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9B5B4E-503A-408B-9993-D120C67A26F7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EC0572-755D-41D1-98C3-11C20E44BBE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Csc333 Data communication &amp; Networking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Credit: 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Communication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send and receive data across a communication links through </a:t>
            </a:r>
            <a:r>
              <a:rPr lang="en-US" dirty="0" err="1" smtClean="0"/>
              <a:t>comm.softwares</a:t>
            </a:r>
            <a:endParaRPr lang="en-US" dirty="0" smtClean="0"/>
          </a:p>
          <a:p>
            <a:r>
              <a:rPr lang="en-US" dirty="0" smtClean="0"/>
              <a:t>The data communication software instructs computer systems and devices as to how exactly data is to be transferred from one place to another</a:t>
            </a:r>
          </a:p>
          <a:p>
            <a:r>
              <a:rPr lang="en-US" dirty="0" smtClean="0"/>
              <a:t>The procedure of data transformation in the form of software is commonly known as protocol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Protocols perform the following functions for the efficient and error free transmission of data;</a:t>
            </a:r>
          </a:p>
          <a:p>
            <a:r>
              <a:rPr lang="en-US" dirty="0" smtClean="0"/>
              <a:t>Data sequencing</a:t>
            </a:r>
          </a:p>
          <a:p>
            <a:r>
              <a:rPr lang="en-US" dirty="0" smtClean="0"/>
              <a:t>Data Routing</a:t>
            </a:r>
          </a:p>
          <a:p>
            <a:r>
              <a:rPr lang="en-US" dirty="0" smtClean="0"/>
              <a:t>Flow </a:t>
            </a:r>
            <a:r>
              <a:rPr lang="en-US" dirty="0" smtClean="0"/>
              <a:t>control </a:t>
            </a:r>
          </a:p>
          <a:p>
            <a:r>
              <a:rPr lang="en-US" dirty="0" smtClean="0"/>
              <a:t>Error Control </a:t>
            </a:r>
          </a:p>
          <a:p>
            <a:r>
              <a:rPr lang="en-US" dirty="0" smtClean="0"/>
              <a:t>Examples of communication protocols include;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TCP : main protocol in TCP/IP networks</a:t>
            </a:r>
          </a:p>
          <a:p>
            <a:r>
              <a:rPr lang="en-US" dirty="0" smtClean="0"/>
              <a:t> TCP uses acknowledgement (ACK) packets and sequence numbers to create a full duplex reliable stream connection between two end points</a:t>
            </a:r>
          </a:p>
          <a:p>
            <a:r>
              <a:rPr lang="en-US" dirty="0" smtClean="0"/>
              <a:t>The connection between client and server begins with a three-way handshake</a:t>
            </a:r>
          </a:p>
          <a:p>
            <a:pPr lvl="0"/>
            <a:r>
              <a:rPr lang="en-US" dirty="0" smtClean="0"/>
              <a:t>Client sends a synchronization (SYN) packet to the server with initial sequence number X.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8077200" cy="6400800"/>
          </a:xfrm>
        </p:spPr>
        <p:txBody>
          <a:bodyPr/>
          <a:lstStyle/>
          <a:p>
            <a:r>
              <a:rPr lang="en-US" dirty="0" smtClean="0"/>
              <a:t>Server responds by sending a SYN/ACK packet that contains the server’s own sequence number p and an ACK number for the client’s original SYN packet</a:t>
            </a:r>
          </a:p>
          <a:p>
            <a:pPr lvl="0"/>
            <a:r>
              <a:rPr lang="en-US" dirty="0" smtClean="0"/>
              <a:t>This ACK number indicates the next sequence number the server expects from the client.</a:t>
            </a:r>
          </a:p>
          <a:p>
            <a:pPr lvl="0"/>
            <a:r>
              <a:rPr lang="en-US" dirty="0" smtClean="0"/>
              <a:t>Client acknowledges receipt of the SYN/ACK packet by sending back to the server an ACK packet with the next sequence number it expects from the server, which in this case p+1.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next protocol is UDP</a:t>
            </a:r>
          </a:p>
          <a:p>
            <a:r>
              <a:rPr lang="en-US" dirty="0" smtClean="0"/>
              <a:t>It as “a connectionless protocol that, like TCP, runs on top of IP networks</a:t>
            </a:r>
          </a:p>
          <a:p>
            <a:r>
              <a:rPr lang="en-US" dirty="0" smtClean="0"/>
              <a:t>UDP doesn’t use sequence numbers like TCP</a:t>
            </a:r>
          </a:p>
          <a:p>
            <a:r>
              <a:rPr lang="en-US" dirty="0" smtClean="0"/>
              <a:t>HTTP  is another protocol</a:t>
            </a:r>
          </a:p>
          <a:p>
            <a:r>
              <a:rPr lang="en-US" dirty="0" smtClean="0"/>
              <a:t>It is “the underlying protocol used by the World Wide Web</a:t>
            </a:r>
          </a:p>
          <a:p>
            <a:r>
              <a:rPr lang="en-US" dirty="0" smtClean="0"/>
              <a:t>HTTP defines how messages are formatted and transmitted</a:t>
            </a:r>
          </a:p>
          <a:p>
            <a:r>
              <a:rPr lang="en-US" dirty="0" smtClean="0"/>
              <a:t>Also define what actions Web servers and browsers should take in response to various commands.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Transmission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ways for transmitting data from one point to another; </a:t>
            </a:r>
          </a:p>
          <a:p>
            <a:endParaRPr lang="en-US" dirty="0" smtClean="0"/>
          </a:p>
          <a:p>
            <a:r>
              <a:rPr lang="en-US" dirty="0" smtClean="0"/>
              <a:t>Simplex</a:t>
            </a:r>
          </a:p>
          <a:p>
            <a:endParaRPr lang="en-US" dirty="0" smtClean="0"/>
          </a:p>
          <a:p>
            <a:r>
              <a:rPr lang="en-US" dirty="0" smtClean="0"/>
              <a:t>Half-duplex </a:t>
            </a:r>
          </a:p>
          <a:p>
            <a:endParaRPr lang="en-US" dirty="0" smtClean="0"/>
          </a:p>
          <a:p>
            <a:r>
              <a:rPr lang="en-US" dirty="0" smtClean="0"/>
              <a:t>Full-duplex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Digital and Analog Transmission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 transmitted from one point to another point by means of electrical signals that may be in digital and analog form.</a:t>
            </a:r>
          </a:p>
          <a:p>
            <a:r>
              <a:rPr lang="en-US" dirty="0" smtClean="0"/>
              <a:t>In analog signal the transmission power varies over a continuous range with respect to sound, light and radio waves</a:t>
            </a:r>
          </a:p>
          <a:p>
            <a:r>
              <a:rPr lang="en-US" dirty="0" smtClean="0"/>
              <a:t>. Analog signal is measured in Volts and its frequency is in Hertz (Hz).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signal may assume only discrete set of values within a given range</a:t>
            </a:r>
          </a:p>
          <a:p>
            <a:r>
              <a:rPr lang="en-US" dirty="0" smtClean="0"/>
              <a:t>It is a sequence of voltage represented in binary form</a:t>
            </a:r>
          </a:p>
          <a:p>
            <a:r>
              <a:rPr lang="en-US" dirty="0" smtClean="0"/>
              <a:t>When digital data are to be sent over an analog form the digital signal must be converted to analog by means of digital to analog converter (DAC).</a:t>
            </a:r>
          </a:p>
          <a:p>
            <a:r>
              <a:rPr lang="en-US" dirty="0" smtClean="0"/>
              <a:t>So the technique by which a digital signal is converted to analog form is known as modulation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conversion of analog signal to its digital form, is known as demodulation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Asynchronous and Synchronous Transmission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transmission through a medium can be either asynchronous or synchronous</a:t>
            </a:r>
          </a:p>
          <a:p>
            <a:r>
              <a:rPr lang="en-US" dirty="0" smtClean="0"/>
              <a:t>In asynchronous transmission data is transmitted character by character as you go on typing on a keyboard</a:t>
            </a:r>
          </a:p>
          <a:p>
            <a:r>
              <a:rPr lang="en-US" dirty="0" smtClean="0"/>
              <a:t>Hence there are irregular gaps between characters</a:t>
            </a:r>
          </a:p>
          <a:p>
            <a:r>
              <a:rPr lang="en-US" dirty="0" smtClean="0"/>
              <a:t>it is cheaper to implement, as you do not have to save the data before sending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digital and analog transmission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asynchronous and synchronous transmission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 of communication services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transmission media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Multiplexing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Noise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synchronous mode, the saved data is transmitted block by block</a:t>
            </a:r>
          </a:p>
          <a:p>
            <a:r>
              <a:rPr lang="en-US" dirty="0" smtClean="0"/>
              <a:t>Synchronous transmission is well suited for remote communication between a computer and related devices like card reader and printers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Types of Communication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term used to describe the data-handling capacity of a communication service is bandwidth.</a:t>
            </a:r>
          </a:p>
          <a:p>
            <a:r>
              <a:rPr lang="en-US" dirty="0" smtClean="0"/>
              <a:t>Bandwidth is the range of frequencies that is available for the transmission of data</a:t>
            </a:r>
          </a:p>
          <a:p>
            <a:r>
              <a:rPr lang="en-US" dirty="0" smtClean="0"/>
              <a:t>The communication data transfer rate is measured in a unit called baud</a:t>
            </a:r>
          </a:p>
          <a:p>
            <a:r>
              <a:rPr lang="en-US" dirty="0" smtClean="0"/>
              <a:t>Baud is identical to bits per second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companies provide three general classes of service for both voice and data communication</a:t>
            </a:r>
          </a:p>
          <a:p>
            <a:r>
              <a:rPr lang="en-US" dirty="0" smtClean="0"/>
              <a:t>. Narrowband handles low data volumes. Data transmission rates are from 45 to 300 baud</a:t>
            </a:r>
          </a:p>
          <a:p>
            <a:r>
              <a:rPr lang="en-US" dirty="0" err="1" smtClean="0"/>
              <a:t>Voiceband</a:t>
            </a:r>
            <a:r>
              <a:rPr lang="en-US" dirty="0" smtClean="0"/>
              <a:t> handles moderate data transmission  volumes between 300 and 9600 baud</a:t>
            </a:r>
          </a:p>
          <a:p>
            <a:r>
              <a:rPr lang="en-US" dirty="0" smtClean="0"/>
              <a:t>Broadband handles very large volumes of data. These systems provide data transmission rates of 1 million baud or more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Bit Rate and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 rate  is the number of bits that can be transmitted per second over a channel. It is measured in bits/s</a:t>
            </a:r>
          </a:p>
          <a:p>
            <a:r>
              <a:rPr lang="en-US" dirty="0" smtClean="0"/>
              <a:t> It is the direct measure of information-carrying capacity of a communications link or network for digital transmission</a:t>
            </a:r>
          </a:p>
          <a:p>
            <a:r>
              <a:rPr lang="en-US" dirty="0" smtClean="0"/>
              <a:t>Bandwidth is the frequency range within which a signal can be transmitted without significant deterioration</a:t>
            </a:r>
          </a:p>
          <a:p>
            <a:r>
              <a:rPr lang="en-US" dirty="0" smtClean="0"/>
              <a:t>It is measured in Hertz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information-carrying characteristic of a communications channel used for analog transmission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Computer Networks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Concept of computer Networks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network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Architecture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networks</a:t>
            </a:r>
          </a:p>
          <a:p>
            <a:pPr lv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network topology</a:t>
            </a:r>
          </a:p>
          <a:p>
            <a:pPr lv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network components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internet and e-mail and its uses in modern communication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satellite communication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practical (optional)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fundamental purpose of a communications system is the exchange of data between two parties.</a:t>
            </a:r>
          </a:p>
          <a:p>
            <a:r>
              <a:rPr lang="en-US" dirty="0" smtClean="0"/>
              <a:t>Examples include;</a:t>
            </a:r>
          </a:p>
          <a:p>
            <a:r>
              <a:rPr lang="en-US" dirty="0" smtClean="0"/>
              <a:t>A communication between a terminal and a server over a public telephone network, </a:t>
            </a:r>
          </a:p>
          <a:p>
            <a:r>
              <a:rPr lang="en-US" dirty="0" smtClean="0"/>
              <a:t>the exchange of voice signals between two telephones over the same network.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Elements of Comm. 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elements of comm. Model are as follows;</a:t>
            </a:r>
          </a:p>
          <a:p>
            <a:r>
              <a:rPr lang="en-US" b="1" dirty="0" smtClean="0"/>
              <a:t>Source</a:t>
            </a:r>
            <a:r>
              <a:rPr lang="en-US" dirty="0" smtClean="0"/>
              <a:t>: This device generates the data to be transmitted; examples are telephones and computers</a:t>
            </a:r>
          </a:p>
          <a:p>
            <a:r>
              <a:rPr lang="en-US" b="1" dirty="0" smtClean="0"/>
              <a:t>Transmitter</a:t>
            </a:r>
            <a:r>
              <a:rPr lang="en-US" dirty="0" smtClean="0"/>
              <a:t>: transforms and encodes the information in such a way as to produce electromagnetic , electrical or light signals that can be transmitted across some sort of transmission system</a:t>
            </a:r>
          </a:p>
          <a:p>
            <a:r>
              <a:rPr lang="en-US" b="1" dirty="0" smtClean="0"/>
              <a:t>Transmission system</a:t>
            </a:r>
            <a:r>
              <a:rPr lang="en-US" dirty="0" smtClean="0"/>
              <a:t>: This can be a single transmission line or a complex network connecting source and destination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Receiver</a:t>
            </a:r>
            <a:r>
              <a:rPr lang="en-US" dirty="0" smtClean="0"/>
              <a:t>: The receiver accepts the signal from the transmission system and converts it into a form that can be handled by the destination device</a:t>
            </a:r>
          </a:p>
          <a:p>
            <a:r>
              <a:rPr lang="en-US" b="1" dirty="0" smtClean="0"/>
              <a:t>Destination</a:t>
            </a:r>
            <a:r>
              <a:rPr lang="en-US" dirty="0" smtClean="0"/>
              <a:t>: Takes the coming data from the receiver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data communication four basic terms are frequently used. They are:</a:t>
            </a:r>
          </a:p>
          <a:p>
            <a:r>
              <a:rPr lang="en-US" b="1" dirty="0" smtClean="0"/>
              <a:t>Data </a:t>
            </a:r>
            <a:r>
              <a:rPr lang="en-US" dirty="0" smtClean="0"/>
              <a:t>: A collection of facts in raw forms that become information after processing.</a:t>
            </a:r>
          </a:p>
          <a:p>
            <a:r>
              <a:rPr lang="en-US" b="1" dirty="0" smtClean="0"/>
              <a:t>Signals </a:t>
            </a:r>
            <a:r>
              <a:rPr lang="en-US" dirty="0" smtClean="0"/>
              <a:t>: Electric or electromagnetic encoding of data.</a:t>
            </a:r>
          </a:p>
          <a:p>
            <a:r>
              <a:rPr lang="en-US" b="1" dirty="0" smtClean="0"/>
              <a:t>Signaling </a:t>
            </a:r>
            <a:r>
              <a:rPr lang="en-US" dirty="0" smtClean="0"/>
              <a:t>: Propagation of signals across a communication medium.</a:t>
            </a:r>
          </a:p>
          <a:p>
            <a:r>
              <a:rPr lang="en-US" b="1" dirty="0" smtClean="0"/>
              <a:t>Transmission </a:t>
            </a:r>
            <a:r>
              <a:rPr lang="en-US" dirty="0" smtClean="0"/>
              <a:t>: refers to the transfer of data across the network.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a network, data packets use different methods such as unicast, broadcast, and multicast.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1003</TotalTime>
  <Words>1016</Words>
  <Application>Microsoft Office PowerPoint</Application>
  <PresentationFormat>On-screen Show (4:3)</PresentationFormat>
  <Paragraphs>107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Csc333 Data communication &amp; Networking Credit: 2 </vt:lpstr>
      <vt:lpstr>PowerPoint Presentation</vt:lpstr>
      <vt:lpstr>Computer Networks</vt:lpstr>
      <vt:lpstr>PowerPoint Presentation</vt:lpstr>
      <vt:lpstr>Data Communication</vt:lpstr>
      <vt:lpstr>Basic Elements of Comm. Sys</vt:lpstr>
      <vt:lpstr>PowerPoint Presentation</vt:lpstr>
      <vt:lpstr>PowerPoint Presentation</vt:lpstr>
      <vt:lpstr>PowerPoint Presentation</vt:lpstr>
      <vt:lpstr>Communication Protocols</vt:lpstr>
      <vt:lpstr>PowerPoint Presentation</vt:lpstr>
      <vt:lpstr>PowerPoint Presentation</vt:lpstr>
      <vt:lpstr>PowerPoint Presentation</vt:lpstr>
      <vt:lpstr>PowerPoint Presentation</vt:lpstr>
      <vt:lpstr>Data Transmission Modes</vt:lpstr>
      <vt:lpstr>Digital and Analog Transmission </vt:lpstr>
      <vt:lpstr>PowerPoint Presentation</vt:lpstr>
      <vt:lpstr>PowerPoint Presentation</vt:lpstr>
      <vt:lpstr>Asynchronous and Synchronous Transmission </vt:lpstr>
      <vt:lpstr>PowerPoint Presentation</vt:lpstr>
      <vt:lpstr>Types of Communication Services</vt:lpstr>
      <vt:lpstr>PowerPoint Presentation</vt:lpstr>
      <vt:lpstr>Bit Rate and Bandwidth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Csc333 Data communication &amp; Networking Credit: 2</dc:title>
  <dc:creator>COMPAQ</dc:creator>
  <cp:lastModifiedBy>ELIKPLIM</cp:lastModifiedBy>
  <cp:revision>38</cp:revision>
  <dcterms:created xsi:type="dcterms:W3CDTF">2010-09-17T05:34:20Z</dcterms:created>
  <dcterms:modified xsi:type="dcterms:W3CDTF">2013-10-02T12:17:21Z</dcterms:modified>
</cp:coreProperties>
</file>