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9" r:id="rId18"/>
    <p:sldId id="290" r:id="rId19"/>
    <p:sldId id="291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7E592-FF2E-4EA0-A8A6-821759DE2B7E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40C72-ED0F-47DD-8D39-CE2307A5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0C72-ED0F-47DD-8D39-CE2307A50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7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0C72-ED0F-47DD-8D39-CE2307A50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9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B58DDE-D7AC-44AE-9EA4-C66531F488F6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3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07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009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810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729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908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498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649CADB-3D04-4268-B21F-BC1A44D0FBBB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0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EC0-5A2A-4362-AAE7-5CC084416897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4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BB72-A25E-42F6-BE04-1DAB065B8BEF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D303-DBCF-4DA0-A3BD-D2ED85EB1031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8BA0-7406-4A0C-BC04-8DF80DC2A196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4D5A-69D6-4B95-BEA5-FCEEE503FE4A}" type="datetime1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0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250D-A0B4-425C-BA23-87E233831066}" type="datetime1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A02A-D48F-4DA5-96A7-61318515C0C0}" type="datetime1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8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48B9-60BF-4192-8E82-565549F56795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1CBE-A2E5-4BCB-BFB6-6196A5F5108A}" type="datetime1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1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121955A-6A98-4C2A-865B-BC8C64C407FC}" type="datetime1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2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30</a:t>
            </a:r>
            <a:r>
              <a:rPr lang="en-US" sz="4800" b="1" dirty="0"/>
              <a:t> – </a:t>
            </a:r>
            <a:r>
              <a:rPr lang="en-US" b="1" dirty="0"/>
              <a:t>60</a:t>
            </a:r>
            <a:r>
              <a:rPr lang="en-US" sz="4800" b="1" dirty="0"/>
              <a:t> – 90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Practice examples </a:t>
            </a:r>
            <a:r>
              <a:rPr lang="en-US" sz="2000" b="1" dirty="0">
                <a:sym typeface="Wingdings" panose="05000000000000000000" pitchFamily="2" charset="2"/>
              </a:rPr>
              <a:t> 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 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BEST TUESDAY EVER!!!!!!!!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499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36319" y="605615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3632258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3√5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05400" y="2011638"/>
            <a:ext cx="34996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 y = 1.5√5  </a:t>
            </a:r>
          </a:p>
          <a:p>
            <a:pPr algn="ctr"/>
            <a:r>
              <a:rPr lang="en-US" sz="3600" dirty="0"/>
              <a:t>Or</a:t>
            </a:r>
          </a:p>
          <a:p>
            <a:pPr algn="ctr"/>
            <a:r>
              <a:rPr lang="en-US" sz="3600" u="sng" dirty="0"/>
              <a:t>3√5</a:t>
            </a:r>
          </a:p>
          <a:p>
            <a:pPr algn="ctr"/>
            <a:r>
              <a:rPr lang="en-US" sz="3600" dirty="0"/>
              <a:t>2</a:t>
            </a:r>
          </a:p>
          <a:p>
            <a:pPr algn="ctr"/>
            <a:r>
              <a:rPr lang="en-US" sz="3600" dirty="0"/>
              <a:t>x = 1.5√15</a:t>
            </a:r>
          </a:p>
          <a:p>
            <a:pPr algn="ctr"/>
            <a:r>
              <a:rPr lang="en-US" sz="3600" dirty="0"/>
              <a:t>Or </a:t>
            </a:r>
          </a:p>
          <a:p>
            <a:pPr algn="ctr"/>
            <a:r>
              <a:rPr lang="en-US" sz="3600" u="sng" dirty="0"/>
              <a:t>3√15</a:t>
            </a:r>
          </a:p>
          <a:p>
            <a:pPr algn="ctr"/>
            <a:r>
              <a:rPr lang="en-US" sz="3600" dirty="0"/>
              <a:t>2</a:t>
            </a:r>
          </a:p>
          <a:p>
            <a:pPr algn="ctr"/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9</a:t>
            </a:r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1633557" y="2535586"/>
            <a:ext cx="4115702" cy="3214007"/>
            <a:chOff x="2895599" y="2755373"/>
            <a:chExt cx="4800601" cy="3634470"/>
          </a:xfrm>
        </p:grpSpPr>
        <p:grpSp>
          <p:nvGrpSpPr>
            <p:cNvPr id="13" name="Group 12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6" name="Right Triangle 15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68731" y="3786332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52600" y="3757135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8343" y="56279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2314303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 = 13√3</a:t>
            </a:r>
          </a:p>
          <a:p>
            <a:r>
              <a:rPr lang="en-US" sz="4400" dirty="0"/>
              <a:t>h = 26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47950" y="2743200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48225" y="342054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gray">
          <a:xfrm>
            <a:off x="1000114" y="846452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x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3581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558593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450" y="2210527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4  </a:t>
            </a:r>
          </a:p>
          <a:p>
            <a:r>
              <a:rPr lang="en-US" sz="4400" dirty="0"/>
              <a:t>x = 4√3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47950" y="2743200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28800" y="391220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142978" y="781054"/>
            <a:ext cx="6343672" cy="709865"/>
          </a:xfrm>
        </p:spPr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41390" y="2864849"/>
            <a:ext cx="1295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6911" y="54102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3526" y="2241282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10</a:t>
            </a:r>
          </a:p>
          <a:p>
            <a:r>
              <a:rPr lang="en-US" sz="4400" dirty="0"/>
              <a:t>x = 10√3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12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98326" y="2469243"/>
            <a:ext cx="4991100" cy="3037114"/>
            <a:chOff x="2705100" y="2755373"/>
            <a:chExt cx="4991100" cy="3037114"/>
          </a:xfrm>
        </p:grpSpPr>
        <p:grpSp>
          <p:nvGrpSpPr>
            <p:cNvPr id="13" name="Group 12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6" name="Right Triangle 15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458504" y="348831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0025" y="3603079"/>
            <a:ext cx="1828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14√3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343" y="547993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1020" y="258336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 = 42</a:t>
            </a:r>
          </a:p>
          <a:p>
            <a:r>
              <a:rPr lang="en-US" sz="4400" dirty="0"/>
              <a:t>h = 28√3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13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98326" y="2469243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26958" y="307248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gray">
          <a:xfrm>
            <a:off x="1055122" y="875662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x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96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0782" y="557207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23214" y="2170812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8</a:t>
            </a:r>
          </a:p>
          <a:p>
            <a:r>
              <a:rPr lang="en-US" sz="4400" dirty="0"/>
              <a:t>x = 8√3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14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57400" y="2667000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33500" y="3654966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91271" y="813627"/>
            <a:ext cx="6343672" cy="709865"/>
          </a:xfrm>
        </p:spPr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66445" y="3572068"/>
            <a:ext cx="1937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10√2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3485" y="395678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7318" y="2204539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5√2</a:t>
            </a:r>
          </a:p>
          <a:p>
            <a:r>
              <a:rPr lang="en-US" sz="4400" dirty="0"/>
              <a:t>x = 5√6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15</a:t>
            </a:r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1979955" y="2584448"/>
            <a:ext cx="4115702" cy="3214007"/>
            <a:chOff x="2895599" y="2755373"/>
            <a:chExt cx="4800601" cy="3634470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190754" y="60885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66800" y="776405"/>
            <a:ext cx="6343672" cy="709865"/>
          </a:xfrm>
        </p:spPr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560" y="6060117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½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5283" y="3609862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3600" y="2330551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x = </a:t>
            </a:r>
            <a:r>
              <a:rPr lang="en-US" sz="4400" u="sng" dirty="0"/>
              <a:t>√3</a:t>
            </a:r>
          </a:p>
          <a:p>
            <a:r>
              <a:rPr lang="en-US" sz="4400" dirty="0"/>
              <a:t>        2</a:t>
            </a:r>
          </a:p>
          <a:p>
            <a:r>
              <a:rPr lang="en-US" sz="4400" dirty="0"/>
              <a:t>h =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16</a:t>
            </a:r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1301753" y="2462486"/>
            <a:ext cx="4115702" cy="3214007"/>
            <a:chOff x="2895599" y="2755373"/>
            <a:chExt cx="4800601" cy="3634470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24999" y="368476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</p:spTree>
    <p:extLst>
      <p:ext uri="{BB962C8B-B14F-4D97-AF65-F5344CB8AC3E}">
        <p14:creationId xmlns:p14="http://schemas.microsoft.com/office/powerpoint/2010/main" val="15337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56388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400207"/>
            <a:ext cx="14097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30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" y="2447722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15  </a:t>
            </a:r>
          </a:p>
          <a:p>
            <a:r>
              <a:rPr lang="en-US" sz="4400" dirty="0"/>
              <a:t>x = 15√3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17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08808" y="2743200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886463" y="3784927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</p:spTree>
    <p:extLst>
      <p:ext uri="{BB962C8B-B14F-4D97-AF65-F5344CB8AC3E}">
        <p14:creationId xmlns:p14="http://schemas.microsoft.com/office/powerpoint/2010/main" val="71204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57400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3601" y="340222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67450" y="2235321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x = √3</a:t>
            </a:r>
          </a:p>
          <a:p>
            <a:r>
              <a:rPr lang="en-US" sz="4400" dirty="0"/>
              <a:t>h =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56388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09850" y="2632788"/>
            <a:ext cx="4991100" cy="3037114"/>
            <a:chOff x="2705100" y="2755373"/>
            <a:chExt cx="4991100" cy="3037114"/>
          </a:xfrm>
        </p:grpSpPr>
        <p:grpSp>
          <p:nvGrpSpPr>
            <p:cNvPr id="13" name="Group 12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6" name="Right Triangle 15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30-60-90 Triangles – Find x &amp; h</a:t>
            </a:r>
          </a:p>
        </p:txBody>
      </p:sp>
    </p:spTree>
    <p:extLst>
      <p:ext uri="{BB962C8B-B14F-4D97-AF65-F5344CB8AC3E}">
        <p14:creationId xmlns:p14="http://schemas.microsoft.com/office/powerpoint/2010/main" val="42020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99847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8250" y="35248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2256825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 = 2√3</a:t>
            </a:r>
          </a:p>
          <a:p>
            <a:r>
              <a:rPr lang="en-US" sz="4400" dirty="0"/>
              <a:t>  h =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05100" y="2755373"/>
            <a:ext cx="4991100" cy="3037114"/>
            <a:chOff x="2705100" y="2755373"/>
            <a:chExt cx="4991100" cy="3037114"/>
          </a:xfrm>
        </p:grpSpPr>
        <p:grpSp>
          <p:nvGrpSpPr>
            <p:cNvPr id="6" name="Group 5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343400" y="5715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</p:spTree>
    <p:extLst>
      <p:ext uri="{BB962C8B-B14F-4D97-AF65-F5344CB8AC3E}">
        <p14:creationId xmlns:p14="http://schemas.microsoft.com/office/powerpoint/2010/main" val="350446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we’re done…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Good Job – Thank you for all your hard work today!</a:t>
            </a:r>
          </a:p>
          <a:p>
            <a:r>
              <a:rPr lang="en-US" sz="2800" dirty="0"/>
              <a:t>Looking forward to tomorrow – remember HOMEWORK is due on Thursday! </a:t>
            </a:r>
          </a:p>
        </p:txBody>
      </p:sp>
    </p:spTree>
    <p:extLst>
      <p:ext uri="{BB962C8B-B14F-4D97-AF65-F5344CB8AC3E}">
        <p14:creationId xmlns:p14="http://schemas.microsoft.com/office/powerpoint/2010/main" val="409109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0" y="3334473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383991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2140506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6</a:t>
            </a:r>
          </a:p>
          <a:p>
            <a:r>
              <a:rPr lang="en-US" sz="4400" dirty="0"/>
              <a:t>x = 6√3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520771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 30°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705100" y="2755373"/>
            <a:ext cx="4991100" cy="3037114"/>
            <a:chOff x="2705100" y="2755373"/>
            <a:chExt cx="4991100" cy="3037114"/>
          </a:xfrm>
        </p:grpSpPr>
        <p:grpSp>
          <p:nvGrpSpPr>
            <p:cNvPr id="13" name="Group 12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6" name="Right Triangle 15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21084" y="563791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40759" y="3800484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2√2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7806" y="5715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99357" y="2300811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 = 2√6</a:t>
            </a:r>
          </a:p>
          <a:p>
            <a:r>
              <a:rPr lang="en-US" sz="4400" dirty="0"/>
              <a:t>  h = 4√2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3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286000" y="2763154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43400" y="336639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gray">
          <a:xfrm>
            <a:off x="1010956" y="845319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x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8899" y="4023793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   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7171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2287786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 = 14√3</a:t>
            </a:r>
          </a:p>
          <a:p>
            <a:r>
              <a:rPr lang="en-US" sz="4400" dirty="0"/>
              <a:t>h = 28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4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819400" y="2895600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4495800" y="57803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 bwMode="gray">
          <a:xfrm>
            <a:off x="956755" y="881648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x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56145" y="573483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63303" y="3333736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6579" y="2314210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3√3</a:t>
            </a:r>
          </a:p>
          <a:p>
            <a:r>
              <a:rPr lang="en-US" sz="4400" dirty="0"/>
              <a:t>h = 6√3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5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743200" y="2730491"/>
            <a:ext cx="4991100" cy="3037114"/>
            <a:chOff x="2705100" y="2755373"/>
            <a:chExt cx="4991100" cy="3037114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019800" y="5207712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05100" y="315856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71700" y="401672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gray">
          <a:xfrm>
            <a:off x="1018370" y="1079498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y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72200" y="3292489"/>
            <a:ext cx="1556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12√2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7856" y="589843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6508" y="2558809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4√6</a:t>
            </a:r>
          </a:p>
          <a:p>
            <a:r>
              <a:rPr lang="en-US" sz="4400" dirty="0"/>
              <a:t>h = 8√6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6</a:t>
            </a:r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3130553" y="2279648"/>
            <a:ext cx="4115702" cy="3214007"/>
            <a:chOff x="2895599" y="2755373"/>
            <a:chExt cx="4800601" cy="3634470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56885" y="345586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y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3839402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6√3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8226" y="368506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6142" y="2455211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3√3</a:t>
            </a:r>
          </a:p>
          <a:p>
            <a:r>
              <a:rPr lang="en-US" sz="4400" dirty="0"/>
              <a:t>x =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7</a:t>
            </a:r>
          </a:p>
        </p:txBody>
      </p:sp>
      <p:grpSp>
        <p:nvGrpSpPr>
          <p:cNvPr id="11" name="Group 10"/>
          <p:cNvGrpSpPr/>
          <p:nvPr/>
        </p:nvGrpSpPr>
        <p:grpSpPr>
          <a:xfrm rot="16200000">
            <a:off x="1407887" y="2584448"/>
            <a:ext cx="4115702" cy="3214007"/>
            <a:chOff x="2895599" y="2755373"/>
            <a:chExt cx="4800601" cy="3634470"/>
          </a:xfrm>
        </p:grpSpPr>
        <p:grpSp>
          <p:nvGrpSpPr>
            <p:cNvPr id="12" name="Group 11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5" name="Right Triangle 14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698981" y="60885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 bwMode="gray">
          <a:xfrm>
            <a:off x="969793" y="866719"/>
            <a:ext cx="634367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30-60-90 Triangles – Find x &amp; y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83086" y="3854510"/>
            <a:ext cx="1817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11√3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4195" y="383967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h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3934" y="2511084"/>
            <a:ext cx="266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 = 11</a:t>
            </a:r>
          </a:p>
          <a:p>
            <a:r>
              <a:rPr lang="en-US" sz="4400" dirty="0"/>
              <a:t>h = 22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8</a:t>
            </a:r>
          </a:p>
        </p:txBody>
      </p:sp>
      <p:grpSp>
        <p:nvGrpSpPr>
          <p:cNvPr id="13" name="Group 12"/>
          <p:cNvGrpSpPr/>
          <p:nvPr/>
        </p:nvGrpSpPr>
        <p:grpSpPr>
          <a:xfrm rot="16200000">
            <a:off x="3059795" y="2508248"/>
            <a:ext cx="4115702" cy="3214007"/>
            <a:chOff x="2895599" y="2755373"/>
            <a:chExt cx="4800601" cy="3634470"/>
          </a:xfrm>
        </p:grpSpPr>
        <p:grpSp>
          <p:nvGrpSpPr>
            <p:cNvPr id="14" name="Group 13"/>
            <p:cNvGrpSpPr/>
            <p:nvPr/>
          </p:nvGrpSpPr>
          <p:grpSpPr>
            <a:xfrm>
              <a:off x="2895600" y="2755373"/>
              <a:ext cx="4800600" cy="3037114"/>
              <a:chOff x="3124200" y="2579914"/>
              <a:chExt cx="3352800" cy="3048000"/>
            </a:xfrm>
          </p:grpSpPr>
          <p:sp>
            <p:nvSpPr>
              <p:cNvPr id="17" name="Right Triangle 16"/>
              <p:cNvSpPr/>
              <p:nvPr/>
            </p:nvSpPr>
            <p:spPr>
              <a:xfrm>
                <a:off x="3124200" y="2579914"/>
                <a:ext cx="3352800" cy="304800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124200" y="5170714"/>
                <a:ext cx="457200" cy="457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 rot="5400000">
              <a:off x="5715433" y="533545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30°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2425987" y="3238593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  60°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50889" y="60885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y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30-60-90 Triangles – Find y &amp; h</a:t>
            </a: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839</TotalTime>
  <Words>590</Words>
  <Application>Microsoft Office PowerPoint</Application>
  <PresentationFormat>On-screen Show (4:3)</PresentationFormat>
  <Paragraphs>179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Wingdings 3</vt:lpstr>
      <vt:lpstr>Ion Boardroom</vt:lpstr>
      <vt:lpstr>30 – 60 – 90 </vt:lpstr>
      <vt:lpstr>30-60-90 Triangles – Find x &amp; h</vt:lpstr>
      <vt:lpstr>30-60-90 Triangles – Find x &amp; y</vt:lpstr>
      <vt:lpstr>PowerPoint Presentation</vt:lpstr>
      <vt:lpstr>PowerPoint Presentation</vt:lpstr>
      <vt:lpstr>PowerPoint Presentation</vt:lpstr>
      <vt:lpstr>30-60-90 Triangles – Find y &amp; h</vt:lpstr>
      <vt:lpstr>PowerPoint Presentation</vt:lpstr>
      <vt:lpstr>30-60-90 Triangles – Find y &amp; h</vt:lpstr>
      <vt:lpstr>30-60-90 Triangles – Find x &amp; y</vt:lpstr>
      <vt:lpstr>PowerPoint Presentation</vt:lpstr>
      <vt:lpstr>30-60-90 Triangles – Find x &amp; y</vt:lpstr>
      <vt:lpstr>30-60-90 Triangles – Find x &amp; y</vt:lpstr>
      <vt:lpstr>PowerPoint Presentation</vt:lpstr>
      <vt:lpstr>30-60-90 Triangles – Find x &amp; y</vt:lpstr>
      <vt:lpstr>30-60-90 Triangles – Find x &amp; y</vt:lpstr>
      <vt:lpstr>30-60-90 Triangles – Find x &amp; h</vt:lpstr>
      <vt:lpstr>30-60-90 Triangles – Find x &amp; y</vt:lpstr>
      <vt:lpstr>30-60-90 Triangles – Find x &amp; h</vt:lpstr>
      <vt:lpstr>And we’re done… </vt:lpstr>
    </vt:vector>
  </TitlesOfParts>
  <Company>Brockton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 – 45 – 90</dc:title>
  <dc:creator>Admin</dc:creator>
  <cp:lastModifiedBy>KATIE M. BALBONI</cp:lastModifiedBy>
  <cp:revision>12</cp:revision>
  <dcterms:created xsi:type="dcterms:W3CDTF">2014-02-11T12:42:51Z</dcterms:created>
  <dcterms:modified xsi:type="dcterms:W3CDTF">2017-09-19T13:33:20Z</dcterms:modified>
</cp:coreProperties>
</file>