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7E592-FF2E-4EA0-A8A6-821759DE2B7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40C72-ED0F-47DD-8D39-CE2307A5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1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40C72-ED0F-47DD-8D39-CE2307A502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7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40C72-ED0F-47DD-8D39-CE2307A502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9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B58DDE-D7AC-44AE-9EA4-C66531F488F6}" type="datetime1">
              <a:rPr lang="en-US" smtClean="0"/>
              <a:t>2/6/2017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9CADB-3D04-4268-B21F-BC1A44D0FBBB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EC0-5A2A-4362-AAE7-5CC084416897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BB72-A25E-42F6-BE04-1DAB065B8BEF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D303-DBCF-4DA0-A3BD-D2ED85EB1031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8BA0-7406-4A0C-BC04-8DF80DC2A196}" type="datetime1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04D5A-69D6-4B95-BEA5-FCEEE503FE4A}" type="datetime1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250D-A0B4-425C-BA23-87E233831066}" type="datetime1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A02A-D48F-4DA5-96A7-61318515C0C0}" type="datetime1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48B9-60BF-4192-8E82-565549F56795}" type="datetime1">
              <a:rPr lang="en-US" smtClean="0"/>
              <a:t>2/6/2017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1CBE-A2E5-4BCB-BFB6-6196A5F5108A}" type="datetime1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121955A-6A98-4C2A-865B-BC8C64C407FC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FE9898-379A-4ECC-AE59-8D403C290F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45 – 45 – 90 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Practice examples 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BEST TUESDAY EVER!!!!!!!!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9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562100" y="25146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17963" y="3653879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732638" y="3372414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3√5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965407" y="2499625"/>
            <a:ext cx="34996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  x = 1.5√10  </a:t>
            </a:r>
          </a:p>
          <a:p>
            <a:pPr algn="ctr"/>
            <a:r>
              <a:rPr lang="en-US" sz="4400" dirty="0" smtClean="0"/>
              <a:t>Or</a:t>
            </a:r>
          </a:p>
          <a:p>
            <a:pPr algn="ctr"/>
            <a:r>
              <a:rPr lang="en-US" sz="4400" u="sng" dirty="0"/>
              <a:t>3√10</a:t>
            </a:r>
          </a:p>
          <a:p>
            <a:pPr algn="ctr"/>
            <a:r>
              <a:rPr lang="en-US" sz="4400" dirty="0" smtClean="0"/>
              <a:t>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9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752600" y="3757135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13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158343" y="562791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143500" y="31242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13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10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800600" y="3581400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</a:t>
            </a:r>
            <a:r>
              <a:rPr lang="en-US" sz="4400" dirty="0" smtClean="0"/>
              <a:t>8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558593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75785" y="310587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4√2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11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2667000" y="2748483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048000" y="4141855"/>
            <a:ext cx="1295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20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3559035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045820" y="2480129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10√</a:t>
            </a:r>
            <a:r>
              <a:rPr lang="en-US" sz="44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12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1676400" y="28956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95398" y="4261598"/>
            <a:ext cx="18288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14√3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826620" y="3693016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41020" y="258336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7√</a:t>
            </a:r>
            <a:r>
              <a:rPr lang="en-US" sz="4400" dirty="0"/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13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419600" y="35052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16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562791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607205" y="248307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8√2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14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6200000">
            <a:off x="1066800" y="238553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19200" y="2924535"/>
            <a:ext cx="1937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10√2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3673532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2462098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10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15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6200000">
            <a:off x="3124200" y="2400139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419600" y="5540505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½ 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317275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2502839"/>
            <a:ext cx="2667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</a:t>
            </a:r>
            <a:r>
              <a:rPr lang="en-US" sz="4400" u="sng" dirty="0" smtClean="0"/>
              <a:t>√2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   2</a:t>
            </a:r>
          </a:p>
          <a:p>
            <a:endParaRPr lang="en-US" sz="4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16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248400" y="3503042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2√5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3887763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1499" y="3469588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2√10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17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057400" y="3757135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52481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401234" y="2476104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18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057400" y="3757135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52481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53100" y="275537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2√2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6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2667000" y="3002576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19800" y="39624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6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201886" y="2200477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4734739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6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19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3771368" y="277025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943416" y="4290214"/>
            <a:ext cx="14913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22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390953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47699" y="3341319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11√2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20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flipH="1">
            <a:off x="2590800" y="2438400"/>
            <a:ext cx="30480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971800" y="3372414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18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799114" y="54864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298769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9√2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21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flipH="1">
            <a:off x="2536371" y="2617855"/>
            <a:ext cx="28956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38400" y="3372414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4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55626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2617855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2√2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22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4009793" y="282312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010400" y="3650159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10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555862" y="41910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1499" y="39624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10√2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23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2667000" y="28956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33800" y="2183674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15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428999" y="4141855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926164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15√2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24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2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 flipH="1">
            <a:off x="3886199" y="2819400"/>
            <a:ext cx="3276601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491842" y="4105476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24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042802" y="375713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797500" y="289188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12√2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25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2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07871" y="27432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899557" y="3974847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32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590127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471991" y="253893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32√2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26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2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2667000" y="28956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715000" y="4034879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√2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428999" y="4141855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3340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27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2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3657600" y="3002575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631585" y="4034879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x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79562" y="4267200"/>
            <a:ext cx="1752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7√2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363075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7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28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2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72000" y="3334473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3719193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53100" y="275537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6√2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581400" y="26670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029200" y="3505200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8√7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388992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57561" y="2735759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4√14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29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2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581400" y="26670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029200" y="3352800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10√11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388992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57561" y="2735759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5√22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30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8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we’re done…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Good Job – Thank you for all your hard work today!</a:t>
            </a:r>
          </a:p>
          <a:p>
            <a:r>
              <a:rPr lang="en-US" sz="2800" dirty="0" smtClean="0"/>
              <a:t>Looking forward to tomorrow – remember HOMEWORK is due on Thursday!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109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2362200" y="3200400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209800" y="4339679"/>
            <a:ext cx="198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2√2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2430959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99357" y="2300811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3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flipH="1">
            <a:off x="2011879" y="2385534"/>
            <a:ext cx="30480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905000" y="3276600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14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5127171" y="3757135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53100" y="275537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7√2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4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057400" y="3757135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7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52481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53100" y="275537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7√2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5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10800000">
            <a:off x="2667000" y="3002576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005942" y="2286000"/>
            <a:ext cx="1556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5√2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295818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226099" y="3002575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10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6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579914"/>
            <a:ext cx="33528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00200" y="3839402"/>
            <a:ext cx="175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6√3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52481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753100" y="2755373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6√</a:t>
            </a:r>
            <a:r>
              <a:rPr lang="en-US" sz="4400" dirty="0"/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7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45-45-90 Triangles – Find 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flipH="1">
            <a:off x="2971800" y="2569028"/>
            <a:ext cx="3200400" cy="3048000"/>
            <a:chOff x="3124200" y="2579914"/>
            <a:chExt cx="3352800" cy="3048000"/>
          </a:xfrm>
        </p:grpSpPr>
        <p:sp>
          <p:nvSpPr>
            <p:cNvPr id="4" name="Right Triangle 3"/>
            <p:cNvSpPr/>
            <p:nvPr/>
          </p:nvSpPr>
          <p:spPr>
            <a:xfrm>
              <a:off x="3124200" y="2579914"/>
              <a:ext cx="3352800" cy="30480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5170714"/>
              <a:ext cx="4572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183086" y="3854510"/>
            <a:ext cx="13607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11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0" y="3500884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063934" y="2511084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x = 11√2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-32352"/>
            <a:ext cx="110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</a:rPr>
              <a:t>8</a:t>
            </a:r>
            <a:endParaRPr lang="en-U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816</TotalTime>
  <Words>536</Words>
  <Application>Microsoft Office PowerPoint</Application>
  <PresentationFormat>On-screen Show (4:3)</PresentationFormat>
  <Paragraphs>163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Century Gothic</vt:lpstr>
      <vt:lpstr>Wingdings</vt:lpstr>
      <vt:lpstr>Wingdings 2</vt:lpstr>
      <vt:lpstr>Austin</vt:lpstr>
      <vt:lpstr>45 – 45 – 90 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45-45-90 Triangles – Find X</vt:lpstr>
      <vt:lpstr>And we’re done… </vt:lpstr>
    </vt:vector>
  </TitlesOfParts>
  <Company>Brockton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 – 45 – 90</dc:title>
  <dc:creator>Admin</dc:creator>
  <cp:lastModifiedBy>KATIE M. BALBONI</cp:lastModifiedBy>
  <cp:revision>7</cp:revision>
  <dcterms:created xsi:type="dcterms:W3CDTF">2014-02-11T12:42:51Z</dcterms:created>
  <dcterms:modified xsi:type="dcterms:W3CDTF">2017-02-07T12:26:20Z</dcterms:modified>
</cp:coreProperties>
</file>