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5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2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7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7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475B-00E3-4BA9-A44B-9CBB2E8BAED8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F1D1-A299-4A83-AC01-3F7737513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Turning Glowing Text into Animated Glowing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Animation 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2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791200"/>
            <a:ext cx="205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Save as “filename4”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2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905000"/>
            <a:ext cx="578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your image and go to FILE and RUN ANIMATION 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9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5054406">
            <a:off x="-637830" y="2198602"/>
            <a:ext cx="3048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24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Animation Wizard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627132"/>
            <a:ext cx="536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NEXT until you see the window on the next slide….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2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1070" y="5491141"/>
            <a:ext cx="247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 when you get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0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638800"/>
            <a:ext cx="6600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each glowing text image you created, including the original one.</a:t>
            </a:r>
          </a:p>
          <a:p>
            <a:r>
              <a:rPr lang="en-US" dirty="0" smtClean="0"/>
              <a:t>Make sure they are in order!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3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419600"/>
            <a:ext cx="648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NEXT and FINISH until you see a screen that looks like this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6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5400000">
            <a:off x="3200400" y="2057400"/>
            <a:ext cx="3581400" cy="16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5257800"/>
            <a:ext cx="348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the “View Animation” button!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8534400" cy="1066800"/>
          </a:xfrm>
        </p:spPr>
      </p:pic>
    </p:spTree>
    <p:extLst>
      <p:ext uri="{BB962C8B-B14F-4D97-AF65-F5344CB8AC3E}">
        <p14:creationId xmlns:p14="http://schemas.microsoft.com/office/powerpoint/2010/main" val="616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905470"/>
            <a:ext cx="5594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Open your glowing text NAME file.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the dropper tool to select the exact glowing color.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04800" y="2362200"/>
            <a:ext cx="1371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brian.johns\AppData\Local\Microsoft\Windows\Temporary Internet Files\Content.IE5\603C7FK1\MC9002904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6855" y="2637230"/>
            <a:ext cx="654694" cy="8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2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1447800"/>
            <a:ext cx="294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Switch to the BRUSH tool.</a:t>
            </a:r>
          </a:p>
          <a:p>
            <a:pPr marL="342900" indent="-342900">
              <a:buAutoNum type="arabicPeriod"/>
            </a:pPr>
            <a:r>
              <a:rPr lang="en-US" dirty="0" smtClean="0"/>
              <a:t>Choose View </a:t>
            </a:r>
            <a:r>
              <a:rPr lang="en-US" dirty="0" smtClean="0">
                <a:sym typeface="Wingdings" pitchFamily="2" charset="2"/>
              </a:rPr>
              <a:t> Toolbars </a:t>
            </a:r>
          </a:p>
        </p:txBody>
      </p:sp>
    </p:spTree>
    <p:extLst>
      <p:ext uri="{BB962C8B-B14F-4D97-AF65-F5344CB8AC3E}">
        <p14:creationId xmlns:p14="http://schemas.microsoft.com/office/powerpoint/2010/main" val="39417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9811" y="4495800"/>
            <a:ext cx="4693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check the box for “Tool Options Window”. </a:t>
            </a:r>
          </a:p>
          <a:p>
            <a:r>
              <a:rPr lang="en-US" dirty="0" smtClean="0"/>
              <a:t>This allows you to adjust the brush.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1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4876800"/>
            <a:ext cx="5609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the brush size to 1-5.</a:t>
            </a:r>
          </a:p>
          <a:p>
            <a:r>
              <a:rPr lang="en-US" dirty="0" smtClean="0"/>
              <a:t>Color the highlight color and make it just a little big bigger.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1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791200"/>
            <a:ext cx="5416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 painting and save as with the number “2” after it.</a:t>
            </a:r>
          </a:p>
          <a:p>
            <a:r>
              <a:rPr lang="en-US" dirty="0" smtClean="0"/>
              <a:t>Mine is called “glowingbanner2”.jpg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800600"/>
            <a:ext cx="602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the brush size by 2-4 and paint the glow a little larger!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6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1918" y="5648098"/>
            <a:ext cx="205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Save as “filename3”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9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354" y="4812268"/>
            <a:ext cx="550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the brush size another 2-4 sizes and paint larger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0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205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Turning Glowing Text into Animated Glowing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Glowing Text into Animated Glowing Text</dc:title>
  <dc:creator>BSD</dc:creator>
  <cp:lastModifiedBy>BSD</cp:lastModifiedBy>
  <cp:revision>3</cp:revision>
  <dcterms:created xsi:type="dcterms:W3CDTF">2013-03-12T18:03:40Z</dcterms:created>
  <dcterms:modified xsi:type="dcterms:W3CDTF">2013-03-12T18:26:14Z</dcterms:modified>
</cp:coreProperties>
</file>