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71" r:id="rId7"/>
    <p:sldId id="272" r:id="rId8"/>
    <p:sldId id="273" r:id="rId9"/>
    <p:sldId id="274" r:id="rId10"/>
    <p:sldId id="275" r:id="rId11"/>
    <p:sldId id="269" r:id="rId12"/>
    <p:sldId id="270" r:id="rId13"/>
    <p:sldId id="257" r:id="rId14"/>
    <p:sldId id="262" r:id="rId15"/>
    <p:sldId id="259" r:id="rId16"/>
    <p:sldId id="263" r:id="rId17"/>
    <p:sldId id="258" r:id="rId18"/>
    <p:sldId id="260" r:id="rId19"/>
    <p:sldId id="261" r:id="rId20"/>
    <p:sldId id="276" r:id="rId21"/>
    <p:sldId id="277" r:id="rId22"/>
    <p:sldId id="278" r:id="rId23"/>
    <p:sldId id="280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A062-A049-4B83-A54D-C5BD55BC5DD9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5098-77DE-4611-9390-C5F3482E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69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A062-A049-4B83-A54D-C5BD55BC5DD9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5098-77DE-4611-9390-C5F3482E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9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A062-A049-4B83-A54D-C5BD55BC5DD9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5098-77DE-4611-9390-C5F3482E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5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A062-A049-4B83-A54D-C5BD55BC5DD9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5098-77DE-4611-9390-C5F3482E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7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A062-A049-4B83-A54D-C5BD55BC5DD9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5098-77DE-4611-9390-C5F3482E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9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A062-A049-4B83-A54D-C5BD55BC5DD9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5098-77DE-4611-9390-C5F3482E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29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A062-A049-4B83-A54D-C5BD55BC5DD9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5098-77DE-4611-9390-C5F3482E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0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A062-A049-4B83-A54D-C5BD55BC5DD9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5098-77DE-4611-9390-C5F3482E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7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A062-A049-4B83-A54D-C5BD55BC5DD9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5098-77DE-4611-9390-C5F3482E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53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A062-A049-4B83-A54D-C5BD55BC5DD9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5098-77DE-4611-9390-C5F3482E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4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A062-A049-4B83-A54D-C5BD55BC5DD9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5098-77DE-4611-9390-C5F3482E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A062-A049-4B83-A54D-C5BD55BC5DD9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A5098-77DE-4611-9390-C5F3482E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PAPER HOUSES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352800"/>
            <a:ext cx="6400800" cy="1752600"/>
          </a:xfrm>
        </p:spPr>
        <p:txBody>
          <a:bodyPr/>
          <a:lstStyle/>
          <a:p>
            <a:r>
              <a:rPr lang="en-US" dirty="0" smtClean="0"/>
              <a:t>Create a </a:t>
            </a:r>
            <a:r>
              <a:rPr lang="en-US" dirty="0" smtClean="0"/>
              <a:t>3D House </a:t>
            </a:r>
            <a:r>
              <a:rPr lang="en-US" dirty="0" smtClean="0"/>
              <a:t>or Cabin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6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928687"/>
            <a:ext cx="6667500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53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514600"/>
            <a:ext cx="706790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 ours will possibly look like…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924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194" y="1877096"/>
            <a:ext cx="5357611" cy="310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73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Sketch a </a:t>
            </a:r>
            <a:r>
              <a:rPr lang="en-US" dirty="0" err="1" smtClean="0"/>
              <a:t>Floorplan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24000"/>
            <a:ext cx="6115050" cy="393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85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Kitchen</a:t>
            </a:r>
          </a:p>
          <a:p>
            <a:r>
              <a:rPr lang="en-US" dirty="0" smtClean="0"/>
              <a:t>Bathroom</a:t>
            </a:r>
          </a:p>
          <a:p>
            <a:r>
              <a:rPr lang="en-US" dirty="0" smtClean="0"/>
              <a:t>Bedroom 1</a:t>
            </a:r>
          </a:p>
          <a:p>
            <a:r>
              <a:rPr lang="en-US" dirty="0" smtClean="0"/>
              <a:t>Bedroom 2</a:t>
            </a:r>
          </a:p>
          <a:p>
            <a:r>
              <a:rPr lang="en-US" dirty="0" smtClean="0"/>
              <a:t>Living Room</a:t>
            </a:r>
          </a:p>
          <a:p>
            <a:r>
              <a:rPr lang="en-US" dirty="0" smtClean="0"/>
              <a:t>Laundry Room</a:t>
            </a:r>
          </a:p>
          <a:p>
            <a:r>
              <a:rPr lang="en-US" dirty="0" smtClean="0"/>
              <a:t>Dining 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2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03564" y="2590800"/>
            <a:ext cx="7391400" cy="3352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464" y="3695700"/>
            <a:ext cx="8229600" cy="1143000"/>
          </a:xfrm>
        </p:spPr>
        <p:txBody>
          <a:bodyPr/>
          <a:lstStyle/>
          <a:p>
            <a:r>
              <a:rPr lang="en-US" dirty="0" smtClean="0"/>
              <a:t>Base: </a:t>
            </a:r>
            <a:r>
              <a:rPr lang="en-US" dirty="0" smtClean="0"/>
              <a:t>12”x 20”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571243"/>
            <a:ext cx="74440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STEP 2: Get a 12”x20” firm base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9150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Draw </a:t>
            </a:r>
            <a:r>
              <a:rPr lang="en-US" dirty="0" smtClean="0"/>
              <a:t>Floor Plan </a:t>
            </a:r>
            <a:r>
              <a:rPr lang="en-US" dirty="0" smtClean="0"/>
              <a:t>on Base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1828800"/>
            <a:ext cx="7315200" cy="30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114800" y="3200400"/>
            <a:ext cx="0" cy="1651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953000" y="41910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953000" y="4191000"/>
            <a:ext cx="10494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010400" y="41910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002482" y="4173681"/>
            <a:ext cx="0" cy="436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421582" y="4191000"/>
            <a:ext cx="5888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/>
          <p:cNvSpPr/>
          <p:nvPr/>
        </p:nvSpPr>
        <p:spPr>
          <a:xfrm flipV="1">
            <a:off x="3938155" y="4477967"/>
            <a:ext cx="838200" cy="797666"/>
          </a:xfrm>
          <a:prstGeom prst="arc">
            <a:avLst>
              <a:gd name="adj1" fmla="val 16200000"/>
              <a:gd name="adj2" fmla="val 6681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4357255" y="4807526"/>
            <a:ext cx="0" cy="392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c 31"/>
          <p:cNvSpPr/>
          <p:nvPr/>
        </p:nvSpPr>
        <p:spPr>
          <a:xfrm flipV="1">
            <a:off x="5583382" y="3812434"/>
            <a:ext cx="838200" cy="797666"/>
          </a:xfrm>
          <a:prstGeom prst="arc">
            <a:avLst>
              <a:gd name="adj1" fmla="val 16200000"/>
              <a:gd name="adj2" fmla="val 6681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2362200" y="3225160"/>
            <a:ext cx="0" cy="1651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819400" y="3225160"/>
            <a:ext cx="129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Up Arrow 2"/>
          <p:cNvSpPr/>
          <p:nvPr/>
        </p:nvSpPr>
        <p:spPr>
          <a:xfrm>
            <a:off x="4114800" y="5330611"/>
            <a:ext cx="838200" cy="12446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05400" y="5302902"/>
            <a:ext cx="2895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might want to start with </a:t>
            </a:r>
            <a:br>
              <a:rPr lang="en-US" dirty="0" smtClean="0"/>
            </a:br>
            <a:r>
              <a:rPr lang="en-US" dirty="0" smtClean="0"/>
              <a:t>the front door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5626067"/>
            <a:ext cx="2706190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TIP: Use a pencil and ruler!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69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47800"/>
            <a:ext cx="3886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Architectural Symbols</a:t>
            </a:r>
            <a:br>
              <a:rPr lang="en-US" dirty="0" smtClean="0"/>
            </a:br>
            <a:endParaRPr lang="en-US" sz="2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57" t="10417" r="24574" b="6250"/>
          <a:stretch/>
        </p:blipFill>
        <p:spPr bwMode="auto">
          <a:xfrm>
            <a:off x="4114800" y="381000"/>
            <a:ext cx="4668982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474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1/2”=1’ (half an inch = one foot)</a:t>
            </a:r>
          </a:p>
        </p:txBody>
      </p:sp>
      <p:pic>
        <p:nvPicPr>
          <p:cNvPr id="3075" name="Picture 3" descr="C:\Users\brian.johns\AppData\Local\Microsoft\Windows\Temporary Internet Files\Content.IE5\BY80U0ET\MC9002327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399" y="2819400"/>
            <a:ext cx="4626353" cy="2439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4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STEP 4: NEATLY Label and Measure each Room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8" b="32072"/>
          <a:stretch/>
        </p:blipFill>
        <p:spPr>
          <a:xfrm>
            <a:off x="1447800" y="2057399"/>
            <a:ext cx="6234777" cy="33735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60597" y="5721928"/>
            <a:ext cx="6609182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If a room is 6” x 8” actual size, put 12’ x 16’ beneath the room name.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88210" y="6216134"/>
            <a:ext cx="5935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Don’t forget hallways! They should be at last 3’ (1-1/2”) wide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17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59236" y="2819400"/>
            <a:ext cx="52255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COOL EXAMPLES!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791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Walls &amp;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Cut 4” strips of additional thick paper.</a:t>
            </a:r>
          </a:p>
          <a:p>
            <a:r>
              <a:rPr lang="en-US" dirty="0" smtClean="0"/>
              <a:t>Cut each wall to the correct length for each room, hallway, etc.</a:t>
            </a:r>
          </a:p>
          <a:p>
            <a:r>
              <a:rPr lang="en-US" dirty="0" smtClean="0"/>
              <a:t>Carefully cut windows and doors out of each wall where they need to be. Only cut three sides for each door to create a hinge! Use an </a:t>
            </a:r>
            <a:r>
              <a:rPr lang="en-US" dirty="0" err="1" smtClean="0"/>
              <a:t>Xacto</a:t>
            </a:r>
            <a:r>
              <a:rPr lang="en-US" dirty="0" smtClean="0"/>
              <a:t> knife and metal ruler. BE CAREFUL!</a:t>
            </a:r>
          </a:p>
          <a:p>
            <a:r>
              <a:rPr lang="en-US" dirty="0" smtClean="0"/>
              <a:t>Hot glue or tape each wall in place. Glue walls together for stability.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6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229600" cy="1143000"/>
          </a:xfrm>
        </p:spPr>
        <p:txBody>
          <a:bodyPr/>
          <a:lstStyle/>
          <a:p>
            <a:r>
              <a:rPr lang="en-US" dirty="0" smtClean="0"/>
              <a:t>STEP 6: External 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Cut two 4” tall walls for the front and back of the house.</a:t>
            </a:r>
          </a:p>
          <a:p>
            <a:r>
              <a:rPr lang="en-US" dirty="0" smtClean="0"/>
              <a:t>Cut two 8” tall walls for the two shorter walls.</a:t>
            </a:r>
          </a:p>
          <a:p>
            <a:pPr lvl="1"/>
            <a:r>
              <a:rPr lang="en-US" dirty="0" smtClean="0"/>
              <a:t>These shorter walls will have “gables” (triangular shaped peaks).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352800"/>
            <a:ext cx="3044202" cy="31877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4572000" y="5334000"/>
            <a:ext cx="0" cy="990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572000" y="4038600"/>
            <a:ext cx="685800" cy="1295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57800" y="4062845"/>
            <a:ext cx="533400" cy="685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777345" y="4748645"/>
            <a:ext cx="0" cy="990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572000" y="5739245"/>
            <a:ext cx="1205345" cy="6477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37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7: Add a 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Cut a thick piece of paper about ¼” wider and longer than the house.</a:t>
            </a:r>
          </a:p>
          <a:p>
            <a:r>
              <a:rPr lang="en-US" dirty="0" smtClean="0"/>
              <a:t>Fold it in half length-wise.</a:t>
            </a:r>
          </a:p>
          <a:p>
            <a:r>
              <a:rPr lang="en-US" dirty="0" smtClean="0"/>
              <a:t>Set it in place.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352800"/>
            <a:ext cx="3044202" cy="31877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4572000" y="4038600"/>
            <a:ext cx="685800" cy="1295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3581400" y="3657600"/>
            <a:ext cx="167640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971800" y="3651251"/>
            <a:ext cx="633845" cy="11493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2971800" y="4800600"/>
            <a:ext cx="1600200" cy="52012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57800" y="4076700"/>
            <a:ext cx="533400" cy="609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36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8: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Glue house to a green piece of construction paper that is 2” larger than the house on all </a:t>
            </a:r>
            <a:r>
              <a:rPr lang="en-US" dirty="0" smtClean="0"/>
              <a:t>sides.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971800"/>
            <a:ext cx="5357611" cy="310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46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91041" y="2967335"/>
            <a:ext cx="25619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Done!!!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442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685800"/>
            <a:ext cx="5638800" cy="54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85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762000"/>
            <a:ext cx="5458968" cy="545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46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246909"/>
            <a:ext cx="57150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62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75" y="1019175"/>
            <a:ext cx="4286250" cy="481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75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436" y="1413164"/>
            <a:ext cx="5775960" cy="429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45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291"/>
          <a:stretch/>
        </p:blipFill>
        <p:spPr>
          <a:xfrm>
            <a:off x="1143000" y="914400"/>
            <a:ext cx="6572250" cy="484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42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219200"/>
            <a:ext cx="6208643" cy="481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04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314</Words>
  <Application>Microsoft Office PowerPoint</Application>
  <PresentationFormat>On-screen Show (4:3)</PresentationFormat>
  <Paragraphs>40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PAPER HOUSES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STEP 1: Sketch a Floorplan</vt:lpstr>
      <vt:lpstr>Requirements:</vt:lpstr>
      <vt:lpstr>Base: 12”x 20”</vt:lpstr>
      <vt:lpstr>STEP 3: Draw Floor Plan on Base</vt:lpstr>
      <vt:lpstr>Use Architectural Symbols </vt:lpstr>
      <vt:lpstr>Scale</vt:lpstr>
      <vt:lpstr> STEP 4: NEATLY Label and Measure each Room</vt:lpstr>
      <vt:lpstr>STEP 5: Walls &amp; Windows</vt:lpstr>
      <vt:lpstr>STEP 6: External Walls</vt:lpstr>
      <vt:lpstr>STEP 7: Add a Roof</vt:lpstr>
      <vt:lpstr>STEP 8:</vt:lpstr>
      <vt:lpstr>PowerPoint Presentation</vt:lpstr>
    </vt:vector>
  </TitlesOfParts>
  <Company>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HOUSE</dc:title>
  <dc:creator>BSD</dc:creator>
  <cp:lastModifiedBy>BSD</cp:lastModifiedBy>
  <cp:revision>16</cp:revision>
  <dcterms:created xsi:type="dcterms:W3CDTF">2013-05-14T15:13:22Z</dcterms:created>
  <dcterms:modified xsi:type="dcterms:W3CDTF">2013-05-16T16:26:17Z</dcterms:modified>
</cp:coreProperties>
</file>