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7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2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5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3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0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9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4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1AFC6-64BB-4D9F-A946-461694DBA4A2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BBC3-F1C6-4AD0-873E-5E8468CC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8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The Future is Now</a:t>
            </a:r>
            <a:endParaRPr lang="en-US" dirty="0"/>
          </a:p>
        </p:txBody>
      </p:sp>
      <p:pic>
        <p:nvPicPr>
          <p:cNvPr id="4098" name="Picture 2" descr="C:\Users\brian.johns\AppData\Local\Microsoft\Windows\Temporary Internet Files\Content.IE5\7ASS5COR\MC90044180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36" y="609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8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0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51" y="196643"/>
            <a:ext cx="8229600" cy="1143000"/>
          </a:xfrm>
        </p:spPr>
        <p:txBody>
          <a:bodyPr/>
          <a:lstStyle/>
          <a:p>
            <a:r>
              <a:rPr lang="en-US" dirty="0" smtClean="0"/>
              <a:t>Old School Data Storage</a:t>
            </a:r>
            <a:endParaRPr lang="en-US" dirty="0"/>
          </a:p>
        </p:txBody>
      </p:sp>
      <p:pic>
        <p:nvPicPr>
          <p:cNvPr id="2050" name="Picture 2" descr="C:\Users\brian.johns\AppData\Local\Microsoft\Windows\Temporary Internet Files\Content.IE5\7ASS5COR\MC9003108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102"/>
            <a:ext cx="1807769" cy="11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86" y="1536952"/>
            <a:ext cx="1695298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ian.johns\AppData\Local\Microsoft\Windows\Temporary Internet Files\Content.IE5\SA57CZY3\MC90043385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84" y="148961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rian.johns\AppData\Local\Microsoft\Windows\Temporary Internet Files\Content.IE5\603C7FK1\MC90038982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40610"/>
            <a:ext cx="1793138" cy="18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rian.johns\AppData\Local\Microsoft\Windows\Temporary Internet Files\Content.IE5\S0ICU1UV\MC90043387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393" y="376080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rian.johns\AppData\Local\Microsoft\Windows\Temporary Internet Files\Content.IE5\BQWM92AX\MC90043384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89" y="44196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brian.johns\AppData\Local\Microsoft\Windows\Temporary Internet Files\Content.IE5\603C7FK1\MC90043388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36" y="376080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brian.johns\AppData\Local\Microsoft\Windows\Temporary Internet Files\Content.IE5\2QOM49TS\MC90023031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5" y="3349293"/>
            <a:ext cx="3370907" cy="34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Problems with “Old School” Storage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Network drives crash.</a:t>
            </a:r>
          </a:p>
          <a:p>
            <a:r>
              <a:rPr lang="en-US" dirty="0" smtClean="0"/>
              <a:t>Portable devices break.</a:t>
            </a:r>
          </a:p>
          <a:p>
            <a:r>
              <a:rPr lang="en-US" dirty="0" smtClean="0"/>
              <a:t>Portable devices get lost.</a:t>
            </a:r>
          </a:p>
          <a:p>
            <a:r>
              <a:rPr lang="en-US" dirty="0" smtClean="0"/>
              <a:t>Technology changes (floppy, zip, CD, DVD, USB)</a:t>
            </a:r>
          </a:p>
          <a:p>
            <a:r>
              <a:rPr lang="en-US" dirty="0" smtClean="0"/>
              <a:t>Burning software is required for CD/DVDs.</a:t>
            </a:r>
          </a:p>
          <a:p>
            <a:r>
              <a:rPr lang="en-US" dirty="0" smtClean="0"/>
              <a:t>Files are always left at home or school.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881307">
            <a:off x="2553938" y="5385613"/>
            <a:ext cx="518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FRUSTRATING!!!!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7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BENEFITS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525963"/>
          </a:xfrm>
        </p:spPr>
        <p:txBody>
          <a:bodyPr/>
          <a:lstStyle/>
          <a:p>
            <a:r>
              <a:rPr lang="en-US" dirty="0" smtClean="0"/>
              <a:t>Free</a:t>
            </a:r>
          </a:p>
          <a:p>
            <a:r>
              <a:rPr lang="en-US" dirty="0" smtClean="0"/>
              <a:t>Online</a:t>
            </a:r>
          </a:p>
          <a:p>
            <a:r>
              <a:rPr lang="en-US" dirty="0" smtClean="0"/>
              <a:t>Accessed from phones, laptops, PCs, macs, etc.</a:t>
            </a:r>
          </a:p>
          <a:p>
            <a:r>
              <a:rPr lang="en-US" dirty="0" smtClean="0"/>
              <a:t>Accessed from anywhere</a:t>
            </a:r>
          </a:p>
          <a:p>
            <a:r>
              <a:rPr lang="en-US" dirty="0" smtClean="0"/>
              <a:t>Start a document at school and finish it at home!</a:t>
            </a:r>
          </a:p>
          <a:p>
            <a:endParaRPr lang="en-US" dirty="0"/>
          </a:p>
        </p:txBody>
      </p:sp>
      <p:pic>
        <p:nvPicPr>
          <p:cNvPr id="3075" name="Picture 3" descr="C:\Users\brian.johns\AppData\Local\Microsoft\Windows\Temporary Internet Files\Content.IE5\N93N59M5\MC9000571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28827"/>
            <a:ext cx="1761134" cy="17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brian.johns\AppData\Local\Microsoft\Windows\Temporary Internet Files\Content.IE5\2QOM49TS\MC9000603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2724"/>
            <a:ext cx="2856788" cy="16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05200" y="5224863"/>
            <a:ext cx="2819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3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NEGATIVES</a:t>
            </a:r>
            <a:r>
              <a:rPr lang="en-US" dirty="0" smtClean="0"/>
              <a:t> OF CLOUD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accounts have a storage limit, usually around 5GB.</a:t>
            </a:r>
          </a:p>
          <a:p>
            <a:r>
              <a:rPr lang="en-US" dirty="0" smtClean="0"/>
              <a:t>Smaller services could close and delete your files.</a:t>
            </a:r>
          </a:p>
          <a:p>
            <a:r>
              <a:rPr lang="en-US" dirty="0" smtClean="0"/>
              <a:t>You don’t physically “have” your files.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STORAGE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iCloud</a:t>
            </a:r>
            <a:endParaRPr lang="en-US" dirty="0" smtClean="0"/>
          </a:p>
          <a:p>
            <a:r>
              <a:rPr lang="en-US" dirty="0" smtClean="0"/>
              <a:t>Amazon Cloud Drive</a:t>
            </a:r>
          </a:p>
          <a:p>
            <a:r>
              <a:rPr lang="en-US" dirty="0" err="1" smtClean="0"/>
              <a:t>Dropbox</a:t>
            </a:r>
            <a:endParaRPr lang="en-US" dirty="0" smtClean="0"/>
          </a:p>
          <a:p>
            <a:r>
              <a:rPr lang="en-US" dirty="0" smtClean="0"/>
              <a:t>Google Drive</a:t>
            </a:r>
          </a:p>
          <a:p>
            <a:r>
              <a:rPr lang="en-US" dirty="0" smtClean="0"/>
              <a:t>Microsoft </a:t>
            </a:r>
            <a:r>
              <a:rPr lang="en-US" dirty="0" err="1" smtClean="0"/>
              <a:t>Skydrive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6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75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138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Cloud Storage</vt:lpstr>
      <vt:lpstr>Old School Data Storage</vt:lpstr>
      <vt:lpstr>Problems with “Old School” Storage</vt:lpstr>
      <vt:lpstr>BENEFITS OF CLOUD STORAGE</vt:lpstr>
      <vt:lpstr>NEGATIVES OF CLOUD STORAGE</vt:lpstr>
      <vt:lpstr>CLOUD STORAGE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Storage</dc:title>
  <dc:creator>BSD</dc:creator>
  <cp:lastModifiedBy>BSD</cp:lastModifiedBy>
  <cp:revision>7</cp:revision>
  <dcterms:created xsi:type="dcterms:W3CDTF">2013-02-27T18:21:12Z</dcterms:created>
  <dcterms:modified xsi:type="dcterms:W3CDTF">2013-02-27T20:17:53Z</dcterms:modified>
</cp:coreProperties>
</file>