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71" autoAdjust="0"/>
  </p:normalViewPr>
  <p:slideViewPr>
    <p:cSldViewPr>
      <p:cViewPr varScale="1">
        <p:scale>
          <a:sx n="70" d="100"/>
          <a:sy n="70" d="100"/>
        </p:scale>
        <p:origin x="-51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C9497D-23D7-480C-AA94-B560C704F60D}" type="datetimeFigureOut">
              <a:rPr lang="en-US" smtClean="0"/>
              <a:t>2/20/2013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3118F3-DF2F-48BA-B5F4-09849155E8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119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ECFBF-ACC7-4962-A6FC-F5D5E7A8D852}" type="datetimeFigureOut">
              <a:rPr lang="en-US" smtClean="0"/>
              <a:t>2/20/2013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17B19-8EB1-49BF-87A8-4546FDA65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17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ECFBF-ACC7-4962-A6FC-F5D5E7A8D852}" type="datetimeFigureOut">
              <a:rPr lang="en-US" smtClean="0"/>
              <a:t>2/20/2013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17B19-8EB1-49BF-87A8-4546FDA65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284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ECFBF-ACC7-4962-A6FC-F5D5E7A8D852}" type="datetimeFigureOut">
              <a:rPr lang="en-US" smtClean="0"/>
              <a:t>2/20/2013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17B19-8EB1-49BF-87A8-4546FDA65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185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ECFBF-ACC7-4962-A6FC-F5D5E7A8D852}" type="datetimeFigureOut">
              <a:rPr lang="en-US" smtClean="0"/>
              <a:t>2/20/2013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17B19-8EB1-49BF-87A8-4546FDA65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809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ECFBF-ACC7-4962-A6FC-F5D5E7A8D852}" type="datetimeFigureOut">
              <a:rPr lang="en-US" smtClean="0"/>
              <a:t>2/20/2013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17B19-8EB1-49BF-87A8-4546FDA65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327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ECFBF-ACC7-4962-A6FC-F5D5E7A8D852}" type="datetimeFigureOut">
              <a:rPr lang="en-US" smtClean="0"/>
              <a:t>2/20/2013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17B19-8EB1-49BF-87A8-4546FDA65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932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ECFBF-ACC7-4962-A6FC-F5D5E7A8D852}" type="datetimeFigureOut">
              <a:rPr lang="en-US" smtClean="0"/>
              <a:t>2/20/2013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17B19-8EB1-49BF-87A8-4546FDA65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381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ECFBF-ACC7-4962-A6FC-F5D5E7A8D852}" type="datetimeFigureOut">
              <a:rPr lang="en-US" smtClean="0"/>
              <a:t>2/20/2013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17B19-8EB1-49BF-87A8-4546FDA65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575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ECFBF-ACC7-4962-A6FC-F5D5E7A8D852}" type="datetimeFigureOut">
              <a:rPr lang="en-US" smtClean="0"/>
              <a:t>2/20/2013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17B19-8EB1-49BF-87A8-4546FDA65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586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ECFBF-ACC7-4962-A6FC-F5D5E7A8D852}" type="datetimeFigureOut">
              <a:rPr lang="en-US" smtClean="0"/>
              <a:t>2/20/2013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17B19-8EB1-49BF-87A8-4546FDA65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2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ECFBF-ACC7-4962-A6FC-F5D5E7A8D852}" type="datetimeFigureOut">
              <a:rPr lang="en-US" smtClean="0"/>
              <a:t>2/20/2013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17B19-8EB1-49BF-87A8-4546FDA65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592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CECFBF-ACC7-4962-A6FC-F5D5E7A8D852}" type="datetimeFigureOut">
              <a:rPr lang="en-US" smtClean="0"/>
              <a:t>2/20/2013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17B19-8EB1-49BF-87A8-4546FDA65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269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33400" y="1987043"/>
            <a:ext cx="7850759" cy="212365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My Top 10 </a:t>
            </a:r>
            <a:r>
              <a:rPr lang="en-US" sz="6600" b="1" cap="none" spc="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Fave</a:t>
            </a:r>
            <a:r>
              <a:rPr lang="en-US" sz="66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en-US" sz="6600" b="1" cap="none" spc="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Pokemon</a:t>
            </a:r>
            <a:endParaRPr lang="en-US" sz="66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71926000"/>
      </p:ext>
    </p:extLst>
  </p:cSld>
  <p:clrMapOvr>
    <a:masterClrMapping/>
  </p:clrMapOvr>
  <p:transition spd="slow" advClick="0" advTm="1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70417" y="2057400"/>
            <a:ext cx="143500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#6</a:t>
            </a:r>
            <a:endParaRPr lang="en-US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21757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Lugia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267200"/>
            <a:ext cx="8229600" cy="18589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Big wings- great for flying</a:t>
            </a:r>
          </a:p>
          <a:p>
            <a:r>
              <a:rPr lang="en-US" dirty="0" smtClean="0"/>
              <a:t>Water type (my </a:t>
            </a:r>
            <a:r>
              <a:rPr lang="en-US" dirty="0" err="1" smtClean="0"/>
              <a:t>fave</a:t>
            </a:r>
            <a:r>
              <a:rPr lang="en-US" dirty="0" smtClean="0"/>
              <a:t> type)</a:t>
            </a:r>
          </a:p>
          <a:p>
            <a:r>
              <a:rPr lang="en-US" dirty="0" smtClean="0"/>
              <a:t>One flap of it’s wings can create a 40 day storm</a:t>
            </a:r>
            <a:endParaRPr lang="en-US" dirty="0"/>
          </a:p>
        </p:txBody>
      </p:sp>
      <p:pic>
        <p:nvPicPr>
          <p:cNvPr id="1026" name="Picture 2" descr="http://www.deviantart.com/download/288188455/lugia_by_majin_porunga-d4rkvm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295400"/>
            <a:ext cx="4945075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3199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60906" y="1981200"/>
            <a:ext cx="142218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#5</a:t>
            </a:r>
            <a:endParaRPr lang="en-US" sz="96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32688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Zekrom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114800"/>
            <a:ext cx="8229600" cy="19812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He’s a dragon and electric(pretty good combo)</a:t>
            </a:r>
          </a:p>
          <a:p>
            <a:r>
              <a:rPr lang="en-US" dirty="0" smtClean="0"/>
              <a:t>One of the most powerful dragons</a:t>
            </a:r>
          </a:p>
          <a:p>
            <a:r>
              <a:rPr lang="en-US" dirty="0" smtClean="0"/>
              <a:t>As strong as </a:t>
            </a:r>
            <a:r>
              <a:rPr lang="en-US" dirty="0" err="1" smtClean="0"/>
              <a:t>Kyurem</a:t>
            </a:r>
            <a:r>
              <a:rPr lang="en-US" dirty="0" smtClean="0"/>
              <a:t> and </a:t>
            </a:r>
            <a:r>
              <a:rPr lang="en-US" dirty="0" err="1" smtClean="0"/>
              <a:t>Resharam</a:t>
            </a:r>
            <a:r>
              <a:rPr lang="en-US" dirty="0" smtClean="0"/>
              <a:t> (but cooler)</a:t>
            </a:r>
          </a:p>
        </p:txBody>
      </p:sp>
      <p:pic>
        <p:nvPicPr>
          <p:cNvPr id="2050" name="Picture 2" descr="http://img.pokemondb.net/artwork/zekro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229" y="1093544"/>
            <a:ext cx="2422478" cy="3125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17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0" y="1981200"/>
            <a:ext cx="148748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#4</a:t>
            </a:r>
            <a:endParaRPr lang="en-US" sz="9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961194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Latios</a:t>
            </a:r>
            <a:r>
              <a:rPr lang="en-US" dirty="0" smtClean="0"/>
              <a:t> and </a:t>
            </a:r>
            <a:r>
              <a:rPr lang="en-US" dirty="0" err="1" smtClean="0"/>
              <a:t>Latias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495800"/>
            <a:ext cx="8229600" cy="1752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 powerful twin duo</a:t>
            </a:r>
          </a:p>
          <a:p>
            <a:r>
              <a:rPr lang="en-US" dirty="0" err="1" smtClean="0"/>
              <a:t>Lugia’s</a:t>
            </a:r>
            <a:r>
              <a:rPr lang="en-US" dirty="0" smtClean="0"/>
              <a:t> children</a:t>
            </a:r>
          </a:p>
          <a:p>
            <a:r>
              <a:rPr lang="en-US" dirty="0" smtClean="0"/>
              <a:t>Can turn invisible, or turn into people, and can show you what they see.</a:t>
            </a:r>
            <a:endParaRPr lang="en-US" dirty="0"/>
          </a:p>
        </p:txBody>
      </p:sp>
      <p:sp>
        <p:nvSpPr>
          <p:cNvPr id="4" name="AutoShape 2" descr="http://img-cache.cdn.gaiaonline.com/2ffbccd7406f0f6c6f7fe0de7f4d2f8d/http:/pokemonde.p.o.pic.centerblog.net/ibo86e7b.jpg"/>
          <p:cNvSpPr>
            <a:spLocks noChangeAspect="1" noChangeArrowheads="1"/>
          </p:cNvSpPr>
          <p:nvPr/>
        </p:nvSpPr>
        <p:spPr bwMode="auto">
          <a:xfrm>
            <a:off x="155575" y="-2262188"/>
            <a:ext cx="5715000" cy="471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http://img-cache.cdn.gaiaonline.com/2ffbccd7406f0f6c6f7fe0de7f4d2f8d/http:/pokemonde.p.o.pic.centerblog.net/ibo86e7b.jpg"/>
          <p:cNvSpPr>
            <a:spLocks noChangeAspect="1" noChangeArrowheads="1"/>
          </p:cNvSpPr>
          <p:nvPr/>
        </p:nvSpPr>
        <p:spPr bwMode="auto">
          <a:xfrm>
            <a:off x="307975" y="-2109788"/>
            <a:ext cx="5715000" cy="471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295399"/>
            <a:ext cx="3596408" cy="296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488486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60906" y="2232690"/>
            <a:ext cx="142218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96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#3</a:t>
            </a:r>
            <a:endParaRPr lang="en-US" sz="9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65411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Dialga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191000"/>
            <a:ext cx="8229600" cy="1935163"/>
          </a:xfrm>
        </p:spPr>
        <p:txBody>
          <a:bodyPr/>
          <a:lstStyle/>
          <a:p>
            <a:r>
              <a:rPr lang="en-US" dirty="0" smtClean="0"/>
              <a:t>POWERFUL!!!</a:t>
            </a:r>
          </a:p>
          <a:p>
            <a:r>
              <a:rPr lang="en-US" dirty="0" smtClean="0"/>
              <a:t>Ruler of time!</a:t>
            </a:r>
          </a:p>
          <a:p>
            <a:r>
              <a:rPr lang="en-US" dirty="0" smtClean="0"/>
              <a:t>Very wise and… AWESOME!!!!!!</a:t>
            </a:r>
            <a:endParaRPr lang="en-US" dirty="0"/>
          </a:p>
        </p:txBody>
      </p:sp>
      <p:pic>
        <p:nvPicPr>
          <p:cNvPr id="2050" name="Picture 2" descr="http://www.deviantart.com/download/178699190/dialga_v_3_by_xous54-d2ye56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685800"/>
            <a:ext cx="4298211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87371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35260" y="2188276"/>
            <a:ext cx="147348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#2</a:t>
            </a:r>
            <a:endParaRPr lang="en-US" sz="9600" b="1" cap="none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50862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Giratina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733800"/>
            <a:ext cx="8229600" cy="3048000"/>
          </a:xfrm>
        </p:spPr>
        <p:txBody>
          <a:bodyPr/>
          <a:lstStyle/>
          <a:p>
            <a:r>
              <a:rPr lang="en-US" dirty="0" smtClean="0"/>
              <a:t>The ruler of the reverse world. The reverse world holds our world together, for without it, NO, LIFE,EXISTS! </a:t>
            </a:r>
          </a:p>
          <a:p>
            <a:r>
              <a:rPr lang="en-US" dirty="0" smtClean="0"/>
              <a:t>Can open portals to different </a:t>
            </a:r>
            <a:r>
              <a:rPr lang="en-US" dirty="0" err="1" smtClean="0"/>
              <a:t>dimentions</a:t>
            </a:r>
            <a:endParaRPr lang="en-US" dirty="0" smtClean="0"/>
          </a:p>
          <a:p>
            <a:r>
              <a:rPr lang="en-US" dirty="0" smtClean="0"/>
              <a:t>Has 2 different awesome forms</a:t>
            </a:r>
            <a:endParaRPr lang="en-US" dirty="0"/>
          </a:p>
        </p:txBody>
      </p:sp>
      <p:pic>
        <p:nvPicPr>
          <p:cNvPr id="3074" name="Picture 2" descr="http://images4.wikia.nocookie.net/__cb20100321153646/drachen/de/images/c/cf/Giratina_norma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19200"/>
            <a:ext cx="4257675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media.animevice.com/uploads/2/25190/453403-giratina_origi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219200"/>
            <a:ext cx="2924175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5182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95600" y="2216065"/>
            <a:ext cx="30480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9600" b="1" cap="none" spc="0" dirty="0" smtClean="0">
                <a:ln/>
                <a:solidFill>
                  <a:schemeClr val="accent3"/>
                </a:solidFill>
                <a:effectLst/>
              </a:rPr>
              <a:t>#10</a:t>
            </a:r>
            <a:endParaRPr lang="en-US" sz="96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59359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27925" y="2232690"/>
            <a:ext cx="1422185" cy="1569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#1</a:t>
            </a:r>
            <a:endParaRPr lang="en-US" sz="9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122" name="Picture 2" descr="C:\Users\kids\AppData\Local\Microsoft\Windows\Temporary Internet Files\Content.IE5\3WGEZA8D\MP900432959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1079"/>
            <a:ext cx="3167417" cy="2111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kids\AppData\Local\Microsoft\Windows\Temporary Internet Files\Content.IE5\FVJVOEHQ\MP900442273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28600"/>
            <a:ext cx="2253017" cy="3379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kids\AppData\Local\Microsoft\Windows\Temporary Internet Files\Content.IE5\GHOW9GRC\MP900442201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93" y="4114800"/>
            <a:ext cx="3936569" cy="2624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kids\AppData\Local\Microsoft\Windows\Temporary Internet Files\Content.IE5\FVJVOEHQ\MP900313826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795893"/>
            <a:ext cx="2515393" cy="2452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832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Darkrai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191000"/>
            <a:ext cx="8229600" cy="2590800"/>
          </a:xfrm>
        </p:spPr>
        <p:txBody>
          <a:bodyPr/>
          <a:lstStyle/>
          <a:p>
            <a:endParaRPr lang="en-US" dirty="0" smtClean="0"/>
          </a:p>
          <a:p>
            <a:r>
              <a:rPr lang="en-US" sz="2400" dirty="0" smtClean="0"/>
              <a:t>He is the shadow </a:t>
            </a:r>
            <a:r>
              <a:rPr lang="en-US" sz="2400" dirty="0" err="1" smtClean="0"/>
              <a:t>pokemon</a:t>
            </a:r>
            <a:endParaRPr lang="en-US" sz="2400" dirty="0" smtClean="0"/>
          </a:p>
          <a:p>
            <a:r>
              <a:rPr lang="en-US" sz="2400" dirty="0" smtClean="0"/>
              <a:t>He shows human feelings</a:t>
            </a:r>
          </a:p>
          <a:p>
            <a:r>
              <a:rPr lang="en-US" sz="2400" dirty="0" smtClean="0"/>
              <a:t>He sacrifices himself for others</a:t>
            </a:r>
          </a:p>
          <a:p>
            <a:r>
              <a:rPr lang="en-US" sz="2400" dirty="0" smtClean="0"/>
              <a:t>He is the AWSOME……</a:t>
            </a:r>
            <a:endParaRPr lang="en-US" sz="2400" dirty="0"/>
          </a:p>
        </p:txBody>
      </p:sp>
      <p:pic>
        <p:nvPicPr>
          <p:cNvPr id="6146" name="Picture 2" descr="http://awsomesocks.webs.com/photos/Pokemon-Legendaries/desktop-darkra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7693" y="1045191"/>
            <a:ext cx="4287981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924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Scizor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343400"/>
            <a:ext cx="8229600" cy="1782763"/>
          </a:xfrm>
        </p:spPr>
        <p:txBody>
          <a:bodyPr/>
          <a:lstStyle/>
          <a:p>
            <a:r>
              <a:rPr lang="en-US" dirty="0" smtClean="0"/>
              <a:t>He has sharp claws</a:t>
            </a:r>
          </a:p>
          <a:p>
            <a:r>
              <a:rPr lang="en-US" dirty="0" smtClean="0"/>
              <a:t>Looks cool</a:t>
            </a:r>
          </a:p>
          <a:p>
            <a:r>
              <a:rPr lang="en-US" dirty="0" smtClean="0"/>
              <a:t>And really powerful</a:t>
            </a:r>
            <a:endParaRPr lang="en-US" dirty="0"/>
          </a:p>
        </p:txBody>
      </p:sp>
      <p:pic>
        <p:nvPicPr>
          <p:cNvPr id="1026" name="Picture 2" descr="http://arkeis.com/images/pokemonfactory/scizo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990600"/>
            <a:ext cx="2525121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6346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708779" y="2057400"/>
            <a:ext cx="142218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96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#9</a:t>
            </a:r>
            <a:endParaRPr lang="en-US" sz="96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02368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Samurott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495800"/>
            <a:ext cx="8229600" cy="16303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It Can learn Hydro Cannon</a:t>
            </a:r>
          </a:p>
          <a:p>
            <a:r>
              <a:rPr lang="en-US" dirty="0" smtClean="0"/>
              <a:t>It’s arms and legs are like razor sharp blades</a:t>
            </a:r>
          </a:p>
          <a:p>
            <a:r>
              <a:rPr lang="en-US" dirty="0" smtClean="0"/>
              <a:t>It’s really big! (and cool) </a:t>
            </a:r>
            <a:endParaRPr lang="en-US" dirty="0"/>
          </a:p>
        </p:txBody>
      </p:sp>
      <p:pic>
        <p:nvPicPr>
          <p:cNvPr id="2050" name="Picture 2" descr="http://t2.gstatic.com/images?q=tbn:ANd9GcR0bqL8JsLdGn9UDC_lcAFw--t1WjRLxn_T1IK4oOU33DSh6-mlLT4G79xtJ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388" y="1066800"/>
            <a:ext cx="3012734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3891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60907" y="1828800"/>
            <a:ext cx="142218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#8</a:t>
            </a:r>
            <a:endParaRPr lang="en-US" sz="96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014279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267200"/>
            <a:ext cx="8229600" cy="1858963"/>
          </a:xfrm>
        </p:spPr>
        <p:txBody>
          <a:bodyPr/>
          <a:lstStyle/>
          <a:p>
            <a:r>
              <a:rPr lang="en-US" dirty="0" smtClean="0"/>
              <a:t>Can learn </a:t>
            </a:r>
            <a:r>
              <a:rPr lang="en-US" b="1" u="sng" dirty="0" smtClean="0"/>
              <a:t>any</a:t>
            </a:r>
            <a:r>
              <a:rPr lang="en-US" dirty="0" smtClean="0"/>
              <a:t> move</a:t>
            </a:r>
          </a:p>
          <a:p>
            <a:r>
              <a:rPr lang="en-US" dirty="0" smtClean="0"/>
              <a:t>Can learn the move transform by leveling up</a:t>
            </a:r>
          </a:p>
          <a:p>
            <a:r>
              <a:rPr lang="en-US" dirty="0" smtClean="0"/>
              <a:t>It’s so cute!</a:t>
            </a:r>
            <a:endParaRPr lang="en-US" dirty="0"/>
          </a:p>
        </p:txBody>
      </p:sp>
      <p:pic>
        <p:nvPicPr>
          <p:cNvPr id="3074" name="Picture 2" descr="http://sickr.files.wordpress.com/2012/08/m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143000"/>
            <a:ext cx="3449470" cy="3203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833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733800" y="2057400"/>
            <a:ext cx="142218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#7</a:t>
            </a:r>
            <a:endParaRPr lang="en-US" sz="96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37759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Zorua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495800"/>
            <a:ext cx="8229600" cy="1828800"/>
          </a:xfrm>
        </p:spPr>
        <p:txBody>
          <a:bodyPr/>
          <a:lstStyle/>
          <a:p>
            <a:r>
              <a:rPr lang="en-US" dirty="0" smtClean="0"/>
              <a:t>Very tricky</a:t>
            </a:r>
          </a:p>
          <a:p>
            <a:r>
              <a:rPr lang="en-US" dirty="0" smtClean="0"/>
              <a:t>Has the ability Illusion</a:t>
            </a:r>
          </a:p>
          <a:p>
            <a:r>
              <a:rPr lang="en-US" dirty="0" smtClean="0"/>
              <a:t>Very quick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098" name="Picture 2" descr="http://images.wikia.com/adventuretimewithfinnandjake/images/3/3c/Zorua-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115634"/>
            <a:ext cx="3200400" cy="3459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6753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227</Words>
  <Application>Microsoft Office PowerPoint</Application>
  <PresentationFormat>On-screen Show (4:3)</PresentationFormat>
  <Paragraphs>53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Scizor</vt:lpstr>
      <vt:lpstr>PowerPoint Presentation</vt:lpstr>
      <vt:lpstr>Samurott</vt:lpstr>
      <vt:lpstr>PowerPoint Presentation</vt:lpstr>
      <vt:lpstr>Mew</vt:lpstr>
      <vt:lpstr>PowerPoint Presentation</vt:lpstr>
      <vt:lpstr>Zorua </vt:lpstr>
      <vt:lpstr>PowerPoint Presentation</vt:lpstr>
      <vt:lpstr>Lugia</vt:lpstr>
      <vt:lpstr>PowerPoint Presentation</vt:lpstr>
      <vt:lpstr>Zekrom</vt:lpstr>
      <vt:lpstr>PowerPoint Presentation</vt:lpstr>
      <vt:lpstr>Latios and Latias</vt:lpstr>
      <vt:lpstr>PowerPoint Presentation</vt:lpstr>
      <vt:lpstr>Dialga</vt:lpstr>
      <vt:lpstr>PowerPoint Presentation</vt:lpstr>
      <vt:lpstr>Giratina</vt:lpstr>
      <vt:lpstr>PowerPoint Presentation</vt:lpstr>
      <vt:lpstr>Darkrai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kids</dc:creator>
  <cp:lastModifiedBy>kids</cp:lastModifiedBy>
  <cp:revision>16</cp:revision>
  <dcterms:created xsi:type="dcterms:W3CDTF">2012-12-30T15:56:52Z</dcterms:created>
  <dcterms:modified xsi:type="dcterms:W3CDTF">2013-02-20T23:37:36Z</dcterms:modified>
</cp:coreProperties>
</file>