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56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4644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A542-0D13-4C5A-93D2-BDA8CD883AB9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80BF-7E34-480D-ACD7-19B0A245B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l="3719" r="2831"/>
          <a:stretch/>
        </p:blipFill>
        <p:spPr>
          <a:xfrm>
            <a:off x="6476824" y="771750"/>
            <a:ext cx="5403900" cy="53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8850" y="544975"/>
            <a:ext cx="5273700" cy="57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9521" y="796954"/>
            <a:ext cx="5420100" cy="52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525" y="0"/>
            <a:ext cx="6983400" cy="2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8525" y="2652000"/>
            <a:ext cx="6983400" cy="42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6675" y="0"/>
            <a:ext cx="12388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3974" y="616600"/>
            <a:ext cx="5367000" cy="56247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7274" y="620775"/>
            <a:ext cx="5426400" cy="56163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4917" y="737100"/>
            <a:ext cx="5383800" cy="5383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" y="-5872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8245" y="641051"/>
            <a:ext cx="5458500" cy="54585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9477" y="617275"/>
            <a:ext cx="5435999" cy="5623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l="9601" r="2794"/>
          <a:stretch/>
        </p:blipFill>
        <p:spPr>
          <a:xfrm>
            <a:off x="6545444" y="862350"/>
            <a:ext cx="5313600" cy="51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1253" y="716790"/>
            <a:ext cx="5424300" cy="54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9300" y="956350"/>
            <a:ext cx="5340900" cy="49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Kim Bean</cp:lastModifiedBy>
  <cp:revision>1</cp:revision>
  <dcterms:modified xsi:type="dcterms:W3CDTF">2016-09-13T20:42:08Z</dcterms:modified>
</cp:coreProperties>
</file>