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9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0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3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0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2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2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8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5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5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0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24D51-39B5-4F61-983C-9707EBA8705B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B426-B465-49A2-AFA6-56BE003C1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0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990600"/>
            <a:ext cx="3819048" cy="4114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942109"/>
            <a:ext cx="3819048" cy="41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0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" y="814022"/>
            <a:ext cx="9011908" cy="522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2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urtneydva\Documents\NWP\Neighborhood Watch Iron 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09" y="523469"/>
            <a:ext cx="8097381" cy="581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31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courtneydva</dc:creator>
  <cp:lastModifiedBy>courtneydva</cp:lastModifiedBy>
  <cp:revision>2</cp:revision>
  <cp:lastPrinted>2012-10-30T13:54:30Z</cp:lastPrinted>
  <dcterms:created xsi:type="dcterms:W3CDTF">2012-10-30T13:32:18Z</dcterms:created>
  <dcterms:modified xsi:type="dcterms:W3CDTF">2012-10-30T13:55:12Z</dcterms:modified>
</cp:coreProperties>
</file>