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italic.fntdata"/><Relationship Id="rId6" Type="http://schemas.openxmlformats.org/officeDocument/2006/relationships/slide" Target="slides/slide2.xml"/><Relationship Id="rId18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fmla="val 16667" name="adj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5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 rot="10800000">
            <a:off x="0" y="1685998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/>
        </p:nvSpPr>
        <p:spPr>
          <a:xfrm flipH="1" rot="10800000">
            <a:off x="3276600" y="24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 rot="-5400000">
            <a:off x="759149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226077" y="357800"/>
            <a:ext cx="2807999" cy="9533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226075" y="1465800"/>
            <a:ext cx="2807999" cy="31634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flipH="1" rot="10800000">
            <a:off x="0" y="1685998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Shape 30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71900" y="1919075"/>
            <a:ext cx="3999898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94250" y="1919075"/>
            <a:ext cx="3999898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2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60950" y="2065350"/>
            <a:ext cx="8222100" cy="101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4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/>
          <p:nvPr/>
        </p:nvSpPr>
        <p:spPr>
          <a:xfrm rot="5400000">
            <a:off x="1946423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265500" y="1233175"/>
            <a:ext cx="4045198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b="0" i="0" sz="4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4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779466"/>
            <a:ext cx="4045198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b="0" i="0" sz="2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/>
        </p:nvSpPr>
        <p:spPr>
          <a:xfrm flipH="1" rot="10800000">
            <a:off x="0" y="0"/>
            <a:ext cx="9144000" cy="46958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/>
          <p:nvPr/>
        </p:nvSpPr>
        <p:spPr>
          <a:xfrm flipH="1" rot="10800000">
            <a:off x="0" y="4622723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57150" y="4696825"/>
            <a:ext cx="8381999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b="0" i="0" sz="12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2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0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Relationship Id="rId4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Relationship Id="rId4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Relationship Id="rId4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90525" y="1819275"/>
            <a:ext cx="8222100" cy="9335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4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Rocket Project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  <a:noFill/>
          <a:ln cap="flat" cmpd="sng" w="9525">
            <a:solidFill>
              <a:srgbClr val="FFFFFF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Day 1- Please Sign-in on your smartphone or at one of the computers 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  or online at </a:t>
            </a:r>
            <a:r>
              <a:rPr lang="en" u="sng">
                <a:solidFill>
                  <a:srgbClr val="6D9EEB"/>
                </a:solidFill>
              </a:rPr>
              <a:t>http://goo.gl/4InXbF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t/>
            </a:r>
            <a:endParaRPr u="sng">
              <a:solidFill>
                <a:schemeClr val="hlink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>
                <a:solidFill>
                  <a:srgbClr val="FFFFFF"/>
                </a:solidFill>
              </a:rPr>
              <a:t>Super Duper Top Secret Code: C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2585" y="101250"/>
            <a:ext cx="2861414" cy="4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60950" y="690362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Due Dates </a:t>
            </a:r>
            <a:r>
              <a:rPr lang="en" sz="1000"/>
              <a:t>(Subject to Change)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186044" y="1614275"/>
            <a:ext cx="44445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Open Rocket File			</a:t>
            </a:r>
            <a:r>
              <a:rPr lang="en" sz="1800"/>
              <a:t>10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1800"/>
              <a:t>7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SolidWorks &amp; Fin Design	</a:t>
            </a:r>
            <a:r>
              <a:rPr lang="en" sz="1800"/>
              <a:t>10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1800"/>
              <a:t>7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Apogee Calculations		</a:t>
            </a:r>
            <a:r>
              <a:rPr lang="en" sz="1800"/>
              <a:t>11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1800"/>
              <a:t>11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800" u="sng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Extra Credit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Flow Simulation			</a:t>
            </a:r>
            <a:r>
              <a:rPr lang="en" sz="1800"/>
              <a:t>11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1800"/>
              <a:t>11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 sz="1800"/>
              <a:t>Stress Analysis			11/</a:t>
            </a:r>
            <a:r>
              <a:rPr lang="en" sz="1800"/>
              <a:t>11</a:t>
            </a:r>
            <a:r>
              <a:rPr lang="en" sz="1800"/>
              <a:t>	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 sz="1800"/>
              <a:t>Closest Prediction		11/12		 </a:t>
            </a:r>
          </a:p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4694250" y="1919075"/>
            <a:ext cx="3999898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Physical Rocket &amp; Payload Bay must be </a:t>
            </a:r>
            <a:r>
              <a:rPr lang="en" sz="1800"/>
              <a:t>completed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by </a:t>
            </a:r>
            <a:r>
              <a:rPr lang="en" sz="1800"/>
              <a:t>10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:00 pm on </a:t>
            </a:r>
            <a:r>
              <a:rPr lang="en" sz="1800"/>
              <a:t>November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/>
              <a:t>11</a:t>
            </a:r>
            <a:r>
              <a:rPr b="0" baseline="3000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 sz="1800"/>
              <a:t>Awards for 1st place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 sz="1800"/>
              <a:t>Award for Best in Show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2585" y="101250"/>
            <a:ext cx="2861414" cy="4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Software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800" u="sng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OpenRocket</a:t>
            </a:r>
            <a:b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http://openrocket.sourceforge.net/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800" u="sng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SolidWorks      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                                                             my.cecs.ucf.edu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2585" y="101250"/>
            <a:ext cx="2861414" cy="4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6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Any Questions?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2585" y="101250"/>
            <a:ext cx="2861414" cy="4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Agenda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/>
              <a:t>A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bout the Project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Scoring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Schedule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/>
              <a:t>Questions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2585" y="101250"/>
            <a:ext cx="2861414" cy="4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226077" y="357800"/>
            <a:ext cx="2807999" cy="9533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About Us</a:t>
            </a: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Roger Allen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226075" y="1465800"/>
            <a:ext cx="2807999" cy="31634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Mechanical Engineering Major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Engineering Student Assistant to The Office of The Assistant Vice President of Facilit</a:t>
            </a:r>
            <a:r>
              <a:rPr lang="en"/>
              <a:t>ies and Safety and Director</a:t>
            </a: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of Sustainability Initiatives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AIAA UCF Rocket Lead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Spring 2016 Rocket Design Champ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ucf.aiaa+rockets@gmail.com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659" y="4629300"/>
            <a:ext cx="2861414" cy="43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5735" y="0"/>
            <a:ext cx="289368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226077" y="357800"/>
            <a:ext cx="2807999" cy="9533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About Us</a:t>
            </a: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Carson Mills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226075" y="1465800"/>
            <a:ext cx="2807999" cy="31634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Mechanical Engineering Major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AIAA UCF Rocket Lead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Spring 2016 Rocket Design Champ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ucf.aiaa+rockets@gmail.com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659" y="4629300"/>
            <a:ext cx="2861414" cy="43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5735" y="0"/>
            <a:ext cx="289368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/>
              <a:t>Rocket Assistant Lead Position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 sz="1800">
                <a:solidFill>
                  <a:srgbClr val="FFFFFF"/>
                </a:solidFill>
              </a:rPr>
              <a:t>Apply at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 sz="1800" u="sng">
                <a:solidFill>
                  <a:srgbClr val="FFFFFF"/>
                </a:solidFill>
              </a:rPr>
              <a:t>http://goo.gl/252gm7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659" y="4629300"/>
            <a:ext cx="2861400" cy="43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-avatar.png"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95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About the Project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/>
              <a:t>9</a:t>
            </a:r>
            <a:r>
              <a:rPr b="0" i="0" lang="en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Week Project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Learn fundamentals of rocket science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Learn CAD skills using SolidWorks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Work in teams to design and build a rocket that must reach </a:t>
            </a:r>
            <a:r>
              <a:rPr lang="en"/>
              <a:t>max apogee.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Team with the </a:t>
            </a:r>
            <a:r>
              <a:rPr lang="en"/>
              <a:t>highest adjusted apogee</a:t>
            </a:r>
            <a:r>
              <a:rPr b="0" i="0" lang="en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WINS!</a:t>
            </a:r>
          </a:p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Rocket phot.JPG"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0258" y="1919074"/>
            <a:ext cx="3867899" cy="31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2585" y="101250"/>
            <a:ext cx="2861400" cy="43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"/>
              <a:t>New to the</a:t>
            </a:r>
            <a:r>
              <a:rPr b="0" i="0" lang="en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Project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/>
              <a:t>- </a:t>
            </a:r>
            <a:r>
              <a:rPr lang="en"/>
              <a:t>Electronic Bay with altimeter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/>
              <a:t>- Active parachute deployment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/>
              <a:t>- Payload bay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/>
              <a:t>- Fragile payload MUST SURVIVE</a:t>
            </a:r>
          </a:p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2585" y="101250"/>
            <a:ext cx="2861400" cy="43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bay-electronics_1_lg.jpg"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526" y="1939599"/>
            <a:ext cx="3999899" cy="266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Scoring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71900" y="17666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85750" lvl="0" marL="28575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"/>
              <a:t>15ft penalty per day for missed due dates</a:t>
            </a:r>
          </a:p>
          <a:p>
            <a:pPr indent="-285750" lvl="0" marL="28575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"/>
              <a:t>10ft Bonus</a:t>
            </a:r>
          </a:p>
          <a:p>
            <a:pPr lvl="1" rtl="0">
              <a:spcBef>
                <a:spcPts val="1600"/>
              </a:spcBef>
              <a:spcAft>
                <a:spcPts val="0"/>
              </a:spcAft>
            </a:pPr>
            <a:r>
              <a:rPr lang="en"/>
              <a:t>-FlowSIM</a:t>
            </a:r>
          </a:p>
          <a:p>
            <a:pPr lvl="1" rtl="0">
              <a:spcBef>
                <a:spcPts val="1600"/>
              </a:spcBef>
              <a:spcAft>
                <a:spcPts val="0"/>
              </a:spcAft>
            </a:pPr>
            <a:r>
              <a:rPr lang="en"/>
              <a:t>-Stress analysis</a:t>
            </a:r>
          </a:p>
          <a:p>
            <a:pPr lvl="1" rtl="0">
              <a:spcBef>
                <a:spcPts val="1600"/>
              </a:spcBef>
              <a:spcAft>
                <a:spcPts val="0"/>
              </a:spcAft>
            </a:pPr>
            <a:r>
              <a:rPr lang="en"/>
              <a:t>-Closest height prediction</a:t>
            </a:r>
          </a:p>
          <a:p>
            <a:pPr indent="-2857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</a:pPr>
            <a:r>
              <a:rPr lang="en"/>
              <a:t>Highest adjusted apogee with surviving payload will win</a:t>
            </a:r>
          </a:p>
          <a:p>
            <a:pPr lv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2585" y="101250"/>
            <a:ext cx="2861414" cy="432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3n8a8pro7vhmx.cloudfront.net/actionnc/pages/1041/meta_images/original/timthumb.jpg?1413213446"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1798" y="2115878"/>
            <a:ext cx="4557227" cy="2278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7376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b="0" i="0" lang="en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Tentative Schedule </a:t>
            </a:r>
            <a:r>
              <a:rPr b="0" i="0" lang="en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" sz="1000"/>
              <a:t>Subject to Change</a:t>
            </a:r>
            <a:r>
              <a:rPr b="0" i="0" lang="en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186044" y="1919075"/>
            <a:ext cx="4444408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b="0" i="0" lang="en" sz="1800" u="sng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Meet </a:t>
            </a:r>
            <a:r>
              <a:rPr lang="en" sz="1800" u="sng"/>
              <a:t>Mondays</a:t>
            </a:r>
            <a:r>
              <a:rPr b="0" i="0" lang="en" sz="1800" u="sng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&amp; </a:t>
            </a:r>
            <a:r>
              <a:rPr lang="en" sz="1800" u="sng"/>
              <a:t>Fridays</a:t>
            </a:r>
            <a:r>
              <a:rPr b="0" i="0" lang="en" sz="1800" u="sng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 u="sng"/>
              <a:t>6:00</a:t>
            </a:r>
            <a:r>
              <a:rPr b="0" i="0" lang="en" sz="1800" u="sng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lang="en" sz="1800" u="sng"/>
              <a:t>7</a:t>
            </a:r>
            <a:r>
              <a:rPr b="0" i="0" lang="en" sz="1800" u="sng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" sz="1800" u="sng"/>
              <a:t>00</a:t>
            </a:r>
            <a:r>
              <a:rPr b="0" i="0" lang="en" sz="1800" u="sng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pm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 sz="1800"/>
              <a:t>9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/12 – Meet n’ Greet/Expectation/Groups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 sz="1800"/>
              <a:t>9/16 – Fundamentals of Rocket Science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 sz="1800"/>
              <a:t>9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/1</a:t>
            </a:r>
            <a:r>
              <a:rPr lang="en" sz="1800"/>
              <a:t>9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lang="en" sz="1800"/>
              <a:t>Rocket Equations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 sz="1800"/>
              <a:t>9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r>
              <a:rPr lang="en" sz="1800"/>
              <a:t>23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lang="en" sz="1800"/>
              <a:t>Stability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 sz="1800"/>
              <a:t>9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/2</a:t>
            </a:r>
            <a:r>
              <a:rPr lang="en" sz="1800"/>
              <a:t>6</a:t>
            </a:r>
            <a:r>
              <a:rPr b="0" i="0" lang="en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lang="en" sz="1800"/>
              <a:t>OpenRocket &amp; Fins in SolidWorks 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Shape 128"/>
          <p:cNvSpPr txBox="1"/>
          <p:nvPr>
            <p:ph idx="2" type="body"/>
          </p:nvPr>
        </p:nvSpPr>
        <p:spPr>
          <a:xfrm>
            <a:off x="4540475" y="1711000"/>
            <a:ext cx="4540500" cy="30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 sz="1800"/>
              <a:t>9/30 – SolidWorks Rocket Modeling &amp; FlowSIM</a:t>
            </a:r>
          </a:p>
          <a:p>
            <a:pPr lvl="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 sz="1800"/>
              <a:t>10/3 – Construction Concepts</a:t>
            </a:r>
          </a:p>
          <a:p>
            <a:pPr lvl="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 sz="1800"/>
              <a:t>TBA – Field Professional Speaker </a:t>
            </a:r>
          </a:p>
          <a:p>
            <a:pPr lvl="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 sz="1800"/>
              <a:t>TBA – Rocket Development Office hours</a:t>
            </a:r>
          </a:p>
          <a:p>
            <a:pPr lvl="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rPr lang="en" sz="1800"/>
              <a:t>TBA – Build Times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2585" y="101250"/>
            <a:ext cx="2861414" cy="4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