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11"/>
  </p:notesMasterIdLst>
  <p:sldIdLst>
    <p:sldId id="256" r:id="rId5"/>
    <p:sldId id="257" r:id="rId6"/>
    <p:sldId id="261" r:id="rId7"/>
    <p:sldId id="263" r:id="rId8"/>
    <p:sldId id="262" r:id="rId9"/>
    <p:sldId id="260" r:id="rId10"/>
  </p:sldIdLst>
  <p:sldSz cx="9144000" cy="6858000" type="screen4x3"/>
  <p:notesSz cx="6858000" cy="9144000"/>
  <p:defaultTextStyle>
    <a:lvl1pPr>
      <a:defRPr sz="2400">
        <a:uFill>
          <a:solidFill/>
        </a:uFill>
        <a:latin typeface="Arial"/>
        <a:ea typeface="Arial"/>
        <a:cs typeface="Arial"/>
        <a:sym typeface="Arial"/>
      </a:defRPr>
    </a:lvl1pPr>
    <a:lvl2pPr indent="457200">
      <a:defRPr sz="2400">
        <a:uFill>
          <a:solidFill/>
        </a:uFill>
        <a:latin typeface="Arial"/>
        <a:ea typeface="Arial"/>
        <a:cs typeface="Arial"/>
        <a:sym typeface="Arial"/>
      </a:defRPr>
    </a:lvl2pPr>
    <a:lvl3pPr indent="914400">
      <a:defRPr sz="2400">
        <a:uFill>
          <a:solidFill/>
        </a:uFill>
        <a:latin typeface="Arial"/>
        <a:ea typeface="Arial"/>
        <a:cs typeface="Arial"/>
        <a:sym typeface="Arial"/>
      </a:defRPr>
    </a:lvl3pPr>
    <a:lvl4pPr indent="1371600">
      <a:defRPr sz="2400">
        <a:uFill>
          <a:solidFill/>
        </a:uFill>
        <a:latin typeface="Arial"/>
        <a:ea typeface="Arial"/>
        <a:cs typeface="Arial"/>
        <a:sym typeface="Arial"/>
      </a:defRPr>
    </a:lvl4pPr>
    <a:lvl5pPr indent="1828800">
      <a:defRPr sz="2400">
        <a:uFill>
          <a:solidFill/>
        </a:uFill>
        <a:latin typeface="Arial"/>
        <a:ea typeface="Arial"/>
        <a:cs typeface="Arial"/>
        <a:sym typeface="Arial"/>
      </a:defRPr>
    </a:lvl5pPr>
    <a:lvl6pPr>
      <a:defRPr sz="2400">
        <a:uFill>
          <a:solidFill/>
        </a:uFill>
        <a:latin typeface="Arial"/>
        <a:ea typeface="Arial"/>
        <a:cs typeface="Arial"/>
        <a:sym typeface="Arial"/>
      </a:defRPr>
    </a:lvl6pPr>
    <a:lvl7pPr>
      <a:defRPr sz="2400">
        <a:uFill>
          <a:solidFill/>
        </a:uFill>
        <a:latin typeface="Arial"/>
        <a:ea typeface="Arial"/>
        <a:cs typeface="Arial"/>
        <a:sym typeface="Arial"/>
      </a:defRPr>
    </a:lvl7pPr>
    <a:lvl8pPr>
      <a:defRPr sz="2400">
        <a:uFill>
          <a:solidFill/>
        </a:uFill>
        <a:latin typeface="Arial"/>
        <a:ea typeface="Arial"/>
        <a:cs typeface="Arial"/>
        <a:sym typeface="Arial"/>
      </a:defRPr>
    </a:lvl8pPr>
    <a:lvl9pPr>
      <a:defRPr sz="2400">
        <a:uFill>
          <a:solidFill/>
        </a:u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CDA"/>
          </a:solidFill>
        </a:fill>
      </a:tcStyle>
    </a:wholeTbl>
    <a:band2H>
      <a:tcTxStyle/>
      <a:tcStyle>
        <a:tcBdr/>
        <a:fill>
          <a:solidFill>
            <a:srgbClr val="E6E7ED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2348D"/>
          </a:solidFill>
        </a:fill>
      </a:tcStyle>
    </a:firstCol>
    <a:la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2348D"/>
          </a:solidFill>
        </a:fill>
      </a:tcStyle>
    </a:lastRow>
    <a:fir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2348D"/>
          </a:solidFill>
        </a:fill>
      </a:tcStyle>
    </a:firstRow>
  </a:tblStyle>
  <a:tblStyle styleId="{C7B018BB-80A7-4F77-B60F-C8B233D01FF8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FFFFF"/>
          </a:solidFill>
        </a:fill>
      </a:tcStyle>
    </a:firstCol>
    <a:la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FFFFF"/>
          </a:solidFill>
        </a:fill>
      </a:tcStyle>
    </a:firstRow>
  </a:tblStyle>
  <a:tblStyle styleId="{EEE7283C-3CF3-47DC-8721-378D4A62B228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ADAE6"/>
          </a:solidFill>
        </a:fill>
      </a:tcStyle>
    </a:wholeTbl>
    <a:band2H>
      <a:tcTxStyle/>
      <a:tcStyle>
        <a:tcBdr/>
        <a:fill>
          <a:solidFill>
            <a:srgbClr val="EDEDF3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8B8BB9"/>
          </a:solidFill>
        </a:fill>
      </a:tcStyle>
    </a:firstCol>
    <a:la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8B8BB9"/>
          </a:solidFill>
        </a:fill>
      </a:tcStyle>
    </a:lastRow>
    <a:fir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8B8BB9"/>
          </a:solidFill>
        </a:fill>
      </a:tcStyle>
    </a:firstRow>
  </a:tblStyle>
  <a:tblStyle styleId="{CF821DB8-F4EB-4A41-A1BA-3FCAFE7338EE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2348D"/>
          </a:solidFill>
        </a:fill>
      </a:tcStyle>
    </a:firstCol>
    <a:lastRow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2348D"/>
          </a:solidFill>
        </a:fill>
      </a:tcStyle>
    </a:firstRow>
  </a:tblStyle>
  <a:tblStyle styleId="{33BA23B1-9221-436E-865A-0063620EA4FD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/>
        </a:fill>
      </a:tcStyle>
    </a:firstCol>
    <a:la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/>
        </a:fill>
      </a:tcStyle>
    </a:lastRow>
    <a:fir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7" autoAdjust="0"/>
    <p:restoredTop sz="94629" autoAdjust="0"/>
  </p:normalViewPr>
  <p:slideViewPr>
    <p:cSldViewPr snapToGrid="0" snapToObjects="1">
      <p:cViewPr varScale="1">
        <p:scale>
          <a:sx n="81" d="100"/>
          <a:sy n="81" d="100"/>
        </p:scale>
        <p:origin x="1374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32" name="Shape 32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376317332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1pPr>
    <a:lvl2pPr indent="228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2pPr>
    <a:lvl3pPr indent="457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3pPr>
    <a:lvl4pPr indent="685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4pPr>
    <a:lvl5pPr indent="9144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5pPr>
    <a:lvl6pPr indent="11430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6pPr>
    <a:lvl7pPr indent="1371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7pPr>
    <a:lvl8pPr indent="1600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8pPr>
    <a:lvl9pPr indent="1828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Quick</a:t>
            </a:r>
            <a:r>
              <a:rPr lang="en-US" baseline="0" dirty="0" smtClean="0"/>
              <a:t> intro and full name, mention club of the year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47354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06870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44260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59228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02263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20072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9"/>
          <p:cNvGrpSpPr/>
          <p:nvPr/>
        </p:nvGrpSpPr>
        <p:grpSpPr>
          <a:xfrm>
            <a:off x="-1" y="0"/>
            <a:ext cx="9144002" cy="546100"/>
            <a:chOff x="0" y="0"/>
            <a:chExt cx="9144000" cy="546100"/>
          </a:xfrm>
        </p:grpSpPr>
        <p:sp>
          <p:nvSpPr>
            <p:cNvPr id="20" name="Shape 20"/>
            <p:cNvSpPr/>
            <p:nvPr/>
          </p:nvSpPr>
          <p:spPr>
            <a:xfrm>
              <a:off x="-1" y="0"/>
              <a:ext cx="285752" cy="533400"/>
            </a:xfrm>
            <a:prstGeom prst="rect">
              <a:avLst/>
            </a:prstGeom>
            <a:gradFill flip="none" rotWithShape="1">
              <a:gsLst>
                <a:gs pos="0">
                  <a:srgbClr val="FFFFFF"/>
                </a:gs>
                <a:gs pos="100000">
                  <a:srgbClr val="CCCCE6"/>
                </a:gs>
              </a:gsLst>
              <a:lin ang="108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18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  <a:endParaRPr/>
            </a:p>
          </p:txBody>
        </p:sp>
        <p:sp>
          <p:nvSpPr>
            <p:cNvPr id="21" name="Shape 21"/>
            <p:cNvSpPr/>
            <p:nvPr/>
          </p:nvSpPr>
          <p:spPr>
            <a:xfrm>
              <a:off x="412749" y="134937"/>
              <a:ext cx="8731252" cy="274638"/>
            </a:xfrm>
            <a:prstGeom prst="rect">
              <a:avLst/>
            </a:prstGeom>
            <a:gradFill flip="none" rotWithShape="1">
              <a:gsLst>
                <a:gs pos="0">
                  <a:srgbClr val="FFFFFF"/>
                </a:gs>
                <a:gs pos="100000">
                  <a:srgbClr val="02348D"/>
                </a:gs>
              </a:gsLst>
              <a:lin ang="108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8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  <a:endParaRPr/>
            </a:p>
          </p:txBody>
        </p:sp>
        <p:sp>
          <p:nvSpPr>
            <p:cNvPr id="22" name="Shape 22"/>
            <p:cNvSpPr/>
            <p:nvPr/>
          </p:nvSpPr>
          <p:spPr>
            <a:xfrm>
              <a:off x="409575" y="134937"/>
              <a:ext cx="138113" cy="141288"/>
            </a:xfrm>
            <a:prstGeom prst="rect">
              <a:avLst/>
            </a:prstGeom>
            <a:solidFill>
              <a:srgbClr val="CCCCE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800">
                  <a:solidFill>
                    <a:srgbClr val="666699"/>
                  </a:solidFill>
                  <a:uFill>
                    <a:solidFill>
                      <a:srgbClr val="666699"/>
                    </a:solidFill>
                  </a:uFill>
                </a:defRPr>
              </a:pPr>
              <a:endParaRPr/>
            </a:p>
          </p:txBody>
        </p:sp>
        <p:sp>
          <p:nvSpPr>
            <p:cNvPr id="23" name="Shape 23"/>
            <p:cNvSpPr/>
            <p:nvPr/>
          </p:nvSpPr>
          <p:spPr>
            <a:xfrm>
              <a:off x="547687" y="0"/>
              <a:ext cx="139701" cy="138113"/>
            </a:xfrm>
            <a:prstGeom prst="rect">
              <a:avLst/>
            </a:prstGeom>
            <a:solidFill>
              <a:srgbClr val="CCCCE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800">
                  <a:solidFill>
                    <a:srgbClr val="666699"/>
                  </a:solidFill>
                  <a:uFill>
                    <a:solidFill>
                      <a:srgbClr val="666699"/>
                    </a:solidFill>
                  </a:uFill>
                </a:defRPr>
              </a:pPr>
              <a:endParaRPr/>
            </a:p>
          </p:txBody>
        </p:sp>
        <p:sp>
          <p:nvSpPr>
            <p:cNvPr id="24" name="Shape 24"/>
            <p:cNvSpPr/>
            <p:nvPr/>
          </p:nvSpPr>
          <p:spPr>
            <a:xfrm>
              <a:off x="547687" y="134937"/>
              <a:ext cx="139701" cy="141288"/>
            </a:xfrm>
            <a:prstGeom prst="rect">
              <a:avLst/>
            </a:prstGeom>
            <a:solidFill>
              <a:srgbClr val="9999C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800">
                  <a:solidFill>
                    <a:srgbClr val="9999CC"/>
                  </a:solidFill>
                  <a:uFill>
                    <a:solidFill>
                      <a:srgbClr val="9999CC"/>
                    </a:solidFill>
                  </a:uFill>
                </a:defRPr>
              </a:pPr>
              <a:endParaRPr/>
            </a:p>
          </p:txBody>
        </p:sp>
        <p:sp>
          <p:nvSpPr>
            <p:cNvPr id="25" name="Shape 25"/>
            <p:cNvSpPr/>
            <p:nvPr/>
          </p:nvSpPr>
          <p:spPr>
            <a:xfrm>
              <a:off x="274637" y="274637"/>
              <a:ext cx="136526" cy="138113"/>
            </a:xfrm>
            <a:prstGeom prst="rect">
              <a:avLst/>
            </a:prstGeom>
            <a:solidFill>
              <a:srgbClr val="CCCCE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800">
                  <a:solidFill>
                    <a:srgbClr val="666699"/>
                  </a:solidFill>
                  <a:uFill>
                    <a:solidFill>
                      <a:srgbClr val="666699"/>
                    </a:solidFill>
                  </a:uFill>
                </a:defRPr>
              </a:pPr>
              <a:endParaRPr/>
            </a:p>
          </p:txBody>
        </p:sp>
        <p:sp>
          <p:nvSpPr>
            <p:cNvPr id="26" name="Shape 26"/>
            <p:cNvSpPr/>
            <p:nvPr/>
          </p:nvSpPr>
          <p:spPr>
            <a:xfrm>
              <a:off x="131762" y="136525"/>
              <a:ext cx="141288" cy="138113"/>
            </a:xfrm>
            <a:prstGeom prst="rect">
              <a:avLst/>
            </a:prstGeom>
            <a:solidFill>
              <a:srgbClr val="02348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8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  <a:endParaRPr/>
            </a:p>
          </p:txBody>
        </p:sp>
        <p:sp>
          <p:nvSpPr>
            <p:cNvPr id="27" name="Shape 27"/>
            <p:cNvSpPr/>
            <p:nvPr/>
          </p:nvSpPr>
          <p:spPr>
            <a:xfrm>
              <a:off x="409575" y="271462"/>
              <a:ext cx="138113" cy="138113"/>
            </a:xfrm>
            <a:prstGeom prst="rect">
              <a:avLst/>
            </a:prstGeom>
            <a:solidFill>
              <a:srgbClr val="9999C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800">
                  <a:solidFill>
                    <a:srgbClr val="9999CC"/>
                  </a:solidFill>
                  <a:uFill>
                    <a:solidFill>
                      <a:srgbClr val="9999CC"/>
                    </a:solidFill>
                  </a:uFill>
                </a:defRPr>
              </a:pPr>
              <a:endParaRPr/>
            </a:p>
          </p:txBody>
        </p:sp>
        <p:sp>
          <p:nvSpPr>
            <p:cNvPr id="28" name="Shape 28"/>
            <p:cNvSpPr/>
            <p:nvPr/>
          </p:nvSpPr>
          <p:spPr>
            <a:xfrm>
              <a:off x="274637" y="409575"/>
              <a:ext cx="136526" cy="136525"/>
            </a:xfrm>
            <a:prstGeom prst="rect">
              <a:avLst/>
            </a:prstGeom>
            <a:solidFill>
              <a:srgbClr val="9999C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800">
                  <a:solidFill>
                    <a:srgbClr val="9999CC"/>
                  </a:solidFill>
                  <a:uFill>
                    <a:solidFill>
                      <a:srgbClr val="9999CC"/>
                    </a:solidFill>
                  </a:uFill>
                </a:defRPr>
              </a:pPr>
              <a:endParaRPr/>
            </a:p>
          </p:txBody>
        </p:sp>
      </p:grpSp>
      <p:sp>
        <p:nvSpPr>
          <p:cNvPr id="30" name="Shape 3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2" name="Shape 2"/>
            <p:cNvSpPr/>
            <p:nvPr/>
          </p:nvSpPr>
          <p:spPr>
            <a:xfrm>
              <a:off x="0" y="0"/>
              <a:ext cx="3505200" cy="6858000"/>
            </a:xfrm>
            <a:prstGeom prst="rect">
              <a:avLst/>
            </a:prstGeom>
            <a:gradFill flip="none" rotWithShape="1">
              <a:gsLst>
                <a:gs pos="0">
                  <a:srgbClr val="FFFFFF"/>
                </a:gs>
                <a:gs pos="100000">
                  <a:srgbClr val="CCCCE6"/>
                </a:gs>
              </a:gsLst>
              <a:lin ang="108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18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  <a:endParaRPr/>
            </a:p>
          </p:txBody>
        </p:sp>
        <p:sp>
          <p:nvSpPr>
            <p:cNvPr id="3" name="Shape 3"/>
            <p:cNvSpPr/>
            <p:nvPr/>
          </p:nvSpPr>
          <p:spPr>
            <a:xfrm>
              <a:off x="1716087" y="1690687"/>
              <a:ext cx="7427913" cy="2533651"/>
            </a:xfrm>
            <a:prstGeom prst="rect">
              <a:avLst/>
            </a:prstGeom>
            <a:solidFill>
              <a:srgbClr val="02348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8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  <a:endParaRPr/>
            </a:p>
          </p:txBody>
        </p:sp>
        <p:grpSp>
          <p:nvGrpSpPr>
            <p:cNvPr id="14" name="Group 14"/>
            <p:cNvGrpSpPr/>
            <p:nvPr/>
          </p:nvGrpSpPr>
          <p:grpSpPr>
            <a:xfrm>
              <a:off x="0" y="1066800"/>
              <a:ext cx="2867025" cy="3157538"/>
              <a:chOff x="0" y="0"/>
              <a:chExt cx="2867024" cy="3157537"/>
            </a:xfrm>
          </p:grpSpPr>
          <p:sp>
            <p:nvSpPr>
              <p:cNvPr id="4" name="Shape 4"/>
              <p:cNvSpPr/>
              <p:nvPr/>
            </p:nvSpPr>
            <p:spPr>
              <a:xfrm>
                <a:off x="573087" y="2516187"/>
                <a:ext cx="576263" cy="641351"/>
              </a:xfrm>
              <a:prstGeom prst="rect">
                <a:avLst/>
              </a:prstGeom>
              <a:solidFill>
                <a:srgbClr val="9999C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1800"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  <a:endParaRPr/>
              </a:p>
            </p:txBody>
          </p:sp>
          <p:sp>
            <p:nvSpPr>
              <p:cNvPr id="5" name="Shape 5"/>
              <p:cNvSpPr/>
              <p:nvPr/>
            </p:nvSpPr>
            <p:spPr>
              <a:xfrm>
                <a:off x="1716087" y="623887"/>
                <a:ext cx="574676" cy="642939"/>
              </a:xfrm>
              <a:prstGeom prst="rect">
                <a:avLst/>
              </a:prstGeom>
              <a:solidFill>
                <a:srgbClr val="CCCCE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1800"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  <a:endParaRPr/>
              </a:p>
            </p:txBody>
          </p:sp>
          <p:sp>
            <p:nvSpPr>
              <p:cNvPr id="6" name="Shape 6"/>
              <p:cNvSpPr/>
              <p:nvPr/>
            </p:nvSpPr>
            <p:spPr>
              <a:xfrm>
                <a:off x="2281237" y="0"/>
                <a:ext cx="585788" cy="635000"/>
              </a:xfrm>
              <a:prstGeom prst="rect">
                <a:avLst/>
              </a:prstGeom>
              <a:solidFill>
                <a:srgbClr val="CCCCE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1800"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  <a:endParaRPr/>
              </a:p>
            </p:txBody>
          </p:sp>
          <p:sp>
            <p:nvSpPr>
              <p:cNvPr id="7" name="Shape 7"/>
              <p:cNvSpPr/>
              <p:nvPr/>
            </p:nvSpPr>
            <p:spPr>
              <a:xfrm>
                <a:off x="1141412" y="2516187"/>
                <a:ext cx="584201" cy="641351"/>
              </a:xfrm>
              <a:prstGeom prst="rect">
                <a:avLst/>
              </a:prstGeom>
              <a:solidFill>
                <a:srgbClr val="02348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1800"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  <a:endParaRPr/>
              </a:p>
            </p:txBody>
          </p:sp>
          <p:sp>
            <p:nvSpPr>
              <p:cNvPr id="8" name="Shape 8"/>
              <p:cNvSpPr/>
              <p:nvPr/>
            </p:nvSpPr>
            <p:spPr>
              <a:xfrm>
                <a:off x="2281237" y="623887"/>
                <a:ext cx="585788" cy="642939"/>
              </a:xfrm>
              <a:prstGeom prst="rect">
                <a:avLst/>
              </a:prstGeom>
              <a:solidFill>
                <a:srgbClr val="9999C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1800"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  <a:endParaRPr/>
              </a:p>
            </p:txBody>
          </p:sp>
          <p:sp>
            <p:nvSpPr>
              <p:cNvPr id="9" name="Shape 9"/>
              <p:cNvSpPr/>
              <p:nvPr/>
            </p:nvSpPr>
            <p:spPr>
              <a:xfrm>
                <a:off x="1141412" y="1257300"/>
                <a:ext cx="584201" cy="633413"/>
              </a:xfrm>
              <a:prstGeom prst="rect">
                <a:avLst/>
              </a:prstGeom>
              <a:solidFill>
                <a:srgbClr val="CCCCE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1800"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  <a:endParaRPr/>
              </a:p>
            </p:txBody>
          </p:sp>
          <p:sp>
            <p:nvSpPr>
              <p:cNvPr id="10" name="Shape 10"/>
              <p:cNvSpPr/>
              <p:nvPr/>
            </p:nvSpPr>
            <p:spPr>
              <a:xfrm>
                <a:off x="0" y="1257300"/>
                <a:ext cx="582613" cy="633413"/>
              </a:xfrm>
              <a:prstGeom prst="rect">
                <a:avLst/>
              </a:prstGeom>
              <a:solidFill>
                <a:srgbClr val="02348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1800"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  <a:endParaRPr/>
              </a:p>
            </p:txBody>
          </p:sp>
          <p:sp>
            <p:nvSpPr>
              <p:cNvPr id="11" name="Shape 11"/>
              <p:cNvSpPr/>
              <p:nvPr/>
            </p:nvSpPr>
            <p:spPr>
              <a:xfrm>
                <a:off x="1716087" y="1257300"/>
                <a:ext cx="574676" cy="633413"/>
              </a:xfrm>
              <a:prstGeom prst="rect">
                <a:avLst/>
              </a:prstGeom>
              <a:solidFill>
                <a:srgbClr val="9999C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1800"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  <a:endParaRPr/>
              </a:p>
            </p:txBody>
          </p:sp>
          <p:sp>
            <p:nvSpPr>
              <p:cNvPr id="12" name="Shape 12"/>
              <p:cNvSpPr/>
              <p:nvPr/>
            </p:nvSpPr>
            <p:spPr>
              <a:xfrm>
                <a:off x="573087" y="1881187"/>
                <a:ext cx="576263" cy="644526"/>
              </a:xfrm>
              <a:prstGeom prst="rect">
                <a:avLst/>
              </a:prstGeom>
              <a:solidFill>
                <a:srgbClr val="CCCCE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1800"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  <a:endParaRPr/>
              </a:p>
            </p:txBody>
          </p:sp>
          <p:sp>
            <p:nvSpPr>
              <p:cNvPr id="13" name="Shape 13"/>
              <p:cNvSpPr/>
              <p:nvPr/>
            </p:nvSpPr>
            <p:spPr>
              <a:xfrm>
                <a:off x="1141412" y="1881187"/>
                <a:ext cx="584201" cy="644526"/>
              </a:xfrm>
              <a:prstGeom prst="rect">
                <a:avLst/>
              </a:prstGeom>
              <a:solidFill>
                <a:srgbClr val="9999C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1800"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  <a:endParaRPr/>
              </a:p>
            </p:txBody>
          </p:sp>
        </p:grpSp>
      </p:grpSp>
      <p:sp>
        <p:nvSpPr>
          <p:cNvPr id="16" name="Shape 16"/>
          <p:cNvSpPr>
            <a:spLocks noGrp="1"/>
          </p:cNvSpPr>
          <p:nvPr>
            <p:ph type="sldNum" sz="quarter" idx="2"/>
          </p:nvPr>
        </p:nvSpPr>
        <p:spPr>
          <a:xfrm>
            <a:off x="6553200" y="6398260"/>
            <a:ext cx="2133600" cy="307341"/>
          </a:xfrm>
          <a:prstGeom prst="rect">
            <a:avLst/>
          </a:prstGeom>
          <a:ln w="12700">
            <a:miter lim="400000"/>
          </a:ln>
        </p:spPr>
        <p:txBody>
          <a:bodyPr lIns="45719" rIns="45719" anchor="b">
            <a:spAutoFit/>
          </a:bodyPr>
          <a:lstStyle>
            <a:lvl1pPr algn="r">
              <a:defRPr sz="1200" b="1">
                <a:latin typeface="Arial Black"/>
                <a:ea typeface="Arial Black"/>
                <a:cs typeface="Arial Black"/>
                <a:sym typeface="Arial Black"/>
              </a:defRPr>
            </a:lvl1pPr>
          </a:lstStyle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med"/>
  <p:txStyles>
    <p:titleStyle>
      <a:lvl1pPr eaLnBrk="1" hangingPunct="1">
        <a:defRPr sz="4400">
          <a:uFill>
            <a:solidFill/>
          </a:uFill>
          <a:latin typeface="Arial"/>
          <a:ea typeface="Arial"/>
          <a:cs typeface="Arial"/>
          <a:sym typeface="Arial"/>
        </a:defRPr>
      </a:lvl1pPr>
      <a:lvl2pPr eaLnBrk="1" hangingPunct="1">
        <a:defRPr sz="4400">
          <a:uFill>
            <a:solidFill/>
          </a:uFill>
          <a:latin typeface="Arial"/>
          <a:ea typeface="Arial"/>
          <a:cs typeface="Arial"/>
          <a:sym typeface="Arial"/>
        </a:defRPr>
      </a:lvl2pPr>
      <a:lvl3pPr eaLnBrk="1" hangingPunct="1">
        <a:defRPr sz="4400">
          <a:uFill>
            <a:solidFill/>
          </a:uFill>
          <a:latin typeface="Arial"/>
          <a:ea typeface="Arial"/>
          <a:cs typeface="Arial"/>
          <a:sym typeface="Arial"/>
        </a:defRPr>
      </a:lvl3pPr>
      <a:lvl4pPr eaLnBrk="1" hangingPunct="1">
        <a:defRPr sz="4400">
          <a:uFill>
            <a:solidFill/>
          </a:uFill>
          <a:latin typeface="Arial"/>
          <a:ea typeface="Arial"/>
          <a:cs typeface="Arial"/>
          <a:sym typeface="Arial"/>
        </a:defRPr>
      </a:lvl4pPr>
      <a:lvl5pPr eaLnBrk="1" hangingPunct="1">
        <a:defRPr sz="4400">
          <a:uFill>
            <a:solidFill/>
          </a:uFill>
          <a:latin typeface="Arial"/>
          <a:ea typeface="Arial"/>
          <a:cs typeface="Arial"/>
          <a:sym typeface="Arial"/>
        </a:defRPr>
      </a:lvl5pPr>
      <a:lvl6pPr indent="457200" eaLnBrk="1" hangingPunct="1">
        <a:defRPr sz="4400">
          <a:uFill>
            <a:solidFill/>
          </a:uFill>
          <a:latin typeface="Arial"/>
          <a:ea typeface="Arial"/>
          <a:cs typeface="Arial"/>
          <a:sym typeface="Arial"/>
        </a:defRPr>
      </a:lvl6pPr>
      <a:lvl7pPr indent="914400" eaLnBrk="1" hangingPunct="1">
        <a:defRPr sz="4400">
          <a:uFill>
            <a:solidFill/>
          </a:uFill>
          <a:latin typeface="Arial"/>
          <a:ea typeface="Arial"/>
          <a:cs typeface="Arial"/>
          <a:sym typeface="Arial"/>
        </a:defRPr>
      </a:lvl7pPr>
      <a:lvl8pPr indent="1371600" eaLnBrk="1" hangingPunct="1">
        <a:defRPr sz="4400">
          <a:uFill>
            <a:solidFill/>
          </a:uFill>
          <a:latin typeface="Arial"/>
          <a:ea typeface="Arial"/>
          <a:cs typeface="Arial"/>
          <a:sym typeface="Arial"/>
        </a:defRPr>
      </a:lvl8pPr>
      <a:lvl9pPr indent="1828800" eaLnBrk="1" hangingPunct="1">
        <a:defRPr sz="4400">
          <a:uFill>
            <a:solidFill/>
          </a:uFill>
          <a:latin typeface="Arial"/>
          <a:ea typeface="Arial"/>
          <a:cs typeface="Arial"/>
          <a:sym typeface="Arial"/>
        </a:defRPr>
      </a:lvl9pPr>
    </p:titleStyle>
    <p:bodyStyle>
      <a:lvl1pPr marL="342900" indent="-342900" eaLnBrk="1" hangingPunct="1">
        <a:spcBef>
          <a:spcPts val="700"/>
        </a:spcBef>
        <a:buClr>
          <a:srgbClr val="02348D"/>
        </a:buClr>
        <a:buSzPct val="75000"/>
        <a:buFont typeface="Wingdings"/>
        <a:buChar char="■"/>
        <a:defRPr sz="3200">
          <a:uFill>
            <a:solidFill/>
          </a:uFill>
          <a:latin typeface="Arial"/>
          <a:ea typeface="Arial"/>
          <a:cs typeface="Arial"/>
          <a:sym typeface="Arial"/>
        </a:defRPr>
      </a:lvl1pPr>
      <a:lvl2pPr marL="783771" indent="-326571" eaLnBrk="1" hangingPunct="1">
        <a:spcBef>
          <a:spcPts val="700"/>
        </a:spcBef>
        <a:buClr>
          <a:srgbClr val="02348D"/>
        </a:buClr>
        <a:buSzPct val="80000"/>
        <a:buFont typeface="Wingdings"/>
        <a:buChar char="◻"/>
        <a:defRPr sz="3200">
          <a:uFill>
            <a:solidFill/>
          </a:uFill>
          <a:latin typeface="Arial"/>
          <a:ea typeface="Arial"/>
          <a:cs typeface="Arial"/>
          <a:sym typeface="Arial"/>
        </a:defRPr>
      </a:lvl2pPr>
      <a:lvl3pPr marL="1219200" indent="-304800" eaLnBrk="1" hangingPunct="1">
        <a:spcBef>
          <a:spcPts val="700"/>
        </a:spcBef>
        <a:buClr>
          <a:srgbClr val="02348D"/>
        </a:buClr>
        <a:buSzPct val="65000"/>
        <a:buFont typeface="Wingdings"/>
        <a:buChar char="■"/>
        <a:defRPr sz="3200">
          <a:uFill>
            <a:solidFill/>
          </a:uFill>
          <a:latin typeface="Arial"/>
          <a:ea typeface="Arial"/>
          <a:cs typeface="Arial"/>
          <a:sym typeface="Arial"/>
        </a:defRPr>
      </a:lvl3pPr>
      <a:lvl4pPr marL="1737360" indent="-365760" eaLnBrk="1" hangingPunct="1">
        <a:spcBef>
          <a:spcPts val="700"/>
        </a:spcBef>
        <a:buClr>
          <a:srgbClr val="02348D"/>
        </a:buClr>
        <a:buSzPct val="70000"/>
        <a:buFont typeface="Wingdings"/>
        <a:buChar char="◻"/>
        <a:defRPr sz="3200">
          <a:uFill>
            <a:solidFill/>
          </a:uFill>
          <a:latin typeface="Arial"/>
          <a:ea typeface="Arial"/>
          <a:cs typeface="Arial"/>
          <a:sym typeface="Arial"/>
        </a:defRPr>
      </a:lvl4pPr>
      <a:lvl5pPr marL="2235200" indent="-406400" eaLnBrk="1" hangingPunct="1">
        <a:spcBef>
          <a:spcPts val="700"/>
        </a:spcBef>
        <a:buClr>
          <a:srgbClr val="02348D"/>
        </a:buClr>
        <a:buSzPct val="100000"/>
        <a:buFont typeface="Wingdings"/>
        <a:buChar char="▪"/>
        <a:defRPr sz="3200">
          <a:uFill>
            <a:solidFill/>
          </a:uFill>
          <a:latin typeface="Arial"/>
          <a:ea typeface="Arial"/>
          <a:cs typeface="Arial"/>
          <a:sym typeface="Arial"/>
        </a:defRPr>
      </a:lvl5pPr>
      <a:lvl6pPr marL="2692400" indent="-406400" eaLnBrk="1" hangingPunct="1">
        <a:spcBef>
          <a:spcPts val="700"/>
        </a:spcBef>
        <a:buClr>
          <a:srgbClr val="02348D"/>
        </a:buClr>
        <a:buSzPct val="100000"/>
        <a:buFont typeface="Wingdings"/>
        <a:buChar char="•"/>
        <a:defRPr sz="3200">
          <a:uFill>
            <a:solidFill/>
          </a:uFill>
          <a:latin typeface="Arial"/>
          <a:ea typeface="Arial"/>
          <a:cs typeface="Arial"/>
          <a:sym typeface="Arial"/>
        </a:defRPr>
      </a:lvl6pPr>
      <a:lvl7pPr marL="3149600" indent="-406400" eaLnBrk="1" hangingPunct="1">
        <a:spcBef>
          <a:spcPts val="700"/>
        </a:spcBef>
        <a:buClr>
          <a:srgbClr val="02348D"/>
        </a:buClr>
        <a:buSzPct val="100000"/>
        <a:buFont typeface="Wingdings"/>
        <a:buChar char="•"/>
        <a:defRPr sz="3200">
          <a:uFill>
            <a:solidFill/>
          </a:uFill>
          <a:latin typeface="Arial"/>
          <a:ea typeface="Arial"/>
          <a:cs typeface="Arial"/>
          <a:sym typeface="Arial"/>
        </a:defRPr>
      </a:lvl7pPr>
      <a:lvl8pPr marL="3606800" indent="-406400" eaLnBrk="1" hangingPunct="1">
        <a:spcBef>
          <a:spcPts val="700"/>
        </a:spcBef>
        <a:buClr>
          <a:srgbClr val="02348D"/>
        </a:buClr>
        <a:buSzPct val="100000"/>
        <a:buFont typeface="Wingdings"/>
        <a:buChar char="•"/>
        <a:defRPr sz="3200">
          <a:uFill>
            <a:solidFill/>
          </a:uFill>
          <a:latin typeface="Arial"/>
          <a:ea typeface="Arial"/>
          <a:cs typeface="Arial"/>
          <a:sym typeface="Arial"/>
        </a:defRPr>
      </a:lvl8pPr>
      <a:lvl9pPr marL="4064000" indent="-406400" eaLnBrk="1" hangingPunct="1">
        <a:spcBef>
          <a:spcPts val="700"/>
        </a:spcBef>
        <a:buClr>
          <a:srgbClr val="02348D"/>
        </a:buClr>
        <a:buSzPct val="100000"/>
        <a:buFont typeface="Wingdings"/>
        <a:buChar char="•"/>
        <a:defRPr sz="3200">
          <a:uFill>
            <a:solidFill/>
          </a:uFill>
          <a:latin typeface="Arial"/>
          <a:ea typeface="Arial"/>
          <a:cs typeface="Arial"/>
          <a:sym typeface="Arial"/>
        </a:defRPr>
      </a:lvl9pPr>
    </p:bodyStyle>
    <p:otherStyle>
      <a:lvl1pPr algn="r" eaLnBrk="1" hangingPunct="1">
        <a:defRPr sz="1200" b="1">
          <a:solidFill>
            <a:schemeClr val="tx1"/>
          </a:solidFill>
          <a:uFill>
            <a:solidFill/>
          </a:uFill>
          <a:latin typeface="+mn-lt"/>
          <a:ea typeface="+mn-ea"/>
          <a:cs typeface="+mn-cs"/>
          <a:sym typeface="Arial Black"/>
        </a:defRPr>
      </a:lvl1pPr>
      <a:lvl2pPr indent="457200" algn="r" eaLnBrk="1" hangingPunct="1">
        <a:defRPr sz="1200" b="1">
          <a:solidFill>
            <a:schemeClr val="tx1"/>
          </a:solidFill>
          <a:uFill>
            <a:solidFill/>
          </a:uFill>
          <a:latin typeface="+mn-lt"/>
          <a:ea typeface="+mn-ea"/>
          <a:cs typeface="+mn-cs"/>
          <a:sym typeface="Arial Black"/>
        </a:defRPr>
      </a:lvl2pPr>
      <a:lvl3pPr indent="914400" algn="r" eaLnBrk="1" hangingPunct="1">
        <a:defRPr sz="1200" b="1">
          <a:solidFill>
            <a:schemeClr val="tx1"/>
          </a:solidFill>
          <a:uFill>
            <a:solidFill/>
          </a:uFill>
          <a:latin typeface="+mn-lt"/>
          <a:ea typeface="+mn-ea"/>
          <a:cs typeface="+mn-cs"/>
          <a:sym typeface="Arial Black"/>
        </a:defRPr>
      </a:lvl3pPr>
      <a:lvl4pPr indent="1371600" algn="r" eaLnBrk="1" hangingPunct="1">
        <a:defRPr sz="1200" b="1">
          <a:solidFill>
            <a:schemeClr val="tx1"/>
          </a:solidFill>
          <a:uFill>
            <a:solidFill/>
          </a:uFill>
          <a:latin typeface="+mn-lt"/>
          <a:ea typeface="+mn-ea"/>
          <a:cs typeface="+mn-cs"/>
          <a:sym typeface="Arial Black"/>
        </a:defRPr>
      </a:lvl4pPr>
      <a:lvl5pPr indent="1828800" algn="r" eaLnBrk="1" hangingPunct="1">
        <a:defRPr sz="1200" b="1">
          <a:solidFill>
            <a:schemeClr val="tx1"/>
          </a:solidFill>
          <a:uFill>
            <a:solidFill/>
          </a:uFill>
          <a:latin typeface="+mn-lt"/>
          <a:ea typeface="+mn-ea"/>
          <a:cs typeface="+mn-cs"/>
          <a:sym typeface="Arial Black"/>
        </a:defRPr>
      </a:lvl5pPr>
      <a:lvl6pPr algn="r" eaLnBrk="1" hangingPunct="1">
        <a:defRPr sz="1200" b="1">
          <a:solidFill>
            <a:schemeClr val="tx1"/>
          </a:solidFill>
          <a:uFill>
            <a:solidFill/>
          </a:uFill>
          <a:latin typeface="+mn-lt"/>
          <a:ea typeface="+mn-ea"/>
          <a:cs typeface="+mn-cs"/>
          <a:sym typeface="Arial Black"/>
        </a:defRPr>
      </a:lvl6pPr>
      <a:lvl7pPr algn="r" eaLnBrk="1" hangingPunct="1">
        <a:defRPr sz="1200" b="1">
          <a:solidFill>
            <a:schemeClr val="tx1"/>
          </a:solidFill>
          <a:uFill>
            <a:solidFill/>
          </a:uFill>
          <a:latin typeface="+mn-lt"/>
          <a:ea typeface="+mn-ea"/>
          <a:cs typeface="+mn-cs"/>
          <a:sym typeface="Arial Black"/>
        </a:defRPr>
      </a:lvl7pPr>
      <a:lvl8pPr algn="r" eaLnBrk="1" hangingPunct="1">
        <a:defRPr sz="1200" b="1">
          <a:solidFill>
            <a:schemeClr val="tx1"/>
          </a:solidFill>
          <a:uFill>
            <a:solidFill/>
          </a:uFill>
          <a:latin typeface="+mn-lt"/>
          <a:ea typeface="+mn-ea"/>
          <a:cs typeface="+mn-cs"/>
          <a:sym typeface="Arial Black"/>
        </a:defRPr>
      </a:lvl8pPr>
      <a:lvl9pPr algn="r" eaLnBrk="1" hangingPunct="1">
        <a:defRPr sz="1200" b="1">
          <a:solidFill>
            <a:schemeClr val="tx1"/>
          </a:solidFill>
          <a:uFill>
            <a:solidFill/>
          </a:uFill>
          <a:latin typeface="+mn-lt"/>
          <a:ea typeface="+mn-ea"/>
          <a:cs typeface="+mn-cs"/>
          <a:sym typeface="Arial Black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>
            <a:spLocks noGrp="1"/>
          </p:cNvSpPr>
          <p:nvPr>
            <p:ph type="sldNum" sz="quarter" idx="2"/>
          </p:nvPr>
        </p:nvSpPr>
        <p:spPr>
          <a:xfrm>
            <a:off x="6553200" y="6398260"/>
            <a:ext cx="2133600" cy="307340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 b="0">
                <a:uFillTx/>
              </a:defRPr>
            </a:pPr>
            <a:fld id="{86CB4B4D-7CA3-9044-876B-883B54F8677D}" type="slidenum">
              <a:rPr sz="1200" b="1">
                <a:uFill>
                  <a:solidFill/>
                </a:uFill>
              </a:rPr>
              <a:t>1</a:t>
            </a:fld>
            <a:endParaRPr sz="1200" b="1">
              <a:uFill>
                <a:solidFill/>
              </a:uFill>
            </a:endParaRPr>
          </a:p>
        </p:txBody>
      </p:sp>
      <p:pic>
        <p:nvPicPr>
          <p:cNvPr id="35" name="AIAA WHITE LOGO NO LINES.png" descr="AIAA WHITE LOGO NO LINES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227960" y="1782762"/>
            <a:ext cx="5252845" cy="991397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TextBox 5"/>
          <p:cNvSpPr txBox="1"/>
          <p:nvPr/>
        </p:nvSpPr>
        <p:spPr>
          <a:xfrm>
            <a:off x="2248262" y="6442060"/>
            <a:ext cx="4654778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Helvetica"/>
                <a:cs typeface="Helvetica"/>
                <a:sym typeface="Arial"/>
              </a:rPr>
              <a:t>UCF Student</a:t>
            </a:r>
            <a:r>
              <a:rPr kumimoji="0" lang="en-US" sz="16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Helvetica"/>
                <a:cs typeface="Helvetica"/>
                <a:sym typeface="Arial"/>
              </a:rPr>
              <a:t> Organization of the Year, 2012-2013 </a:t>
            </a:r>
          </a:p>
        </p:txBody>
      </p:sp>
      <p:pic>
        <p:nvPicPr>
          <p:cNvPr id="3" name="Picture 2" descr="AIAA(Blue).psd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661" y="135619"/>
            <a:ext cx="6845939" cy="263853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065382" y="4960364"/>
            <a:ext cx="5589452" cy="144654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rtl="0" latinLnBrk="1" hangingPunct="0"/>
            <a:r>
              <a:rPr lang="en-US" sz="3200" dirty="0" err="1"/>
              <a:t>Solidworks</a:t>
            </a:r>
            <a:r>
              <a:rPr lang="en-US" sz="3200" dirty="0"/>
              <a:t> Professional </a:t>
            </a:r>
            <a:r>
              <a:rPr lang="en-US" sz="3200" dirty="0" smtClean="0"/>
              <a:t>Prep Pilot</a:t>
            </a:r>
            <a:endParaRPr lang="en-US" sz="3200" dirty="0"/>
          </a:p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 b="0">
                <a:uFillTx/>
              </a:defRPr>
            </a:pPr>
            <a:fld id="{86CB4B4D-7CA3-9044-876B-883B54F8677D}" type="slidenum">
              <a:rPr sz="1200" b="1">
                <a:uFill>
                  <a:solidFill/>
                </a:uFill>
              </a:rPr>
              <a:t>2</a:t>
            </a:fld>
            <a:endParaRPr sz="1200" b="1">
              <a:uFill>
                <a:solidFill/>
              </a:uFill>
            </a:endParaRPr>
          </a:p>
        </p:txBody>
      </p:sp>
      <p:pic>
        <p:nvPicPr>
          <p:cNvPr id="39" name="background.png" descr="background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1231900"/>
            <a:ext cx="9144000" cy="5638800"/>
          </a:xfrm>
          <a:prstGeom prst="rect">
            <a:avLst/>
          </a:prstGeom>
          <a:ln w="12700">
            <a:miter lim="400000"/>
          </a:ln>
        </p:spPr>
      </p:pic>
      <p:pic>
        <p:nvPicPr>
          <p:cNvPr id="40" name="AIAA WHITE LOGO NO LINES.png" descr="AIAA WHITE LOGO NO LINES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01675" y="106362"/>
            <a:ext cx="1606550" cy="303213"/>
          </a:xfrm>
          <a:prstGeom prst="rect">
            <a:avLst/>
          </a:prstGeom>
          <a:ln w="12700">
            <a:miter lim="400000"/>
          </a:ln>
        </p:spPr>
      </p:pic>
      <p:sp>
        <p:nvSpPr>
          <p:cNvPr id="41" name="Shape 41"/>
          <p:cNvSpPr/>
          <p:nvPr/>
        </p:nvSpPr>
        <p:spPr>
          <a:xfrm>
            <a:off x="0" y="145054"/>
            <a:ext cx="92331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lvl="0">
              <a:defRPr sz="1800">
                <a:uFillTx/>
              </a:defRPr>
            </a:pPr>
            <a:endParaRPr sz="2400" dirty="0">
              <a:uFill>
                <a:solidFill/>
              </a:u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01675" y="2078179"/>
            <a:ext cx="7576457" cy="415498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r>
              <a:rPr lang="en-US" dirty="0"/>
              <a:t>Day 1: Fundamentals </a:t>
            </a:r>
            <a:r>
              <a:rPr lang="en-US" dirty="0" smtClean="0"/>
              <a:t>and Test Information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rgbClr val="FF0000"/>
                </a:solidFill>
              </a:rPr>
              <a:t>Overview</a:t>
            </a:r>
          </a:p>
          <a:p>
            <a:endParaRPr lang="en-US" dirty="0"/>
          </a:p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rPr>
              <a:t>Day</a:t>
            </a:r>
            <a:r>
              <a:rPr kumimoji="0" lang="en-US" sz="24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rPr>
              <a:t> 2: Segment 2 </a:t>
            </a:r>
          </a:p>
          <a:p>
            <a:pPr marL="342900" marR="0" indent="-34290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</a:pPr>
            <a:r>
              <a:rPr lang="en-US" dirty="0" smtClean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</a:rPr>
              <a:t>Configurations</a:t>
            </a:r>
            <a:endParaRPr kumimoji="0" lang="en-US" sz="2400" b="0" i="0" u="none" strike="noStrike" cap="none" spc="0" normalizeH="0" dirty="0" smtClean="0">
              <a:ln>
                <a:noFill/>
              </a:ln>
              <a:solidFill>
                <a:srgbClr val="FF0000"/>
              </a:solidFill>
              <a:effectLst/>
              <a:uFill>
                <a:solidFill>
                  <a:srgbClr val="000000"/>
                </a:solidFill>
              </a:uFill>
              <a:sym typeface="Arial"/>
            </a:endParaRPr>
          </a:p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baseline="0" dirty="0">
              <a:solidFill>
                <a:srgbClr val="000000"/>
              </a:solidFill>
              <a:uFill>
                <a:solidFill>
                  <a:srgbClr val="000000"/>
                </a:solidFill>
              </a:uFill>
            </a:endParaRPr>
          </a:p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rPr>
              <a:t>Day 3: Segment 3</a:t>
            </a:r>
          </a:p>
          <a:p>
            <a:pPr marL="342900" marR="0" indent="-34290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</a:pPr>
            <a:r>
              <a:rPr lang="en-US" baseline="0" dirty="0" smtClean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</a:rPr>
              <a:t>Assemblies</a:t>
            </a:r>
          </a:p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baseline="0" dirty="0">
              <a:solidFill>
                <a:srgbClr val="000000"/>
              </a:solidFill>
              <a:uFill>
                <a:solidFill>
                  <a:srgbClr val="000000"/>
                </a:solidFill>
              </a:uFill>
            </a:endParaRPr>
          </a:p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rPr>
              <a:t>Day 4: Segment 1 </a:t>
            </a:r>
          </a:p>
          <a:p>
            <a:pPr marL="342900" marR="0" indent="-34290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</a:pPr>
            <a:r>
              <a:rPr lang="en-US" dirty="0" smtClean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</a:rPr>
              <a:t>Complex Parts</a:t>
            </a:r>
            <a:endParaRPr kumimoji="0" lang="en-US" sz="2400" b="0" i="0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>
                <a:solidFill>
                  <a:srgbClr val="000000"/>
                </a:solidFill>
              </a:uFill>
              <a:sym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61399" y="1110155"/>
            <a:ext cx="6740434" cy="646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rPr>
              <a:t>Organization</a:t>
            </a: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 b="0">
                <a:uFillTx/>
              </a:defRPr>
            </a:pPr>
            <a:fld id="{86CB4B4D-7CA3-9044-876B-883B54F8677D}" type="slidenum">
              <a:rPr sz="1200" b="1">
                <a:uFill>
                  <a:solidFill/>
                </a:uFill>
              </a:rPr>
              <a:t>3</a:t>
            </a:fld>
            <a:endParaRPr sz="1200" b="1">
              <a:uFill>
                <a:solidFill/>
              </a:uFill>
            </a:endParaRPr>
          </a:p>
        </p:txBody>
      </p:sp>
      <p:pic>
        <p:nvPicPr>
          <p:cNvPr id="39" name="background.png" descr="background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1231900"/>
            <a:ext cx="9144000" cy="5638800"/>
          </a:xfrm>
          <a:prstGeom prst="rect">
            <a:avLst/>
          </a:prstGeom>
          <a:ln w="12700">
            <a:miter lim="400000"/>
          </a:ln>
        </p:spPr>
      </p:pic>
      <p:pic>
        <p:nvPicPr>
          <p:cNvPr id="40" name="AIAA WHITE LOGO NO LINES.png" descr="AIAA WHITE LOGO NO LINES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01675" y="106362"/>
            <a:ext cx="1606550" cy="303213"/>
          </a:xfrm>
          <a:prstGeom prst="rect">
            <a:avLst/>
          </a:prstGeom>
          <a:ln w="12700">
            <a:miter lim="400000"/>
          </a:ln>
        </p:spPr>
      </p:pic>
      <p:sp>
        <p:nvSpPr>
          <p:cNvPr id="41" name="Shape 41"/>
          <p:cNvSpPr/>
          <p:nvPr/>
        </p:nvSpPr>
        <p:spPr>
          <a:xfrm>
            <a:off x="0" y="145054"/>
            <a:ext cx="92331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lvl="0">
              <a:defRPr sz="1800">
                <a:uFillTx/>
              </a:defRPr>
            </a:pPr>
            <a:endParaRPr sz="2400" dirty="0">
              <a:uFill>
                <a:solidFill/>
              </a:u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7088" y="1417320"/>
            <a:ext cx="5449824" cy="4023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5756292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 b="0">
                <a:uFillTx/>
              </a:defRPr>
            </a:pPr>
            <a:fld id="{86CB4B4D-7CA3-9044-876B-883B54F8677D}" type="slidenum">
              <a:rPr sz="1200" b="1">
                <a:uFill>
                  <a:solidFill/>
                </a:uFill>
              </a:rPr>
              <a:t>4</a:t>
            </a:fld>
            <a:endParaRPr sz="1200" b="1">
              <a:uFill>
                <a:solidFill/>
              </a:uFill>
            </a:endParaRPr>
          </a:p>
        </p:txBody>
      </p:sp>
      <p:pic>
        <p:nvPicPr>
          <p:cNvPr id="39" name="background.png" descr="background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1231900"/>
            <a:ext cx="9144000" cy="5638800"/>
          </a:xfrm>
          <a:prstGeom prst="rect">
            <a:avLst/>
          </a:prstGeom>
          <a:ln w="12700">
            <a:miter lim="400000"/>
          </a:ln>
        </p:spPr>
      </p:pic>
      <p:pic>
        <p:nvPicPr>
          <p:cNvPr id="40" name="AIAA WHITE LOGO NO LINES.png" descr="AIAA WHITE LOGO NO LINES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01675" y="106362"/>
            <a:ext cx="1606550" cy="303213"/>
          </a:xfrm>
          <a:prstGeom prst="rect">
            <a:avLst/>
          </a:prstGeom>
          <a:ln w="12700">
            <a:miter lim="400000"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" t="-218"/>
          <a:stretch/>
        </p:blipFill>
        <p:spPr>
          <a:xfrm rot="10920000">
            <a:off x="1368679" y="1753629"/>
            <a:ext cx="6252129" cy="443635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1" name="Shape 41"/>
          <p:cNvSpPr/>
          <p:nvPr/>
        </p:nvSpPr>
        <p:spPr>
          <a:xfrm>
            <a:off x="0" y="145054"/>
            <a:ext cx="92331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lvl="0">
              <a:defRPr sz="1800">
                <a:uFillTx/>
              </a:defRPr>
            </a:pPr>
            <a:endParaRPr sz="2400" dirty="0">
              <a:uFill>
                <a:solidFill/>
              </a:uFill>
            </a:endParaRPr>
          </a:p>
        </p:txBody>
      </p:sp>
    </p:spTree>
    <p:extLst>
      <p:ext uri="{BB962C8B-B14F-4D97-AF65-F5344CB8AC3E}">
        <p14:creationId xmlns:p14="http://schemas.microsoft.com/office/powerpoint/2010/main" val="2908608123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 b="0">
                <a:uFillTx/>
              </a:defRPr>
            </a:pPr>
            <a:fld id="{86CB4B4D-7CA3-9044-876B-883B54F8677D}" type="slidenum">
              <a:rPr sz="1200" b="1">
                <a:uFill>
                  <a:solidFill/>
                </a:uFill>
              </a:rPr>
              <a:t>5</a:t>
            </a:fld>
            <a:endParaRPr sz="1200" b="1">
              <a:uFill>
                <a:solidFill/>
              </a:uFill>
            </a:endParaRPr>
          </a:p>
        </p:txBody>
      </p:sp>
      <p:pic>
        <p:nvPicPr>
          <p:cNvPr id="39" name="background.png" descr="background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1231900"/>
            <a:ext cx="9144000" cy="5638800"/>
          </a:xfrm>
          <a:prstGeom prst="rect">
            <a:avLst/>
          </a:prstGeom>
          <a:ln w="12700">
            <a:miter lim="400000"/>
          </a:ln>
        </p:spPr>
      </p:pic>
      <p:pic>
        <p:nvPicPr>
          <p:cNvPr id="40" name="AIAA WHITE LOGO NO LINES.png" descr="AIAA WHITE LOGO NO LINES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01675" y="106362"/>
            <a:ext cx="1606550" cy="303213"/>
          </a:xfrm>
          <a:prstGeom prst="rect">
            <a:avLst/>
          </a:prstGeom>
          <a:ln w="12700">
            <a:miter lim="400000"/>
          </a:ln>
        </p:spPr>
      </p:pic>
      <p:sp>
        <p:nvSpPr>
          <p:cNvPr id="41" name="Shape 41"/>
          <p:cNvSpPr/>
          <p:nvPr/>
        </p:nvSpPr>
        <p:spPr>
          <a:xfrm>
            <a:off x="0" y="145054"/>
            <a:ext cx="92331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lvl="0">
              <a:defRPr sz="1800">
                <a:uFillTx/>
              </a:defRPr>
            </a:pPr>
            <a:endParaRPr sz="2400" dirty="0">
              <a:uFill>
                <a:solidFill/>
              </a:u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3592"/>
            <a:ext cx="9144000" cy="5444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2723924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 b="0">
                <a:uFillTx/>
              </a:defRPr>
            </a:pPr>
            <a:fld id="{86CB4B4D-7CA3-9044-876B-883B54F8677D}" type="slidenum">
              <a:rPr sz="1200" b="1">
                <a:uFill>
                  <a:solidFill/>
                </a:uFill>
              </a:rPr>
              <a:t>6</a:t>
            </a:fld>
            <a:endParaRPr sz="1200" b="1">
              <a:uFill>
                <a:solidFill/>
              </a:uFill>
            </a:endParaRPr>
          </a:p>
        </p:txBody>
      </p:sp>
      <p:pic>
        <p:nvPicPr>
          <p:cNvPr id="39" name="background.png" descr="background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1231900"/>
            <a:ext cx="9144000" cy="5638800"/>
          </a:xfrm>
          <a:prstGeom prst="rect">
            <a:avLst/>
          </a:prstGeom>
          <a:ln w="12700">
            <a:miter lim="400000"/>
          </a:ln>
        </p:spPr>
      </p:pic>
      <p:pic>
        <p:nvPicPr>
          <p:cNvPr id="40" name="AIAA WHITE LOGO NO LINES.png" descr="AIAA WHITE LOGO NO LINES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01675" y="106362"/>
            <a:ext cx="1606550" cy="303213"/>
          </a:xfrm>
          <a:prstGeom prst="rect">
            <a:avLst/>
          </a:prstGeom>
          <a:ln w="12700">
            <a:miter lim="400000"/>
          </a:ln>
        </p:spPr>
      </p:pic>
      <p:sp>
        <p:nvSpPr>
          <p:cNvPr id="41" name="Shape 41"/>
          <p:cNvSpPr/>
          <p:nvPr/>
        </p:nvSpPr>
        <p:spPr>
          <a:xfrm>
            <a:off x="0" y="145054"/>
            <a:ext cx="92331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lvl="0">
              <a:defRPr sz="1800">
                <a:uFillTx/>
              </a:defRPr>
            </a:pPr>
            <a:endParaRPr sz="2400" dirty="0">
              <a:uFill>
                <a:solidFill/>
              </a:uFill>
            </a:endParaRPr>
          </a:p>
        </p:txBody>
      </p:sp>
    </p:spTree>
    <p:extLst>
      <p:ext uri="{BB962C8B-B14F-4D97-AF65-F5344CB8AC3E}">
        <p14:creationId xmlns:p14="http://schemas.microsoft.com/office/powerpoint/2010/main" val="141598480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2348D"/>
      </a:accent1>
      <a:accent2>
        <a:srgbClr val="9999CC"/>
      </a:accent2>
      <a:accent3>
        <a:srgbClr val="8F8F8F"/>
      </a:accent3>
      <a:accent4>
        <a:srgbClr val="707070"/>
      </a:accent4>
      <a:accent5>
        <a:srgbClr val="AAAEC4"/>
      </a:accent5>
      <a:accent6>
        <a:srgbClr val="8B8BB9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2348D"/>
          </a:solidFill>
          <a:prstDash val="solid"/>
          <a:round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>
              <a:solidFill>
                <a:srgbClr val="000000"/>
              </a:solidFill>
            </a:uFill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2348D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>
              <a:solidFill>
                <a:srgbClr val="000000"/>
              </a:solidFill>
            </a:uFill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2348D"/>
      </a:accent1>
      <a:accent2>
        <a:srgbClr val="9999CC"/>
      </a:accent2>
      <a:accent3>
        <a:srgbClr val="8F8F8F"/>
      </a:accent3>
      <a:accent4>
        <a:srgbClr val="707070"/>
      </a:accent4>
      <a:accent5>
        <a:srgbClr val="AAAEC4"/>
      </a:accent5>
      <a:accent6>
        <a:srgbClr val="8B8BB9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2348D"/>
          </a:solidFill>
          <a:prstDash val="solid"/>
          <a:round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>
              <a:solidFill>
                <a:srgbClr val="000000"/>
              </a:solidFill>
            </a:uFill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2348D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>
              <a:solidFill>
                <a:srgbClr val="000000"/>
              </a:solidFill>
            </a:uFill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7AA993C3BBC4A40BCD707322CC9AE2D" ma:contentTypeVersion="2" ma:contentTypeDescription="Create a new document." ma:contentTypeScope="" ma:versionID="1792d9b41a91112473632d534e49bf24">
  <xsd:schema xmlns:xsd="http://www.w3.org/2001/XMLSchema" xmlns:xs="http://www.w3.org/2001/XMLSchema" xmlns:p="http://schemas.microsoft.com/office/2006/metadata/properties" xmlns:ns2="c02ef691-fff2-4f6b-8ce5-ac05314bad94" targetNamespace="http://schemas.microsoft.com/office/2006/metadata/properties" ma:root="true" ma:fieldsID="74b9ed9b9c78121052f0a20b97b9a119" ns2:_="">
    <xsd:import namespace="c02ef691-fff2-4f6b-8ce5-ac05314bad9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02ef691-fff2-4f6b-8ce5-ac05314bad9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1D09AB4-BDFD-42DB-8007-FE5A7740471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5C4795E-4103-4146-B3E8-70C15456824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02ef691-fff2-4f6b-8ce5-ac05314bad9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1E2351E-DD43-42CA-85B1-2ECB70550714}">
  <ds:schemaRefs>
    <ds:schemaRef ds:uri="http://www.w3.org/XML/1998/namespace"/>
    <ds:schemaRef ds:uri="http://schemas.openxmlformats.org/package/2006/metadata/core-properties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purl.org/dc/dcmitype/"/>
    <ds:schemaRef ds:uri="http://purl.org/dc/terms/"/>
    <ds:schemaRef ds:uri="c02ef691-fff2-4f6b-8ce5-ac05314bad94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AIAA UCF Template </Template>
  <TotalTime>213</TotalTime>
  <Words>57</Words>
  <Application>Microsoft Office PowerPoint</Application>
  <PresentationFormat>On-screen Show (4:3)</PresentationFormat>
  <Paragraphs>21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Arial Black</vt:lpstr>
      <vt:lpstr>Avenir Roman</vt:lpstr>
      <vt:lpstr>Helvetica</vt:lpstr>
      <vt:lpstr>Times New Roman</vt:lpstr>
      <vt:lpstr>Wingdings</vt:lpstr>
      <vt:lpstr>Default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Jaysen Mulligan</dc:creator>
  <cp:lastModifiedBy>Alex Litras</cp:lastModifiedBy>
  <cp:revision>18</cp:revision>
  <dcterms:created xsi:type="dcterms:W3CDTF">2015-06-26T01:06:47Z</dcterms:created>
  <dcterms:modified xsi:type="dcterms:W3CDTF">2016-04-11T04:12:26Z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0x010100F7AA993C3BBC4A40BCD707322CC9AE2D</vt:lpwstr>
  </property>
</Properties>
</file>