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3200" dirty="0"/>
              <a:t>Kielijakauma</a:t>
            </a:r>
          </a:p>
        </c:rich>
      </c:tx>
      <c:layout>
        <c:manualLayout>
          <c:xMode val="edge"/>
          <c:yMode val="edge"/>
          <c:x val="0.1080786224254546"/>
          <c:y val="4.86056444853952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'[Hankepiirakat 2016.xlsx]Blad1'!$A$12:$A$13</c:f>
              <c:strCache>
                <c:ptCount val="2"/>
                <c:pt idx="0">
                  <c:v>Svenska</c:v>
                </c:pt>
                <c:pt idx="1">
                  <c:v>Suomenkieliset</c:v>
                </c:pt>
              </c:strCache>
            </c:strRef>
          </c:cat>
          <c:val>
            <c:numRef>
              <c:f>'[Hankepiirakat 2016.xlsx]Blad1'!$B$12:$B$13</c:f>
              <c:numCache>
                <c:formatCode>General</c:formatCode>
                <c:ptCount val="2"/>
                <c:pt idx="0">
                  <c:v>4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962204724409449"/>
          <c:y val="0.81539297171186931"/>
          <c:w val="0.39686679790026247"/>
          <c:h val="0.1151625838436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Hankeiden aihealueet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  <c15:layout/>
              </c:ext>
            </c:extLst>
          </c:dLbls>
          <c:cat>
            <c:strRef>
              <c:f>'[Hankepiirakat 2016.xlsx]Blad1'!$A$7:$A$10</c:f>
              <c:strCache>
                <c:ptCount val="4"/>
                <c:pt idx="0">
                  <c:v>G</c:v>
                </c:pt>
                <c:pt idx="1">
                  <c:v>K</c:v>
                </c:pt>
                <c:pt idx="2">
                  <c:v>T</c:v>
                </c:pt>
                <c:pt idx="3">
                  <c:v>G,K,T</c:v>
                </c:pt>
              </c:strCache>
            </c:strRef>
          </c:cat>
          <c:val>
            <c:numRef>
              <c:f>'[Hankepiirakat 2016.xlsx]Blad1'!$B$7:$B$10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5</c:v>
                </c:pt>
                <c:pt idx="3">
                  <c:v>16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AF239A9A-B4B0-4B32-B8CD-2E25E95134C4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25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657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2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42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42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6513FEF9-69D0-4F8C-A336-59491FBEDC47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8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2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AEB9C5D3-0140-4E75-8D7F-C0623D06DFD7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0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0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5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2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7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smtClean="0"/>
              <a:t>9/19/2016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133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dlet.com/tiina_sarisalmi/kv20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.mp/2cbYNV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Keitä me olemme?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0242" y="4497071"/>
            <a:ext cx="6173893" cy="1117687"/>
          </a:xfrm>
        </p:spPr>
        <p:txBody>
          <a:bodyPr/>
          <a:lstStyle/>
          <a:p>
            <a:r>
              <a:rPr lang="fi-FI" dirty="0">
                <a:effectLst/>
              </a:rPr>
              <a:t>K</a:t>
            </a:r>
            <a:r>
              <a:rPr lang="fi-FI" dirty="0" smtClean="0">
                <a:effectLst/>
              </a:rPr>
              <a:t>oulutus- </a:t>
            </a:r>
            <a:r>
              <a:rPr lang="fi-FI" dirty="0">
                <a:effectLst/>
              </a:rPr>
              <a:t>ja verkostoitumispäivä kansainvälisyyden valtionavustuksen hakijoille </a:t>
            </a:r>
            <a:r>
              <a:rPr lang="fi-FI" dirty="0" smtClean="0">
                <a:effectLst/>
              </a:rPr>
              <a:t>2016</a:t>
            </a:r>
          </a:p>
          <a:p>
            <a:r>
              <a:rPr lang="fi-FI" dirty="0" smtClean="0">
                <a:effectLst/>
              </a:rPr>
              <a:t>19.9.2016 Tiina Sarisalmi ja Nina </a:t>
            </a:r>
            <a:r>
              <a:rPr lang="fi-FI" dirty="0" err="1" smtClean="0">
                <a:effectLst/>
              </a:rPr>
              <a:t>Hansén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4" y="4497071"/>
            <a:ext cx="1004552" cy="99751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59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6" y="202270"/>
            <a:ext cx="8453479" cy="3751544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5" y="2943110"/>
            <a:ext cx="8453479" cy="3738316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4018209" y="6342872"/>
            <a:ext cx="4520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>
                    <a:lumMod val="65000"/>
                    <a:lumOff val="35000"/>
                  </a:schemeClr>
                </a:solidFill>
                <a:hlinkClick r:id="rId4"/>
              </a:rPr>
              <a:t>https://padlet.com/tiina_sarisalmi/kv2016</a:t>
            </a:r>
            <a:endParaRPr lang="fi-FI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1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1" y="141668"/>
            <a:ext cx="4519278" cy="65811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Suorakulmio 3"/>
          <p:cNvSpPr/>
          <p:nvPr/>
        </p:nvSpPr>
        <p:spPr>
          <a:xfrm>
            <a:off x="5074277" y="2318198"/>
            <a:ext cx="3657600" cy="3760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/>
          </a:p>
          <a:p>
            <a:pPr algn="ctr"/>
            <a:r>
              <a:rPr lang="fi-FI" sz="2800" dirty="0" smtClean="0"/>
              <a:t>OSANOTTAJAT SUOMEN KARTALLA</a:t>
            </a:r>
          </a:p>
          <a:p>
            <a:pPr algn="ctr"/>
            <a:endParaRPr lang="fi-FI" sz="2400" dirty="0"/>
          </a:p>
          <a:p>
            <a:pPr algn="ctr"/>
            <a:endParaRPr lang="fi-FI" sz="2400" dirty="0" smtClean="0"/>
          </a:p>
          <a:p>
            <a:pPr algn="ctr"/>
            <a:r>
              <a:rPr lang="fi-FI" sz="2400" dirty="0" err="1" smtClean="0"/>
              <a:t>Zeemap</a:t>
            </a:r>
            <a:r>
              <a:rPr lang="fi-FI" sz="2400" dirty="0" smtClean="0"/>
              <a:t>-sovellus:</a:t>
            </a:r>
            <a:endParaRPr lang="fi-FI" sz="2400" dirty="0"/>
          </a:p>
          <a:p>
            <a:pPr algn="ctr"/>
            <a:r>
              <a:rPr lang="fi-FI" dirty="0" smtClean="0">
                <a:hlinkClick r:id="rId3"/>
              </a:rPr>
              <a:t>http</a:t>
            </a:r>
            <a:r>
              <a:rPr lang="fi-FI" dirty="0">
                <a:hlinkClick r:id="rId3"/>
              </a:rPr>
              <a:t>://j.mp/2cbYNVn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0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74382"/>
              </p:ext>
            </p:extLst>
          </p:nvPr>
        </p:nvGraphicFramePr>
        <p:xfrm>
          <a:off x="643942" y="759853"/>
          <a:ext cx="6890197" cy="549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3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" y="334849"/>
            <a:ext cx="7212170" cy="6220497"/>
          </a:xfr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7527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5" y="283336"/>
            <a:ext cx="6970018" cy="6342716"/>
          </a:xfrm>
          <a:prstGeom prst="rect">
            <a:avLst/>
          </a:prstGeom>
        </p:spPr>
      </p:pic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16223"/>
              </p:ext>
            </p:extLst>
          </p:nvPr>
        </p:nvGraphicFramePr>
        <p:xfrm>
          <a:off x="435335" y="283337"/>
          <a:ext cx="6970018" cy="576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5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Verkostoituminen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3400" y="2099256"/>
            <a:ext cx="5403761" cy="4481848"/>
          </a:xfrm>
        </p:spPr>
        <p:txBody>
          <a:bodyPr/>
          <a:lstStyle/>
          <a:p>
            <a:r>
              <a:rPr lang="fi-FI" dirty="0" smtClean="0"/>
              <a:t>Majakka-koulut (perusopetus</a:t>
            </a:r>
            <a:r>
              <a:rPr lang="fi-FI" dirty="0" smtClean="0"/>
              <a:t>) 2</a:t>
            </a:r>
            <a:endParaRPr lang="fi-FI" dirty="0" smtClean="0"/>
          </a:p>
          <a:p>
            <a:r>
              <a:rPr lang="fi-FI" dirty="0" smtClean="0"/>
              <a:t>Lukioiden </a:t>
            </a:r>
            <a:r>
              <a:rPr lang="fi-FI" dirty="0" smtClean="0"/>
              <a:t>kehittämisverkosto 7</a:t>
            </a:r>
            <a:endParaRPr lang="fi-FI" dirty="0" smtClean="0"/>
          </a:p>
          <a:p>
            <a:r>
              <a:rPr lang="fi-FI" dirty="0" err="1" smtClean="0"/>
              <a:t>UNESCO-koulut</a:t>
            </a:r>
            <a:r>
              <a:rPr lang="fi-FI" dirty="0" smtClean="0"/>
              <a:t> 4</a:t>
            </a:r>
            <a:endParaRPr lang="fi-FI" dirty="0" smtClean="0"/>
          </a:p>
          <a:p>
            <a:r>
              <a:rPr lang="fi-FI" dirty="0" smtClean="0"/>
              <a:t>Maailmankoulu-verkosto 3</a:t>
            </a:r>
            <a:endParaRPr lang="fi-FI" dirty="0" smtClean="0"/>
          </a:p>
          <a:p>
            <a:r>
              <a:rPr lang="fi-FI" dirty="0"/>
              <a:t>Eurooppalainen </a:t>
            </a:r>
            <a:r>
              <a:rPr lang="fi-FI" dirty="0" err="1" smtClean="0"/>
              <a:t>eTwinning-yhteisö</a:t>
            </a:r>
            <a:r>
              <a:rPr lang="fi-FI" dirty="0" smtClean="0"/>
              <a:t> 17</a:t>
            </a:r>
            <a:endParaRPr lang="fi-FI" dirty="0"/>
          </a:p>
          <a:p>
            <a:r>
              <a:rPr lang="fi-FI" dirty="0" smtClean="0"/>
              <a:t>Muut verkostot – mitkä</a:t>
            </a:r>
            <a:r>
              <a:rPr lang="fi-FI" dirty="0" smtClean="0"/>
              <a:t>?</a:t>
            </a:r>
          </a:p>
          <a:p>
            <a:pPr lvl="1"/>
            <a:r>
              <a:rPr lang="fi-FI" dirty="0" err="1" smtClean="0"/>
              <a:t>Global</a:t>
            </a:r>
            <a:r>
              <a:rPr lang="fi-FI" dirty="0" smtClean="0"/>
              <a:t> Innokas</a:t>
            </a:r>
          </a:p>
          <a:p>
            <a:pPr lvl="1"/>
            <a:r>
              <a:rPr lang="fi-FI" dirty="0" smtClean="0"/>
              <a:t>CERN</a:t>
            </a:r>
          </a:p>
          <a:p>
            <a:pPr lvl="1"/>
            <a:r>
              <a:rPr lang="fi-FI" dirty="0" smtClean="0"/>
              <a:t>NEST</a:t>
            </a:r>
          </a:p>
          <a:p>
            <a:pPr lvl="1"/>
            <a:r>
              <a:rPr lang="fi-FI" smtClean="0"/>
              <a:t>kieliverkostot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2286267"/>
            <a:ext cx="2988735" cy="21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ini">
  <a:themeElements>
    <a:clrScheme name="Mukautettu 6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EB32C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595959"/>
      </a:hlink>
      <a:folHlink>
        <a:srgbClr val="666699"/>
      </a:folHlink>
    </a:clrScheme>
    <a:fontScheme name="Berliini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in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Berliini</Template>
  <TotalTime>1950</TotalTime>
  <Words>57</Words>
  <Application>Microsoft Office PowerPoint</Application>
  <PresentationFormat>Näytössä katseltava diaesitys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Berliini</vt:lpstr>
      <vt:lpstr>Keitä me olemme?</vt:lpstr>
      <vt:lpstr>PowerPoint-esitys</vt:lpstr>
      <vt:lpstr>PowerPoint-esitys</vt:lpstr>
      <vt:lpstr>PowerPoint-esitys</vt:lpstr>
      <vt:lpstr>PowerPoint-esitys</vt:lpstr>
      <vt:lpstr>PowerPoint-esitys</vt:lpstr>
      <vt:lpstr>Verkostoituminen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Maailmankansalaiseksi kasvamisen ja kasvattamisen haasteita ja oivalluksia</dc:title>
  <dc:creator>Tiina Sarisalmi</dc:creator>
  <cp:lastModifiedBy>user1</cp:lastModifiedBy>
  <cp:revision>15</cp:revision>
  <dcterms:created xsi:type="dcterms:W3CDTF">2016-09-12T07:42:28Z</dcterms:created>
  <dcterms:modified xsi:type="dcterms:W3CDTF">2016-09-19T08:29:54Z</dcterms:modified>
</cp:coreProperties>
</file>