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Koulun_glob_kasv.png"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6" y="0"/>
            <a:ext cx="914030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Unesco_dia3.png"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Unesco_dia4.jpg"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6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Hilkka_Pietil_.png"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Koulun_teht_v_n_.png"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6" y="0"/>
            <a:ext cx="914030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On_t_rke_t__opettaa.png"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6" y="0"/>
            <a:ext cx="914030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picture_saved.png"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lapsi_vene.png"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Arki_kohtaamiset.png"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Unesco_dia2(1).png"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0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 b="0" l="12551" r="12558" t="0"/>
          <a:stretch/>
        </p:blipFill>
        <p:spPr>
          <a:xfrm>
            <a:off x="0" y="0"/>
            <a:ext cx="9144000" cy="52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Unesco_dia5.jpg"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6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