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0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4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6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F7BF5-6EC6-4C05-9D84-FCEA333F01A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B1AC-8403-4604-BB66-2320AA39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kNL99XVJjQ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5, P2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Stephanie Lanoue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2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Organisms Make Their Own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photosynthesis</a:t>
            </a:r>
          </a:p>
          <a:p>
            <a:r>
              <a:rPr lang="en-US" dirty="0" smtClean="0"/>
              <a:t>They convert light energy from the sun to chemical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energy (glucose); chlorophyll is present</a:t>
            </a:r>
          </a:p>
          <a:p>
            <a:r>
              <a:rPr lang="en-US" dirty="0" smtClean="0"/>
              <a:t>Eukaryotes like algae and plants</a:t>
            </a:r>
          </a:p>
          <a:p>
            <a:r>
              <a:rPr lang="en-US" dirty="0" smtClean="0"/>
              <a:t>Prokaryotes like cyanobacteria (blue-green algae) and a new class of microorganisms </a:t>
            </a:r>
            <a:r>
              <a:rPr lang="en-US" dirty="0" err="1" smtClean="0"/>
              <a:t>prochlorobacteria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https://www.youtube.com/watch?v=kNL99XVJjQo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Image result for photosynthes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photosynthesi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6882" y="1540567"/>
            <a:ext cx="2386990" cy="20431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2001" y="4549966"/>
            <a:ext cx="2922713" cy="135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7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Photosynthesis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520" y="2030193"/>
            <a:ext cx="4156457" cy="3572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7244" y="2170322"/>
            <a:ext cx="4715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CO2 is taken up along with water (in the presence of sunlight typically) ---</a:t>
            </a:r>
            <a:r>
              <a:rPr lang="en-US" sz="2400" dirty="0" smtClean="0">
                <a:sym typeface="Wingdings" panose="05000000000000000000" pitchFamily="2" charset="2"/>
              </a:rPr>
              <a:t> O2 and glucose</a:t>
            </a:r>
          </a:p>
        </p:txBody>
      </p:sp>
    </p:spTree>
    <p:extLst>
      <p:ext uri="{BB962C8B-B14F-4D97-AF65-F5344CB8AC3E}">
        <p14:creationId xmlns:p14="http://schemas.microsoft.com/office/powerpoint/2010/main" val="266662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Autotrophs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that make their own food like plants, algae, etc. are known as autotrophs</a:t>
            </a:r>
          </a:p>
          <a:p>
            <a:r>
              <a:rPr lang="en-US" dirty="0" smtClean="0"/>
              <a:t>They sustain the food chain and all organisms basically depend on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9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Heterotrophs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that do not make their own food</a:t>
            </a:r>
          </a:p>
          <a:p>
            <a:r>
              <a:rPr lang="en-US" dirty="0" smtClean="0"/>
              <a:t>Herbivores (those who consume plants) ex: iguana</a:t>
            </a:r>
          </a:p>
          <a:p>
            <a:r>
              <a:rPr lang="en-US" dirty="0" smtClean="0"/>
              <a:t>Carnivores (meat eaters) ex: tiger</a:t>
            </a:r>
          </a:p>
          <a:p>
            <a:r>
              <a:rPr lang="en-US" dirty="0" smtClean="0"/>
              <a:t>And Omnivores (eat a diet of both plant and meat material)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ex</a:t>
            </a:r>
            <a:r>
              <a:rPr lang="en-US" dirty="0"/>
              <a:t>:</a:t>
            </a:r>
            <a:r>
              <a:rPr lang="en-US" dirty="0" smtClean="0"/>
              <a:t> human and dogs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37" y="4226632"/>
            <a:ext cx="29813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9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an autotroph and a heterotroph?</a:t>
            </a:r>
          </a:p>
          <a:p>
            <a:r>
              <a:rPr lang="en-US" dirty="0" smtClean="0"/>
              <a:t>What products go into photosynthesis? What are the </a:t>
            </a:r>
            <a:r>
              <a:rPr lang="en-US" smtClean="0"/>
              <a:t>resulting products?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4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Ch 5, P2</vt:lpstr>
      <vt:lpstr>Some Organisms Make Their Own Food</vt:lpstr>
      <vt:lpstr>A Closer Look at Photosynthesis</vt:lpstr>
      <vt:lpstr>Autotrophs</vt:lpstr>
      <vt:lpstr>Heterotrophs</vt:lpstr>
      <vt:lpstr>Review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5, P2</dc:title>
  <dc:creator>Lanoue, Stephanie</dc:creator>
  <cp:lastModifiedBy>Lanoue, Stephanie</cp:lastModifiedBy>
  <cp:revision>2</cp:revision>
  <dcterms:created xsi:type="dcterms:W3CDTF">2017-03-02T15:05:36Z</dcterms:created>
  <dcterms:modified xsi:type="dcterms:W3CDTF">2017-03-02T15:10:31Z</dcterms:modified>
</cp:coreProperties>
</file>