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3"/>
  </p:sldMasterIdLst>
  <p:notesMasterIdLst>
    <p:notesMasterId r:id="rId80"/>
  </p:notesMasterIdLst>
  <p:sldIdLst>
    <p:sldId id="256" r:id="rId4"/>
    <p:sldId id="331" r:id="rId5"/>
    <p:sldId id="330" r:id="rId6"/>
    <p:sldId id="294" r:id="rId7"/>
    <p:sldId id="332" r:id="rId8"/>
    <p:sldId id="257" r:id="rId9"/>
    <p:sldId id="273" r:id="rId10"/>
    <p:sldId id="275" r:id="rId11"/>
    <p:sldId id="269" r:id="rId12"/>
    <p:sldId id="272" r:id="rId13"/>
    <p:sldId id="279" r:id="rId14"/>
    <p:sldId id="274" r:id="rId15"/>
    <p:sldId id="276" r:id="rId16"/>
    <p:sldId id="278" r:id="rId17"/>
    <p:sldId id="277" r:id="rId18"/>
    <p:sldId id="259" r:id="rId19"/>
    <p:sldId id="288" r:id="rId20"/>
    <p:sldId id="286" r:id="rId21"/>
    <p:sldId id="281" r:id="rId22"/>
    <p:sldId id="282" r:id="rId23"/>
    <p:sldId id="285" r:id="rId24"/>
    <p:sldId id="283" r:id="rId25"/>
    <p:sldId id="284" r:id="rId26"/>
    <p:sldId id="280" r:id="rId27"/>
    <p:sldId id="271" r:id="rId28"/>
    <p:sldId id="287" r:id="rId29"/>
    <p:sldId id="260" r:id="rId30"/>
    <p:sldId id="265" r:id="rId31"/>
    <p:sldId id="289" r:id="rId32"/>
    <p:sldId id="290" r:id="rId33"/>
    <p:sldId id="291" r:id="rId34"/>
    <p:sldId id="261" r:id="rId35"/>
    <p:sldId id="292" r:id="rId36"/>
    <p:sldId id="270" r:id="rId37"/>
    <p:sldId id="262" r:id="rId38"/>
    <p:sldId id="258" r:id="rId39"/>
    <p:sldId id="293" r:id="rId40"/>
    <p:sldId id="263" r:id="rId41"/>
    <p:sldId id="267" r:id="rId42"/>
    <p:sldId id="329" r:id="rId43"/>
    <p:sldId id="295" r:id="rId44"/>
    <p:sldId id="264" r:id="rId45"/>
    <p:sldId id="266" r:id="rId46"/>
    <p:sldId id="297" r:id="rId47"/>
    <p:sldId id="296" r:id="rId48"/>
    <p:sldId id="303" r:id="rId49"/>
    <p:sldId id="299" r:id="rId50"/>
    <p:sldId id="298" r:id="rId51"/>
    <p:sldId id="300" r:id="rId52"/>
    <p:sldId id="301" r:id="rId53"/>
    <p:sldId id="302" r:id="rId54"/>
    <p:sldId id="304" r:id="rId55"/>
    <p:sldId id="305" r:id="rId56"/>
    <p:sldId id="306" r:id="rId57"/>
    <p:sldId id="308" r:id="rId58"/>
    <p:sldId id="307" r:id="rId59"/>
    <p:sldId id="309" r:id="rId60"/>
    <p:sldId id="310" r:id="rId61"/>
    <p:sldId id="311" r:id="rId62"/>
    <p:sldId id="313" r:id="rId63"/>
    <p:sldId id="312" r:id="rId64"/>
    <p:sldId id="314" r:id="rId65"/>
    <p:sldId id="315" r:id="rId66"/>
    <p:sldId id="317" r:id="rId67"/>
    <p:sldId id="316" r:id="rId68"/>
    <p:sldId id="320" r:id="rId69"/>
    <p:sldId id="322" r:id="rId70"/>
    <p:sldId id="319" r:id="rId71"/>
    <p:sldId id="321" r:id="rId72"/>
    <p:sldId id="318" r:id="rId73"/>
    <p:sldId id="323" r:id="rId74"/>
    <p:sldId id="326" r:id="rId75"/>
    <p:sldId id="324" r:id="rId76"/>
    <p:sldId id="325" r:id="rId77"/>
    <p:sldId id="327" r:id="rId78"/>
    <p:sldId id="328" r:id="rId79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2240B"/>
    <a:srgbClr val="612C0E"/>
    <a:srgbClr val="8139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2787"/>
    <p:restoredTop sz="98746" autoAdjust="0"/>
  </p:normalViewPr>
  <p:slideViewPr>
    <p:cSldViewPr>
      <p:cViewPr>
        <p:scale>
          <a:sx n="60" d="100"/>
          <a:sy n="60" d="100"/>
        </p:scale>
        <p:origin x="-1422" y="-3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76" Type="http://schemas.openxmlformats.org/officeDocument/2006/relationships/slide" Target="slides/slide73.xml"/><Relationship Id="rId84" Type="http://schemas.openxmlformats.org/officeDocument/2006/relationships/tableStyles" Target="tableStyles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82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slide" Target="slides/slide74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notesMaster" Target="notesMasters/notesMaster1.xml"/><Relationship Id="rId3" Type="http://schemas.openxmlformats.org/officeDocument/2006/relationships/slideMaster" Target="slideMasters/slideMaster1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71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9300B5E6-CA22-4700-BC4E-2FDF6384D56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56513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2E7C9CC-CDF3-4B04-853A-9E36484ADFD2}" type="slidenum">
              <a:rPr lang="en-US"/>
              <a:pPr/>
              <a:t>1</a:t>
            </a:fld>
            <a:endParaRPr lang="en-US"/>
          </a:p>
        </p:txBody>
      </p:sp>
      <p:sp>
        <p:nvSpPr>
          <p:cNvPr id="8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01581C4-BC08-47D9-9C97-D59DDD1B08A7}" type="slidenum">
              <a:rPr lang="en-US"/>
              <a:pPr/>
              <a:t>10</a:t>
            </a:fld>
            <a:endParaRPr lang="en-US"/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01581C4-BC08-47D9-9C97-D59DDD1B08A7}" type="slidenum">
              <a:rPr lang="en-US"/>
              <a:pPr/>
              <a:t>11</a:t>
            </a:fld>
            <a:endParaRPr lang="en-US"/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01581C4-BC08-47D9-9C97-D59DDD1B08A7}" type="slidenum">
              <a:rPr lang="en-US"/>
              <a:pPr/>
              <a:t>12</a:t>
            </a:fld>
            <a:endParaRPr lang="en-US"/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01581C4-BC08-47D9-9C97-D59DDD1B08A7}" type="slidenum">
              <a:rPr lang="en-US"/>
              <a:pPr/>
              <a:t>13</a:t>
            </a:fld>
            <a:endParaRPr lang="en-US"/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01581C4-BC08-47D9-9C97-D59DDD1B08A7}" type="slidenum">
              <a:rPr lang="en-US"/>
              <a:pPr/>
              <a:t>14</a:t>
            </a:fld>
            <a:endParaRPr lang="en-US"/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01581C4-BC08-47D9-9C97-D59DDD1B08A7}" type="slidenum">
              <a:rPr lang="en-US"/>
              <a:pPr/>
              <a:t>15</a:t>
            </a:fld>
            <a:endParaRPr lang="en-US"/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13D3873-7547-47AC-B6C8-CDCB7D197552}" type="slidenum">
              <a:rPr lang="en-US"/>
              <a:pPr/>
              <a:t>16</a:t>
            </a:fld>
            <a:endParaRPr lang="en-US"/>
          </a:p>
        </p:txBody>
      </p:sp>
      <p:sp>
        <p:nvSpPr>
          <p:cNvPr id="9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01581C4-BC08-47D9-9C97-D59DDD1B08A7}" type="slidenum">
              <a:rPr lang="en-US"/>
              <a:pPr/>
              <a:t>17</a:t>
            </a:fld>
            <a:endParaRPr lang="en-US"/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01581C4-BC08-47D9-9C97-D59DDD1B08A7}" type="slidenum">
              <a:rPr lang="en-US"/>
              <a:pPr/>
              <a:t>18</a:t>
            </a:fld>
            <a:endParaRPr lang="en-US"/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01581C4-BC08-47D9-9C97-D59DDD1B08A7}" type="slidenum">
              <a:rPr lang="en-US"/>
              <a:pPr/>
              <a:t>19</a:t>
            </a:fld>
            <a:endParaRPr lang="en-US"/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2E7C9CC-CDF3-4B04-853A-9E36484ADFD2}" type="slidenum">
              <a:rPr lang="en-US"/>
              <a:pPr/>
              <a:t>2</a:t>
            </a:fld>
            <a:endParaRPr lang="en-US"/>
          </a:p>
        </p:txBody>
      </p:sp>
      <p:sp>
        <p:nvSpPr>
          <p:cNvPr id="8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01581C4-BC08-47D9-9C97-D59DDD1B08A7}" type="slidenum">
              <a:rPr lang="en-US"/>
              <a:pPr/>
              <a:t>20</a:t>
            </a:fld>
            <a:endParaRPr lang="en-US"/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01581C4-BC08-47D9-9C97-D59DDD1B08A7}" type="slidenum">
              <a:rPr lang="en-US"/>
              <a:pPr/>
              <a:t>21</a:t>
            </a:fld>
            <a:endParaRPr lang="en-US"/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01581C4-BC08-47D9-9C97-D59DDD1B08A7}" type="slidenum">
              <a:rPr lang="en-US"/>
              <a:pPr/>
              <a:t>22</a:t>
            </a:fld>
            <a:endParaRPr lang="en-US"/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01581C4-BC08-47D9-9C97-D59DDD1B08A7}" type="slidenum">
              <a:rPr lang="en-US"/>
              <a:pPr/>
              <a:t>23</a:t>
            </a:fld>
            <a:endParaRPr lang="en-US"/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01581C4-BC08-47D9-9C97-D59DDD1B08A7}" type="slidenum">
              <a:rPr lang="en-US"/>
              <a:pPr/>
              <a:t>24</a:t>
            </a:fld>
            <a:endParaRPr lang="en-US"/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01581C4-BC08-47D9-9C97-D59DDD1B08A7}" type="slidenum">
              <a:rPr lang="en-US"/>
              <a:pPr/>
              <a:t>25</a:t>
            </a:fld>
            <a:endParaRPr lang="en-US"/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01581C4-BC08-47D9-9C97-D59DDD1B08A7}" type="slidenum">
              <a:rPr lang="en-US"/>
              <a:pPr/>
              <a:t>26</a:t>
            </a:fld>
            <a:endParaRPr lang="en-US"/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13D3873-7547-47AC-B6C8-CDCB7D197552}" type="slidenum">
              <a:rPr lang="en-US"/>
              <a:pPr/>
              <a:t>27</a:t>
            </a:fld>
            <a:endParaRPr lang="en-US"/>
          </a:p>
        </p:txBody>
      </p:sp>
      <p:sp>
        <p:nvSpPr>
          <p:cNvPr id="9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01581C4-BC08-47D9-9C97-D59DDD1B08A7}" type="slidenum">
              <a:rPr lang="en-US"/>
              <a:pPr/>
              <a:t>28</a:t>
            </a:fld>
            <a:endParaRPr lang="en-US"/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01581C4-BC08-47D9-9C97-D59DDD1B08A7}" type="slidenum">
              <a:rPr lang="en-US"/>
              <a:pPr/>
              <a:t>29</a:t>
            </a:fld>
            <a:endParaRPr lang="en-US"/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01581C4-BC08-47D9-9C97-D59DDD1B08A7}" type="slidenum">
              <a:rPr lang="en-US"/>
              <a:pPr/>
              <a:t>3</a:t>
            </a:fld>
            <a:endParaRPr lang="en-US"/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01581C4-BC08-47D9-9C97-D59DDD1B08A7}" type="slidenum">
              <a:rPr lang="en-US"/>
              <a:pPr/>
              <a:t>30</a:t>
            </a:fld>
            <a:endParaRPr lang="en-US"/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01581C4-BC08-47D9-9C97-D59DDD1B08A7}" type="slidenum">
              <a:rPr lang="en-US"/>
              <a:pPr/>
              <a:t>31</a:t>
            </a:fld>
            <a:endParaRPr lang="en-US"/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13D3873-7547-47AC-B6C8-CDCB7D197552}" type="slidenum">
              <a:rPr lang="en-US"/>
              <a:pPr/>
              <a:t>32</a:t>
            </a:fld>
            <a:endParaRPr lang="en-US"/>
          </a:p>
        </p:txBody>
      </p:sp>
      <p:sp>
        <p:nvSpPr>
          <p:cNvPr id="9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01581C4-BC08-47D9-9C97-D59DDD1B08A7}" type="slidenum">
              <a:rPr lang="en-US"/>
              <a:pPr/>
              <a:t>33</a:t>
            </a:fld>
            <a:endParaRPr lang="en-US"/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01581C4-BC08-47D9-9C97-D59DDD1B08A7}" type="slidenum">
              <a:rPr lang="en-US"/>
              <a:pPr/>
              <a:t>34</a:t>
            </a:fld>
            <a:endParaRPr lang="en-US"/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13D3873-7547-47AC-B6C8-CDCB7D197552}" type="slidenum">
              <a:rPr lang="en-US"/>
              <a:pPr/>
              <a:t>35</a:t>
            </a:fld>
            <a:endParaRPr lang="en-US"/>
          </a:p>
        </p:txBody>
      </p:sp>
      <p:sp>
        <p:nvSpPr>
          <p:cNvPr id="9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01581C4-BC08-47D9-9C97-D59DDD1B08A7}" type="slidenum">
              <a:rPr lang="en-US"/>
              <a:pPr/>
              <a:t>36</a:t>
            </a:fld>
            <a:endParaRPr lang="en-US"/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01581C4-BC08-47D9-9C97-D59DDD1B08A7}" type="slidenum">
              <a:rPr lang="en-US"/>
              <a:pPr/>
              <a:t>37</a:t>
            </a:fld>
            <a:endParaRPr lang="en-US"/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13D3873-7547-47AC-B6C8-CDCB7D197552}" type="slidenum">
              <a:rPr lang="en-US"/>
              <a:pPr/>
              <a:t>38</a:t>
            </a:fld>
            <a:endParaRPr lang="en-US"/>
          </a:p>
        </p:txBody>
      </p:sp>
      <p:sp>
        <p:nvSpPr>
          <p:cNvPr id="9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01581C4-BC08-47D9-9C97-D59DDD1B08A7}" type="slidenum">
              <a:rPr lang="en-US"/>
              <a:pPr/>
              <a:t>39</a:t>
            </a:fld>
            <a:endParaRPr lang="en-US"/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01581C4-BC08-47D9-9C97-D59DDD1B08A7}" type="slidenum">
              <a:rPr lang="en-US"/>
              <a:pPr/>
              <a:t>4</a:t>
            </a:fld>
            <a:endParaRPr lang="en-US"/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01581C4-BC08-47D9-9C97-D59DDD1B08A7}" type="slidenum">
              <a:rPr lang="en-US"/>
              <a:pPr/>
              <a:t>40</a:t>
            </a:fld>
            <a:endParaRPr lang="en-US"/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01581C4-BC08-47D9-9C97-D59DDD1B08A7}" type="slidenum">
              <a:rPr lang="en-US"/>
              <a:pPr/>
              <a:t>41</a:t>
            </a:fld>
            <a:endParaRPr lang="en-US"/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13D3873-7547-47AC-B6C8-CDCB7D197552}" type="slidenum">
              <a:rPr lang="en-US"/>
              <a:pPr/>
              <a:t>42</a:t>
            </a:fld>
            <a:endParaRPr lang="en-US"/>
          </a:p>
        </p:txBody>
      </p:sp>
      <p:sp>
        <p:nvSpPr>
          <p:cNvPr id="9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01581C4-BC08-47D9-9C97-D59DDD1B08A7}" type="slidenum">
              <a:rPr lang="en-US"/>
              <a:pPr/>
              <a:t>43</a:t>
            </a:fld>
            <a:endParaRPr lang="en-US"/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01581C4-BC08-47D9-9C97-D59DDD1B08A7}" type="slidenum">
              <a:rPr lang="en-US"/>
              <a:pPr/>
              <a:t>44</a:t>
            </a:fld>
            <a:endParaRPr lang="en-US"/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01581C4-BC08-47D9-9C97-D59DDD1B08A7}" type="slidenum">
              <a:rPr lang="en-US"/>
              <a:pPr/>
              <a:t>45</a:t>
            </a:fld>
            <a:endParaRPr lang="en-US"/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01581C4-BC08-47D9-9C97-D59DDD1B08A7}" type="slidenum">
              <a:rPr lang="en-US"/>
              <a:pPr/>
              <a:t>46</a:t>
            </a:fld>
            <a:endParaRPr lang="en-US"/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01581C4-BC08-47D9-9C97-D59DDD1B08A7}" type="slidenum">
              <a:rPr lang="en-US"/>
              <a:pPr/>
              <a:t>47</a:t>
            </a:fld>
            <a:endParaRPr lang="en-US"/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01581C4-BC08-47D9-9C97-D59DDD1B08A7}" type="slidenum">
              <a:rPr lang="en-US"/>
              <a:pPr/>
              <a:t>48</a:t>
            </a:fld>
            <a:endParaRPr lang="en-US"/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01581C4-BC08-47D9-9C97-D59DDD1B08A7}" type="slidenum">
              <a:rPr lang="en-US"/>
              <a:pPr/>
              <a:t>49</a:t>
            </a:fld>
            <a:endParaRPr lang="en-US"/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13D3873-7547-47AC-B6C8-CDCB7D197552}" type="slidenum">
              <a:rPr lang="en-US"/>
              <a:pPr/>
              <a:t>5</a:t>
            </a:fld>
            <a:endParaRPr lang="en-US"/>
          </a:p>
        </p:txBody>
      </p:sp>
      <p:sp>
        <p:nvSpPr>
          <p:cNvPr id="9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01581C4-BC08-47D9-9C97-D59DDD1B08A7}" type="slidenum">
              <a:rPr lang="en-US"/>
              <a:pPr/>
              <a:t>50</a:t>
            </a:fld>
            <a:endParaRPr lang="en-US"/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01581C4-BC08-47D9-9C97-D59DDD1B08A7}" type="slidenum">
              <a:rPr lang="en-US"/>
              <a:pPr/>
              <a:t>51</a:t>
            </a:fld>
            <a:endParaRPr lang="en-US"/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01581C4-BC08-47D9-9C97-D59DDD1B08A7}" type="slidenum">
              <a:rPr lang="en-US"/>
              <a:pPr/>
              <a:t>52</a:t>
            </a:fld>
            <a:endParaRPr lang="en-US"/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01581C4-BC08-47D9-9C97-D59DDD1B08A7}" type="slidenum">
              <a:rPr lang="en-US"/>
              <a:pPr/>
              <a:t>53</a:t>
            </a:fld>
            <a:endParaRPr lang="en-US"/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01581C4-BC08-47D9-9C97-D59DDD1B08A7}" type="slidenum">
              <a:rPr lang="en-US"/>
              <a:pPr/>
              <a:t>54</a:t>
            </a:fld>
            <a:endParaRPr lang="en-US"/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13D3873-7547-47AC-B6C8-CDCB7D197552}" type="slidenum">
              <a:rPr lang="en-US"/>
              <a:pPr/>
              <a:t>55</a:t>
            </a:fld>
            <a:endParaRPr lang="en-US"/>
          </a:p>
        </p:txBody>
      </p:sp>
      <p:sp>
        <p:nvSpPr>
          <p:cNvPr id="9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01581C4-BC08-47D9-9C97-D59DDD1B08A7}" type="slidenum">
              <a:rPr lang="en-US"/>
              <a:pPr/>
              <a:t>56</a:t>
            </a:fld>
            <a:endParaRPr lang="en-US"/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01581C4-BC08-47D9-9C97-D59DDD1B08A7}" type="slidenum">
              <a:rPr lang="en-US"/>
              <a:pPr/>
              <a:t>57</a:t>
            </a:fld>
            <a:endParaRPr lang="en-US"/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01581C4-BC08-47D9-9C97-D59DDD1B08A7}" type="slidenum">
              <a:rPr lang="en-US"/>
              <a:pPr/>
              <a:t>58</a:t>
            </a:fld>
            <a:endParaRPr lang="en-US"/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01581C4-BC08-47D9-9C97-D59DDD1B08A7}" type="slidenum">
              <a:rPr lang="en-US"/>
              <a:pPr/>
              <a:t>59</a:t>
            </a:fld>
            <a:endParaRPr lang="en-US"/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13D3873-7547-47AC-B6C8-CDCB7D197552}" type="slidenum">
              <a:rPr lang="en-US"/>
              <a:pPr/>
              <a:t>6</a:t>
            </a:fld>
            <a:endParaRPr lang="en-US"/>
          </a:p>
        </p:txBody>
      </p:sp>
      <p:sp>
        <p:nvSpPr>
          <p:cNvPr id="9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13D3873-7547-47AC-B6C8-CDCB7D197552}" type="slidenum">
              <a:rPr lang="en-US"/>
              <a:pPr/>
              <a:t>60</a:t>
            </a:fld>
            <a:endParaRPr lang="en-US"/>
          </a:p>
        </p:txBody>
      </p:sp>
      <p:sp>
        <p:nvSpPr>
          <p:cNvPr id="9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01581C4-BC08-47D9-9C97-D59DDD1B08A7}" type="slidenum">
              <a:rPr lang="en-US"/>
              <a:pPr/>
              <a:t>61</a:t>
            </a:fld>
            <a:endParaRPr lang="en-US"/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01581C4-BC08-47D9-9C97-D59DDD1B08A7}" type="slidenum">
              <a:rPr lang="en-US"/>
              <a:pPr/>
              <a:t>62</a:t>
            </a:fld>
            <a:endParaRPr lang="en-US"/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01581C4-BC08-47D9-9C97-D59DDD1B08A7}" type="slidenum">
              <a:rPr lang="en-US"/>
              <a:pPr/>
              <a:t>63</a:t>
            </a:fld>
            <a:endParaRPr lang="en-US"/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01581C4-BC08-47D9-9C97-D59DDD1B08A7}" type="slidenum">
              <a:rPr lang="en-US"/>
              <a:pPr/>
              <a:t>64</a:t>
            </a:fld>
            <a:endParaRPr lang="en-US"/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01581C4-BC08-47D9-9C97-D59DDD1B08A7}" type="slidenum">
              <a:rPr lang="en-US"/>
              <a:pPr/>
              <a:t>65</a:t>
            </a:fld>
            <a:endParaRPr lang="en-US"/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01581C4-BC08-47D9-9C97-D59DDD1B08A7}" type="slidenum">
              <a:rPr lang="en-US"/>
              <a:pPr/>
              <a:t>66</a:t>
            </a:fld>
            <a:endParaRPr lang="en-US"/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13D3873-7547-47AC-B6C8-CDCB7D197552}" type="slidenum">
              <a:rPr lang="en-US"/>
              <a:pPr/>
              <a:t>67</a:t>
            </a:fld>
            <a:endParaRPr lang="en-US"/>
          </a:p>
        </p:txBody>
      </p:sp>
      <p:sp>
        <p:nvSpPr>
          <p:cNvPr id="9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01581C4-BC08-47D9-9C97-D59DDD1B08A7}" type="slidenum">
              <a:rPr lang="en-US"/>
              <a:pPr/>
              <a:t>68</a:t>
            </a:fld>
            <a:endParaRPr lang="en-US"/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01581C4-BC08-47D9-9C97-D59DDD1B08A7}" type="slidenum">
              <a:rPr lang="en-US"/>
              <a:pPr/>
              <a:t>69</a:t>
            </a:fld>
            <a:endParaRPr lang="en-US"/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01581C4-BC08-47D9-9C97-D59DDD1B08A7}" type="slidenum">
              <a:rPr lang="en-US"/>
              <a:pPr/>
              <a:t>7</a:t>
            </a:fld>
            <a:endParaRPr lang="en-US"/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01581C4-BC08-47D9-9C97-D59DDD1B08A7}" type="slidenum">
              <a:rPr lang="en-US"/>
              <a:pPr/>
              <a:t>70</a:t>
            </a:fld>
            <a:endParaRPr lang="en-US"/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01581C4-BC08-47D9-9C97-D59DDD1B08A7}" type="slidenum">
              <a:rPr lang="en-US"/>
              <a:pPr/>
              <a:t>71</a:t>
            </a:fld>
            <a:endParaRPr lang="en-US"/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13D3873-7547-47AC-B6C8-CDCB7D197552}" type="slidenum">
              <a:rPr lang="en-US"/>
              <a:pPr/>
              <a:t>72</a:t>
            </a:fld>
            <a:endParaRPr lang="en-US"/>
          </a:p>
        </p:txBody>
      </p:sp>
      <p:sp>
        <p:nvSpPr>
          <p:cNvPr id="9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01581C4-BC08-47D9-9C97-D59DDD1B08A7}" type="slidenum">
              <a:rPr lang="en-US"/>
              <a:pPr/>
              <a:t>73</a:t>
            </a:fld>
            <a:endParaRPr lang="en-US"/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01581C4-BC08-47D9-9C97-D59DDD1B08A7}" type="slidenum">
              <a:rPr lang="en-US"/>
              <a:pPr/>
              <a:t>74</a:t>
            </a:fld>
            <a:endParaRPr lang="en-US"/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01581C4-BC08-47D9-9C97-D59DDD1B08A7}" type="slidenum">
              <a:rPr lang="en-US"/>
              <a:pPr/>
              <a:t>75</a:t>
            </a:fld>
            <a:endParaRPr lang="en-US"/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01581C4-BC08-47D9-9C97-D59DDD1B08A7}" type="slidenum">
              <a:rPr lang="en-US"/>
              <a:pPr/>
              <a:t>76</a:t>
            </a:fld>
            <a:endParaRPr lang="en-US"/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01581C4-BC08-47D9-9C97-D59DDD1B08A7}" type="slidenum">
              <a:rPr lang="en-US"/>
              <a:pPr/>
              <a:t>8</a:t>
            </a:fld>
            <a:endParaRPr lang="en-US"/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01581C4-BC08-47D9-9C97-D59DDD1B08A7}" type="slidenum">
              <a:rPr lang="en-US"/>
              <a:pPr/>
              <a:t>9</a:t>
            </a:fld>
            <a:endParaRPr lang="en-US"/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FAFA2E-6880-4E4C-8016-CDED9642EFA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101BAA-0524-41D7-80D8-D42084AE61C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7ECD2D-CF84-4995-924B-8CB7E854EBB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54744D-0457-4C3F-A08F-67748E32627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3E661E-DC37-4C19-9085-866BCE5F710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43D7A8-8FE9-493E-BDB0-1BF5E318AB1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1DFF98-F2EC-4347-BA78-E0358A3B1E7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5EF335-8AB0-4BBC-BD3C-56894C0C0D2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B33534-4675-4197-88D9-C4762B0851E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EE5EBD-B5A1-4E55-A8A2-132EC67A0C8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BC4C67-4B45-46DD-B59E-FCDB5354F3E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C57E7345-823A-4319-A00D-E34AEAAADE42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5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58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png"/><Relationship Id="rId4" Type="http://schemas.openxmlformats.org/officeDocument/2006/relationships/image" Target="../media/image86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9.png"/><Relationship Id="rId4" Type="http://schemas.openxmlformats.org/officeDocument/2006/relationships/image" Target="../media/image88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1" name="Picture 13" descr="PowerPoint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50800"/>
            <a:ext cx="9144000" cy="6959600"/>
          </a:xfrm>
          <a:prstGeom prst="rect">
            <a:avLst/>
          </a:prstGeom>
          <a:noFill/>
        </p:spPr>
      </p:pic>
      <p:sp>
        <p:nvSpPr>
          <p:cNvPr id="2056" name="Text Box 8"/>
          <p:cNvSpPr txBox="1">
            <a:spLocks noChangeArrowheads="1"/>
          </p:cNvSpPr>
          <p:nvPr/>
        </p:nvSpPr>
        <p:spPr bwMode="auto">
          <a:xfrm>
            <a:off x="1104900" y="1676400"/>
            <a:ext cx="6934200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8800" dirty="0" smtClean="0">
                <a:solidFill>
                  <a:srgbClr val="561715"/>
                </a:solidFill>
                <a:latin typeface="Times" pitchFamily="1" charset="0"/>
              </a:rPr>
              <a:t>Eco-Home</a:t>
            </a:r>
            <a:endParaRPr lang="en-US" sz="2800" dirty="0">
              <a:solidFill>
                <a:srgbClr val="561715"/>
              </a:solidFill>
            </a:endParaRPr>
          </a:p>
        </p:txBody>
      </p:sp>
      <p:sp>
        <p:nvSpPr>
          <p:cNvPr id="2057" name="Text Box 9"/>
          <p:cNvSpPr txBox="1">
            <a:spLocks noChangeArrowheads="1"/>
          </p:cNvSpPr>
          <p:nvPr/>
        </p:nvSpPr>
        <p:spPr bwMode="auto">
          <a:xfrm>
            <a:off x="1371600" y="3733800"/>
            <a:ext cx="640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 smtClean="0">
                <a:solidFill>
                  <a:srgbClr val="561715"/>
                </a:solidFill>
                <a:latin typeface="Times" pitchFamily="1" charset="0"/>
              </a:rPr>
              <a:t>Completing the recycling loop</a:t>
            </a:r>
            <a:endParaRPr lang="en-US" dirty="0"/>
          </a:p>
        </p:txBody>
      </p:sp>
      <p:sp>
        <p:nvSpPr>
          <p:cNvPr id="2058" name="Text Box 10"/>
          <p:cNvSpPr txBox="1">
            <a:spLocks noChangeArrowheads="1"/>
          </p:cNvSpPr>
          <p:nvPr/>
        </p:nvSpPr>
        <p:spPr bwMode="auto">
          <a:xfrm>
            <a:off x="1333500" y="4431268"/>
            <a:ext cx="6477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dirty="0" smtClean="0">
                <a:solidFill>
                  <a:srgbClr val="561715"/>
                </a:solidFill>
                <a:latin typeface="Times" pitchFamily="1" charset="0"/>
              </a:rPr>
              <a:t>By Lisa and </a:t>
            </a:r>
            <a:r>
              <a:rPr lang="en-US" sz="1800" dirty="0" err="1" smtClean="0">
                <a:solidFill>
                  <a:srgbClr val="561715"/>
                </a:solidFill>
                <a:latin typeface="Times" pitchFamily="1" charset="0"/>
              </a:rPr>
              <a:t>Nhi</a:t>
            </a:r>
            <a:endParaRPr lang="en-US" sz="1800" dirty="0">
              <a:solidFill>
                <a:srgbClr val="561715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3" name="Picture 7" descr="PowerPoint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52388"/>
            <a:ext cx="9144000" cy="6961188"/>
          </a:xfrm>
          <a:prstGeom prst="rect">
            <a:avLst/>
          </a:prstGeom>
          <a:noFill/>
        </p:spPr>
      </p:pic>
      <p:pic>
        <p:nvPicPr>
          <p:cNvPr id="2050" name="Picture 2" descr="C:\Users\Lisa Simon\Pictures\Canon Powershot\Random Objects\Save House\Paper\1c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0" y="1371600"/>
            <a:ext cx="2286000" cy="2286000"/>
          </a:xfrm>
          <a:prstGeom prst="rect">
            <a:avLst/>
          </a:prstGeom>
          <a:noFill/>
        </p:spPr>
      </p:pic>
      <p:pic>
        <p:nvPicPr>
          <p:cNvPr id="2051" name="Picture 3" descr="C:\Users\Lisa Simon\Pictures\Canon Powershot\Random Objects\Save House\Paper\1c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97794" y="1066800"/>
            <a:ext cx="2569606" cy="4572000"/>
          </a:xfrm>
          <a:prstGeom prst="rect">
            <a:avLst/>
          </a:prstGeom>
          <a:noFill/>
        </p:spPr>
      </p:pic>
      <p:pic>
        <p:nvPicPr>
          <p:cNvPr id="2052" name="Picture 4" descr="C:\Users\Lisa Simon\Pictures\Canon Powershot\Random Objects\Save House\Paper\1c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96000" y="2068645"/>
            <a:ext cx="2286000" cy="2286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914400" y="3985313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Decorations</a:t>
            </a:r>
            <a:endParaRPr lang="en-US" sz="1800" dirty="0"/>
          </a:p>
        </p:txBody>
      </p:sp>
      <p:sp>
        <p:nvSpPr>
          <p:cNvPr id="3" name="TextBox 2"/>
          <p:cNvSpPr txBox="1"/>
          <p:nvPr/>
        </p:nvSpPr>
        <p:spPr>
          <a:xfrm>
            <a:off x="5867400" y="1219200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Necklaces</a:t>
            </a:r>
            <a:endParaRPr lang="en-US" sz="1800" dirty="0"/>
          </a:p>
        </p:txBody>
      </p:sp>
      <p:sp>
        <p:nvSpPr>
          <p:cNvPr id="4" name="TextBox 3"/>
          <p:cNvSpPr txBox="1"/>
          <p:nvPr/>
        </p:nvSpPr>
        <p:spPr>
          <a:xfrm>
            <a:off x="6858000" y="4560332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Bowl</a:t>
            </a:r>
            <a:endParaRPr 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3" name="Picture 7" descr="PowerPoint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52388"/>
            <a:ext cx="9144000" cy="6961188"/>
          </a:xfrm>
          <a:prstGeom prst="rect">
            <a:avLst/>
          </a:prstGeom>
          <a:noFill/>
        </p:spPr>
      </p:pic>
      <p:pic>
        <p:nvPicPr>
          <p:cNvPr id="1026" name="Picture 2" descr="C:\Users\Lisa Simon\Pictures\Canon Powershot\Random Objects\Save House\Locations\IMG_119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57800" y="2133600"/>
            <a:ext cx="1970032" cy="3505200"/>
          </a:xfrm>
          <a:prstGeom prst="rect">
            <a:avLst/>
          </a:prstGeom>
          <a:noFill/>
        </p:spPr>
      </p:pic>
      <p:pic>
        <p:nvPicPr>
          <p:cNvPr id="1027" name="Picture 3" descr="C:\Users\Lisa Simon\Pictures\Canon Powershot\Random Objects\Save House\Locations\IMG_118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68993" y="1066800"/>
            <a:ext cx="2569607" cy="4572000"/>
          </a:xfrm>
          <a:prstGeom prst="rect">
            <a:avLst/>
          </a:prstGeom>
          <a:noFill/>
        </p:spPr>
      </p:pic>
      <p:sp>
        <p:nvSpPr>
          <p:cNvPr id="7" name="Down Arrow 6"/>
          <p:cNvSpPr/>
          <p:nvPr/>
        </p:nvSpPr>
        <p:spPr bwMode="auto">
          <a:xfrm>
            <a:off x="3200400" y="2286000"/>
            <a:ext cx="228600" cy="381000"/>
          </a:xfrm>
          <a:prstGeom prst="downArrow">
            <a:avLst/>
          </a:prstGeom>
          <a:solidFill>
            <a:srgbClr val="FFFF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72000" y="1219200"/>
            <a:ext cx="3733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100% Post-consumer waste </a:t>
            </a:r>
          </a:p>
          <a:p>
            <a:pPr algn="ctr"/>
            <a:r>
              <a:rPr lang="en-US" sz="1600" dirty="0" smtClean="0"/>
              <a:t>paper towels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3" name="Picture 7" descr="PowerPoint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52388"/>
            <a:ext cx="9144000" cy="6961188"/>
          </a:xfrm>
          <a:prstGeom prst="rect">
            <a:avLst/>
          </a:prstGeom>
          <a:noFill/>
        </p:spPr>
      </p:pic>
      <p:pic>
        <p:nvPicPr>
          <p:cNvPr id="5122" name="Picture 2" descr="C:\Users\Lisa Simon\Pictures\Canon Powershot\Random Objects\Save House\Locations\1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0" y="1447800"/>
            <a:ext cx="3657600" cy="3657600"/>
          </a:xfrm>
          <a:prstGeom prst="rect">
            <a:avLst/>
          </a:prstGeom>
          <a:noFill/>
        </p:spPr>
      </p:pic>
      <p:pic>
        <p:nvPicPr>
          <p:cNvPr id="5123" name="Picture 3" descr="C:\Users\Lisa Simon\Pictures\Canon Powershot\Random Objects\Save House\Paper\IMG_107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8200" y="1447800"/>
            <a:ext cx="3657600" cy="3657600"/>
          </a:xfrm>
          <a:prstGeom prst="rect">
            <a:avLst/>
          </a:prstGeom>
          <a:noFill/>
        </p:spPr>
      </p:pic>
      <p:sp>
        <p:nvSpPr>
          <p:cNvPr id="5" name="Down Arrow 4"/>
          <p:cNvSpPr/>
          <p:nvPr/>
        </p:nvSpPr>
        <p:spPr bwMode="auto">
          <a:xfrm>
            <a:off x="2971800" y="2743200"/>
            <a:ext cx="304800" cy="457200"/>
          </a:xfrm>
          <a:prstGeom prst="downArrow">
            <a:avLst/>
          </a:prstGeom>
          <a:solidFill>
            <a:srgbClr val="FFFF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3" name="Picture 7" descr="PowerPoint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52388"/>
            <a:ext cx="9144000" cy="6961188"/>
          </a:xfrm>
          <a:prstGeom prst="rect">
            <a:avLst/>
          </a:prstGeom>
          <a:noFill/>
        </p:spPr>
      </p:pic>
      <p:pic>
        <p:nvPicPr>
          <p:cNvPr id="6146" name="Picture 2" descr="C:\Users\Lisa Simon\Pictures\Canon Powershot\Random Objects\Save House\Locations\2b.JPG"/>
          <p:cNvPicPr>
            <a:picLocks noChangeAspect="1" noChangeArrowheads="1"/>
          </p:cNvPicPr>
          <p:nvPr/>
        </p:nvPicPr>
        <p:blipFill>
          <a:blip r:embed="rId4" cstate="print"/>
          <a:srcRect l="6250" t="10000" r="18750"/>
          <a:stretch>
            <a:fillRect/>
          </a:stretch>
        </p:blipFill>
        <p:spPr bwMode="auto">
          <a:xfrm>
            <a:off x="685800" y="1295400"/>
            <a:ext cx="4572000" cy="4114800"/>
          </a:xfrm>
          <a:prstGeom prst="rect">
            <a:avLst/>
          </a:prstGeom>
          <a:noFill/>
        </p:spPr>
      </p:pic>
      <p:pic>
        <p:nvPicPr>
          <p:cNvPr id="6147" name="Picture 3" descr="C:\Users\Lisa Simon\Pictures\Canon Powershot\Random Objects\Save House\Paper\IMG_1062.JPG"/>
          <p:cNvPicPr>
            <a:picLocks noChangeAspect="1" noChangeArrowheads="1"/>
          </p:cNvPicPr>
          <p:nvPr/>
        </p:nvPicPr>
        <p:blipFill>
          <a:blip r:embed="rId5" cstate="print"/>
          <a:srcRect t="11667"/>
          <a:stretch>
            <a:fillRect/>
          </a:stretch>
        </p:blipFill>
        <p:spPr bwMode="auto">
          <a:xfrm>
            <a:off x="5410200" y="1295400"/>
            <a:ext cx="3045023" cy="4038600"/>
          </a:xfrm>
          <a:prstGeom prst="rect">
            <a:avLst/>
          </a:prstGeom>
          <a:noFill/>
        </p:spPr>
      </p:pic>
      <p:sp>
        <p:nvSpPr>
          <p:cNvPr id="5" name="Down Arrow 4"/>
          <p:cNvSpPr/>
          <p:nvPr/>
        </p:nvSpPr>
        <p:spPr bwMode="auto">
          <a:xfrm>
            <a:off x="3124200" y="1828800"/>
            <a:ext cx="228600" cy="381000"/>
          </a:xfrm>
          <a:prstGeom prst="downArrow">
            <a:avLst/>
          </a:prstGeom>
          <a:solidFill>
            <a:srgbClr val="FFFF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3" name="Picture 7" descr="PowerPoint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52388"/>
            <a:ext cx="9144000" cy="6961188"/>
          </a:xfrm>
          <a:prstGeom prst="rect">
            <a:avLst/>
          </a:prstGeom>
          <a:noFill/>
        </p:spPr>
      </p:pic>
      <p:pic>
        <p:nvPicPr>
          <p:cNvPr id="7170" name="Picture 2" descr="C:\Users\Lisa Simon\Pictures\Canon Powershot\Random Objects\Save House\Locations\2c.JPG"/>
          <p:cNvPicPr>
            <a:picLocks noChangeAspect="1" noChangeArrowheads="1"/>
          </p:cNvPicPr>
          <p:nvPr/>
        </p:nvPicPr>
        <p:blipFill>
          <a:blip r:embed="rId4" cstate="print"/>
          <a:srcRect r="30000"/>
          <a:stretch>
            <a:fillRect/>
          </a:stretch>
        </p:blipFill>
        <p:spPr bwMode="auto">
          <a:xfrm>
            <a:off x="914400" y="1066800"/>
            <a:ext cx="3200400" cy="4572000"/>
          </a:xfrm>
          <a:prstGeom prst="rect">
            <a:avLst/>
          </a:prstGeom>
          <a:noFill/>
        </p:spPr>
      </p:pic>
      <p:pic>
        <p:nvPicPr>
          <p:cNvPr id="7171" name="Picture 3" descr="C:\Users\Lisa Simon\Pictures\Canon Powershot\Random Objects\Save House\Paper\IMG_108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67200" y="1295400"/>
            <a:ext cx="4114800" cy="4114800"/>
          </a:xfrm>
          <a:prstGeom prst="rect">
            <a:avLst/>
          </a:prstGeom>
          <a:noFill/>
        </p:spPr>
      </p:pic>
      <p:sp>
        <p:nvSpPr>
          <p:cNvPr id="5" name="Up Arrow 4"/>
          <p:cNvSpPr/>
          <p:nvPr/>
        </p:nvSpPr>
        <p:spPr bwMode="auto">
          <a:xfrm>
            <a:off x="2133600" y="2209800"/>
            <a:ext cx="304800" cy="457200"/>
          </a:xfrm>
          <a:prstGeom prst="upArrow">
            <a:avLst/>
          </a:prstGeom>
          <a:solidFill>
            <a:srgbClr val="FFFF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3" name="Picture 7" descr="PowerPoint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52388"/>
            <a:ext cx="9144000" cy="6961188"/>
          </a:xfrm>
          <a:prstGeom prst="rect">
            <a:avLst/>
          </a:prstGeom>
          <a:noFill/>
        </p:spPr>
      </p:pic>
      <p:pic>
        <p:nvPicPr>
          <p:cNvPr id="8194" name="Picture 2" descr="C:\Users\Lisa Simon\Pictures\Canon Powershot\Random Objects\Save House\Paper\IMG_108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5800" y="1066800"/>
            <a:ext cx="3045024" cy="4572000"/>
          </a:xfrm>
          <a:prstGeom prst="rect">
            <a:avLst/>
          </a:prstGeom>
          <a:noFill/>
        </p:spPr>
      </p:pic>
      <p:pic>
        <p:nvPicPr>
          <p:cNvPr id="8195" name="Picture 3" descr="C:\Users\Lisa Simon\Pictures\Canon Powershot\Random Objects\Save House\Locations\3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73793" y="1066800"/>
            <a:ext cx="2569607" cy="4572000"/>
          </a:xfrm>
          <a:prstGeom prst="rect">
            <a:avLst/>
          </a:prstGeom>
          <a:noFill/>
        </p:spPr>
      </p:pic>
      <p:sp>
        <p:nvSpPr>
          <p:cNvPr id="5" name="Down Arrow 4"/>
          <p:cNvSpPr/>
          <p:nvPr/>
        </p:nvSpPr>
        <p:spPr bwMode="auto">
          <a:xfrm>
            <a:off x="2819400" y="3810000"/>
            <a:ext cx="228600" cy="381000"/>
          </a:xfrm>
          <a:prstGeom prst="downArrow">
            <a:avLst/>
          </a:prstGeom>
          <a:solidFill>
            <a:srgbClr val="FFFF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6" name="Picture 14" descr="PowerPoint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50800"/>
            <a:ext cx="9144000" cy="6959600"/>
          </a:xfrm>
          <a:prstGeom prst="rect">
            <a:avLst/>
          </a:prstGeom>
          <a:noFill/>
        </p:spPr>
      </p:pic>
      <p:sp>
        <p:nvSpPr>
          <p:cNvPr id="3082" name="Text Box 10"/>
          <p:cNvSpPr txBox="1">
            <a:spLocks noChangeArrowheads="1"/>
          </p:cNvSpPr>
          <p:nvPr/>
        </p:nvSpPr>
        <p:spPr bwMode="auto">
          <a:xfrm>
            <a:off x="457200" y="2057400"/>
            <a:ext cx="5638800" cy="289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400" dirty="0" smtClean="0">
                <a:solidFill>
                  <a:srgbClr val="561715"/>
                </a:solidFill>
                <a:latin typeface="Times" pitchFamily="1" charset="0"/>
              </a:rPr>
              <a:t>Recycled </a:t>
            </a:r>
            <a:endParaRPr lang="en-US" sz="13800" dirty="0">
              <a:solidFill>
                <a:srgbClr val="561715"/>
              </a:solidFill>
              <a:latin typeface="Times" pitchFamily="1" charset="0"/>
            </a:endParaRPr>
          </a:p>
          <a:p>
            <a:pPr algn="ctr">
              <a:spcBef>
                <a:spcPts val="0"/>
              </a:spcBef>
            </a:pPr>
            <a:r>
              <a:rPr lang="en-US" sz="13800" dirty="0" smtClean="0">
                <a:solidFill>
                  <a:srgbClr val="561715"/>
                </a:solidFill>
                <a:latin typeface="Times" pitchFamily="1" charset="0"/>
              </a:rPr>
              <a:t>Plastic</a:t>
            </a:r>
            <a:endParaRPr lang="en-US" sz="13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3" name="Picture 7" descr="PowerPoint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52388"/>
            <a:ext cx="9144000" cy="6961188"/>
          </a:xfrm>
          <a:prstGeom prst="rect">
            <a:avLst/>
          </a:prstGeom>
          <a:noFill/>
        </p:spPr>
      </p:pic>
      <p:pic>
        <p:nvPicPr>
          <p:cNvPr id="8194" name="Picture 2" descr="C:\Users\Lisa Simon\Pictures\Canon Powershot\Random Objects\Save House\Locations\4b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0" y="1066800"/>
            <a:ext cx="2571750" cy="4572000"/>
          </a:xfrm>
          <a:prstGeom prst="rect">
            <a:avLst/>
          </a:prstGeom>
          <a:noFill/>
        </p:spPr>
      </p:pic>
      <p:pic>
        <p:nvPicPr>
          <p:cNvPr id="8195" name="Picture 3" descr="C:\Users\Lisa Simon\Pictures\Canon Powershot\Random Objects\Save House\Plastic\IMG_1057.JPG"/>
          <p:cNvPicPr>
            <a:picLocks noChangeAspect="1" noChangeArrowheads="1"/>
          </p:cNvPicPr>
          <p:nvPr/>
        </p:nvPicPr>
        <p:blipFill>
          <a:blip r:embed="rId5" cstate="print"/>
          <a:srcRect l="11012" r="15222"/>
          <a:stretch>
            <a:fillRect/>
          </a:stretch>
        </p:blipFill>
        <p:spPr bwMode="auto">
          <a:xfrm>
            <a:off x="3657600" y="1447800"/>
            <a:ext cx="4800600" cy="3657600"/>
          </a:xfrm>
          <a:prstGeom prst="rect">
            <a:avLst/>
          </a:prstGeom>
          <a:noFill/>
        </p:spPr>
      </p:pic>
      <p:sp>
        <p:nvSpPr>
          <p:cNvPr id="5" name="Down Arrow 4"/>
          <p:cNvSpPr/>
          <p:nvPr/>
        </p:nvSpPr>
        <p:spPr bwMode="auto">
          <a:xfrm>
            <a:off x="2133600" y="2971800"/>
            <a:ext cx="304800" cy="381000"/>
          </a:xfrm>
          <a:prstGeom prst="downArrow">
            <a:avLst/>
          </a:prstGeom>
          <a:solidFill>
            <a:srgbClr val="FFFF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3" name="Picture 7" descr="PowerPoint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52388"/>
            <a:ext cx="9144000" cy="6961188"/>
          </a:xfrm>
          <a:prstGeom prst="rect">
            <a:avLst/>
          </a:prstGeom>
          <a:noFill/>
        </p:spPr>
      </p:pic>
      <p:pic>
        <p:nvPicPr>
          <p:cNvPr id="7170" name="Picture 2" descr="C:\Users\Lisa Simon\Pictures\Canon Powershot\Random Objects\Save House\Plastic\IMG_112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81650" y="1066800"/>
            <a:ext cx="2571750" cy="4038600"/>
          </a:xfrm>
          <a:prstGeom prst="rect">
            <a:avLst/>
          </a:prstGeom>
          <a:noFill/>
        </p:spPr>
      </p:pic>
      <p:pic>
        <p:nvPicPr>
          <p:cNvPr id="7172" name="Picture 4" descr="C:\Users\Lisa Simon\Pictures\Canon Powershot\Random Objects\Save House\Locations\1d.JPG"/>
          <p:cNvPicPr>
            <a:picLocks noChangeAspect="1" noChangeArrowheads="1"/>
          </p:cNvPicPr>
          <p:nvPr/>
        </p:nvPicPr>
        <p:blipFill>
          <a:blip r:embed="rId5" cstate="print"/>
          <a:srcRect t="48475" r="50857" b="2392"/>
          <a:stretch>
            <a:fillRect/>
          </a:stretch>
        </p:blipFill>
        <p:spPr bwMode="auto">
          <a:xfrm>
            <a:off x="837228" y="1066800"/>
            <a:ext cx="4572972" cy="4572000"/>
          </a:xfrm>
          <a:prstGeom prst="rect">
            <a:avLst/>
          </a:prstGeom>
          <a:noFill/>
        </p:spPr>
      </p:pic>
      <p:sp>
        <p:nvSpPr>
          <p:cNvPr id="5" name="Down Arrow 4"/>
          <p:cNvSpPr/>
          <p:nvPr/>
        </p:nvSpPr>
        <p:spPr bwMode="auto">
          <a:xfrm>
            <a:off x="3657600" y="3352800"/>
            <a:ext cx="457200" cy="609600"/>
          </a:xfrm>
          <a:prstGeom prst="downArrow">
            <a:avLst/>
          </a:prstGeom>
          <a:solidFill>
            <a:srgbClr val="FFFF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019800" y="5257800"/>
            <a:ext cx="1981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All Carpets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3" name="Picture 7" descr="PowerPoint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52388"/>
            <a:ext cx="9144000" cy="6961188"/>
          </a:xfrm>
          <a:prstGeom prst="rect">
            <a:avLst/>
          </a:prstGeom>
          <a:noFill/>
        </p:spPr>
      </p:pic>
      <p:pic>
        <p:nvPicPr>
          <p:cNvPr id="2050" name="Picture 2" descr="C:\Users\Lisa Simon\Pictures\Canon Powershot\Random Objects\Save House\Locations\1c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62200" y="1066800"/>
            <a:ext cx="4572000" cy="4572000"/>
          </a:xfrm>
          <a:prstGeom prst="rect">
            <a:avLst/>
          </a:prstGeom>
          <a:noFill/>
        </p:spPr>
      </p:pic>
      <p:sp>
        <p:nvSpPr>
          <p:cNvPr id="4" name="Down Arrow 3"/>
          <p:cNvSpPr/>
          <p:nvPr/>
        </p:nvSpPr>
        <p:spPr bwMode="auto">
          <a:xfrm>
            <a:off x="5486400" y="2895600"/>
            <a:ext cx="304800" cy="457200"/>
          </a:xfrm>
          <a:prstGeom prst="downArrow">
            <a:avLst/>
          </a:prstGeom>
          <a:solidFill>
            <a:srgbClr val="FFFF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5" name="Right Arrow 4"/>
          <p:cNvSpPr/>
          <p:nvPr/>
        </p:nvSpPr>
        <p:spPr bwMode="auto">
          <a:xfrm>
            <a:off x="4267200" y="3429000"/>
            <a:ext cx="457200" cy="304800"/>
          </a:xfrm>
          <a:prstGeom prst="rightArrow">
            <a:avLst/>
          </a:prstGeom>
          <a:solidFill>
            <a:srgbClr val="FFFF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1" name="Picture 13" descr="PowerPoint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50800"/>
            <a:ext cx="9144000" cy="6959600"/>
          </a:xfrm>
          <a:prstGeom prst="rect">
            <a:avLst/>
          </a:prstGeom>
          <a:noFill/>
        </p:spPr>
      </p:pic>
      <p:sp>
        <p:nvSpPr>
          <p:cNvPr id="2056" name="Text Box 8"/>
          <p:cNvSpPr txBox="1">
            <a:spLocks noChangeArrowheads="1"/>
          </p:cNvSpPr>
          <p:nvPr/>
        </p:nvSpPr>
        <p:spPr bwMode="auto">
          <a:xfrm>
            <a:off x="1104900" y="1676400"/>
            <a:ext cx="6934200" cy="280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8800" dirty="0" smtClean="0">
                <a:solidFill>
                  <a:srgbClr val="561715"/>
                </a:solidFill>
                <a:latin typeface="Times" pitchFamily="1" charset="0"/>
              </a:rPr>
              <a:t>The SAVE House</a:t>
            </a:r>
            <a:endParaRPr lang="en-US" sz="2800" dirty="0">
              <a:solidFill>
                <a:srgbClr val="561715"/>
              </a:solidFill>
            </a:endParaRPr>
          </a:p>
        </p:txBody>
      </p:sp>
      <p:sp>
        <p:nvSpPr>
          <p:cNvPr id="2057" name="Text Box 9"/>
          <p:cNvSpPr txBox="1">
            <a:spLocks noChangeArrowheads="1"/>
          </p:cNvSpPr>
          <p:nvPr/>
        </p:nvSpPr>
        <p:spPr bwMode="auto">
          <a:xfrm>
            <a:off x="1638300" y="6138042"/>
            <a:ext cx="640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 smtClean="0">
                <a:solidFill>
                  <a:srgbClr val="561715"/>
                </a:solidFill>
                <a:latin typeface="Times" pitchFamily="1" charset="0"/>
              </a:rPr>
              <a:t>Souderton, Pennsylvania</a:t>
            </a:r>
            <a:endParaRPr lang="en-US" b="1" dirty="0"/>
          </a:p>
        </p:txBody>
      </p:sp>
      <p:sp>
        <p:nvSpPr>
          <p:cNvPr id="2058" name="Text Box 10"/>
          <p:cNvSpPr txBox="1">
            <a:spLocks noChangeArrowheads="1"/>
          </p:cNvSpPr>
          <p:nvPr/>
        </p:nvSpPr>
        <p:spPr bwMode="auto">
          <a:xfrm>
            <a:off x="1104900" y="4431268"/>
            <a:ext cx="6934200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 dirty="0" smtClean="0">
                <a:solidFill>
                  <a:srgbClr val="561715"/>
                </a:solidFill>
                <a:latin typeface="Times" pitchFamily="1" charset="0"/>
              </a:rPr>
              <a:t>A National Award-winning Environmental Demonstration Home</a:t>
            </a:r>
          </a:p>
          <a:p>
            <a:pPr algn="ctr">
              <a:spcBef>
                <a:spcPct val="50000"/>
              </a:spcBef>
            </a:pPr>
            <a:r>
              <a:rPr lang="en-US" sz="1800" dirty="0" smtClean="0">
                <a:solidFill>
                  <a:srgbClr val="561715"/>
                </a:solidFill>
                <a:latin typeface="Times" pitchFamily="1" charset="0"/>
              </a:rPr>
              <a:t>Built by the members of SAVE from Souderton Area High School</a:t>
            </a:r>
            <a:endParaRPr lang="en-US" sz="1800" dirty="0">
              <a:solidFill>
                <a:srgbClr val="5617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670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3" name="Picture 7" descr="PowerPoint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52388"/>
            <a:ext cx="9144000" cy="6961188"/>
          </a:xfrm>
          <a:prstGeom prst="rect">
            <a:avLst/>
          </a:prstGeom>
          <a:noFill/>
        </p:spPr>
      </p:pic>
      <p:pic>
        <p:nvPicPr>
          <p:cNvPr id="3074" name="Picture 2" descr="C:\Users\Lisa Simon\Pictures\Canon Powershot\Random Objects\Save House\Plastic\IMG_105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0" y="1524000"/>
            <a:ext cx="3657600" cy="3657600"/>
          </a:xfrm>
          <a:prstGeom prst="rect">
            <a:avLst/>
          </a:prstGeom>
          <a:noFill/>
        </p:spPr>
      </p:pic>
      <p:pic>
        <p:nvPicPr>
          <p:cNvPr id="3075" name="Picture 3" descr="C:\Users\Lisa Simon\Pictures\Canon Powershot\Random Objects\Save House\Plastic\IMG_112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8200" y="1524000"/>
            <a:ext cx="3657600" cy="36576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4572000" y="5255567"/>
            <a:ext cx="373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Table made from plastic bottles</a:t>
            </a:r>
            <a:endParaRPr 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3" name="Picture 7" descr="PowerPoint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52388"/>
            <a:ext cx="9144000" cy="6961188"/>
          </a:xfrm>
          <a:prstGeom prst="rect">
            <a:avLst/>
          </a:prstGeom>
          <a:noFill/>
        </p:spPr>
      </p:pic>
      <p:pic>
        <p:nvPicPr>
          <p:cNvPr id="6146" name="Picture 2" descr="C:\Users\Lisa Simon\Pictures\Canon Powershot\Random Objects\Save House\Plastic\IMG_1081.JPG"/>
          <p:cNvPicPr>
            <a:picLocks noChangeAspect="1" noChangeArrowheads="1"/>
          </p:cNvPicPr>
          <p:nvPr/>
        </p:nvPicPr>
        <p:blipFill>
          <a:blip r:embed="rId4" cstate="print"/>
          <a:srcRect l="18734" r="7889"/>
          <a:stretch>
            <a:fillRect/>
          </a:stretch>
        </p:blipFill>
        <p:spPr bwMode="auto">
          <a:xfrm>
            <a:off x="3657600" y="1600200"/>
            <a:ext cx="4775200" cy="3657600"/>
          </a:xfrm>
          <a:prstGeom prst="rect">
            <a:avLst/>
          </a:prstGeom>
          <a:noFill/>
        </p:spPr>
      </p:pic>
      <p:pic>
        <p:nvPicPr>
          <p:cNvPr id="6147" name="Picture 3" descr="C:\Users\Lisa Simon\Pictures\Canon Powershot\Random Objects\Save House\Locations\IMG_119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35593" y="1066800"/>
            <a:ext cx="2569607" cy="4572000"/>
          </a:xfrm>
          <a:prstGeom prst="rect">
            <a:avLst/>
          </a:prstGeom>
          <a:noFill/>
        </p:spPr>
      </p:pic>
      <p:sp>
        <p:nvSpPr>
          <p:cNvPr id="5" name="Down Arrow 4"/>
          <p:cNvSpPr/>
          <p:nvPr/>
        </p:nvSpPr>
        <p:spPr bwMode="auto">
          <a:xfrm>
            <a:off x="1752600" y="2971800"/>
            <a:ext cx="228600" cy="457200"/>
          </a:xfrm>
          <a:prstGeom prst="downArrow">
            <a:avLst/>
          </a:prstGeom>
          <a:solidFill>
            <a:srgbClr val="FFFF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3" name="Picture 7" descr="PowerPoint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52388"/>
            <a:ext cx="9144000" cy="6961188"/>
          </a:xfrm>
          <a:prstGeom prst="rect">
            <a:avLst/>
          </a:prstGeom>
          <a:noFill/>
        </p:spPr>
      </p:pic>
      <p:pic>
        <p:nvPicPr>
          <p:cNvPr id="4098" name="Picture 2" descr="C:\Users\Lisa Simon\Pictures\Canon Powershot\Random Objects\Save House\Locations\1b.JPG"/>
          <p:cNvPicPr>
            <a:picLocks noChangeAspect="1" noChangeArrowheads="1"/>
          </p:cNvPicPr>
          <p:nvPr/>
        </p:nvPicPr>
        <p:blipFill>
          <a:blip r:embed="rId4" cstate="print"/>
          <a:srcRect t="23333" b="3333"/>
          <a:stretch>
            <a:fillRect/>
          </a:stretch>
        </p:blipFill>
        <p:spPr bwMode="auto">
          <a:xfrm>
            <a:off x="1524000" y="1066800"/>
            <a:ext cx="6234545" cy="4572000"/>
          </a:xfrm>
          <a:prstGeom prst="rect">
            <a:avLst/>
          </a:prstGeom>
          <a:noFill/>
        </p:spPr>
      </p:pic>
      <p:sp>
        <p:nvSpPr>
          <p:cNvPr id="4" name="Right Arrow 3"/>
          <p:cNvSpPr/>
          <p:nvPr/>
        </p:nvSpPr>
        <p:spPr bwMode="auto">
          <a:xfrm>
            <a:off x="4648200" y="2819400"/>
            <a:ext cx="457200" cy="228600"/>
          </a:xfrm>
          <a:prstGeom prst="rightArrow">
            <a:avLst/>
          </a:prstGeom>
          <a:solidFill>
            <a:srgbClr val="FFFF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5" name="Down Arrow 4"/>
          <p:cNvSpPr/>
          <p:nvPr/>
        </p:nvSpPr>
        <p:spPr bwMode="auto">
          <a:xfrm>
            <a:off x="5410200" y="2362200"/>
            <a:ext cx="228600" cy="457200"/>
          </a:xfrm>
          <a:prstGeom prst="downArrow">
            <a:avLst/>
          </a:prstGeom>
          <a:solidFill>
            <a:srgbClr val="FFFF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3" name="Picture 7" descr="PowerPoint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52388"/>
            <a:ext cx="9144000" cy="6961188"/>
          </a:xfrm>
          <a:prstGeom prst="rect">
            <a:avLst/>
          </a:prstGeom>
          <a:noFill/>
        </p:spPr>
      </p:pic>
      <p:pic>
        <p:nvPicPr>
          <p:cNvPr id="5122" name="Picture 2" descr="C:\Users\Lisa Simon\Pictures\Canon Powershot\Random Objects\Save House\Plastic\IMG_1060.JPG"/>
          <p:cNvPicPr>
            <a:picLocks noChangeAspect="1" noChangeArrowheads="1"/>
          </p:cNvPicPr>
          <p:nvPr/>
        </p:nvPicPr>
        <p:blipFill rotWithShape="1">
          <a:blip r:embed="rId4" cstate="print"/>
          <a:srcRect t="9515" b="3512"/>
          <a:stretch/>
        </p:blipFill>
        <p:spPr bwMode="auto">
          <a:xfrm>
            <a:off x="1040154" y="1295400"/>
            <a:ext cx="2312646" cy="3578773"/>
          </a:xfrm>
          <a:prstGeom prst="rect">
            <a:avLst/>
          </a:prstGeom>
          <a:noFill/>
        </p:spPr>
      </p:pic>
      <p:pic>
        <p:nvPicPr>
          <p:cNvPr id="5123" name="Picture 3" descr="C:\Users\Lisa Simon\Pictures\Canon Powershot\Random Objects\Save House\Plastic\IMG_105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62400" y="1295400"/>
            <a:ext cx="4114800" cy="41148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1040154" y="5087033"/>
            <a:ext cx="24650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Recycled plastic notebook</a:t>
            </a:r>
            <a:endParaRPr 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3" name="Picture 7" descr="PowerPoint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52388"/>
            <a:ext cx="9144000" cy="6961188"/>
          </a:xfrm>
          <a:prstGeom prst="rect">
            <a:avLst/>
          </a:prstGeom>
          <a:noFill/>
        </p:spPr>
      </p:pic>
      <p:pic>
        <p:nvPicPr>
          <p:cNvPr id="11266" name="Picture 2" descr="C:\Users\Lisa Simon\Pictures\Canon Powershot\Random Objects\Save House\Locations\2b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0" y="1066800"/>
            <a:ext cx="6096000" cy="4572000"/>
          </a:xfrm>
          <a:prstGeom prst="rect">
            <a:avLst/>
          </a:prstGeom>
          <a:noFill/>
        </p:spPr>
      </p:pic>
      <p:sp>
        <p:nvSpPr>
          <p:cNvPr id="4" name="Down Arrow 3"/>
          <p:cNvSpPr/>
          <p:nvPr/>
        </p:nvSpPr>
        <p:spPr bwMode="auto">
          <a:xfrm>
            <a:off x="5715000" y="1981200"/>
            <a:ext cx="304800" cy="533400"/>
          </a:xfrm>
          <a:prstGeom prst="downArrow">
            <a:avLst/>
          </a:prstGeom>
          <a:solidFill>
            <a:srgbClr val="FFFF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5" name="Down Arrow 4"/>
          <p:cNvSpPr/>
          <p:nvPr/>
        </p:nvSpPr>
        <p:spPr bwMode="auto">
          <a:xfrm>
            <a:off x="5029200" y="3276600"/>
            <a:ext cx="228600" cy="381000"/>
          </a:xfrm>
          <a:prstGeom prst="downArrow">
            <a:avLst/>
          </a:prstGeom>
          <a:solidFill>
            <a:srgbClr val="FFFF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6" name="Up Arrow 5"/>
          <p:cNvSpPr/>
          <p:nvPr/>
        </p:nvSpPr>
        <p:spPr bwMode="auto">
          <a:xfrm>
            <a:off x="5029200" y="4419600"/>
            <a:ext cx="304800" cy="533400"/>
          </a:xfrm>
          <a:prstGeom prst="upArrow">
            <a:avLst/>
          </a:prstGeom>
          <a:solidFill>
            <a:srgbClr val="FFFF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3" name="Picture 7" descr="PowerPoint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52388"/>
            <a:ext cx="9144000" cy="6961188"/>
          </a:xfrm>
          <a:prstGeom prst="rect">
            <a:avLst/>
          </a:prstGeom>
          <a:noFill/>
        </p:spPr>
      </p:pic>
      <p:pic>
        <p:nvPicPr>
          <p:cNvPr id="10242" name="Picture 2" descr="C:\Users\Lisa Simon\Pictures\Canon Powershot\Random Objects\Save House\Plastic\IMG_1061.JPG"/>
          <p:cNvPicPr>
            <a:picLocks noChangeAspect="1" noChangeArrowheads="1"/>
          </p:cNvPicPr>
          <p:nvPr/>
        </p:nvPicPr>
        <p:blipFill>
          <a:blip r:embed="rId4" cstate="print"/>
          <a:srcRect l="8896"/>
          <a:stretch>
            <a:fillRect/>
          </a:stretch>
        </p:blipFill>
        <p:spPr bwMode="auto">
          <a:xfrm>
            <a:off x="3276600" y="1066800"/>
            <a:ext cx="2341007" cy="4572000"/>
          </a:xfrm>
          <a:prstGeom prst="rect">
            <a:avLst/>
          </a:prstGeom>
          <a:noFill/>
        </p:spPr>
      </p:pic>
      <p:pic>
        <p:nvPicPr>
          <p:cNvPr id="10243" name="Picture 3" descr="C:\Users\Lisa Simon\Pictures\Canon Powershot\Random Objects\Save House\Plastic\IMG_106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9600" y="1828800"/>
            <a:ext cx="2546883" cy="3200400"/>
          </a:xfrm>
          <a:prstGeom prst="rect">
            <a:avLst/>
          </a:prstGeom>
          <a:noFill/>
        </p:spPr>
      </p:pic>
      <p:pic>
        <p:nvPicPr>
          <p:cNvPr id="10244" name="Picture 4" descr="C:\Users\Lisa Simon\Pictures\Canon Powershot\Random Objects\Save House\Plastic\IMG_104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15000" y="1981200"/>
            <a:ext cx="2743200" cy="2743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3" name="Picture 7" descr="PowerPoint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52388"/>
            <a:ext cx="9144000" cy="6961188"/>
          </a:xfrm>
          <a:prstGeom prst="rect">
            <a:avLst/>
          </a:prstGeom>
          <a:noFill/>
        </p:spPr>
      </p:pic>
      <p:pic>
        <p:nvPicPr>
          <p:cNvPr id="9218" name="Picture 2" descr="C:\Users\Lisa Simon\Pictures\Canon Powershot\Random Objects\Save House\Plastic\IMG_1103.JPG"/>
          <p:cNvPicPr>
            <a:picLocks noChangeAspect="1" noChangeArrowheads="1"/>
          </p:cNvPicPr>
          <p:nvPr/>
        </p:nvPicPr>
        <p:blipFill>
          <a:blip r:embed="rId4" cstate="print"/>
          <a:srcRect l="4688" r="6250"/>
          <a:stretch>
            <a:fillRect/>
          </a:stretch>
        </p:blipFill>
        <p:spPr bwMode="auto">
          <a:xfrm>
            <a:off x="4191000" y="1447800"/>
            <a:ext cx="4343400" cy="3657600"/>
          </a:xfrm>
          <a:prstGeom prst="rect">
            <a:avLst/>
          </a:prstGeom>
          <a:noFill/>
        </p:spPr>
      </p:pic>
      <p:pic>
        <p:nvPicPr>
          <p:cNvPr id="9219" name="Picture 3" descr="C:\Users\Lisa Simon\Pictures\Canon Powershot\Random Objects\Save House\Locations\3c.JPG"/>
          <p:cNvPicPr>
            <a:picLocks noChangeAspect="1" noChangeArrowheads="1"/>
          </p:cNvPicPr>
          <p:nvPr/>
        </p:nvPicPr>
        <p:blipFill>
          <a:blip r:embed="rId5" cstate="print"/>
          <a:srcRect l="31749" r="4752"/>
          <a:stretch>
            <a:fillRect/>
          </a:stretch>
        </p:blipFill>
        <p:spPr bwMode="auto">
          <a:xfrm>
            <a:off x="609600" y="1447800"/>
            <a:ext cx="3505200" cy="3657600"/>
          </a:xfrm>
          <a:prstGeom prst="rect">
            <a:avLst/>
          </a:prstGeom>
          <a:noFill/>
        </p:spPr>
      </p:pic>
      <p:sp>
        <p:nvSpPr>
          <p:cNvPr id="5" name="Down Arrow 4"/>
          <p:cNvSpPr/>
          <p:nvPr/>
        </p:nvSpPr>
        <p:spPr bwMode="auto">
          <a:xfrm>
            <a:off x="1219200" y="3200400"/>
            <a:ext cx="304800" cy="457200"/>
          </a:xfrm>
          <a:prstGeom prst="downArrow">
            <a:avLst/>
          </a:prstGeom>
          <a:solidFill>
            <a:srgbClr val="FFFF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6" name="Picture 14" descr="PowerPoint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50800"/>
            <a:ext cx="9144000" cy="6959600"/>
          </a:xfrm>
          <a:prstGeom prst="rect">
            <a:avLst/>
          </a:prstGeom>
          <a:noFill/>
        </p:spPr>
      </p:pic>
      <p:sp>
        <p:nvSpPr>
          <p:cNvPr id="3082" name="Text Box 10"/>
          <p:cNvSpPr txBox="1">
            <a:spLocks noChangeArrowheads="1"/>
          </p:cNvSpPr>
          <p:nvPr/>
        </p:nvSpPr>
        <p:spPr bwMode="auto">
          <a:xfrm>
            <a:off x="457200" y="2325231"/>
            <a:ext cx="5638800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400" dirty="0" smtClean="0">
                <a:solidFill>
                  <a:srgbClr val="561715"/>
                </a:solidFill>
                <a:latin typeface="Times" pitchFamily="1" charset="0"/>
              </a:rPr>
              <a:t>Recycled </a:t>
            </a:r>
            <a:endParaRPr lang="en-US" sz="13800" dirty="0">
              <a:solidFill>
                <a:srgbClr val="561715"/>
              </a:solidFill>
              <a:latin typeface="Times" pitchFamily="1" charset="0"/>
            </a:endParaRPr>
          </a:p>
          <a:p>
            <a:pPr algn="ctr">
              <a:spcBef>
                <a:spcPts val="0"/>
              </a:spcBef>
            </a:pPr>
            <a:r>
              <a:rPr lang="en-US" sz="9600" dirty="0" smtClean="0">
                <a:solidFill>
                  <a:srgbClr val="561715"/>
                </a:solidFill>
                <a:latin typeface="Times" pitchFamily="1" charset="0"/>
              </a:rPr>
              <a:t>Aluminum</a:t>
            </a:r>
            <a:endParaRPr lang="en-US" sz="9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3" name="Picture 7" descr="PowerPoint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52388"/>
            <a:ext cx="9144000" cy="6961188"/>
          </a:xfrm>
          <a:prstGeom prst="rect">
            <a:avLst/>
          </a:prstGeom>
          <a:noFill/>
        </p:spPr>
      </p:pic>
      <p:pic>
        <p:nvPicPr>
          <p:cNvPr id="10242" name="Picture 2" descr="C:\Users\Lisa Simon\Pictures\Canon Powershot\Random Objects\Save House\Aluminum\IMG_107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1447800"/>
            <a:ext cx="3657600" cy="3657600"/>
          </a:xfrm>
          <a:prstGeom prst="rect">
            <a:avLst/>
          </a:prstGeom>
          <a:noFill/>
        </p:spPr>
      </p:pic>
      <p:pic>
        <p:nvPicPr>
          <p:cNvPr id="10245" name="Picture 5" descr="C:\Users\Lisa Simon\Pictures\Canon Powershot\Random Objects\Save House\Locations\1d.JPG"/>
          <p:cNvPicPr>
            <a:picLocks noChangeAspect="1" noChangeArrowheads="1"/>
          </p:cNvPicPr>
          <p:nvPr/>
        </p:nvPicPr>
        <p:blipFill>
          <a:blip r:embed="rId5" cstate="print"/>
          <a:srcRect l="48590" t="48736"/>
          <a:stretch>
            <a:fillRect/>
          </a:stretch>
        </p:blipFill>
        <p:spPr bwMode="auto">
          <a:xfrm>
            <a:off x="762000" y="1447800"/>
            <a:ext cx="3668033" cy="3657600"/>
          </a:xfrm>
          <a:prstGeom prst="rect">
            <a:avLst/>
          </a:prstGeom>
          <a:noFill/>
        </p:spPr>
      </p:pic>
      <p:sp>
        <p:nvSpPr>
          <p:cNvPr id="10" name="Down Arrow 9"/>
          <p:cNvSpPr/>
          <p:nvPr/>
        </p:nvSpPr>
        <p:spPr bwMode="auto">
          <a:xfrm>
            <a:off x="2895600" y="1600200"/>
            <a:ext cx="304800" cy="533400"/>
          </a:xfrm>
          <a:prstGeom prst="downArrow">
            <a:avLst/>
          </a:prstGeom>
          <a:solidFill>
            <a:srgbClr val="FFFF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3" name="Picture 7" descr="PowerPoint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52388"/>
            <a:ext cx="9144000" cy="6961188"/>
          </a:xfrm>
          <a:prstGeom prst="rect">
            <a:avLst/>
          </a:prstGeom>
          <a:noFill/>
        </p:spPr>
      </p:pic>
      <p:pic>
        <p:nvPicPr>
          <p:cNvPr id="11266" name="Picture 2" descr="C:\Users\Lisa Simon\Pictures\Canon Powershot\Random Objects\Save House\Locations\2c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0" y="1066800"/>
            <a:ext cx="4572000" cy="4572000"/>
          </a:xfrm>
          <a:prstGeom prst="rect">
            <a:avLst/>
          </a:prstGeom>
          <a:noFill/>
        </p:spPr>
      </p:pic>
      <p:sp>
        <p:nvSpPr>
          <p:cNvPr id="4" name="Down Arrow 3"/>
          <p:cNvSpPr/>
          <p:nvPr/>
        </p:nvSpPr>
        <p:spPr bwMode="auto">
          <a:xfrm>
            <a:off x="4114800" y="1143000"/>
            <a:ext cx="304800" cy="457200"/>
          </a:xfrm>
          <a:prstGeom prst="downArrow">
            <a:avLst/>
          </a:prstGeom>
          <a:solidFill>
            <a:srgbClr val="FFFF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5" name="Down Arrow 4"/>
          <p:cNvSpPr/>
          <p:nvPr/>
        </p:nvSpPr>
        <p:spPr bwMode="auto">
          <a:xfrm rot="10800000">
            <a:off x="3733800" y="2362200"/>
            <a:ext cx="457200" cy="609600"/>
          </a:xfrm>
          <a:prstGeom prst="downArrow">
            <a:avLst/>
          </a:prstGeom>
          <a:solidFill>
            <a:srgbClr val="FFFF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3" name="Picture 7" descr="PowerPoint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52388"/>
            <a:ext cx="9144000" cy="6961188"/>
          </a:xfrm>
          <a:prstGeom prst="rect">
            <a:avLst/>
          </a:prstGeom>
          <a:noFill/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07898" y="1109295"/>
            <a:ext cx="6564502" cy="4529505"/>
          </a:xfrm>
          <a:prstGeom prst="rect">
            <a:avLst/>
          </a:prstGeom>
          <a:noFill/>
          <a:ln w="28575" cmpd="thinThick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052870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3" name="Picture 7" descr="PowerPoint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52388"/>
            <a:ext cx="9144000" cy="6961188"/>
          </a:xfrm>
          <a:prstGeom prst="rect">
            <a:avLst/>
          </a:prstGeom>
          <a:noFill/>
        </p:spPr>
      </p:pic>
      <p:pic>
        <p:nvPicPr>
          <p:cNvPr id="12290" name="Picture 2" descr="C:\Users\Lisa Simon\Pictures\Canon Powershot\Random Objects\Save House\Aluminum\IMG_106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68993" y="1066800"/>
            <a:ext cx="2569607" cy="4572000"/>
          </a:xfrm>
          <a:prstGeom prst="rect">
            <a:avLst/>
          </a:prstGeom>
          <a:noFill/>
        </p:spPr>
      </p:pic>
      <p:pic>
        <p:nvPicPr>
          <p:cNvPr id="12291" name="Picture 3" descr="C:\Users\Lisa Simon\Pictures\Canon Powershot\Random Objects\Save House\Aluminum\IMG_106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81600" y="1066800"/>
            <a:ext cx="2569607" cy="4572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3" name="Picture 7" descr="PowerPoint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52388"/>
            <a:ext cx="9144000" cy="6961188"/>
          </a:xfrm>
          <a:prstGeom prst="rect">
            <a:avLst/>
          </a:prstGeom>
          <a:noFill/>
        </p:spPr>
      </p:pic>
      <p:pic>
        <p:nvPicPr>
          <p:cNvPr id="13314" name="Picture 2" descr="C:\Users\Lisa Simon\Pictures\Canon Powershot\Random Objects\Save House\Aluminum\IMG_109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24400" y="1524000"/>
            <a:ext cx="3657600" cy="3657600"/>
          </a:xfrm>
          <a:prstGeom prst="rect">
            <a:avLst/>
          </a:prstGeom>
          <a:noFill/>
        </p:spPr>
      </p:pic>
      <p:pic>
        <p:nvPicPr>
          <p:cNvPr id="13315" name="Picture 3" descr="C:\Users\Lisa Simon\Pictures\Canon Powershot\Random Objects\Save House\Locations\3b.JPG"/>
          <p:cNvPicPr>
            <a:picLocks noChangeAspect="1" noChangeArrowheads="1"/>
          </p:cNvPicPr>
          <p:nvPr/>
        </p:nvPicPr>
        <p:blipFill>
          <a:blip r:embed="rId5" cstate="print"/>
          <a:srcRect l="9663" r="24077"/>
          <a:stretch>
            <a:fillRect/>
          </a:stretch>
        </p:blipFill>
        <p:spPr bwMode="auto">
          <a:xfrm>
            <a:off x="762000" y="1524000"/>
            <a:ext cx="3657600" cy="3657600"/>
          </a:xfrm>
          <a:prstGeom prst="rect">
            <a:avLst/>
          </a:prstGeom>
          <a:noFill/>
        </p:spPr>
      </p:pic>
      <p:sp>
        <p:nvSpPr>
          <p:cNvPr id="5" name="Down Arrow 4"/>
          <p:cNvSpPr/>
          <p:nvPr/>
        </p:nvSpPr>
        <p:spPr bwMode="auto">
          <a:xfrm>
            <a:off x="2590800" y="1752600"/>
            <a:ext cx="228600" cy="381000"/>
          </a:xfrm>
          <a:prstGeom prst="downArrow">
            <a:avLst/>
          </a:prstGeom>
          <a:solidFill>
            <a:srgbClr val="FFFF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6" name="Picture 14" descr="PowerPoint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50800"/>
            <a:ext cx="9144000" cy="6959600"/>
          </a:xfrm>
          <a:prstGeom prst="rect">
            <a:avLst/>
          </a:prstGeom>
          <a:noFill/>
        </p:spPr>
      </p:pic>
      <p:sp>
        <p:nvSpPr>
          <p:cNvPr id="3082" name="Text Box 10"/>
          <p:cNvSpPr txBox="1">
            <a:spLocks noChangeArrowheads="1"/>
          </p:cNvSpPr>
          <p:nvPr/>
        </p:nvSpPr>
        <p:spPr bwMode="auto">
          <a:xfrm>
            <a:off x="457200" y="2057400"/>
            <a:ext cx="5638800" cy="289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400" dirty="0" smtClean="0">
                <a:solidFill>
                  <a:srgbClr val="561715"/>
                </a:solidFill>
                <a:latin typeface="Times" pitchFamily="1" charset="0"/>
              </a:rPr>
              <a:t>Recycled </a:t>
            </a:r>
            <a:endParaRPr lang="en-US" sz="13800" dirty="0">
              <a:solidFill>
                <a:srgbClr val="561715"/>
              </a:solidFill>
              <a:latin typeface="Times" pitchFamily="1" charset="0"/>
            </a:endParaRPr>
          </a:p>
          <a:p>
            <a:pPr algn="ctr">
              <a:spcBef>
                <a:spcPts val="0"/>
              </a:spcBef>
            </a:pPr>
            <a:r>
              <a:rPr lang="en-US" sz="13800" dirty="0" smtClean="0">
                <a:solidFill>
                  <a:srgbClr val="561715"/>
                </a:solidFill>
                <a:latin typeface="Times" pitchFamily="1" charset="0"/>
              </a:rPr>
              <a:t>Glass</a:t>
            </a:r>
            <a:endParaRPr lang="en-US" sz="13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3" name="Picture 7" descr="PowerPoint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52388"/>
            <a:ext cx="9144000" cy="6961188"/>
          </a:xfrm>
          <a:prstGeom prst="rect">
            <a:avLst/>
          </a:prstGeom>
          <a:noFill/>
        </p:spPr>
      </p:pic>
      <p:pic>
        <p:nvPicPr>
          <p:cNvPr id="15362" name="Picture 2" descr="C:\Users\Lisa Simon\Pictures\Canon Powershot\Random Objects\Save House\Glass\IMG_107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57600" y="1066800"/>
            <a:ext cx="4572000" cy="4572000"/>
          </a:xfrm>
          <a:prstGeom prst="rect">
            <a:avLst/>
          </a:prstGeom>
          <a:noFill/>
        </p:spPr>
      </p:pic>
      <p:pic>
        <p:nvPicPr>
          <p:cNvPr id="15364" name="Picture 4" descr="C:\Users\Lisa Simon\Pictures\Canon Powershot\Random Objects\Save House\Locations\4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33450" y="1066800"/>
            <a:ext cx="2571750" cy="4572000"/>
          </a:xfrm>
          <a:prstGeom prst="rect">
            <a:avLst/>
          </a:prstGeom>
          <a:noFill/>
        </p:spPr>
      </p:pic>
      <p:sp>
        <p:nvSpPr>
          <p:cNvPr id="6" name="Down Arrow 5"/>
          <p:cNvSpPr/>
          <p:nvPr/>
        </p:nvSpPr>
        <p:spPr bwMode="auto">
          <a:xfrm>
            <a:off x="2133600" y="3200400"/>
            <a:ext cx="304800" cy="457200"/>
          </a:xfrm>
          <a:prstGeom prst="downArrow">
            <a:avLst/>
          </a:prstGeom>
          <a:solidFill>
            <a:srgbClr val="FFFF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810000" y="1447800"/>
            <a:ext cx="2971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Recycled glass tile, cup and lamp</a:t>
            </a:r>
            <a:endParaRPr 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3" name="Picture 7" descr="PowerPoint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52388"/>
            <a:ext cx="9144000" cy="6961188"/>
          </a:xfrm>
          <a:prstGeom prst="rect">
            <a:avLst/>
          </a:prstGeom>
          <a:noFill/>
        </p:spPr>
      </p:pic>
      <p:pic>
        <p:nvPicPr>
          <p:cNvPr id="14338" name="Picture 2" descr="C:\Users\Lisa Simon\Pictures\Canon Powershot\Random Objects\Save House\Glass\IMG_107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1447800"/>
            <a:ext cx="3657600" cy="3657600"/>
          </a:xfrm>
          <a:prstGeom prst="rect">
            <a:avLst/>
          </a:prstGeom>
          <a:noFill/>
        </p:spPr>
      </p:pic>
      <p:pic>
        <p:nvPicPr>
          <p:cNvPr id="14339" name="Picture 3" descr="C:\Users\Lisa Simon\Pictures\Canon Powershot\Random Objects\Save House\Locations\1d.JPG"/>
          <p:cNvPicPr>
            <a:picLocks noChangeAspect="1" noChangeArrowheads="1"/>
          </p:cNvPicPr>
          <p:nvPr/>
        </p:nvPicPr>
        <p:blipFill>
          <a:blip r:embed="rId5" cstate="print"/>
          <a:srcRect t="49530" r="49906"/>
          <a:stretch>
            <a:fillRect/>
          </a:stretch>
        </p:blipFill>
        <p:spPr bwMode="auto">
          <a:xfrm>
            <a:off x="762000" y="1447800"/>
            <a:ext cx="3630350" cy="3657600"/>
          </a:xfrm>
          <a:prstGeom prst="rect">
            <a:avLst/>
          </a:prstGeom>
          <a:noFill/>
        </p:spPr>
      </p:pic>
      <p:sp>
        <p:nvSpPr>
          <p:cNvPr id="7" name="Down Arrow 6"/>
          <p:cNvSpPr/>
          <p:nvPr/>
        </p:nvSpPr>
        <p:spPr bwMode="auto">
          <a:xfrm>
            <a:off x="2133600" y="2514600"/>
            <a:ext cx="304800" cy="533400"/>
          </a:xfrm>
          <a:prstGeom prst="downArrow">
            <a:avLst/>
          </a:prstGeom>
          <a:solidFill>
            <a:srgbClr val="FFFF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6" name="Picture 14" descr="PowerPoint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50800"/>
            <a:ext cx="9144000" cy="6959600"/>
          </a:xfrm>
          <a:prstGeom prst="rect">
            <a:avLst/>
          </a:prstGeom>
          <a:noFill/>
        </p:spPr>
      </p:pic>
      <p:sp>
        <p:nvSpPr>
          <p:cNvPr id="3082" name="Text Box 10"/>
          <p:cNvSpPr txBox="1">
            <a:spLocks noChangeArrowheads="1"/>
          </p:cNvSpPr>
          <p:nvPr/>
        </p:nvSpPr>
        <p:spPr bwMode="auto">
          <a:xfrm>
            <a:off x="457200" y="2057400"/>
            <a:ext cx="5638800" cy="289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400" dirty="0" smtClean="0">
                <a:solidFill>
                  <a:srgbClr val="561715"/>
                </a:solidFill>
                <a:latin typeface="Times" pitchFamily="1" charset="0"/>
              </a:rPr>
              <a:t>Recycled </a:t>
            </a:r>
            <a:endParaRPr lang="en-US" sz="13800" dirty="0">
              <a:solidFill>
                <a:srgbClr val="561715"/>
              </a:solidFill>
              <a:latin typeface="Times" pitchFamily="1" charset="0"/>
            </a:endParaRPr>
          </a:p>
          <a:p>
            <a:pPr algn="ctr">
              <a:spcBef>
                <a:spcPts val="0"/>
              </a:spcBef>
            </a:pPr>
            <a:r>
              <a:rPr lang="en-US" sz="13800" dirty="0" smtClean="0">
                <a:solidFill>
                  <a:srgbClr val="561715"/>
                </a:solidFill>
                <a:latin typeface="Times" pitchFamily="1" charset="0"/>
              </a:rPr>
              <a:t>Steel</a:t>
            </a:r>
            <a:endParaRPr lang="en-US" sz="13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3" name="Picture 7" descr="PowerPoint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52388"/>
            <a:ext cx="9144000" cy="6961188"/>
          </a:xfrm>
          <a:prstGeom prst="rect">
            <a:avLst/>
          </a:prstGeom>
          <a:noFill/>
        </p:spPr>
      </p:pic>
      <p:pic>
        <p:nvPicPr>
          <p:cNvPr id="8" name="Picture 2" descr="C:\Users\Lisa Simon\Pictures\Canon Powershot\Random Objects\Save House\Steel\IMG_111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24400" y="1447800"/>
            <a:ext cx="3657600" cy="3657600"/>
          </a:xfrm>
          <a:prstGeom prst="rect">
            <a:avLst/>
          </a:prstGeom>
          <a:noFill/>
        </p:spPr>
      </p:pic>
      <p:pic>
        <p:nvPicPr>
          <p:cNvPr id="9" name="Picture 3" descr="C:\Users\Lisa Simon\Pictures\Canon Powershot\Random Objects\Save House\Locations\1d.JPG"/>
          <p:cNvPicPr>
            <a:picLocks noChangeAspect="1" noChangeArrowheads="1"/>
          </p:cNvPicPr>
          <p:nvPr/>
        </p:nvPicPr>
        <p:blipFill>
          <a:blip r:embed="rId5" cstate="print"/>
          <a:srcRect l="49896" t="46271" b="3593"/>
          <a:stretch>
            <a:fillRect/>
          </a:stretch>
        </p:blipFill>
        <p:spPr bwMode="auto">
          <a:xfrm>
            <a:off x="838200" y="1447800"/>
            <a:ext cx="3655314" cy="3657600"/>
          </a:xfrm>
          <a:prstGeom prst="rect">
            <a:avLst/>
          </a:prstGeom>
          <a:noFill/>
        </p:spPr>
      </p:pic>
      <p:sp>
        <p:nvSpPr>
          <p:cNvPr id="10" name="Down Arrow 9"/>
          <p:cNvSpPr/>
          <p:nvPr/>
        </p:nvSpPr>
        <p:spPr bwMode="auto">
          <a:xfrm>
            <a:off x="2438400" y="2209800"/>
            <a:ext cx="228600" cy="457200"/>
          </a:xfrm>
          <a:prstGeom prst="downArrow">
            <a:avLst/>
          </a:prstGeom>
          <a:solidFill>
            <a:srgbClr val="FFFF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3" name="Picture 7" descr="PowerPoint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52388"/>
            <a:ext cx="9144000" cy="6961188"/>
          </a:xfrm>
          <a:prstGeom prst="rect">
            <a:avLst/>
          </a:prstGeom>
          <a:noFill/>
        </p:spPr>
      </p:pic>
      <p:pic>
        <p:nvPicPr>
          <p:cNvPr id="17410" name="Picture 2" descr="C:\Users\Lisa Simon\Pictures\Canon Powershot\Random Objects\Save House\Steel\IMG_1077.JPG"/>
          <p:cNvPicPr>
            <a:picLocks noChangeAspect="1" noChangeArrowheads="1"/>
          </p:cNvPicPr>
          <p:nvPr/>
        </p:nvPicPr>
        <p:blipFill>
          <a:blip r:embed="rId4" cstate="print"/>
          <a:srcRect l="9713" r="7035"/>
          <a:stretch>
            <a:fillRect/>
          </a:stretch>
        </p:blipFill>
        <p:spPr bwMode="auto">
          <a:xfrm>
            <a:off x="3810000" y="1524000"/>
            <a:ext cx="4572000" cy="3657600"/>
          </a:xfrm>
          <a:prstGeom prst="rect">
            <a:avLst/>
          </a:prstGeom>
          <a:noFill/>
        </p:spPr>
      </p:pic>
      <p:pic>
        <p:nvPicPr>
          <p:cNvPr id="17411" name="Picture 3" descr="C:\Users\Lisa Simon\Pictures\Canon Powershot\Random Objects\Save House\Locations\1b.JPG"/>
          <p:cNvPicPr>
            <a:picLocks noChangeAspect="1" noChangeArrowheads="1"/>
          </p:cNvPicPr>
          <p:nvPr/>
        </p:nvPicPr>
        <p:blipFill>
          <a:blip r:embed="rId5" cstate="print"/>
          <a:srcRect l="12565" t="23418" r="42313" b="1880"/>
          <a:stretch>
            <a:fillRect/>
          </a:stretch>
        </p:blipFill>
        <p:spPr bwMode="auto">
          <a:xfrm>
            <a:off x="895989" y="1066800"/>
            <a:ext cx="2761611" cy="4572000"/>
          </a:xfrm>
          <a:prstGeom prst="rect">
            <a:avLst/>
          </a:prstGeom>
          <a:noFill/>
        </p:spPr>
      </p:pic>
      <p:sp>
        <p:nvSpPr>
          <p:cNvPr id="5" name="Down Arrow 4"/>
          <p:cNvSpPr/>
          <p:nvPr/>
        </p:nvSpPr>
        <p:spPr bwMode="auto">
          <a:xfrm>
            <a:off x="2057400" y="2133600"/>
            <a:ext cx="304800" cy="381000"/>
          </a:xfrm>
          <a:prstGeom prst="downArrow">
            <a:avLst/>
          </a:prstGeom>
          <a:solidFill>
            <a:srgbClr val="FFFF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6" name="Picture 14" descr="PowerPoint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50800"/>
            <a:ext cx="9144000" cy="6959600"/>
          </a:xfrm>
          <a:prstGeom prst="rect">
            <a:avLst/>
          </a:prstGeom>
          <a:noFill/>
        </p:spPr>
      </p:pic>
      <p:sp>
        <p:nvSpPr>
          <p:cNvPr id="3082" name="Text Box 10"/>
          <p:cNvSpPr txBox="1">
            <a:spLocks noChangeArrowheads="1"/>
          </p:cNvSpPr>
          <p:nvPr/>
        </p:nvSpPr>
        <p:spPr bwMode="auto">
          <a:xfrm>
            <a:off x="457200" y="2057400"/>
            <a:ext cx="5638800" cy="289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400" dirty="0" smtClean="0">
                <a:solidFill>
                  <a:srgbClr val="561715"/>
                </a:solidFill>
                <a:latin typeface="Times" pitchFamily="1" charset="0"/>
              </a:rPr>
              <a:t>Recycled </a:t>
            </a:r>
            <a:endParaRPr lang="en-US" sz="13800" dirty="0">
              <a:solidFill>
                <a:srgbClr val="561715"/>
              </a:solidFill>
              <a:latin typeface="Times" pitchFamily="1" charset="0"/>
            </a:endParaRPr>
          </a:p>
          <a:p>
            <a:pPr algn="ctr">
              <a:spcBef>
                <a:spcPts val="0"/>
              </a:spcBef>
            </a:pPr>
            <a:r>
              <a:rPr lang="en-US" sz="13800" dirty="0" smtClean="0">
                <a:solidFill>
                  <a:srgbClr val="561715"/>
                </a:solidFill>
                <a:latin typeface="Times" pitchFamily="1" charset="0"/>
              </a:rPr>
              <a:t>Tires</a:t>
            </a:r>
            <a:endParaRPr lang="en-US" sz="13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3" name="Picture 7" descr="PowerPoint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52388"/>
            <a:ext cx="9144000" cy="6961188"/>
          </a:xfrm>
          <a:prstGeom prst="rect">
            <a:avLst/>
          </a:prstGeom>
          <a:noFill/>
        </p:spPr>
      </p:pic>
      <p:pic>
        <p:nvPicPr>
          <p:cNvPr id="18434" name="Picture 2" descr="C:\Users\Lisa Simon\Pictures\Canon Powershot\Random Objects\Save House\Tires\IMG_111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57600" y="1066800"/>
            <a:ext cx="4572000" cy="4572000"/>
          </a:xfrm>
          <a:prstGeom prst="rect">
            <a:avLst/>
          </a:prstGeom>
          <a:noFill/>
        </p:spPr>
      </p:pic>
      <p:pic>
        <p:nvPicPr>
          <p:cNvPr id="18435" name="Picture 3" descr="C:\Users\Lisa Simon\Pictures\Canon Powershot\Random Objects\Save House\Locations\4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14400" y="1066800"/>
            <a:ext cx="2571750" cy="4572000"/>
          </a:xfrm>
          <a:prstGeom prst="rect">
            <a:avLst/>
          </a:prstGeom>
          <a:noFill/>
        </p:spPr>
      </p:pic>
      <p:sp>
        <p:nvSpPr>
          <p:cNvPr id="7" name="Down Arrow 6"/>
          <p:cNvSpPr/>
          <p:nvPr/>
        </p:nvSpPr>
        <p:spPr bwMode="auto">
          <a:xfrm>
            <a:off x="1524000" y="3581400"/>
            <a:ext cx="381000" cy="533400"/>
          </a:xfrm>
          <a:prstGeom prst="downArrow">
            <a:avLst/>
          </a:prstGeom>
          <a:solidFill>
            <a:srgbClr val="FFFF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3" name="Picture 7" descr="PowerPoint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52388"/>
            <a:ext cx="9144000" cy="6961188"/>
          </a:xfrm>
          <a:prstGeom prst="rect">
            <a:avLst/>
          </a:prstGeom>
          <a:noFill/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05200" y="1475196"/>
            <a:ext cx="4800600" cy="360280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600" y="1384353"/>
            <a:ext cx="2721522" cy="4087706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3" name="Picture 7" descr="PowerPoint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52388"/>
            <a:ext cx="9144000" cy="6961188"/>
          </a:xfrm>
          <a:prstGeom prst="rect">
            <a:avLst/>
          </a:prstGeom>
          <a:noFill/>
        </p:spPr>
      </p:pic>
      <p:pic>
        <p:nvPicPr>
          <p:cNvPr id="19458" name="Picture 2" descr="C:\Users\Lisa Simon\Pictures\Canon Powershot\Random Objects\Save House\Tires\IMG_1086.JPG"/>
          <p:cNvPicPr>
            <a:picLocks noChangeAspect="1" noChangeArrowheads="1"/>
          </p:cNvPicPr>
          <p:nvPr/>
        </p:nvPicPr>
        <p:blipFill>
          <a:blip r:embed="rId4" cstate="print"/>
          <a:srcRect l="4260" r="8325"/>
          <a:stretch>
            <a:fillRect/>
          </a:stretch>
        </p:blipFill>
        <p:spPr bwMode="auto">
          <a:xfrm>
            <a:off x="3505200" y="1447800"/>
            <a:ext cx="4800600" cy="3657600"/>
          </a:xfrm>
          <a:prstGeom prst="rect">
            <a:avLst/>
          </a:prstGeom>
          <a:noFill/>
        </p:spPr>
      </p:pic>
      <p:pic>
        <p:nvPicPr>
          <p:cNvPr id="19459" name="Picture 3" descr="C:\Users\Lisa Simon\Pictures\Canon Powershot\Random Objects\Save House\Locations\1b.JPG"/>
          <p:cNvPicPr>
            <a:picLocks noChangeAspect="1" noChangeArrowheads="1"/>
          </p:cNvPicPr>
          <p:nvPr/>
        </p:nvPicPr>
        <p:blipFill>
          <a:blip r:embed="rId5" cstate="print"/>
          <a:srcRect l="54167"/>
          <a:stretch>
            <a:fillRect/>
          </a:stretch>
        </p:blipFill>
        <p:spPr bwMode="auto">
          <a:xfrm>
            <a:off x="1066800" y="1066800"/>
            <a:ext cx="2095500" cy="4572000"/>
          </a:xfrm>
          <a:prstGeom prst="rect">
            <a:avLst/>
          </a:prstGeom>
          <a:noFill/>
        </p:spPr>
      </p:pic>
      <p:sp>
        <p:nvSpPr>
          <p:cNvPr id="5" name="Right Arrow 4"/>
          <p:cNvSpPr/>
          <p:nvPr/>
        </p:nvSpPr>
        <p:spPr bwMode="auto">
          <a:xfrm>
            <a:off x="1752600" y="1752600"/>
            <a:ext cx="685800" cy="381000"/>
          </a:xfrm>
          <a:prstGeom prst="rightArrow">
            <a:avLst/>
          </a:prstGeom>
          <a:solidFill>
            <a:srgbClr val="FFFF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191000" y="5181600"/>
            <a:ext cx="434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Recycled tire welcome mat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052870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3" name="Picture 7" descr="PowerPoint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52388"/>
            <a:ext cx="9144000" cy="6961188"/>
          </a:xfrm>
          <a:prstGeom prst="rect">
            <a:avLst/>
          </a:prstGeom>
          <a:noFill/>
        </p:spPr>
      </p:pic>
      <p:pic>
        <p:nvPicPr>
          <p:cNvPr id="20482" name="Picture 2" descr="C:\Users\Lisa Simon\Pictures\Canon Powershot\Random Objects\Save House\Tires\IMG_109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47803" y="1066800"/>
            <a:ext cx="3029397" cy="4572000"/>
          </a:xfrm>
          <a:prstGeom prst="rect">
            <a:avLst/>
          </a:prstGeom>
          <a:noFill/>
        </p:spPr>
      </p:pic>
      <p:pic>
        <p:nvPicPr>
          <p:cNvPr id="20483" name="Picture 3" descr="C:\Users\Lisa Simon\Pictures\Canon Powershot\Random Objects\Save House\Locations\3b.JPG"/>
          <p:cNvPicPr>
            <a:picLocks noChangeAspect="1" noChangeArrowheads="1"/>
          </p:cNvPicPr>
          <p:nvPr/>
        </p:nvPicPr>
        <p:blipFill>
          <a:blip r:embed="rId5" cstate="print"/>
          <a:srcRect l="11719" r="22656"/>
          <a:stretch>
            <a:fillRect/>
          </a:stretch>
        </p:blipFill>
        <p:spPr bwMode="auto">
          <a:xfrm>
            <a:off x="949439" y="1447800"/>
            <a:ext cx="3622561" cy="3657600"/>
          </a:xfrm>
          <a:prstGeom prst="rect">
            <a:avLst/>
          </a:prstGeom>
          <a:noFill/>
        </p:spPr>
      </p:pic>
      <p:sp>
        <p:nvSpPr>
          <p:cNvPr id="5" name="Down Arrow 4"/>
          <p:cNvSpPr/>
          <p:nvPr/>
        </p:nvSpPr>
        <p:spPr bwMode="auto">
          <a:xfrm>
            <a:off x="3505200" y="2895600"/>
            <a:ext cx="228600" cy="457200"/>
          </a:xfrm>
          <a:prstGeom prst="downArrow">
            <a:avLst/>
          </a:prstGeom>
          <a:solidFill>
            <a:srgbClr val="FFFF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6" name="Picture 14" descr="PowerPoint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50800"/>
            <a:ext cx="9144000" cy="6959600"/>
          </a:xfrm>
          <a:prstGeom prst="rect">
            <a:avLst/>
          </a:prstGeom>
          <a:noFill/>
        </p:spPr>
      </p:pic>
      <p:sp>
        <p:nvSpPr>
          <p:cNvPr id="3082" name="Text Box 10"/>
          <p:cNvSpPr txBox="1">
            <a:spLocks noChangeArrowheads="1"/>
          </p:cNvSpPr>
          <p:nvPr/>
        </p:nvSpPr>
        <p:spPr bwMode="auto">
          <a:xfrm>
            <a:off x="457200" y="2057400"/>
            <a:ext cx="5638800" cy="289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400" dirty="0" smtClean="0">
                <a:solidFill>
                  <a:srgbClr val="561715"/>
                </a:solidFill>
                <a:latin typeface="Times" pitchFamily="1" charset="0"/>
              </a:rPr>
              <a:t>Recycled </a:t>
            </a:r>
            <a:endParaRPr lang="en-US" sz="13800" dirty="0">
              <a:solidFill>
                <a:srgbClr val="561715"/>
              </a:solidFill>
              <a:latin typeface="Times" pitchFamily="1" charset="0"/>
            </a:endParaRPr>
          </a:p>
          <a:p>
            <a:pPr algn="ctr">
              <a:spcBef>
                <a:spcPts val="0"/>
              </a:spcBef>
            </a:pPr>
            <a:r>
              <a:rPr lang="en-US" sz="13800" dirty="0" smtClean="0">
                <a:solidFill>
                  <a:srgbClr val="561715"/>
                </a:solidFill>
                <a:latin typeface="Times" pitchFamily="1" charset="0"/>
              </a:rPr>
              <a:t>Other</a:t>
            </a:r>
            <a:endParaRPr lang="en-US" sz="13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3" name="Picture 7" descr="PowerPoint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52388"/>
            <a:ext cx="9144000" cy="6961188"/>
          </a:xfrm>
          <a:prstGeom prst="rect">
            <a:avLst/>
          </a:prstGeom>
          <a:noFill/>
        </p:spPr>
      </p:pic>
      <p:pic>
        <p:nvPicPr>
          <p:cNvPr id="1026" name="Picture 2" descr="C:\Users\Lisa Simon\Pictures\Canon Powershot\Random Objects\Save House\Locations\2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0" y="1066800"/>
            <a:ext cx="6096000" cy="4572000"/>
          </a:xfrm>
          <a:prstGeom prst="rect">
            <a:avLst/>
          </a:prstGeom>
          <a:noFill/>
        </p:spPr>
      </p:pic>
      <p:sp>
        <p:nvSpPr>
          <p:cNvPr id="4" name="Down Arrow 3"/>
          <p:cNvSpPr/>
          <p:nvPr/>
        </p:nvSpPr>
        <p:spPr bwMode="auto">
          <a:xfrm>
            <a:off x="6477000" y="1447800"/>
            <a:ext cx="381000" cy="609600"/>
          </a:xfrm>
          <a:prstGeom prst="downArrow">
            <a:avLst/>
          </a:prstGeom>
          <a:solidFill>
            <a:srgbClr val="FFFF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5" name="Down Arrow 4"/>
          <p:cNvSpPr/>
          <p:nvPr/>
        </p:nvSpPr>
        <p:spPr bwMode="auto">
          <a:xfrm>
            <a:off x="2895600" y="1752600"/>
            <a:ext cx="457200" cy="609600"/>
          </a:xfrm>
          <a:prstGeom prst="downArrow">
            <a:avLst/>
          </a:prstGeom>
          <a:solidFill>
            <a:srgbClr val="FFFF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6" name="Down Arrow 5"/>
          <p:cNvSpPr/>
          <p:nvPr/>
        </p:nvSpPr>
        <p:spPr bwMode="auto">
          <a:xfrm>
            <a:off x="4343400" y="3200400"/>
            <a:ext cx="533400" cy="685800"/>
          </a:xfrm>
          <a:prstGeom prst="downArrow">
            <a:avLst/>
          </a:prstGeom>
          <a:solidFill>
            <a:srgbClr val="FFFF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7" name="Down Arrow 6"/>
          <p:cNvSpPr/>
          <p:nvPr/>
        </p:nvSpPr>
        <p:spPr bwMode="auto">
          <a:xfrm>
            <a:off x="5486400" y="2743200"/>
            <a:ext cx="381000" cy="533400"/>
          </a:xfrm>
          <a:prstGeom prst="downArrow">
            <a:avLst/>
          </a:prstGeom>
          <a:solidFill>
            <a:srgbClr val="FFFF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8" name="Right Arrow 7"/>
          <p:cNvSpPr/>
          <p:nvPr/>
        </p:nvSpPr>
        <p:spPr bwMode="auto">
          <a:xfrm rot="16200000">
            <a:off x="5067300" y="4610100"/>
            <a:ext cx="685800" cy="457200"/>
          </a:xfrm>
          <a:prstGeom prst="rightArrow">
            <a:avLst/>
          </a:prstGeom>
          <a:solidFill>
            <a:srgbClr val="FFFF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3" name="Picture 7" descr="PowerPoint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52388"/>
            <a:ext cx="9144000" cy="6961188"/>
          </a:xfrm>
          <a:prstGeom prst="rect">
            <a:avLst/>
          </a:prstGeom>
          <a:noFill/>
        </p:spPr>
      </p:pic>
      <p:pic>
        <p:nvPicPr>
          <p:cNvPr id="2050" name="Picture 2" descr="C:\Users\Lisa Simon\Pictures\Canon Powershot\Random Objects\Save House\Other\IMG_1127.JPG"/>
          <p:cNvPicPr>
            <a:picLocks noChangeAspect="1" noChangeArrowheads="1"/>
          </p:cNvPicPr>
          <p:nvPr/>
        </p:nvPicPr>
        <p:blipFill>
          <a:blip r:embed="rId4" cstate="print"/>
          <a:srcRect l="2197" r="15771"/>
          <a:stretch>
            <a:fillRect/>
          </a:stretch>
        </p:blipFill>
        <p:spPr bwMode="auto">
          <a:xfrm>
            <a:off x="609600" y="1600200"/>
            <a:ext cx="5334000" cy="3657600"/>
          </a:xfrm>
          <a:prstGeom prst="rect">
            <a:avLst/>
          </a:prstGeom>
          <a:noFill/>
        </p:spPr>
      </p:pic>
      <p:pic>
        <p:nvPicPr>
          <p:cNvPr id="2051" name="Picture 3" descr="C:\Users\Lisa Simon\Pictures\Canon Powershot\Random Objects\Save House\Other\IMG_113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9800" y="1600200"/>
            <a:ext cx="2423517" cy="36576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143000" y="990600"/>
            <a:ext cx="678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Recycled Clothing and Shoes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3" name="Picture 7" descr="PowerPoint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52388"/>
            <a:ext cx="9144000" cy="6961188"/>
          </a:xfrm>
          <a:prstGeom prst="rect">
            <a:avLst/>
          </a:prstGeom>
          <a:noFill/>
        </p:spPr>
      </p:pic>
      <p:pic>
        <p:nvPicPr>
          <p:cNvPr id="3074" name="Picture 2" descr="C:\Users\Lisa Simon\Pictures\Canon Powershot\Random Objects\Save House\Other\IMG_112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0" y="1143000"/>
            <a:ext cx="2571751" cy="4572000"/>
          </a:xfrm>
          <a:prstGeom prst="rect">
            <a:avLst/>
          </a:prstGeom>
          <a:noFill/>
        </p:spPr>
      </p:pic>
      <p:pic>
        <p:nvPicPr>
          <p:cNvPr id="3075" name="Picture 3" descr="C:\Users\Lisa Simon\Pictures\Canon Powershot\Random Objects\Save House\Other\IMG_112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81400" y="2057400"/>
            <a:ext cx="4876802" cy="2743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3" name="Picture 7" descr="PowerPoint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8969" y="34321"/>
            <a:ext cx="9144000" cy="6961188"/>
          </a:xfrm>
          <a:prstGeom prst="rect">
            <a:avLst/>
          </a:prstGeom>
          <a:noFill/>
        </p:spPr>
      </p:pic>
      <p:pic>
        <p:nvPicPr>
          <p:cNvPr id="5" name="Picture 3" descr="C:\Users\Lisa Simon\Pictures\Canon Powershot\Random Objects\Save House\Other\IMG_1039.JPG"/>
          <p:cNvPicPr>
            <a:picLocks noChangeAspect="1" noChangeArrowheads="1"/>
          </p:cNvPicPr>
          <p:nvPr/>
        </p:nvPicPr>
        <p:blipFill rotWithShape="1">
          <a:blip r:embed="rId4" cstate="print"/>
          <a:srcRect l="12953" t="29081" r="8202" b="5057"/>
          <a:stretch/>
        </p:blipFill>
        <p:spPr bwMode="auto">
          <a:xfrm>
            <a:off x="1524000" y="1371600"/>
            <a:ext cx="6413938" cy="3011213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1066800" y="4648200"/>
            <a:ext cx="701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Recycled cloth bag and candle holder made from bicycle parts</a:t>
            </a:r>
            <a:endParaRPr 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3" name="Picture 7" descr="PowerPoint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52388"/>
            <a:ext cx="9144000" cy="6961188"/>
          </a:xfrm>
          <a:prstGeom prst="rect">
            <a:avLst/>
          </a:prstGeom>
          <a:noFill/>
        </p:spPr>
      </p:pic>
      <p:pic>
        <p:nvPicPr>
          <p:cNvPr id="5122" name="Picture 2" descr="C:\Users\Lisa Simon\Pictures\Canon Powershot\Random Objects\Save House\Locations\3c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19200" y="1066800"/>
            <a:ext cx="6900113" cy="4572000"/>
          </a:xfrm>
          <a:prstGeom prst="rect">
            <a:avLst/>
          </a:prstGeom>
          <a:noFill/>
        </p:spPr>
      </p:pic>
      <p:sp>
        <p:nvSpPr>
          <p:cNvPr id="4" name="Down Arrow 3"/>
          <p:cNvSpPr/>
          <p:nvPr/>
        </p:nvSpPr>
        <p:spPr bwMode="auto">
          <a:xfrm>
            <a:off x="6172200" y="3352800"/>
            <a:ext cx="381000" cy="457200"/>
          </a:xfrm>
          <a:prstGeom prst="downArrow">
            <a:avLst/>
          </a:prstGeom>
          <a:solidFill>
            <a:srgbClr val="FFFF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5" name="Down Arrow 4"/>
          <p:cNvSpPr/>
          <p:nvPr/>
        </p:nvSpPr>
        <p:spPr bwMode="auto">
          <a:xfrm>
            <a:off x="4648200" y="3505200"/>
            <a:ext cx="304800" cy="457200"/>
          </a:xfrm>
          <a:prstGeom prst="downArrow">
            <a:avLst/>
          </a:prstGeom>
          <a:solidFill>
            <a:srgbClr val="FFFF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3" name="Picture 7" descr="PowerPoint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52388"/>
            <a:ext cx="9144000" cy="6961188"/>
          </a:xfrm>
          <a:prstGeom prst="rect">
            <a:avLst/>
          </a:prstGeom>
          <a:noFill/>
        </p:spPr>
      </p:pic>
      <p:pic>
        <p:nvPicPr>
          <p:cNvPr id="8" name="Picture 2" descr="C:\Users\Lisa Simon\Pictures\Canon Powershot\Random Objects\Save House\Other\IMG_11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3505200"/>
            <a:ext cx="3327400" cy="2204728"/>
          </a:xfrm>
          <a:prstGeom prst="rect">
            <a:avLst/>
          </a:prstGeom>
          <a:noFill/>
        </p:spPr>
      </p:pic>
      <p:pic>
        <p:nvPicPr>
          <p:cNvPr id="9" name="Picture 3" descr="C:\Users\Lisa Simon\Pictures\Canon Powershot\Random Objects\Save House\Other\IMG_1100.JPG"/>
          <p:cNvPicPr>
            <a:picLocks noChangeAspect="1" noChangeArrowheads="1"/>
          </p:cNvPicPr>
          <p:nvPr/>
        </p:nvPicPr>
        <p:blipFill rotWithShape="1">
          <a:blip r:embed="rId5" cstate="print"/>
          <a:srcRect l="19470" t="13495" b="8998"/>
          <a:stretch/>
        </p:blipFill>
        <p:spPr bwMode="auto">
          <a:xfrm>
            <a:off x="4927517" y="1587453"/>
            <a:ext cx="2768766" cy="1765738"/>
          </a:xfrm>
          <a:prstGeom prst="rect">
            <a:avLst/>
          </a:prstGeom>
          <a:noFill/>
        </p:spPr>
      </p:pic>
      <p:pic>
        <p:nvPicPr>
          <p:cNvPr id="10" name="Picture 4" descr="C:\Users\Lisa Simon\Pictures\Canon Powershot\Random Objects\Save House\Other\IMG_1101.JPG"/>
          <p:cNvPicPr>
            <a:picLocks noChangeAspect="1" noChangeArrowheads="1"/>
          </p:cNvPicPr>
          <p:nvPr/>
        </p:nvPicPr>
        <p:blipFill>
          <a:blip r:embed="rId6" cstate="print"/>
          <a:srcRect b="6250"/>
          <a:stretch>
            <a:fillRect/>
          </a:stretch>
        </p:blipFill>
        <p:spPr bwMode="auto">
          <a:xfrm>
            <a:off x="838200" y="1142999"/>
            <a:ext cx="3124200" cy="4420385"/>
          </a:xfrm>
          <a:prstGeom prst="rect">
            <a:avLst/>
          </a:prstGeom>
          <a:noFill/>
        </p:spPr>
      </p:pic>
      <p:sp>
        <p:nvSpPr>
          <p:cNvPr id="11" name="Right Arrow 10"/>
          <p:cNvSpPr/>
          <p:nvPr/>
        </p:nvSpPr>
        <p:spPr bwMode="auto">
          <a:xfrm>
            <a:off x="4038600" y="4495800"/>
            <a:ext cx="533400" cy="228600"/>
          </a:xfrm>
          <a:prstGeom prst="rightArrow">
            <a:avLst/>
          </a:prstGeom>
          <a:solidFill>
            <a:srgbClr val="FFFF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477000" y="3962400"/>
            <a:ext cx="137160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Notebook made from recycled paper and computer keyboard</a:t>
            </a:r>
            <a:endParaRPr lang="en-US" sz="1100" dirty="0"/>
          </a:p>
        </p:txBody>
      </p:sp>
      <p:sp>
        <p:nvSpPr>
          <p:cNvPr id="3" name="TextBox 2"/>
          <p:cNvSpPr txBox="1"/>
          <p:nvPr/>
        </p:nvSpPr>
        <p:spPr>
          <a:xfrm>
            <a:off x="5334000" y="1142999"/>
            <a:ext cx="27687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Recycled Crayons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3" name="Picture 7" descr="PowerPoint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52388"/>
            <a:ext cx="9144000" cy="6961188"/>
          </a:xfrm>
          <a:prstGeom prst="rect">
            <a:avLst/>
          </a:prstGeom>
          <a:noFill/>
        </p:spPr>
      </p:pic>
      <p:pic>
        <p:nvPicPr>
          <p:cNvPr id="6146" name="Picture 2" descr="C:\Users\Lisa Simon\Pictures\Canon Powershot\Random Objects\Save House\Locations\3b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3000" y="1066800"/>
            <a:ext cx="6900117" cy="4572000"/>
          </a:xfrm>
          <a:prstGeom prst="rect">
            <a:avLst/>
          </a:prstGeom>
          <a:noFill/>
        </p:spPr>
      </p:pic>
      <p:sp>
        <p:nvSpPr>
          <p:cNvPr id="4" name="Down Arrow 3"/>
          <p:cNvSpPr/>
          <p:nvPr/>
        </p:nvSpPr>
        <p:spPr bwMode="auto">
          <a:xfrm>
            <a:off x="4267200" y="3124200"/>
            <a:ext cx="304800" cy="533400"/>
          </a:xfrm>
          <a:prstGeom prst="downArrow">
            <a:avLst/>
          </a:prstGeom>
          <a:solidFill>
            <a:srgbClr val="FFFF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6" name="Picture 14" descr="PowerPoint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50800"/>
            <a:ext cx="9144000" cy="6959600"/>
          </a:xfrm>
          <a:prstGeom prst="rect">
            <a:avLst/>
          </a:prstGeom>
          <a:noFill/>
        </p:spPr>
      </p:pic>
      <p:sp>
        <p:nvSpPr>
          <p:cNvPr id="3082" name="Text Box 10"/>
          <p:cNvSpPr txBox="1">
            <a:spLocks noChangeArrowheads="1"/>
          </p:cNvSpPr>
          <p:nvPr/>
        </p:nvSpPr>
        <p:spPr bwMode="auto">
          <a:xfrm>
            <a:off x="457200" y="1905000"/>
            <a:ext cx="5638800" cy="3139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400" dirty="0" smtClean="0">
                <a:solidFill>
                  <a:srgbClr val="561715"/>
                </a:solidFill>
                <a:latin typeface="Times" pitchFamily="1" charset="0"/>
              </a:rPr>
              <a:t>Take a tour…</a:t>
            </a:r>
          </a:p>
          <a:p>
            <a:pPr algn="ctr">
              <a:spcBef>
                <a:spcPct val="50000"/>
              </a:spcBef>
            </a:pPr>
            <a:r>
              <a:rPr lang="en-US" sz="4400" dirty="0" smtClean="0">
                <a:solidFill>
                  <a:srgbClr val="561715"/>
                </a:solidFill>
                <a:latin typeface="Times" pitchFamily="1" charset="0"/>
              </a:rPr>
              <a:t>And see all the household items made from recycled materials</a:t>
            </a:r>
            <a:endParaRPr lang="en-US" sz="13800" dirty="0"/>
          </a:p>
        </p:txBody>
      </p:sp>
    </p:spTree>
    <p:extLst>
      <p:ext uri="{BB962C8B-B14F-4D97-AF65-F5344CB8AC3E}">
        <p14:creationId xmlns:p14="http://schemas.microsoft.com/office/powerpoint/2010/main" val="3336050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3" name="Picture 7" descr="PowerPoint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52388"/>
            <a:ext cx="9144000" cy="6961188"/>
          </a:xfrm>
          <a:prstGeom prst="rect">
            <a:avLst/>
          </a:prstGeom>
          <a:noFill/>
        </p:spPr>
      </p:pic>
      <p:pic>
        <p:nvPicPr>
          <p:cNvPr id="7170" name="Picture 2" descr="C:\Users\Lisa Simon\Pictures\Canon Powershot\Random Objects\Save House\Other\IMG_109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09800" y="1066800"/>
            <a:ext cx="4572000" cy="4572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3" name="Picture 7" descr="PowerPoint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52388"/>
            <a:ext cx="9144000" cy="6961188"/>
          </a:xfrm>
          <a:prstGeom prst="rect">
            <a:avLst/>
          </a:prstGeom>
          <a:noFill/>
        </p:spPr>
      </p:pic>
      <p:pic>
        <p:nvPicPr>
          <p:cNvPr id="8194" name="Picture 2" descr="C:\Users\Lisa Simon\Pictures\Canon Powershot\Random Objects\Save House\Locations\1b.JPG"/>
          <p:cNvPicPr>
            <a:picLocks noChangeAspect="1" noChangeArrowheads="1"/>
          </p:cNvPicPr>
          <p:nvPr/>
        </p:nvPicPr>
        <p:blipFill>
          <a:blip r:embed="rId4" cstate="print"/>
          <a:srcRect l="42595" t="29695" b="11145"/>
          <a:stretch>
            <a:fillRect/>
          </a:stretch>
        </p:blipFill>
        <p:spPr bwMode="auto">
          <a:xfrm>
            <a:off x="2345410" y="1066800"/>
            <a:ext cx="4436390" cy="4572000"/>
          </a:xfrm>
          <a:prstGeom prst="rect">
            <a:avLst/>
          </a:prstGeom>
          <a:noFill/>
        </p:spPr>
      </p:pic>
      <p:sp>
        <p:nvSpPr>
          <p:cNvPr id="4" name="Down Arrow 3"/>
          <p:cNvSpPr/>
          <p:nvPr/>
        </p:nvSpPr>
        <p:spPr bwMode="auto">
          <a:xfrm>
            <a:off x="5867400" y="1752600"/>
            <a:ext cx="381000" cy="533400"/>
          </a:xfrm>
          <a:prstGeom prst="downArrow">
            <a:avLst/>
          </a:prstGeom>
          <a:solidFill>
            <a:srgbClr val="FFFF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3" name="Picture 7" descr="PowerPoint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52388"/>
            <a:ext cx="9144000" cy="6961188"/>
          </a:xfrm>
          <a:prstGeom prst="rect">
            <a:avLst/>
          </a:prstGeom>
          <a:noFill/>
        </p:spPr>
      </p:pic>
      <p:pic>
        <p:nvPicPr>
          <p:cNvPr id="9218" name="Picture 2" descr="C:\Users\Lisa Simon\Pictures\Canon Powershot\Random Objects\Save House\Other\IMG_113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0" y="1066800"/>
            <a:ext cx="3429000" cy="4572000"/>
          </a:xfrm>
          <a:prstGeom prst="rect">
            <a:avLst/>
          </a:prstGeom>
          <a:noFill/>
        </p:spPr>
      </p:pic>
      <p:pic>
        <p:nvPicPr>
          <p:cNvPr id="9219" name="Picture 3" descr="C:\Users\Lisa Simon\Pictures\Canon Powershot\Random Objects\Save House\Other\IMG_1133.JPG"/>
          <p:cNvPicPr>
            <a:picLocks noChangeAspect="1" noChangeArrowheads="1"/>
          </p:cNvPicPr>
          <p:nvPr/>
        </p:nvPicPr>
        <p:blipFill>
          <a:blip r:embed="rId5" cstate="print"/>
          <a:srcRect l="11963" t="21029" r="17725"/>
          <a:stretch>
            <a:fillRect/>
          </a:stretch>
        </p:blipFill>
        <p:spPr bwMode="auto">
          <a:xfrm>
            <a:off x="4419600" y="1524000"/>
            <a:ext cx="4070700" cy="3429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3" name="Picture 7" descr="PowerPoint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52388"/>
            <a:ext cx="9144000" cy="6961188"/>
          </a:xfrm>
          <a:prstGeom prst="rect">
            <a:avLst/>
          </a:prstGeom>
          <a:noFill/>
        </p:spPr>
      </p:pic>
      <p:pic>
        <p:nvPicPr>
          <p:cNvPr id="10242" name="Picture 2" descr="C:\Users\Lisa Simon\Pictures\Canon Powershot\Random Objects\Save House\Locations\1d.JPG"/>
          <p:cNvPicPr>
            <a:picLocks noChangeAspect="1" noChangeArrowheads="1"/>
          </p:cNvPicPr>
          <p:nvPr/>
        </p:nvPicPr>
        <p:blipFill>
          <a:blip r:embed="rId4" cstate="print"/>
          <a:srcRect l="49384" t="50115"/>
          <a:stretch>
            <a:fillRect/>
          </a:stretch>
        </p:blipFill>
        <p:spPr bwMode="auto">
          <a:xfrm>
            <a:off x="2362200" y="1066800"/>
            <a:ext cx="4639010" cy="4572000"/>
          </a:xfrm>
          <a:prstGeom prst="rect">
            <a:avLst/>
          </a:prstGeom>
          <a:noFill/>
        </p:spPr>
      </p:pic>
      <p:sp>
        <p:nvSpPr>
          <p:cNvPr id="4" name="Down Arrow 3"/>
          <p:cNvSpPr/>
          <p:nvPr/>
        </p:nvSpPr>
        <p:spPr bwMode="auto">
          <a:xfrm>
            <a:off x="3962400" y="2057400"/>
            <a:ext cx="304800" cy="457200"/>
          </a:xfrm>
          <a:prstGeom prst="downArrow">
            <a:avLst/>
          </a:prstGeom>
          <a:solidFill>
            <a:srgbClr val="FFFF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3" name="Picture 7" descr="PowerPoint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52388"/>
            <a:ext cx="9144000" cy="6961188"/>
          </a:xfrm>
          <a:prstGeom prst="rect">
            <a:avLst/>
          </a:prstGeom>
          <a:noFill/>
        </p:spPr>
      </p:pic>
      <p:pic>
        <p:nvPicPr>
          <p:cNvPr id="11266" name="Picture 2" descr="C:\Users\Lisa Simon\Pictures\Canon Powershot\Random Objects\Save House\Other\IMG_110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62200" y="1066800"/>
            <a:ext cx="4572000" cy="4572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6" name="Picture 14" descr="PowerPoint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50800"/>
            <a:ext cx="9144000" cy="6959600"/>
          </a:xfrm>
          <a:prstGeom prst="rect">
            <a:avLst/>
          </a:prstGeom>
          <a:noFill/>
        </p:spPr>
      </p:pic>
      <p:sp>
        <p:nvSpPr>
          <p:cNvPr id="3082" name="Text Box 10"/>
          <p:cNvSpPr txBox="1">
            <a:spLocks noChangeArrowheads="1"/>
          </p:cNvSpPr>
          <p:nvPr/>
        </p:nvSpPr>
        <p:spPr bwMode="auto">
          <a:xfrm>
            <a:off x="457200" y="2057400"/>
            <a:ext cx="5638800" cy="289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400" dirty="0" smtClean="0">
                <a:solidFill>
                  <a:srgbClr val="561715"/>
                </a:solidFill>
                <a:latin typeface="Times" pitchFamily="1" charset="0"/>
              </a:rPr>
              <a:t>Alternative Materials</a:t>
            </a:r>
            <a:endParaRPr lang="en-US" sz="13800" dirty="0">
              <a:solidFill>
                <a:srgbClr val="561715"/>
              </a:solidFill>
              <a:latin typeface="Times" pitchFamily="1" charset="0"/>
            </a:endParaRPr>
          </a:p>
          <a:p>
            <a:pPr algn="ctr">
              <a:spcBef>
                <a:spcPts val="0"/>
              </a:spcBef>
            </a:pPr>
            <a:r>
              <a:rPr lang="en-US" sz="13800" dirty="0" smtClean="0">
                <a:solidFill>
                  <a:srgbClr val="561715"/>
                </a:solidFill>
                <a:latin typeface="Times" pitchFamily="1" charset="0"/>
              </a:rPr>
              <a:t>Paper</a:t>
            </a:r>
            <a:endParaRPr lang="en-US" sz="13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3" name="Picture 7" descr="PowerPoint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52388"/>
            <a:ext cx="9144000" cy="6961188"/>
          </a:xfrm>
          <a:prstGeom prst="rect">
            <a:avLst/>
          </a:prstGeom>
          <a:noFill/>
        </p:spPr>
      </p:pic>
      <p:pic>
        <p:nvPicPr>
          <p:cNvPr id="12290" name="Picture 2" descr="C:\Users\Lisa Simon\Pictures\Canon Powershot\Random Objects\Save House\Locations\3a.JPG"/>
          <p:cNvPicPr>
            <a:picLocks noChangeAspect="1" noChangeArrowheads="1"/>
          </p:cNvPicPr>
          <p:nvPr/>
        </p:nvPicPr>
        <p:blipFill>
          <a:blip r:embed="rId4" cstate="print"/>
          <a:srcRect t="30391"/>
          <a:stretch>
            <a:fillRect/>
          </a:stretch>
        </p:blipFill>
        <p:spPr bwMode="auto">
          <a:xfrm>
            <a:off x="2743200" y="1066800"/>
            <a:ext cx="3691467" cy="4572000"/>
          </a:xfrm>
          <a:prstGeom prst="rect">
            <a:avLst/>
          </a:prstGeom>
          <a:noFill/>
        </p:spPr>
      </p:pic>
      <p:sp>
        <p:nvSpPr>
          <p:cNvPr id="4" name="Down Arrow 3"/>
          <p:cNvSpPr/>
          <p:nvPr/>
        </p:nvSpPr>
        <p:spPr bwMode="auto">
          <a:xfrm>
            <a:off x="3124200" y="2438400"/>
            <a:ext cx="304800" cy="533400"/>
          </a:xfrm>
          <a:prstGeom prst="downArrow">
            <a:avLst/>
          </a:prstGeom>
          <a:solidFill>
            <a:srgbClr val="FFFF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5" name="Down Arrow 4"/>
          <p:cNvSpPr/>
          <p:nvPr/>
        </p:nvSpPr>
        <p:spPr bwMode="auto">
          <a:xfrm>
            <a:off x="5181600" y="2209800"/>
            <a:ext cx="381000" cy="609600"/>
          </a:xfrm>
          <a:prstGeom prst="downArrow">
            <a:avLst/>
          </a:prstGeom>
          <a:solidFill>
            <a:srgbClr val="FFFF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6" name="Down Arrow 5"/>
          <p:cNvSpPr/>
          <p:nvPr/>
        </p:nvSpPr>
        <p:spPr bwMode="auto">
          <a:xfrm>
            <a:off x="3581400" y="3048000"/>
            <a:ext cx="381000" cy="533400"/>
          </a:xfrm>
          <a:prstGeom prst="downArrow">
            <a:avLst/>
          </a:prstGeom>
          <a:solidFill>
            <a:srgbClr val="FFFF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3" name="Picture 7" descr="PowerPoint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52388"/>
            <a:ext cx="9144000" cy="6961188"/>
          </a:xfrm>
          <a:prstGeom prst="rect">
            <a:avLst/>
          </a:prstGeom>
          <a:noFill/>
        </p:spPr>
      </p:pic>
      <p:pic>
        <p:nvPicPr>
          <p:cNvPr id="7" name="Picture 2" descr="C:\Users\Lisa Simon\Pictures\Canon Powershot\Random Objects\Save House\Paper alt. materials\IMG_108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" y="1905000"/>
            <a:ext cx="4118822" cy="2743200"/>
          </a:xfrm>
          <a:prstGeom prst="rect">
            <a:avLst/>
          </a:prstGeom>
          <a:noFill/>
        </p:spPr>
      </p:pic>
      <p:pic>
        <p:nvPicPr>
          <p:cNvPr id="8" name="Picture 3" descr="C:\Users\Lisa Simon\Pictures\Canon Powershot\Random Objects\Save House\Paper alt. materials\IMG_1090.JPG"/>
          <p:cNvPicPr>
            <a:picLocks noChangeAspect="1" noChangeArrowheads="1"/>
          </p:cNvPicPr>
          <p:nvPr/>
        </p:nvPicPr>
        <p:blipFill>
          <a:blip r:embed="rId5" cstate="print"/>
          <a:srcRect l="4167" r="6250" b="41667"/>
          <a:stretch>
            <a:fillRect/>
          </a:stretch>
        </p:blipFill>
        <p:spPr bwMode="auto">
          <a:xfrm>
            <a:off x="4800600" y="1066800"/>
            <a:ext cx="3276600" cy="2133600"/>
          </a:xfrm>
          <a:prstGeom prst="rect">
            <a:avLst/>
          </a:prstGeom>
          <a:noFill/>
        </p:spPr>
      </p:pic>
      <p:pic>
        <p:nvPicPr>
          <p:cNvPr id="9" name="Picture 4" descr="C:\Users\Lisa Simon\Pictures\Canon Powershot\Random Objects\Save House\Paper alt. materials\IMG_1104.JPG"/>
          <p:cNvPicPr>
            <a:picLocks noChangeAspect="1" noChangeArrowheads="1"/>
          </p:cNvPicPr>
          <p:nvPr/>
        </p:nvPicPr>
        <p:blipFill>
          <a:blip r:embed="rId6" cstate="print"/>
          <a:srcRect t="5555" r="4167" b="8333"/>
          <a:stretch>
            <a:fillRect/>
          </a:stretch>
        </p:blipFill>
        <p:spPr bwMode="auto">
          <a:xfrm>
            <a:off x="4800600" y="3276600"/>
            <a:ext cx="3505200" cy="23622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5486400" y="4038600"/>
            <a:ext cx="25908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Coffee Paper, Banana Tree Paper, and other natural fiber papers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3" name="Picture 7" descr="PowerPoint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52388"/>
            <a:ext cx="9144000" cy="6961188"/>
          </a:xfrm>
          <a:prstGeom prst="rect">
            <a:avLst/>
          </a:prstGeom>
          <a:noFill/>
        </p:spPr>
      </p:pic>
      <p:pic>
        <p:nvPicPr>
          <p:cNvPr id="3" name="Picture 2" descr="C:\Users\Lisa Simon\Pictures\Canon Powershot\Random Objects\Save House\Locations\2b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0" y="1066800"/>
            <a:ext cx="6096000" cy="4572000"/>
          </a:xfrm>
          <a:prstGeom prst="rect">
            <a:avLst/>
          </a:prstGeom>
          <a:noFill/>
        </p:spPr>
      </p:pic>
      <p:sp>
        <p:nvSpPr>
          <p:cNvPr id="4" name="Down Arrow 3"/>
          <p:cNvSpPr/>
          <p:nvPr/>
        </p:nvSpPr>
        <p:spPr bwMode="auto">
          <a:xfrm>
            <a:off x="5257800" y="1905000"/>
            <a:ext cx="304800" cy="533400"/>
          </a:xfrm>
          <a:prstGeom prst="downArrow">
            <a:avLst/>
          </a:prstGeom>
          <a:solidFill>
            <a:srgbClr val="FFFF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3" name="Picture 7" descr="PowerPoint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52388"/>
            <a:ext cx="9144000" cy="6961188"/>
          </a:xfrm>
          <a:prstGeom prst="rect">
            <a:avLst/>
          </a:prstGeom>
          <a:noFill/>
        </p:spPr>
      </p:pic>
      <p:pic>
        <p:nvPicPr>
          <p:cNvPr id="14339" name="Picture 3" descr="C:\Users\Lisa Simon\Pictures\Canon Powershot\Random Objects\Save House\Paper alt. materials\IMG_1064.JPG"/>
          <p:cNvPicPr>
            <a:picLocks noChangeAspect="1" noChangeArrowheads="1"/>
          </p:cNvPicPr>
          <p:nvPr/>
        </p:nvPicPr>
        <p:blipFill>
          <a:blip r:embed="rId4" cstate="print"/>
          <a:srcRect b="10000"/>
          <a:stretch>
            <a:fillRect/>
          </a:stretch>
        </p:blipFill>
        <p:spPr bwMode="auto">
          <a:xfrm>
            <a:off x="3088481" y="1066800"/>
            <a:ext cx="2855119" cy="4572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6" name="Picture 14" descr="PowerPoint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50800"/>
            <a:ext cx="9144000" cy="6959600"/>
          </a:xfrm>
          <a:prstGeom prst="rect">
            <a:avLst/>
          </a:prstGeom>
          <a:noFill/>
        </p:spPr>
      </p:pic>
      <p:sp>
        <p:nvSpPr>
          <p:cNvPr id="3082" name="Text Box 10"/>
          <p:cNvSpPr txBox="1">
            <a:spLocks noChangeArrowheads="1"/>
          </p:cNvSpPr>
          <p:nvPr/>
        </p:nvSpPr>
        <p:spPr bwMode="auto">
          <a:xfrm>
            <a:off x="457200" y="1905000"/>
            <a:ext cx="5638800" cy="289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400" dirty="0" smtClean="0">
                <a:solidFill>
                  <a:srgbClr val="561715"/>
                </a:solidFill>
                <a:latin typeface="Times" pitchFamily="1" charset="0"/>
              </a:rPr>
              <a:t>Recycled </a:t>
            </a:r>
            <a:r>
              <a:rPr lang="en-US" sz="13800" dirty="0" smtClean="0">
                <a:solidFill>
                  <a:srgbClr val="561715"/>
                </a:solidFill>
                <a:latin typeface="Times" pitchFamily="1" charset="0"/>
              </a:rPr>
              <a:t>Paper</a:t>
            </a:r>
            <a:endParaRPr lang="en-US" sz="13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6" name="Picture 14" descr="PowerPoint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50800"/>
            <a:ext cx="9144000" cy="6959600"/>
          </a:xfrm>
          <a:prstGeom prst="rect">
            <a:avLst/>
          </a:prstGeom>
          <a:noFill/>
        </p:spPr>
      </p:pic>
      <p:sp>
        <p:nvSpPr>
          <p:cNvPr id="3082" name="Text Box 10"/>
          <p:cNvSpPr txBox="1">
            <a:spLocks noChangeArrowheads="1"/>
          </p:cNvSpPr>
          <p:nvPr/>
        </p:nvSpPr>
        <p:spPr bwMode="auto">
          <a:xfrm>
            <a:off x="457200" y="2057400"/>
            <a:ext cx="5638800" cy="289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400" dirty="0" smtClean="0">
                <a:solidFill>
                  <a:srgbClr val="561715"/>
                </a:solidFill>
                <a:latin typeface="Times" pitchFamily="1" charset="0"/>
              </a:rPr>
              <a:t>Alternative Materials</a:t>
            </a:r>
            <a:endParaRPr lang="en-US" sz="13800" dirty="0">
              <a:solidFill>
                <a:srgbClr val="561715"/>
              </a:solidFill>
              <a:latin typeface="Times" pitchFamily="1" charset="0"/>
            </a:endParaRPr>
          </a:p>
          <a:p>
            <a:pPr algn="ctr">
              <a:spcBef>
                <a:spcPts val="0"/>
              </a:spcBef>
            </a:pPr>
            <a:r>
              <a:rPr lang="en-US" sz="13800" dirty="0" smtClean="0">
                <a:solidFill>
                  <a:srgbClr val="561715"/>
                </a:solidFill>
                <a:latin typeface="Times" pitchFamily="1" charset="0"/>
              </a:rPr>
              <a:t>Wood</a:t>
            </a:r>
            <a:endParaRPr lang="en-US" sz="13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3" name="Picture 7" descr="PowerPoint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52388"/>
            <a:ext cx="9144000" cy="6961188"/>
          </a:xfrm>
          <a:prstGeom prst="rect">
            <a:avLst/>
          </a:prstGeom>
          <a:noFill/>
        </p:spPr>
      </p:pic>
      <p:pic>
        <p:nvPicPr>
          <p:cNvPr id="15362" name="Picture 2" descr="C:\Users\Lisa Simon\Pictures\Canon Powershot\Random Objects\Save House\Locations\IMG_119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6600" y="1066800"/>
            <a:ext cx="2569607" cy="4572000"/>
          </a:xfrm>
          <a:prstGeom prst="rect">
            <a:avLst/>
          </a:prstGeom>
          <a:noFill/>
        </p:spPr>
      </p:pic>
      <p:sp>
        <p:nvSpPr>
          <p:cNvPr id="5" name="Down Arrow 4"/>
          <p:cNvSpPr/>
          <p:nvPr/>
        </p:nvSpPr>
        <p:spPr bwMode="auto">
          <a:xfrm>
            <a:off x="4343400" y="4800600"/>
            <a:ext cx="533400" cy="533400"/>
          </a:xfrm>
          <a:prstGeom prst="downArrow">
            <a:avLst/>
          </a:prstGeom>
          <a:solidFill>
            <a:srgbClr val="FFFF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3" name="Picture 7" descr="PowerPoint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52388"/>
            <a:ext cx="9144000" cy="6961188"/>
          </a:xfrm>
          <a:prstGeom prst="rect">
            <a:avLst/>
          </a:prstGeom>
          <a:noFill/>
        </p:spPr>
      </p:pic>
      <p:pic>
        <p:nvPicPr>
          <p:cNvPr id="16386" name="Picture 2" descr="C:\Users\Lisa Simon\Pictures\Canon Powershot\Random Objects\Save House\Wood alt. Materials\IMG_108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0" y="1371600"/>
            <a:ext cx="7321301" cy="4114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3" name="Picture 7" descr="PowerPoint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52388"/>
            <a:ext cx="9144000" cy="6961188"/>
          </a:xfrm>
          <a:prstGeom prst="rect">
            <a:avLst/>
          </a:prstGeom>
          <a:noFill/>
        </p:spPr>
      </p:pic>
      <p:pic>
        <p:nvPicPr>
          <p:cNvPr id="17410" name="Picture 2" descr="C:\Users\Lisa Simon\Pictures\Canon Powershot\Random Objects\Save House\Locations\1c.JPG"/>
          <p:cNvPicPr>
            <a:picLocks noChangeAspect="1" noChangeArrowheads="1"/>
          </p:cNvPicPr>
          <p:nvPr/>
        </p:nvPicPr>
        <p:blipFill>
          <a:blip r:embed="rId4" cstate="print"/>
          <a:srcRect t="15960" b="12346"/>
          <a:stretch>
            <a:fillRect/>
          </a:stretch>
        </p:blipFill>
        <p:spPr bwMode="auto">
          <a:xfrm>
            <a:off x="1447800" y="1066800"/>
            <a:ext cx="6377088" cy="4572000"/>
          </a:xfrm>
          <a:prstGeom prst="rect">
            <a:avLst/>
          </a:prstGeom>
          <a:noFill/>
        </p:spPr>
      </p:pic>
      <p:sp>
        <p:nvSpPr>
          <p:cNvPr id="4" name="Down Arrow 3"/>
          <p:cNvSpPr/>
          <p:nvPr/>
        </p:nvSpPr>
        <p:spPr bwMode="auto">
          <a:xfrm>
            <a:off x="4038600" y="2743200"/>
            <a:ext cx="304800" cy="533400"/>
          </a:xfrm>
          <a:prstGeom prst="downArrow">
            <a:avLst/>
          </a:prstGeom>
          <a:solidFill>
            <a:srgbClr val="FFFF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3" name="Picture 7" descr="PowerPoint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52388"/>
            <a:ext cx="9144000" cy="6961188"/>
          </a:xfrm>
          <a:prstGeom prst="rect">
            <a:avLst/>
          </a:prstGeom>
          <a:noFill/>
        </p:spPr>
      </p:pic>
      <p:pic>
        <p:nvPicPr>
          <p:cNvPr id="18434" name="Picture 2" descr="C:\Users\Lisa Simon\Pictures\Canon Powershot\Random Objects\Save House\Wood alt. Materials\IMG_112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71800" y="1066800"/>
            <a:ext cx="3029397" cy="4572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762000" y="1447800"/>
            <a:ext cx="1905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Cardboard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3" name="Picture 7" descr="PowerPoint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52388"/>
            <a:ext cx="9144000" cy="6961188"/>
          </a:xfrm>
          <a:prstGeom prst="rect">
            <a:avLst/>
          </a:prstGeom>
          <a:noFill/>
        </p:spPr>
      </p:pic>
      <p:pic>
        <p:nvPicPr>
          <p:cNvPr id="19459" name="Picture 3" descr="C:\Users\Lisa Simon\Pictures\Canon Powershot\Random Objects\Save House\Locations\1a.JPG"/>
          <p:cNvPicPr>
            <a:picLocks noChangeAspect="1" noChangeArrowheads="1"/>
          </p:cNvPicPr>
          <p:nvPr/>
        </p:nvPicPr>
        <p:blipFill>
          <a:blip r:embed="rId4" cstate="print"/>
          <a:srcRect l="10675" t="39273"/>
          <a:stretch>
            <a:fillRect/>
          </a:stretch>
        </p:blipFill>
        <p:spPr bwMode="auto">
          <a:xfrm>
            <a:off x="1219200" y="1066800"/>
            <a:ext cx="6725102" cy="4572000"/>
          </a:xfrm>
          <a:prstGeom prst="rect">
            <a:avLst/>
          </a:prstGeom>
          <a:noFill/>
        </p:spPr>
      </p:pic>
      <p:sp>
        <p:nvSpPr>
          <p:cNvPr id="5" name="Down Arrow 4"/>
          <p:cNvSpPr/>
          <p:nvPr/>
        </p:nvSpPr>
        <p:spPr bwMode="auto">
          <a:xfrm>
            <a:off x="5486400" y="2590800"/>
            <a:ext cx="457200" cy="685800"/>
          </a:xfrm>
          <a:prstGeom prst="downArrow">
            <a:avLst/>
          </a:prstGeom>
          <a:solidFill>
            <a:srgbClr val="FFFF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3" name="Picture 7" descr="PowerPoint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52388"/>
            <a:ext cx="9144000" cy="6961188"/>
          </a:xfrm>
          <a:prstGeom prst="rect">
            <a:avLst/>
          </a:prstGeom>
          <a:noFill/>
        </p:spPr>
      </p:pic>
      <p:pic>
        <p:nvPicPr>
          <p:cNvPr id="20482" name="Picture 2" descr="C:\Users\Lisa Simon\Pictures\Canon Powershot\Random Objects\Save House\Wood alt. Materials\IMG_106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62200" y="1066800"/>
            <a:ext cx="4572000" cy="4572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6" name="Picture 14" descr="PowerPoint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50800"/>
            <a:ext cx="9144000" cy="6959600"/>
          </a:xfrm>
          <a:prstGeom prst="rect">
            <a:avLst/>
          </a:prstGeom>
          <a:noFill/>
        </p:spPr>
      </p:pic>
      <p:sp>
        <p:nvSpPr>
          <p:cNvPr id="3082" name="Text Box 10"/>
          <p:cNvSpPr txBox="1">
            <a:spLocks noChangeArrowheads="1"/>
          </p:cNvSpPr>
          <p:nvPr/>
        </p:nvSpPr>
        <p:spPr bwMode="auto">
          <a:xfrm>
            <a:off x="457200" y="2057400"/>
            <a:ext cx="5638800" cy="25391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400" dirty="0" smtClean="0">
                <a:solidFill>
                  <a:srgbClr val="561715"/>
                </a:solidFill>
                <a:latin typeface="Times" pitchFamily="1" charset="0"/>
              </a:rPr>
              <a:t>Is it</a:t>
            </a:r>
            <a:endParaRPr lang="en-US" sz="13800" dirty="0">
              <a:solidFill>
                <a:srgbClr val="561715"/>
              </a:solidFill>
              <a:latin typeface="Times" pitchFamily="1" charset="0"/>
            </a:endParaRPr>
          </a:p>
          <a:p>
            <a:pPr algn="ctr">
              <a:spcBef>
                <a:spcPts val="0"/>
              </a:spcBef>
            </a:pPr>
            <a:r>
              <a:rPr lang="en-US" sz="11500" dirty="0" smtClean="0">
                <a:solidFill>
                  <a:srgbClr val="561715"/>
                </a:solidFill>
                <a:latin typeface="Times" pitchFamily="1" charset="0"/>
              </a:rPr>
              <a:t>Organic?</a:t>
            </a:r>
            <a:endParaRPr lang="en-US" sz="115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3" name="Picture 7" descr="PowerPoint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76200"/>
            <a:ext cx="9144000" cy="6961188"/>
          </a:xfrm>
          <a:prstGeom prst="rect">
            <a:avLst/>
          </a:prstGeom>
          <a:noFill/>
        </p:spPr>
      </p:pic>
      <p:pic>
        <p:nvPicPr>
          <p:cNvPr id="3" name="Picture 2" descr="C:\Users\Lisa Simon\Pictures\Canon Powershot\Random Objects\Save House\Other PPT stuff\IMG_104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29000" y="1066800"/>
            <a:ext cx="4572000" cy="4572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762000" y="2811959"/>
            <a:ext cx="2514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Is this?</a:t>
            </a:r>
            <a:endParaRPr lang="en-US" sz="4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3" name="Picture 7" descr="PowerPoint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52388"/>
            <a:ext cx="9144000" cy="6961188"/>
          </a:xfrm>
          <a:prstGeom prst="rect">
            <a:avLst/>
          </a:prstGeom>
          <a:noFill/>
        </p:spPr>
      </p:pic>
      <p:pic>
        <p:nvPicPr>
          <p:cNvPr id="21507" name="Picture 3" descr="C:\Users\Lisa Simon\Pictures\Canon Powershot\Random Objects\Save House\Other PPT stuff\natures-promise-naturals-cereal-12796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1066800"/>
            <a:ext cx="4572000" cy="4572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5410200" y="2895600"/>
            <a:ext cx="2514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/>
              <a:t>Is this?</a:t>
            </a:r>
            <a:endParaRPr lang="en-US" sz="5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3" name="Picture 7" descr="PowerPoint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52388"/>
            <a:ext cx="9144000" cy="6961188"/>
          </a:xfrm>
          <a:prstGeom prst="rect">
            <a:avLst/>
          </a:prstGeom>
          <a:noFill/>
        </p:spPr>
      </p:pic>
      <p:pic>
        <p:nvPicPr>
          <p:cNvPr id="4" name="Picture 2" descr="C:\Users\Lisa Simon\Pictures\Canon Powershot\Random Objects\Save House\Locations\1d.JPG"/>
          <p:cNvPicPr>
            <a:picLocks noChangeAspect="1" noChangeArrowheads="1"/>
          </p:cNvPicPr>
          <p:nvPr/>
        </p:nvPicPr>
        <p:blipFill>
          <a:blip r:embed="rId4" cstate="print"/>
          <a:srcRect t="40625"/>
          <a:stretch>
            <a:fillRect/>
          </a:stretch>
        </p:blipFill>
        <p:spPr bwMode="auto">
          <a:xfrm>
            <a:off x="838200" y="1219200"/>
            <a:ext cx="7315200" cy="4343400"/>
          </a:xfrm>
          <a:prstGeom prst="rect">
            <a:avLst/>
          </a:prstGeom>
          <a:noFill/>
        </p:spPr>
      </p:pic>
      <p:sp>
        <p:nvSpPr>
          <p:cNvPr id="5" name="Right Arrow 4"/>
          <p:cNvSpPr/>
          <p:nvPr/>
        </p:nvSpPr>
        <p:spPr bwMode="auto">
          <a:xfrm>
            <a:off x="5257800" y="3505200"/>
            <a:ext cx="457200" cy="304800"/>
          </a:xfrm>
          <a:prstGeom prst="rightArrow">
            <a:avLst/>
          </a:prstGeom>
          <a:solidFill>
            <a:srgbClr val="FFFF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6" name="Down Arrow 5"/>
          <p:cNvSpPr/>
          <p:nvPr/>
        </p:nvSpPr>
        <p:spPr bwMode="auto">
          <a:xfrm>
            <a:off x="2819400" y="2819400"/>
            <a:ext cx="228600" cy="457200"/>
          </a:xfrm>
          <a:prstGeom prst="downArrow">
            <a:avLst/>
          </a:prstGeom>
          <a:solidFill>
            <a:srgbClr val="FFFF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7" name="Left Arrow 6"/>
          <p:cNvSpPr/>
          <p:nvPr/>
        </p:nvSpPr>
        <p:spPr bwMode="auto">
          <a:xfrm>
            <a:off x="3352800" y="4114800"/>
            <a:ext cx="609600" cy="304800"/>
          </a:xfrm>
          <a:prstGeom prst="leftArrow">
            <a:avLst/>
          </a:prstGeom>
          <a:solidFill>
            <a:srgbClr val="FFFF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3" name="Picture 7" descr="PowerPoint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52388"/>
            <a:ext cx="9144000" cy="6961188"/>
          </a:xfrm>
          <a:prstGeom prst="rect">
            <a:avLst/>
          </a:prstGeom>
          <a:noFill/>
        </p:spPr>
      </p:pic>
      <p:pic>
        <p:nvPicPr>
          <p:cNvPr id="22530" name="Picture 2" descr="C:\Users\Lisa Simon\Pictures\Canon Powershot\Random Objects\Save House\Other PPT stuff\4colorsealJP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0600" y="1066800"/>
            <a:ext cx="4572001" cy="4572000"/>
          </a:xfrm>
          <a:prstGeom prst="rect">
            <a:avLst/>
          </a:prstGeom>
          <a:noFill/>
        </p:spPr>
      </p:pic>
      <p:pic>
        <p:nvPicPr>
          <p:cNvPr id="22531" name="Picture 3" descr="C:\Users\Lisa Simon\Pictures\Canon Powershot\Random Objects\Save House\Other PPT stuff\Checkmark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00600" y="1924050"/>
            <a:ext cx="3467100" cy="302895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562600" y="1600200"/>
            <a:ext cx="1981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/>
              <a:t>Yes!</a:t>
            </a:r>
            <a:endParaRPr lang="en-US" sz="4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3" name="Picture 7" descr="PowerPoint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52388"/>
            <a:ext cx="9144000" cy="6961188"/>
          </a:xfrm>
          <a:prstGeom prst="rect">
            <a:avLst/>
          </a:prstGeom>
          <a:noFill/>
        </p:spPr>
      </p:pic>
      <p:pic>
        <p:nvPicPr>
          <p:cNvPr id="23554" name="Picture 2" descr="C:\Users\Lisa Simon\Pictures\Canon Powershot\Random Objects\Save House\Other PPT stuff\000075508631.jpg"/>
          <p:cNvPicPr>
            <a:picLocks noChangeAspect="1" noChangeArrowheads="1"/>
          </p:cNvPicPr>
          <p:nvPr/>
        </p:nvPicPr>
        <p:blipFill>
          <a:blip r:embed="rId4" cstate="print"/>
          <a:srcRect l="11667" t="8333" r="11667" b="6667"/>
          <a:stretch>
            <a:fillRect/>
          </a:stretch>
        </p:blipFill>
        <p:spPr bwMode="auto">
          <a:xfrm>
            <a:off x="1066800" y="1219200"/>
            <a:ext cx="3917576" cy="4343400"/>
          </a:xfrm>
          <a:prstGeom prst="rect">
            <a:avLst/>
          </a:prstGeom>
          <a:noFill/>
        </p:spPr>
      </p:pic>
      <p:pic>
        <p:nvPicPr>
          <p:cNvPr id="23555" name="Picture 3" descr="C:\Users\Lisa Simon\Pictures\Canon Powershot\Random Objects\Save House\Other PPT stuff\edit(3592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8200" y="2590800"/>
            <a:ext cx="2743200" cy="27432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5181600" y="1447800"/>
            <a:ext cx="2743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/>
              <a:t>Not this!</a:t>
            </a:r>
            <a:endParaRPr lang="en-US" sz="4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6" name="Picture 14" descr="PowerPoint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50800"/>
            <a:ext cx="9144000" cy="6959600"/>
          </a:xfrm>
          <a:prstGeom prst="rect">
            <a:avLst/>
          </a:prstGeom>
          <a:noFill/>
        </p:spPr>
      </p:pic>
      <p:sp>
        <p:nvSpPr>
          <p:cNvPr id="3082" name="Text Box 10"/>
          <p:cNvSpPr txBox="1">
            <a:spLocks noChangeArrowheads="1"/>
          </p:cNvSpPr>
          <p:nvPr/>
        </p:nvSpPr>
        <p:spPr bwMode="auto">
          <a:xfrm>
            <a:off x="457200" y="2362200"/>
            <a:ext cx="5638800" cy="2600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sz="4400" dirty="0" smtClean="0">
                <a:solidFill>
                  <a:srgbClr val="561715"/>
                </a:solidFill>
                <a:latin typeface="Times" pitchFamily="1" charset="0"/>
              </a:rPr>
              <a:t>Reclaimed</a:t>
            </a:r>
          </a:p>
          <a:p>
            <a:pPr algn="ctr">
              <a:spcBef>
                <a:spcPts val="0"/>
              </a:spcBef>
            </a:pPr>
            <a:r>
              <a:rPr lang="en-US" sz="11500" dirty="0" smtClean="0">
                <a:solidFill>
                  <a:srgbClr val="561715"/>
                </a:solidFill>
                <a:latin typeface="Times" pitchFamily="1" charset="0"/>
              </a:rPr>
              <a:t>Wood</a:t>
            </a:r>
            <a:endParaRPr lang="en-US" sz="115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3" name="Picture 7" descr="PowerPoint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52388"/>
            <a:ext cx="9144000" cy="6961188"/>
          </a:xfrm>
          <a:prstGeom prst="rect">
            <a:avLst/>
          </a:prstGeom>
          <a:noFill/>
        </p:spPr>
      </p:pic>
      <p:pic>
        <p:nvPicPr>
          <p:cNvPr id="3" name="Picture 2" descr="C:\Users\Lisa Simon\Pictures\Canon Powershot\Random Objects\Save House\Locations\1b.JPG"/>
          <p:cNvPicPr>
            <a:picLocks noChangeAspect="1" noChangeArrowheads="1"/>
          </p:cNvPicPr>
          <p:nvPr/>
        </p:nvPicPr>
        <p:blipFill>
          <a:blip r:embed="rId4" cstate="print"/>
          <a:srcRect t="22436" b="2862"/>
          <a:stretch>
            <a:fillRect/>
          </a:stretch>
        </p:blipFill>
        <p:spPr bwMode="auto">
          <a:xfrm>
            <a:off x="1524000" y="1066800"/>
            <a:ext cx="6120292" cy="4572000"/>
          </a:xfrm>
          <a:prstGeom prst="rect">
            <a:avLst/>
          </a:prstGeom>
          <a:noFill/>
        </p:spPr>
      </p:pic>
      <p:sp>
        <p:nvSpPr>
          <p:cNvPr id="4" name="Right Arrow 3"/>
          <p:cNvSpPr/>
          <p:nvPr/>
        </p:nvSpPr>
        <p:spPr bwMode="auto">
          <a:xfrm>
            <a:off x="6324600" y="4114800"/>
            <a:ext cx="533400" cy="304800"/>
          </a:xfrm>
          <a:prstGeom prst="rightArrow">
            <a:avLst/>
          </a:prstGeom>
          <a:solidFill>
            <a:srgbClr val="FFFF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5" name="Down Arrow 4"/>
          <p:cNvSpPr/>
          <p:nvPr/>
        </p:nvSpPr>
        <p:spPr bwMode="auto">
          <a:xfrm>
            <a:off x="3886200" y="2209800"/>
            <a:ext cx="304800" cy="533400"/>
          </a:xfrm>
          <a:prstGeom prst="downArrow">
            <a:avLst>
              <a:gd name="adj1" fmla="val 50000"/>
              <a:gd name="adj2" fmla="val 53582"/>
            </a:avLst>
          </a:prstGeom>
          <a:solidFill>
            <a:srgbClr val="FFFF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6" name="Down Arrow 5"/>
          <p:cNvSpPr/>
          <p:nvPr/>
        </p:nvSpPr>
        <p:spPr bwMode="auto">
          <a:xfrm>
            <a:off x="1752600" y="1981200"/>
            <a:ext cx="381000" cy="533400"/>
          </a:xfrm>
          <a:prstGeom prst="downArrow">
            <a:avLst/>
          </a:prstGeom>
          <a:solidFill>
            <a:srgbClr val="FFFF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7" name="Right Arrow 6"/>
          <p:cNvSpPr/>
          <p:nvPr/>
        </p:nvSpPr>
        <p:spPr bwMode="auto">
          <a:xfrm>
            <a:off x="2286000" y="2514600"/>
            <a:ext cx="457200" cy="304800"/>
          </a:xfrm>
          <a:prstGeom prst="rightArrow">
            <a:avLst/>
          </a:prstGeom>
          <a:solidFill>
            <a:srgbClr val="FFFF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3" name="Picture 7" descr="PowerPoint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52388"/>
            <a:ext cx="9144000" cy="6961188"/>
          </a:xfrm>
          <a:prstGeom prst="rect">
            <a:avLst/>
          </a:prstGeom>
          <a:noFill/>
        </p:spPr>
      </p:pic>
      <p:pic>
        <p:nvPicPr>
          <p:cNvPr id="2050" name="Picture 2" descr="C:\Users\Lisa Simon\Pictures\Canon Powershot\Random Objects\Save House\Wood alt. Materials\Reclaimed\IMG_113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0" y="1066800"/>
            <a:ext cx="2895600" cy="3860800"/>
          </a:xfrm>
          <a:prstGeom prst="rect">
            <a:avLst/>
          </a:prstGeom>
          <a:noFill/>
        </p:spPr>
      </p:pic>
      <p:pic>
        <p:nvPicPr>
          <p:cNvPr id="2051" name="Picture 3" descr="C:\Users\Lisa Simon\Pictures\Canon Powershot\Random Objects\Save House\Wood alt. Materials\Reclaimed\IMG_112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55162" y="1066800"/>
            <a:ext cx="3422038" cy="4572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685800" y="5181600"/>
            <a:ext cx="373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Steps made from reclaimed wood</a:t>
            </a:r>
            <a:endParaRPr 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3" name="Picture 7" descr="PowerPoint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52388"/>
            <a:ext cx="9144000" cy="6961188"/>
          </a:xfrm>
          <a:prstGeom prst="rect">
            <a:avLst/>
          </a:prstGeom>
          <a:noFill/>
        </p:spPr>
      </p:pic>
      <p:pic>
        <p:nvPicPr>
          <p:cNvPr id="3074" name="Picture 2" descr="C:\Users\Lisa Simon\Pictures\Canon Powershot\Random Objects\Save House\Wood alt. Materials\Reclaimed\IMG_1079.JPG"/>
          <p:cNvPicPr>
            <a:picLocks noChangeAspect="1" noChangeArrowheads="1"/>
          </p:cNvPicPr>
          <p:nvPr/>
        </p:nvPicPr>
        <p:blipFill>
          <a:blip r:embed="rId4" cstate="print"/>
          <a:srcRect l="34760" t="11667" r="23724"/>
          <a:stretch>
            <a:fillRect/>
          </a:stretch>
        </p:blipFill>
        <p:spPr bwMode="auto">
          <a:xfrm>
            <a:off x="1459302" y="1066800"/>
            <a:ext cx="1207698" cy="4572000"/>
          </a:xfrm>
          <a:prstGeom prst="rect">
            <a:avLst/>
          </a:prstGeom>
          <a:noFill/>
        </p:spPr>
      </p:pic>
      <p:pic>
        <p:nvPicPr>
          <p:cNvPr id="3076" name="Picture 4" descr="C:\Users\Lisa Simon\Pictures\Canon Powershot\Random Objects\Save House\Wood alt. Materials\Reclaimed\IMG_1078.JPG"/>
          <p:cNvPicPr>
            <a:picLocks noChangeAspect="1" noChangeArrowheads="1"/>
          </p:cNvPicPr>
          <p:nvPr/>
        </p:nvPicPr>
        <p:blipFill>
          <a:blip r:embed="rId5" cstate="print"/>
          <a:srcRect l="12210" t="21667" r="18968" b="13333"/>
          <a:stretch>
            <a:fillRect/>
          </a:stretch>
        </p:blipFill>
        <p:spPr bwMode="auto">
          <a:xfrm>
            <a:off x="3200400" y="1905000"/>
            <a:ext cx="4724400" cy="2971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3" name="Picture 7" descr="PowerPoint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52388"/>
            <a:ext cx="9144000" cy="6961188"/>
          </a:xfrm>
          <a:prstGeom prst="rect">
            <a:avLst/>
          </a:prstGeom>
          <a:noFill/>
        </p:spPr>
      </p:pic>
      <p:pic>
        <p:nvPicPr>
          <p:cNvPr id="4" name="Picture 3" descr="C:\Users\Lisa Simon\Pictures\Canon Powershot\Random Objects\Save House\Wood alt. Materials\Reclaimed\IMG_108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3000" y="1066800"/>
            <a:ext cx="2569607" cy="4572000"/>
          </a:xfrm>
          <a:prstGeom prst="rect">
            <a:avLst/>
          </a:prstGeom>
          <a:noFill/>
        </p:spPr>
      </p:pic>
      <p:pic>
        <p:nvPicPr>
          <p:cNvPr id="4098" name="Picture 2" descr="C:\Users\Lisa Simon\Pictures\Canon Powershot\Random Objects\Save House\Wood alt. Materials\Reclaimed\IMG_1083.JPG"/>
          <p:cNvPicPr>
            <a:picLocks noChangeAspect="1" noChangeArrowheads="1"/>
          </p:cNvPicPr>
          <p:nvPr/>
        </p:nvPicPr>
        <p:blipFill>
          <a:blip r:embed="rId5" cstate="print"/>
          <a:srcRect l="53517" t="5703" r="21796" b="84922"/>
          <a:stretch>
            <a:fillRect/>
          </a:stretch>
        </p:blipFill>
        <p:spPr bwMode="auto">
          <a:xfrm>
            <a:off x="4114800" y="1981200"/>
            <a:ext cx="4059936" cy="2743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3" name="Picture 7" descr="PowerPoint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52388"/>
            <a:ext cx="9144000" cy="6961188"/>
          </a:xfrm>
          <a:prstGeom prst="rect">
            <a:avLst/>
          </a:prstGeom>
          <a:noFill/>
        </p:spPr>
      </p:pic>
      <p:pic>
        <p:nvPicPr>
          <p:cNvPr id="4098" name="Picture 2" descr="C:\Users\Lisa Simon\Pictures\Canon Powershot\Random Objects\Save House\Paper\1d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1716523"/>
            <a:ext cx="2055019" cy="2868615"/>
          </a:xfrm>
          <a:prstGeom prst="rect">
            <a:avLst/>
          </a:prstGeom>
          <a:noFill/>
        </p:spPr>
      </p:pic>
      <p:pic>
        <p:nvPicPr>
          <p:cNvPr id="4099" name="Picture 3" descr="C:\Users\Lisa Simon\Pictures\Canon Powershot\Random Objects\Save House\Paper\1d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76600" y="1066800"/>
            <a:ext cx="2569607" cy="4572000"/>
          </a:xfrm>
          <a:prstGeom prst="rect">
            <a:avLst/>
          </a:prstGeom>
          <a:noFill/>
        </p:spPr>
      </p:pic>
      <p:pic>
        <p:nvPicPr>
          <p:cNvPr id="4100" name="Picture 4" descr="C:\Users\Lisa Simon\Pictures\Canon Powershot\Random Objects\Save House\Paper\1d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19800" y="2133600"/>
            <a:ext cx="2438400" cy="24384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6477000" y="4800600"/>
            <a:ext cx="1828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Countertop</a:t>
            </a:r>
            <a:endParaRPr lang="en-US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6019800" y="1219200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i="1" dirty="0" smtClean="0"/>
              <a:t>Insulation</a:t>
            </a:r>
            <a:endParaRPr lang="en-US" sz="1800" i="1" dirty="0"/>
          </a:p>
        </p:txBody>
      </p:sp>
      <p:sp>
        <p:nvSpPr>
          <p:cNvPr id="4" name="TextBox 3"/>
          <p:cNvSpPr txBox="1"/>
          <p:nvPr/>
        </p:nvSpPr>
        <p:spPr>
          <a:xfrm>
            <a:off x="990600" y="4815989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Decorations</a:t>
            </a:r>
            <a:endParaRPr 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3" name="Picture 7" descr="PowerPoint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52388"/>
            <a:ext cx="9144000" cy="6961188"/>
          </a:xfrm>
          <a:prstGeom prst="rect">
            <a:avLst/>
          </a:prstGeom>
          <a:noFill/>
        </p:spPr>
      </p:pic>
      <p:pic>
        <p:nvPicPr>
          <p:cNvPr id="12" name="Picture 6" descr="C:\Users\Lisa Simon\Pictures\Canon Powershot\Random Objects\Save House\Locations\1c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0" y="1143000"/>
            <a:ext cx="4572000" cy="4572000"/>
          </a:xfrm>
          <a:prstGeom prst="rect">
            <a:avLst/>
          </a:prstGeom>
          <a:noFill/>
        </p:spPr>
      </p:pic>
      <p:sp>
        <p:nvSpPr>
          <p:cNvPr id="4" name="Down Arrow 3"/>
          <p:cNvSpPr/>
          <p:nvPr/>
        </p:nvSpPr>
        <p:spPr bwMode="auto">
          <a:xfrm>
            <a:off x="5486400" y="1600200"/>
            <a:ext cx="304800" cy="533400"/>
          </a:xfrm>
          <a:prstGeom prst="downArrow">
            <a:avLst/>
          </a:prstGeom>
          <a:solidFill>
            <a:srgbClr val="FFFF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5" name="Right Arrow 4"/>
          <p:cNvSpPr/>
          <p:nvPr/>
        </p:nvSpPr>
        <p:spPr bwMode="auto">
          <a:xfrm>
            <a:off x="4953000" y="3200400"/>
            <a:ext cx="609600" cy="304800"/>
          </a:xfrm>
          <a:prstGeom prst="rightArrow">
            <a:avLst/>
          </a:prstGeom>
          <a:solidFill>
            <a:srgbClr val="FFFF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6" name="Down Arrow 5"/>
          <p:cNvSpPr/>
          <p:nvPr/>
        </p:nvSpPr>
        <p:spPr bwMode="auto">
          <a:xfrm>
            <a:off x="5943600" y="3962400"/>
            <a:ext cx="304800" cy="457200"/>
          </a:xfrm>
          <a:prstGeom prst="downArrow">
            <a:avLst/>
          </a:prstGeom>
          <a:solidFill>
            <a:srgbClr val="FFFF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S010379504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Theme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LongProperties xmlns="http://schemas.microsoft.com/office/2006/metadata/longProperties"/>
</file>

<file path=customXml/item2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3131A19B-AD8B-4DC9-B17D-578CD9D83A40}">
  <ds:schemaRefs>
    <ds:schemaRef ds:uri="http://schemas.microsoft.com/office/2006/metadata/longProperties"/>
  </ds:schemaRefs>
</ds:datastoreItem>
</file>

<file path=customXml/itemProps2.xml><?xml version="1.0" encoding="utf-8"?>
<ds:datastoreItem xmlns:ds="http://schemas.openxmlformats.org/officeDocument/2006/customXml" ds:itemID="{D1D092D3-C5BE-419C-8038-B0913A7FEEB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TS010379504</Template>
  <TotalTime>1161</TotalTime>
  <Words>234</Words>
  <Application>Microsoft Office PowerPoint</Application>
  <PresentationFormat>On-screen Show (4:3)</PresentationFormat>
  <Paragraphs>130</Paragraphs>
  <Slides>76</Slides>
  <Notes>76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76</vt:i4>
      </vt:variant>
    </vt:vector>
  </HeadingPairs>
  <TitlesOfParts>
    <vt:vector size="77" baseType="lpstr">
      <vt:lpstr>TS010379504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Lisa Simon</dc:creator>
  <cp:lastModifiedBy>SASD User</cp:lastModifiedBy>
  <cp:revision>39</cp:revision>
  <dcterms:created xsi:type="dcterms:W3CDTF">2012-05-23T12:42:39Z</dcterms:created>
  <dcterms:modified xsi:type="dcterms:W3CDTF">2014-01-19T04:55:11Z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TC103795049990</vt:lpwstr>
  </property>
</Properties>
</file>