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5"/>
  </p:notesMasterIdLst>
  <p:sldIdLst>
    <p:sldId id="265" r:id="rId5"/>
    <p:sldId id="266" r:id="rId6"/>
    <p:sldId id="269" r:id="rId7"/>
    <p:sldId id="267" r:id="rId8"/>
    <p:sldId id="268" r:id="rId9"/>
    <p:sldId id="270" r:id="rId10"/>
    <p:sldId id="271" r:id="rId11"/>
    <p:sldId id="256" r:id="rId12"/>
    <p:sldId id="257" r:id="rId13"/>
    <p:sldId id="277" r:id="rId14"/>
    <p:sldId id="278" r:id="rId15"/>
    <p:sldId id="279" r:id="rId16"/>
    <p:sldId id="280" r:id="rId17"/>
    <p:sldId id="295" r:id="rId18"/>
    <p:sldId id="281" r:id="rId19"/>
    <p:sldId id="272" r:id="rId20"/>
    <p:sldId id="261" r:id="rId21"/>
    <p:sldId id="262" r:id="rId22"/>
    <p:sldId id="263" r:id="rId23"/>
    <p:sldId id="288" r:id="rId24"/>
    <p:sldId id="282" r:id="rId25"/>
    <p:sldId id="283" r:id="rId26"/>
    <p:sldId id="294" r:id="rId27"/>
    <p:sldId id="291" r:id="rId28"/>
    <p:sldId id="290" r:id="rId29"/>
    <p:sldId id="292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AB18A-B059-487F-BD24-5444BA161E77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6B3E8-69BD-427C-9CD4-8B7D1B5E9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2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4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9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427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02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798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759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045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1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8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0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26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8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2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3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6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33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2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1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00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87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1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0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1" y="522867"/>
            <a:ext cx="8520599" cy="3587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8000"/>
            </a:lvl1pPr>
            <a:lvl2pPr algn="ctr">
              <a:spcBef>
                <a:spcPts val="0"/>
              </a:spcBef>
              <a:buSzPct val="100000"/>
              <a:defRPr sz="8000"/>
            </a:lvl2pPr>
            <a:lvl3pPr algn="ctr">
              <a:spcBef>
                <a:spcPts val="0"/>
              </a:spcBef>
              <a:buSzPct val="100000"/>
              <a:defRPr sz="8000"/>
            </a:lvl3pPr>
            <a:lvl4pPr algn="ctr">
              <a:spcBef>
                <a:spcPts val="0"/>
              </a:spcBef>
              <a:buSzPct val="100000"/>
              <a:defRPr sz="8000"/>
            </a:lvl4pPr>
            <a:lvl5pPr algn="ctr">
              <a:spcBef>
                <a:spcPts val="0"/>
              </a:spcBef>
              <a:buSzPct val="100000"/>
              <a:defRPr sz="8000"/>
            </a:lvl5pPr>
            <a:lvl6pPr algn="ctr">
              <a:spcBef>
                <a:spcPts val="0"/>
              </a:spcBef>
              <a:buSzPct val="100000"/>
              <a:defRPr sz="8000"/>
            </a:lvl6pPr>
            <a:lvl7pPr algn="ctr">
              <a:spcBef>
                <a:spcPts val="0"/>
              </a:spcBef>
              <a:buSzPct val="100000"/>
              <a:defRPr sz="8000"/>
            </a:lvl7pPr>
            <a:lvl8pPr algn="ctr">
              <a:spcBef>
                <a:spcPts val="0"/>
              </a:spcBef>
              <a:buSzPct val="100000"/>
              <a:defRPr sz="8000"/>
            </a:lvl8pPr>
            <a:lvl9pPr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1" y="5187200"/>
            <a:ext cx="8520599" cy="941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500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802751" y="1070001"/>
            <a:ext cx="3538499" cy="4717999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3314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390467"/>
            <a:ext cx="8520599" cy="106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638234"/>
            <a:ext cx="8520599" cy="445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8954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1" y="390467"/>
            <a:ext cx="8520599" cy="1067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1" y="1638234"/>
            <a:ext cx="3999899" cy="445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1" y="1638234"/>
            <a:ext cx="3999899" cy="445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1424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4000"/>
            </a:lvl1pPr>
            <a:lvl2pPr>
              <a:spcBef>
                <a:spcPts val="0"/>
              </a:spcBef>
              <a:buSzPct val="100000"/>
              <a:defRPr sz="4000"/>
            </a:lvl2pPr>
            <a:lvl3pPr>
              <a:spcBef>
                <a:spcPts val="0"/>
              </a:spcBef>
              <a:buSzPct val="100000"/>
              <a:defRPr sz="4000"/>
            </a:lvl3pPr>
            <a:lvl4pPr>
              <a:spcBef>
                <a:spcPts val="0"/>
              </a:spcBef>
              <a:buSzPct val="100000"/>
              <a:defRPr sz="4000"/>
            </a:lvl4pPr>
            <a:lvl5pPr>
              <a:spcBef>
                <a:spcPts val="0"/>
              </a:spcBef>
              <a:buSzPct val="100000"/>
              <a:defRPr sz="4000"/>
            </a:lvl5pPr>
            <a:lvl6pPr>
              <a:spcBef>
                <a:spcPts val="0"/>
              </a:spcBef>
              <a:buSzPct val="100000"/>
              <a:defRPr sz="4000"/>
            </a:lvl6pPr>
            <a:lvl7pPr>
              <a:spcBef>
                <a:spcPts val="0"/>
              </a:spcBef>
              <a:buSzPct val="100000"/>
              <a:defRPr sz="4000"/>
            </a:lvl7pPr>
            <a:lvl8pPr>
              <a:spcBef>
                <a:spcPts val="0"/>
              </a:spcBef>
              <a:buSzPct val="100000"/>
              <a:defRPr sz="4000"/>
            </a:lvl8pPr>
            <a:lvl9pPr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5086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1" y="740801"/>
            <a:ext cx="2807999" cy="1007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buSzPct val="100000"/>
              <a:defRPr sz="3000"/>
            </a:lvl2pPr>
            <a:lvl3pPr>
              <a:spcBef>
                <a:spcPts val="0"/>
              </a:spcBef>
              <a:buSzPct val="100000"/>
              <a:defRPr sz="3000"/>
            </a:lvl3pPr>
            <a:lvl4pPr>
              <a:spcBef>
                <a:spcPts val="0"/>
              </a:spcBef>
              <a:buSzPct val="100000"/>
              <a:defRPr sz="3000"/>
            </a:lvl4pPr>
            <a:lvl5pPr>
              <a:spcBef>
                <a:spcPts val="0"/>
              </a:spcBef>
              <a:buSzPct val="100000"/>
              <a:defRPr sz="3000"/>
            </a:lvl5pPr>
            <a:lvl6pPr>
              <a:spcBef>
                <a:spcPts val="0"/>
              </a:spcBef>
              <a:buSzPct val="100000"/>
              <a:defRPr sz="3000"/>
            </a:lvl6pPr>
            <a:lvl7pPr>
              <a:spcBef>
                <a:spcPts val="0"/>
              </a:spcBef>
              <a:buSzPct val="100000"/>
              <a:defRPr sz="3000"/>
            </a:lvl7pPr>
            <a:lvl8pPr>
              <a:spcBef>
                <a:spcPts val="0"/>
              </a:spcBef>
              <a:buSzPct val="100000"/>
              <a:defRPr sz="3000"/>
            </a:lvl8pPr>
            <a:lvl9pPr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1" y="1852800"/>
            <a:ext cx="2807999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655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74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33"/>
            <a:ext cx="4572000" cy="6857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cxnSp>
        <p:nvCxnSpPr>
          <p:cNvPr id="37" name="Shape 37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1" y="1441867"/>
            <a:ext cx="4045199" cy="228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400"/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1" y="3793629"/>
            <a:ext cx="4045199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965601"/>
            <a:ext cx="3837000" cy="4926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6551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016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1" y="1653700"/>
            <a:ext cx="8520599" cy="264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1" y="4406167"/>
            <a:ext cx="8520599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1946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63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2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3B64-88AD-4469-95B4-8670256B3A4C}" type="datetimeFigureOut">
              <a:rPr lang="en-US" smtClean="0"/>
              <a:t>10/15/2015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21C0-163C-4871-B028-B8361B8AE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9DA64B-AF55-40E1-BDFC-E4D662444FA5}" type="datetimeFigureOut">
              <a:rPr lang="en-US" smtClean="0">
                <a:solidFill>
                  <a:srgbClr val="FEFAC9"/>
                </a:solidFill>
              </a:rPr>
              <a:pPr/>
              <a:t>10/15/2015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9B33C6-F1B7-4BB9-B7E8-553A1D77853D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7672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ED694-3B2C-4994-B541-CB42A1DD8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05B5-C550-4935-8A82-7812BBD336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1" y="390467"/>
            <a:ext cx="8520599" cy="106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1" y="1638234"/>
            <a:ext cx="8520599" cy="44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  <a:rtl val="0"/>
              </a:rPr>
              <a:pPr algn="r"/>
              <a:t>‹#›</a:t>
            </a:fld>
            <a:endParaRPr lang="en" sz="1000" kern="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3177249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 smtClean="0"/>
              <a:t>SAVE Basics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16" y="0"/>
            <a:ext cx="67578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ctrTitle"/>
          </p:nvPr>
        </p:nvSpPr>
        <p:spPr>
          <a:xfrm>
            <a:off x="311703" y="522869"/>
            <a:ext cx="8520599" cy="3587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DelVal University Trip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subTitle" idx="1"/>
          </p:nvPr>
        </p:nvSpPr>
        <p:spPr>
          <a:xfrm>
            <a:off x="311703" y="5187200"/>
            <a:ext cx="8520599" cy="94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Greenhouse and Aquaponics Team</a:t>
            </a:r>
          </a:p>
        </p:txBody>
      </p:sp>
    </p:spTree>
    <p:extLst>
      <p:ext uri="{BB962C8B-B14F-4D97-AF65-F5344CB8AC3E}">
        <p14:creationId xmlns:p14="http://schemas.microsoft.com/office/powerpoint/2010/main" val="3898799632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02" y="596968"/>
            <a:ext cx="5661349" cy="56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9150" y="596968"/>
            <a:ext cx="3184694" cy="5664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4614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3" y="390469"/>
            <a:ext cx="8520599" cy="1067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Different Aquaponics Systems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324000" y="5073067"/>
            <a:ext cx="2496000" cy="55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/>
              <a:t>Nutrient Film Technique(NFT)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4" y="1462633"/>
            <a:ext cx="2738949" cy="48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2850" y="2234767"/>
            <a:ext cx="2838300" cy="28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352" y="1462617"/>
            <a:ext cx="2738949" cy="487132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206625" y="6232333"/>
            <a:ext cx="3950700" cy="55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kern="0">
                <a:solidFill>
                  <a:srgbClr val="666666"/>
                </a:solidFill>
                <a:latin typeface="Source Code Pro"/>
                <a:ea typeface="Source Code Pro"/>
                <a:cs typeface="Source Code Pro"/>
                <a:sym typeface="Source Code Pro"/>
                <a:rtl val="0"/>
              </a:rPr>
              <a:t>Deep Water Culture(DWC)</a:t>
            </a:r>
          </a:p>
        </p:txBody>
      </p:sp>
    </p:spTree>
    <p:extLst>
      <p:ext uri="{BB962C8B-B14F-4D97-AF65-F5344CB8AC3E}">
        <p14:creationId xmlns:p14="http://schemas.microsoft.com/office/powerpoint/2010/main" val="2482140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3" y="390469"/>
            <a:ext cx="8520599" cy="1067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Get Involved!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3" y="1638235"/>
            <a:ext cx="8520599" cy="445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 b="1" dirty="0">
                <a:solidFill>
                  <a:schemeClr val="accent1"/>
                </a:solidFill>
              </a:rPr>
              <a:t>Next Greenhouse meeting: </a:t>
            </a:r>
            <a:endParaRPr lang="en" sz="2400" b="1" dirty="0" smtClean="0">
              <a:solidFill>
                <a:schemeClr val="accent1"/>
              </a:solidFill>
            </a:endParaRPr>
          </a:p>
          <a:p>
            <a:pPr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chemeClr val="accent1"/>
                </a:solidFill>
              </a:rPr>
              <a:t>Wednesday</a:t>
            </a:r>
            <a:r>
              <a:rPr lang="en" sz="2400" b="1" dirty="0">
                <a:solidFill>
                  <a:schemeClr val="accent1"/>
                </a:solidFill>
              </a:rPr>
              <a:t>, October 21, 3-4 pm, SAVE House</a:t>
            </a:r>
          </a:p>
          <a:p>
            <a:pPr rtl="0">
              <a:spcBef>
                <a:spcPts val="0"/>
              </a:spcBef>
              <a:buNone/>
            </a:pPr>
            <a:endParaRPr lang="en" dirty="0" smtClean="0"/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- </a:t>
            </a:r>
            <a:r>
              <a:rPr lang="en" dirty="0" smtClean="0">
                <a:solidFill>
                  <a:schemeClr val="accent1"/>
                </a:solidFill>
              </a:rPr>
              <a:t>Designs </a:t>
            </a:r>
            <a:r>
              <a:rPr lang="en" dirty="0">
                <a:solidFill>
                  <a:schemeClr val="accent1"/>
                </a:solidFill>
              </a:rPr>
              <a:t>and logistics for installing a greenhouse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" dirty="0" smtClean="0">
                <a:solidFill>
                  <a:schemeClr val="accent1"/>
                </a:solidFill>
              </a:rPr>
              <a:t>Looking for Leaders!!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dirty="0" smtClean="0">
                <a:solidFill>
                  <a:schemeClr val="accent1"/>
                </a:solidFill>
              </a:rPr>
              <a:t>D</a:t>
            </a:r>
            <a:r>
              <a:rPr lang="en" dirty="0" smtClean="0">
                <a:solidFill>
                  <a:schemeClr val="accent1"/>
                </a:solidFill>
              </a:rPr>
              <a:t>ecide on structure, characteristics, placement, next steps.</a:t>
            </a:r>
            <a:endParaRPr lang="e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87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quaponicsphilippines.com/wp-content/uploads/2013/01/Aquaponics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210459" cy="63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24455" cy="648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2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nr.wi.gov/topic/wildlifehabitat/images/bat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505200" cy="52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7924800" cy="4800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200" b="1" dirty="0" smtClean="0">
                <a:solidFill>
                  <a:schemeClr val="tx1"/>
                </a:solidFill>
              </a:rPr>
              <a:t>What we did: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Soil was prepared for planting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Plants purchased and planted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Mulched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algn="l"/>
            <a:r>
              <a:rPr lang="en-US" sz="3200" b="1" dirty="0" smtClean="0">
                <a:solidFill>
                  <a:schemeClr val="tx1"/>
                </a:solidFill>
              </a:rPr>
              <a:t>Remaining tasks: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Create signs of explanation with QR codes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Audio recording of garden details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Butterfly Garden Update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Kim Wilson\AppData\Local\Microsoft\Windows\INetCache\IE\7BWOLWU9\monarch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1003881" cy="10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57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m Wilson\Downloads\image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4313" y="614795"/>
            <a:ext cx="3477491" cy="26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im Wilson\Download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52850"/>
            <a:ext cx="3486727" cy="26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im Wilson\Downloads\image1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63" y="3073471"/>
            <a:ext cx="3741305" cy="28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im Wilson\AppData\Local\Microsoft\Windows\INetCache\IE\LZ0L7VYQ\Monarch-Butterfly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258">
            <a:off x="7059923" y="1010768"/>
            <a:ext cx="1173874" cy="9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im Wilson\AppData\Local\Microsoft\Windows\INetCache\IE\LZ0L7VYQ\Monarch-Butterfly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8039">
            <a:off x="6695959" y="2441477"/>
            <a:ext cx="800676" cy="67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im Wilson\AppData\Local\Microsoft\Windows\INetCache\IE\ZXYYVIKT\1414560081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40" y="1240383"/>
            <a:ext cx="959470" cy="135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1830">
            <a:off x="1046125" y="723151"/>
            <a:ext cx="970846" cy="91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C:\Users\Kim Wilson\AppData\Local\Microsoft\Windows\INetCache\IE\PTQYW36P\flower-2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49" y="5067299"/>
            <a:ext cx="1078309" cy="1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6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Marc </a:t>
            </a:r>
            <a:r>
              <a:rPr lang="en-US" sz="3600" dirty="0" err="1" smtClean="0">
                <a:solidFill>
                  <a:srgbClr val="FFFF00"/>
                </a:solidFill>
              </a:rPr>
              <a:t>Radell</a:t>
            </a:r>
            <a:endParaRPr lang="en-US" sz="3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Master </a:t>
            </a:r>
            <a:r>
              <a:rPr lang="en-US" b="1" dirty="0"/>
              <a:t>Gardener Volunteer </a:t>
            </a:r>
            <a:endParaRPr lang="en-US" b="1" dirty="0" smtClean="0"/>
          </a:p>
          <a:p>
            <a:r>
              <a:rPr lang="en-US" b="1" dirty="0"/>
              <a:t>C</a:t>
            </a:r>
            <a:r>
              <a:rPr lang="en-US" b="1" dirty="0" smtClean="0"/>
              <a:t>ertified </a:t>
            </a:r>
            <a:r>
              <a:rPr lang="en-US" b="1" dirty="0"/>
              <a:t>by the Pennsylvania State University Extension of Montgomery County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Welcome Guest Speaker!</a:t>
            </a:r>
            <a:endParaRPr lang="en-US" dirty="0"/>
          </a:p>
        </p:txBody>
      </p:sp>
      <p:pic>
        <p:nvPicPr>
          <p:cNvPr id="2050" name="Picture 2" descr="C:\Users\Kim Wilson\AppData\Local\Microsoft\Windows\INetCache\IE\PTQYW36P\flower-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129851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m Wilson\AppData\Local\Microsoft\Windows\INetCache\IE\LZ0L7VYQ\monarch_butterfly_clipart_png_by_madetobeunique-d3070dt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1" y="4274887"/>
            <a:ext cx="3086499" cy="21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9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066800"/>
            <a:ext cx="95345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SAVE’s Website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58000" y="4267200"/>
            <a:ext cx="2895600" cy="213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990600" y="1828800"/>
            <a:ext cx="5737080" cy="2438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13417" y="3224212"/>
            <a:ext cx="2600325" cy="1195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1" y="1828800"/>
            <a:ext cx="990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atic3.crated.com/Bje0CdccRNWscPwW4MbKW4DqfsA=/fit-in/960x960/filters:quality(90)/crated/thumbs/art/2014/06/02/daee61036b504889ac9208335458bd1d/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52400"/>
            <a:ext cx="353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HAWK MTN – 10/31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0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astcountylive.com/002013_SPOTLIGHT/11142013/Harvest_Park_R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600200"/>
            <a:ext cx="918237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46162"/>
            <a:ext cx="7352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SAVE Rock-n-Bowl Social – December?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hotos.visitphilly.com/crtsy-longwood-gardens-christmas-tree-1200V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9570"/>
            <a:ext cx="12189752" cy="69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1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hamilton\Desktop\Download 1-13\2013-01-15 001\IMG_1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215" y="15240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Holiday Party – Ugly Sweater with White Elephant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hamilton\Desktop\Download 1-13\2013-01-15 001\IMG_1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hamilton\Desktop\Download 1-13\2013-01-15 001\IMG_12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7" t="11238" b="30096"/>
          <a:stretch/>
        </p:blipFill>
        <p:spPr bwMode="auto">
          <a:xfrm>
            <a:off x="0" y="-61786"/>
            <a:ext cx="9144000" cy="691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4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hamilton\Desktop\Download 1-13\2013-01-15 001\IMG_1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54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7601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983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hursttx.gov/ftp/Parks/Map_Images_Chisholm/Map_ChisholmPar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78825" cy="64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36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85800"/>
            <a:ext cx="99441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705600" y="1981200"/>
            <a:ext cx="25908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42179" y="990600"/>
            <a:ext cx="1524000" cy="530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6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0" y="914400"/>
            <a:ext cx="97726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81200" y="1828800"/>
            <a:ext cx="6705600" cy="6077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4800"/>
            <a:ext cx="867074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98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797" y="228600"/>
            <a:ext cx="560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Pathways Tracker – Click “Join SAVE”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277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28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052512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797" y="228600"/>
            <a:ext cx="560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Pathways Tracker – Click “Join SAVE”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637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038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2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707"/>
            <a:ext cx="953452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218278"/>
            <a:ext cx="69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Tires</a:t>
            </a:r>
          </a:p>
          <a:p>
            <a:r>
              <a:rPr lang="en-US" dirty="0" smtClean="0"/>
              <a:t>Bulbs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1968" y="381717"/>
            <a:ext cx="5143501" cy="1393990"/>
          </a:xfrm>
        </p:spPr>
        <p:txBody>
          <a:bodyPr>
            <a:noAutofit/>
          </a:bodyPr>
          <a:lstStyle/>
          <a:p>
            <a:r>
              <a:rPr lang="en-US" b="1" u="sng" dirty="0" smtClean="0">
                <a:latin typeface="Baskerville Old Face" panose="02020602080505020303" pitchFamily="18" charset="0"/>
              </a:rPr>
              <a:t>Pearl Buck </a:t>
            </a:r>
            <a:br>
              <a:rPr lang="en-US" b="1" u="sng" dirty="0" smtClean="0">
                <a:latin typeface="Baskerville Old Face" panose="02020602080505020303" pitchFamily="18" charset="0"/>
              </a:rPr>
            </a:br>
            <a:r>
              <a:rPr lang="en-US" b="1" u="sng" dirty="0" smtClean="0">
                <a:latin typeface="Baskerville Old Face" panose="02020602080505020303" pitchFamily="18" charset="0"/>
              </a:rPr>
              <a:t>House Tour--</a:t>
            </a:r>
            <a:br>
              <a:rPr lang="en-US" b="1" u="sng" dirty="0" smtClean="0">
                <a:latin typeface="Baskerville Old Face" panose="02020602080505020303" pitchFamily="18" charset="0"/>
              </a:rPr>
            </a:br>
            <a:r>
              <a:rPr lang="en-US" b="1" u="sng" dirty="0" smtClean="0">
                <a:latin typeface="Baskerville Old Face" panose="02020602080505020303" pitchFamily="18" charset="0"/>
              </a:rPr>
              <a:t>October 2015</a:t>
            </a:r>
            <a:endParaRPr lang="en-US" b="1" u="sng" dirty="0"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348"/>
            <a:ext cx="1447801" cy="2575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00" y="3494175"/>
            <a:ext cx="3556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6707"/>
            <a:ext cx="2293478" cy="172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758" y="3485312"/>
            <a:ext cx="3485097" cy="261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947" y="1534728"/>
            <a:ext cx="1258323" cy="943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101" y="3423997"/>
            <a:ext cx="3555173" cy="26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391" y="1305791"/>
            <a:ext cx="5569527" cy="417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664" y="549728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7464" y="3664528"/>
            <a:ext cx="3860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513" y="1047749"/>
            <a:ext cx="2779486" cy="2084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03813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152</Words>
  <Application>Microsoft Office PowerPoint</Application>
  <PresentationFormat>On-screen Show (4:3)</PresentationFormat>
  <Paragraphs>36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Paper</vt:lpstr>
      <vt:lpstr>1_Office Theme</vt:lpstr>
      <vt:lpstr>beach-day</vt:lpstr>
      <vt:lpstr>SAVE Basics</vt:lpstr>
      <vt:lpstr>SAVE’s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Pearl Buck  House Tour-- October 2015</vt:lpstr>
      <vt:lpstr>PowerPoint Presentation</vt:lpstr>
      <vt:lpstr>DelVal University Trip</vt:lpstr>
      <vt:lpstr>PowerPoint Presentation</vt:lpstr>
      <vt:lpstr>Different Aquaponics Systems</vt:lpstr>
      <vt:lpstr>Get Involved!</vt:lpstr>
      <vt:lpstr>PowerPoint Presentation</vt:lpstr>
      <vt:lpstr>PowerPoint Presentation</vt:lpstr>
      <vt:lpstr>PowerPoint Presentation</vt:lpstr>
      <vt:lpstr>Butterfly Garden Update</vt:lpstr>
      <vt:lpstr>PowerPoint Presentation</vt:lpstr>
      <vt:lpstr>Welcome Guest Speaker!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Wilson</dc:creator>
  <cp:lastModifiedBy>SASD User</cp:lastModifiedBy>
  <cp:revision>16</cp:revision>
  <dcterms:created xsi:type="dcterms:W3CDTF">2015-10-14T23:35:22Z</dcterms:created>
  <dcterms:modified xsi:type="dcterms:W3CDTF">2015-10-15T16:53:59Z</dcterms:modified>
</cp:coreProperties>
</file>