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8"/>
  </p:notesMasterIdLst>
  <p:sldIdLst>
    <p:sldId id="259" r:id="rId2"/>
    <p:sldId id="260" r:id="rId3"/>
    <p:sldId id="262" r:id="rId4"/>
    <p:sldId id="268" r:id="rId5"/>
    <p:sldId id="25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58" r:id="rId26"/>
    <p:sldId id="272" r:id="rId27"/>
    <p:sldId id="298" r:id="rId28"/>
    <p:sldId id="299" r:id="rId29"/>
    <p:sldId id="256" r:id="rId30"/>
    <p:sldId id="300" r:id="rId31"/>
    <p:sldId id="308" r:id="rId32"/>
    <p:sldId id="301" r:id="rId33"/>
    <p:sldId id="302" r:id="rId34"/>
    <p:sldId id="307" r:id="rId35"/>
    <p:sldId id="266" r:id="rId36"/>
    <p:sldId id="267" r:id="rId37"/>
    <p:sldId id="269" r:id="rId38"/>
    <p:sldId id="278" r:id="rId39"/>
    <p:sldId id="303" r:id="rId40"/>
    <p:sldId id="304" r:id="rId41"/>
    <p:sldId id="265" r:id="rId42"/>
    <p:sldId id="306" r:id="rId43"/>
    <p:sldId id="277" r:id="rId44"/>
    <p:sldId id="271" r:id="rId45"/>
    <p:sldId id="263" r:id="rId46"/>
    <p:sldId id="305" r:id="rId4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0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5856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/>
          <a:lstStyle/>
          <a:p>
            <a:r>
              <a:rPr lang="en-US" dirty="0" smtClean="0"/>
              <a:t>SAVE Basics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16" y="0"/>
            <a:ext cx="67578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burley\AppData\Local\Microsoft\Windows\Temporary Internet Files\Content.IE5\0U13U1RV\IMG_9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burley\AppData\Local\Microsoft\Windows\Temporary Internet Files\Content.IE5\LPYWMVKB\IMG_9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burley\AppData\Local\Microsoft\Windows\Temporary Internet Files\Content.IE5\FVXNVWT9\IMG_9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burley\AppData\Local\Microsoft\Windows\Temporary Internet Files\Content.IE5\075RHL9O\IMG_9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-1"/>
            <a:ext cx="9161206" cy="68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burley\AppData\Local\Microsoft\Windows\Temporary Internet Files\Content.IE5\0U13U1RV\IMG_96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13360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burley\AppData\Local\Microsoft\Windows\Temporary Internet Files\Content.IE5\LPYWMVKB\IMG_9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burley\AppData\Local\Microsoft\Windows\Temporary Internet Files\Content.IE5\FVXNVWT9\IMG_9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burley\AppData\Local\Microsoft\Windows\Temporary Internet Files\Content.IE5\075RHL9O\IMG_9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-51620"/>
            <a:ext cx="9377516" cy="703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2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burley\AppData\Local\Microsoft\Windows\Temporary Internet Files\Content.IE5\0U13U1RV\IMG_9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iburley\AppData\Local\Microsoft\Windows\Temporary Internet Files\Content.IE5\LPYWMVKB\IMG_9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066800"/>
            <a:ext cx="95345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SAVE’s Website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858000" y="4267200"/>
            <a:ext cx="2895600" cy="2133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990600" y="1828800"/>
            <a:ext cx="5737080" cy="2438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13417" y="3224212"/>
            <a:ext cx="2600325" cy="11953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76401" y="1828800"/>
            <a:ext cx="9906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burley\AppData\Local\Microsoft\Windows\Temporary Internet Files\Content.IE5\FVXNVWT9\IMG_9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burley\AppData\Local\Microsoft\Windows\Temporary Internet Files\Content.IE5\075RHL9O\IMG_9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0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burley\AppData\Local\Microsoft\Windows\Temporary Internet Files\Content.IE5\0U13U1RV\IMG_9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burley\AppData\Local\Microsoft\Windows\Temporary Internet Files\Content.IE5\LPYWMVKB\IMG_9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burley\AppData\Local\Microsoft\Windows\Temporary Internet Files\Content.IE5\FVXNVWT9\IMG_9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9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800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West Broad Street Gardening Club needs YOU!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0" y="609600"/>
            <a:ext cx="8915400" cy="495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Volunteers needed to help kids create and build a raised bed garden and participate in gardening activities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208"/>
              <a:buFont typeface="Arial"/>
              <a:buChar char="•"/>
            </a:pPr>
            <a: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Wednesdays 3-4:30pm from now until May (sign up for one or more dates!!)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208"/>
              <a:buFont typeface="Arial"/>
              <a:buChar char="•"/>
            </a:pPr>
            <a: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 at West Broad Street Elementary School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208"/>
              <a:buFont typeface="Arial"/>
              <a:buChar char="•"/>
            </a:pPr>
            <a: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with the  revitalization of the greenhouse area on SEEC campus!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3505200"/>
            <a:ext cx="4704677" cy="31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burley\AppData\Local\Microsoft\Windows\Temporary Internet Files\Content.IE5\075RHL9O\IMG_9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burley\AppData\Local\Microsoft\Windows\Temporary Internet Files\Content.IE5\LPYWMVKB\IMG_9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4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burley\AppData\Local\Microsoft\Windows\Temporary Internet Files\Content.IE5\075RHL9O\IMG_9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" y="0"/>
            <a:ext cx="9122979" cy="6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44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CD5">
            <a:alpha val="60784"/>
          </a:srgb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Pocket Meadow coming to SEEC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533400" y="1219200"/>
            <a:ext cx="8229600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conjunction with Bowman’s Hill Wildflower Preserve, we are planning to create a pocket meadow here at SEEC</a:t>
            </a:r>
          </a:p>
          <a:p>
            <a:pPr marL="0" marR="0" lvl="0" indent="0" algn="ctr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Construction has begun!</a:t>
            </a:r>
            <a:endParaRPr lang="en-US" sz="3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267200"/>
            <a:ext cx="3657600" cy="24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4318901"/>
            <a:ext cx="5067300" cy="238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20000" cy="1127760"/>
          </a:xfrm>
        </p:spPr>
        <p:txBody>
          <a:bodyPr>
            <a:normAutofit/>
          </a:bodyPr>
          <a:lstStyle/>
          <a:p>
            <a:r>
              <a:rPr lang="en-US" dirty="0" smtClean="0"/>
              <a:t>ICC Volleyball Tourney!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06" y="1676400"/>
            <a:ext cx="8229600" cy="4525963"/>
          </a:xfrm>
        </p:spPr>
        <p:txBody>
          <a:bodyPr/>
          <a:lstStyle/>
          <a:p>
            <a:r>
              <a:rPr lang="en-US" dirty="0" smtClean="0"/>
              <a:t>Monday 4/25</a:t>
            </a:r>
          </a:p>
          <a:p>
            <a:r>
              <a:rPr lang="en-US" dirty="0" smtClean="0"/>
              <a:t>Games start at 6:30</a:t>
            </a:r>
          </a:p>
          <a:p>
            <a:r>
              <a:rPr lang="en-US" dirty="0"/>
              <a:t> </a:t>
            </a:r>
            <a:r>
              <a:rPr lang="en-US" dirty="0" smtClean="0"/>
              <a:t>music, fun, food</a:t>
            </a:r>
          </a:p>
          <a:p>
            <a:r>
              <a:rPr lang="en-US" dirty="0" smtClean="0"/>
              <a:t>NO SCHOOL Tuesday!</a:t>
            </a:r>
          </a:p>
          <a:p>
            <a:pPr marL="203200" indent="0">
              <a:buNone/>
            </a:pPr>
            <a:endParaRPr lang="en-US" dirty="0"/>
          </a:p>
          <a:p>
            <a:r>
              <a:rPr lang="en-US" dirty="0" smtClean="0"/>
              <a:t>SAVE needs a team </a:t>
            </a:r>
          </a:p>
          <a:p>
            <a:pPr marL="203200" indent="0">
              <a:buNone/>
            </a:pPr>
            <a:r>
              <a:rPr lang="en-US" dirty="0" smtClean="0"/>
              <a:t>to represent!</a:t>
            </a:r>
          </a:p>
          <a:p>
            <a:endParaRPr lang="en-US" dirty="0" smtClean="0"/>
          </a:p>
        </p:txBody>
      </p:sp>
      <p:pic>
        <p:nvPicPr>
          <p:cNvPr id="1026" name="Picture 2" descr="https://s-media-cache-ak0.pinimg.com/236x/a9/67/a2/a967a26647e8e71895e6b098d6ec05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06" y="1828800"/>
            <a:ext cx="46182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burley\AppData\Local\Microsoft\Windows\Temporary Internet Files\Content.IE5\0U13U1RV\IMG_9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4" y="-1"/>
            <a:ext cx="9162393" cy="687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6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burley\AppData\Local\Microsoft\Windows\Temporary Internet Files\Content.IE5\LPYWMVKB\IMG_9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burley\AppData\Local\Microsoft\Windows\Temporary Internet Files\Content.IE5\LPYWMVKB\IMG_9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2" y="0"/>
            <a:ext cx="9165021" cy="68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4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lon.edu/E-Net/GetImage.ashx?lm=635025742078130000&amp;id=34338&amp;w=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997825" cy="53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8" y="220716"/>
            <a:ext cx="8986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SEEC Upgrade – recognized as a certified wildlife habitat (food, shelter, place to raise young)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61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funinthemaking.net/wp-content/uploads/2008/07/wildlifehabitatsign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3196"/>
            <a:ext cx="8007568" cy="48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57200"/>
            <a:ext cx="6482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Make your house a certified habitat too!</a:t>
            </a:r>
          </a:p>
          <a:p>
            <a:pPr algn="ctr"/>
            <a:r>
              <a:rPr lang="en-US" sz="2800" dirty="0" smtClean="0"/>
              <a:t>Promote Biodiversity!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00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458200" cy="99059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West Broad Field Day Event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399" y="914400"/>
            <a:ext cx="886430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Friday May 27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during the school day</a:t>
            </a:r>
          </a:p>
          <a:p>
            <a:endParaRPr lang="en-US" sz="2800" dirty="0" smtClean="0"/>
          </a:p>
          <a:p>
            <a:r>
              <a:rPr lang="en-US" sz="2800" dirty="0" smtClean="0"/>
              <a:t>- Need a team to develop and run a workshop at the event.</a:t>
            </a:r>
            <a:endParaRPr lang="en-US" sz="2800" dirty="0"/>
          </a:p>
        </p:txBody>
      </p:sp>
      <p:pic>
        <p:nvPicPr>
          <p:cNvPr id="5122" name="Picture 2" descr="http://vernfield.soudertonsd.org/highlights/05-2014earth-day/05-2014earth-day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89" y="2667000"/>
            <a:ext cx="466344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burley\Desktop\SAVE\SAVE Pictures\to be sorted 2\crossing the river g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16389" y="6096000"/>
            <a:ext cx="3379811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458200" cy="99059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Summer Camp Day at SAVE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399" y="914400"/>
            <a:ext cx="886430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July 13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9am – 2pm</a:t>
            </a:r>
          </a:p>
          <a:p>
            <a:endParaRPr lang="en-US" sz="2800" dirty="0" smtClean="0"/>
          </a:p>
          <a:p>
            <a:r>
              <a:rPr lang="en-US" sz="2800" dirty="0" smtClean="0"/>
              <a:t>- Need a group of SAVE members to plan activities for a day of camp</a:t>
            </a:r>
            <a:endParaRPr lang="en-US" sz="2800" dirty="0"/>
          </a:p>
        </p:txBody>
      </p:sp>
      <p:pic>
        <p:nvPicPr>
          <p:cNvPr id="10242" name="Picture 2" descr="C:\Users\iburley\Desktop\Burley\Burley's Files\SAHS\SAVE\SAVE Summer Camp\Summer Camp Pics\IMG_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68" y="32766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iburley\Desktop\Burley\Burley's Files\SAHS\SAVE\SAVE Summer Camp\Summer Camp Pics\IMG_0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458200" cy="99059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Next SAVE Work Day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3962400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Wednesday – April 27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3:30 – 5pm</a:t>
            </a:r>
          </a:p>
          <a:p>
            <a:endParaRPr lang="en-US" sz="2800" dirty="0" smtClean="0"/>
          </a:p>
          <a:p>
            <a:r>
              <a:rPr lang="en-US" sz="2000" dirty="0" smtClean="0"/>
              <a:t>Will be performing a “</a:t>
            </a:r>
            <a:r>
              <a:rPr lang="en-US" sz="2000" dirty="0" err="1" smtClean="0"/>
              <a:t>BioBlitz</a:t>
            </a:r>
            <a:r>
              <a:rPr lang="en-US" sz="2000" dirty="0" smtClean="0"/>
              <a:t>”</a:t>
            </a:r>
          </a:p>
          <a:p>
            <a:endParaRPr lang="en-US" sz="2000" dirty="0"/>
          </a:p>
          <a:p>
            <a:r>
              <a:rPr lang="en-US" sz="2000" dirty="0" smtClean="0"/>
              <a:t>Will photograph and inventory the Spring ephemerals and plant/insect species at SEEC </a:t>
            </a:r>
          </a:p>
          <a:p>
            <a:endParaRPr lang="en-US" sz="2000" dirty="0"/>
          </a:p>
          <a:p>
            <a:endParaRPr lang="en-US" sz="2800" dirty="0"/>
          </a:p>
        </p:txBody>
      </p:sp>
      <p:pic>
        <p:nvPicPr>
          <p:cNvPr id="12290" name="Picture 2" descr="http://p2cdn4static.sharpschool.com/UserFiles/Servers/Server_5494070/Image/img_2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81" y="1676400"/>
            <a:ext cx="527791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bnhc.org.uk/wp-content/uploads/2014/04/BioBlitzflowerlogo-94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7743"/>
            <a:ext cx="3866081" cy="14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LEAP Conference</a:t>
            </a:r>
          </a:p>
          <a:p>
            <a:pPr algn="ctr"/>
            <a:r>
              <a:rPr lang="en-US" sz="4000" dirty="0" smtClean="0"/>
              <a:t>Thursday, </a:t>
            </a:r>
            <a:r>
              <a:rPr lang="en-US" sz="4000" dirty="0" smtClean="0"/>
              <a:t>May </a:t>
            </a:r>
            <a:r>
              <a:rPr lang="en-US" sz="4000" dirty="0" smtClean="0"/>
              <a:t>26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 </a:t>
            </a:r>
            <a:r>
              <a:rPr lang="en-US" sz="4000" dirty="0" smtClean="0"/>
              <a:t>9:30-2:00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Next planning meeting:</a:t>
            </a:r>
          </a:p>
          <a:p>
            <a:pPr algn="ctr"/>
            <a:r>
              <a:rPr lang="en-US" sz="4000" dirty="0" smtClean="0"/>
              <a:t>Wed, </a:t>
            </a:r>
            <a:r>
              <a:rPr lang="en-US" sz="4000" dirty="0" smtClean="0"/>
              <a:t>March </a:t>
            </a:r>
            <a:r>
              <a:rPr lang="en-US" sz="4000" dirty="0" smtClean="0"/>
              <a:t>27</a:t>
            </a:r>
            <a:endParaRPr lang="en-US" sz="4000" dirty="0" smtClean="0"/>
          </a:p>
          <a:p>
            <a:pPr algn="ctr"/>
            <a:r>
              <a:rPr lang="en-US" sz="4000" dirty="0" smtClean="0"/>
              <a:t>Right after school </a:t>
            </a:r>
          </a:p>
          <a:p>
            <a:pPr algn="ctr"/>
            <a:r>
              <a:rPr lang="en-US" sz="4000" dirty="0" smtClean="0"/>
              <a:t>In A321</a:t>
            </a:r>
            <a:endParaRPr lang="en-US" sz="3600" dirty="0"/>
          </a:p>
        </p:txBody>
      </p:sp>
      <p:sp>
        <p:nvSpPr>
          <p:cNvPr id="3" name="Tree"/>
          <p:cNvSpPr>
            <a:spLocks noEditPoints="1" noChangeArrowheads="1"/>
          </p:cNvSpPr>
          <p:nvPr/>
        </p:nvSpPr>
        <p:spPr bwMode="auto">
          <a:xfrm>
            <a:off x="3605212" y="5029200"/>
            <a:ext cx="1704975" cy="148655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cusd.schoolfusion.us/modules/groups/homepagefiles/cms/398383/Image/school-b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106362"/>
            <a:ext cx="4845269" cy="35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ncrypted-tbn0.gstatic.com/images?q=tbn:ANd9GcTJSCATviwitaU-8fxcyA_rLERxdO0QS2HIHRTS5F06A7ty9LCn6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6" y="3962400"/>
            <a:ext cx="755903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458200" cy="990599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Adobe Gothic Std B" pitchFamily="34" charset="-128"/>
                <a:ea typeface="Adobe Gothic Std B" pitchFamily="34" charset="-128"/>
              </a:rPr>
              <a:t>EnviroThon</a:t>
            </a:r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 Competition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399" y="914400"/>
            <a:ext cx="8864301" cy="52014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Wednesday - April 27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during the school day</a:t>
            </a:r>
          </a:p>
          <a:p>
            <a:endParaRPr lang="en-US" sz="2800" dirty="0" smtClean="0"/>
          </a:p>
          <a:p>
            <a:r>
              <a:rPr lang="en-US" sz="2800" dirty="0" smtClean="0"/>
              <a:t>Teams 1 and 2	</a:t>
            </a:r>
            <a:endParaRPr lang="en-US" sz="2000" dirty="0"/>
          </a:p>
          <a:p>
            <a:r>
              <a:rPr lang="en-US" sz="2000" dirty="0" smtClean="0"/>
              <a:t>Zack Moyer	</a:t>
            </a:r>
          </a:p>
          <a:p>
            <a:r>
              <a:rPr lang="en-US" sz="2000" dirty="0" err="1" smtClean="0"/>
              <a:t>Ang</a:t>
            </a:r>
            <a:r>
              <a:rPr lang="en-US" sz="2000" dirty="0" smtClean="0"/>
              <a:t> </a:t>
            </a:r>
            <a:r>
              <a:rPr lang="en-US" sz="2000" dirty="0" err="1" smtClean="0"/>
              <a:t>Savoca</a:t>
            </a:r>
            <a:endParaRPr lang="en-US" sz="2000" dirty="0" smtClean="0"/>
          </a:p>
          <a:p>
            <a:r>
              <a:rPr lang="en-US" sz="2000" dirty="0" smtClean="0"/>
              <a:t>Lizzie Wilson</a:t>
            </a:r>
          </a:p>
          <a:p>
            <a:r>
              <a:rPr lang="en-US" sz="2000" dirty="0" smtClean="0"/>
              <a:t>Alicia Bateman</a:t>
            </a:r>
          </a:p>
          <a:p>
            <a:r>
              <a:rPr lang="en-US" sz="2000" dirty="0" smtClean="0"/>
              <a:t>Ashley Nguyen</a:t>
            </a:r>
          </a:p>
          <a:p>
            <a:r>
              <a:rPr lang="en-US" sz="2000" dirty="0" smtClean="0"/>
              <a:t>Erin Matthews</a:t>
            </a:r>
          </a:p>
          <a:p>
            <a:r>
              <a:rPr lang="en-US" sz="2000" dirty="0" smtClean="0"/>
              <a:t>Caroline </a:t>
            </a:r>
            <a:r>
              <a:rPr lang="en-US" sz="2000" dirty="0" err="1" smtClean="0"/>
              <a:t>Sene</a:t>
            </a:r>
            <a:endParaRPr lang="en-US" sz="2000" dirty="0" smtClean="0"/>
          </a:p>
          <a:p>
            <a:r>
              <a:rPr lang="en-US" sz="2000" dirty="0" smtClean="0"/>
              <a:t>Anthony Sims</a:t>
            </a:r>
          </a:p>
          <a:p>
            <a:r>
              <a:rPr lang="en-US" sz="2000" dirty="0" smtClean="0"/>
              <a:t>Paulina Rice</a:t>
            </a:r>
          </a:p>
          <a:p>
            <a:r>
              <a:rPr lang="en-US" sz="2000" dirty="0" err="1" smtClean="0"/>
              <a:t>Kajal</a:t>
            </a:r>
            <a:r>
              <a:rPr lang="en-US" sz="2000" dirty="0" smtClean="0"/>
              <a:t> Patel</a:t>
            </a:r>
          </a:p>
          <a:p>
            <a:endParaRPr lang="en-US" sz="2000" dirty="0" smtClean="0"/>
          </a:p>
          <a:p>
            <a:endParaRPr lang="en-US" sz="2800" dirty="0"/>
          </a:p>
        </p:txBody>
      </p:sp>
      <p:pic>
        <p:nvPicPr>
          <p:cNvPr id="6146" name="Picture 2" descr="http://www.envirothonpa.org/wp-content/uploads/2014/03/Web-Ener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90" y="1676400"/>
            <a:ext cx="4614310" cy="30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ingstonhouseofpizza.com/wp-content/uploads/2013/04/Pizza-Wallpaper-pizza-6333801-1024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2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0668"/>
            <a:ext cx="4800600" cy="63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1" y="533400"/>
            <a:ext cx="304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SAVE’s SPRING RECYCLING DAY IS SCHEDULED!!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SIGN UP ONLINE to help out!!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4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8/8b/SI-CampaignSig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17" y="457200"/>
            <a:ext cx="620548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burley\AppData\Local\Microsoft\Windows\Temporary Internet Files\Content.IE5\0U13U1RV\IMG_92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648" y="533400"/>
            <a:ext cx="35814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Little Free Library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s </a:t>
            </a:r>
            <a:r>
              <a:rPr lang="en-US" sz="3200" dirty="0" smtClean="0"/>
              <a:t>up and running!</a:t>
            </a:r>
          </a:p>
          <a:p>
            <a:endParaRPr lang="en-US" sz="3200" dirty="0"/>
          </a:p>
        </p:txBody>
      </p:sp>
      <p:pic>
        <p:nvPicPr>
          <p:cNvPr id="2" name="Picture 2" descr="C:\Users\iburley\Downloads\0420161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8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0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457200"/>
            <a:ext cx="7696200" cy="563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SAVE Officers for 2016-17</a:t>
            </a:r>
            <a:endParaRPr lang="en-US" sz="36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Applications due Fri May 6th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076" name="Picture 4" descr="http://www.plaquesandpatches.com/bmz_cache/4/4e9951e0e5c9d16a6ecccf4cadc6d8c9.image.2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35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36700"/>
            <a:ext cx="3429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81000"/>
            <a:ext cx="58817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SAVE End of the Year Banquet</a:t>
            </a:r>
          </a:p>
          <a:p>
            <a:pPr algn="ctr"/>
            <a:r>
              <a:rPr lang="en-US" sz="2400" dirty="0" smtClean="0"/>
              <a:t>Wednesday May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at 6pm</a:t>
            </a:r>
            <a:endParaRPr lang="en-US" sz="2400" dirty="0"/>
          </a:p>
        </p:txBody>
      </p:sp>
      <p:pic>
        <p:nvPicPr>
          <p:cNvPr id="11266" name="Picture 2" descr="C:\Users\iburley\Desktop\SAVE\SAVE Banquet\2014 Spy Pics\IMG_4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1455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0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685800" y="-7373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 Toured Bowman’s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Hill Wildflower Preserve!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152400" y="1676400"/>
            <a:ext cx="8763000" cy="2438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60" dirty="0" smtClean="0">
                <a:solidFill>
                  <a:schemeClr val="dk1"/>
                </a:solidFill>
              </a:rPr>
              <a:t>Thur</a:t>
            </a:r>
            <a:r>
              <a:rPr lang="en-US" sz="296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sday</a:t>
            </a: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96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14 </a:t>
            </a:r>
            <a:endParaRPr lang="en-US" sz="27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2509345"/>
            <a:ext cx="668655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burley\AppData\Local\Microsoft\Windows\Temporary Internet Files\Content.IE5\0U13U1RV\IMG_9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2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burley\AppData\Local\Microsoft\Windows\Temporary Internet Files\Content.IE5\LPYWMVKB\IMG_9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9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burley\AppData\Local\Microsoft\Windows\Temporary Internet Files\Content.IE5\FVXNVWT9\IMG_9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0"/>
            <a:ext cx="9153832" cy="68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3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burley\AppData\Local\Microsoft\Windows\Temporary Internet Files\Content.IE5\075RHL9O\IMG_9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320</Words>
  <Application>Microsoft Office PowerPoint</Application>
  <PresentationFormat>On-screen Show (4:3)</PresentationFormat>
  <Paragraphs>81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SAVE Basics</vt:lpstr>
      <vt:lpstr>SAVE’s Website</vt:lpstr>
      <vt:lpstr>ICC Volleyball Tourney!</vt:lpstr>
      <vt:lpstr>EnviroThon Competition</vt:lpstr>
      <vt:lpstr>SAVE Toured Bowman’s Hill Wildflower Preserve!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 Broad Street Gardening Club needs YOU!</vt:lpstr>
      <vt:lpstr>PowerPoint Presentation</vt:lpstr>
      <vt:lpstr>PowerPoint Presentation</vt:lpstr>
      <vt:lpstr>PowerPoint Presentation</vt:lpstr>
      <vt:lpstr>Pocket Meadow coming to SEEC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 Broad Field Day Event</vt:lpstr>
      <vt:lpstr>Summer Camp Day at SAVE</vt:lpstr>
      <vt:lpstr>Next SAVE Work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Pocket Meadow coming to SEEC</dc:title>
  <dc:creator>Ian R. Burley</dc:creator>
  <cp:lastModifiedBy>SASD User</cp:lastModifiedBy>
  <cp:revision>41</cp:revision>
  <dcterms:modified xsi:type="dcterms:W3CDTF">2016-04-21T19:21:47Z</dcterms:modified>
</cp:coreProperties>
</file>