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C2BD9-0C86-45F5-B063-E709191CF6D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F1EB3-B3C5-4D01-A1A6-C1D48AD9BC12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F1EB3-B3C5-4D01-A1A6-C1D48AD9BC12}" type="slidenum">
              <a:rPr lang="en-CA" smtClean="0"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F1EB3-B3C5-4D01-A1A6-C1D48AD9BC12}" type="slidenum">
              <a:rPr lang="en-CA" smtClean="0"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F1EB3-B3C5-4D01-A1A6-C1D48AD9BC12}" type="slidenum">
              <a:rPr lang="en-CA" smtClean="0"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F1EB3-B3C5-4D01-A1A6-C1D48AD9BC12}" type="slidenum">
              <a:rPr lang="en-CA" smtClean="0"/>
              <a:t>4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978FE-8F03-4D38-9D35-78D66F2749F5}" type="datetimeFigureOut">
              <a:rPr lang="en-US" smtClean="0"/>
              <a:t>4/29/2008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7B57-E56F-4F8B-8CFF-E5E86A3A34F8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egeg_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253" y="1214422"/>
            <a:ext cx="9023747" cy="42862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in_mondria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14480" y="19866"/>
            <a:ext cx="6239796" cy="683813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minimalis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00166" y="285728"/>
            <a:ext cx="6215106" cy="6215106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endote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4546" y="68374"/>
            <a:ext cx="4714908" cy="672125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On-screen Show (4:3)</PresentationFormat>
  <Paragraphs>4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Giddings</dc:creator>
  <cp:lastModifiedBy>Steve Giddings</cp:lastModifiedBy>
  <cp:revision>1</cp:revision>
  <dcterms:created xsi:type="dcterms:W3CDTF">2008-04-29T21:58:12Z</dcterms:created>
  <dcterms:modified xsi:type="dcterms:W3CDTF">2008-04-29T22:03:15Z</dcterms:modified>
</cp:coreProperties>
</file>