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70AE70-8475-4B82-987C-366E6685C2FD}" type="datetimeFigureOut">
              <a:rPr lang="en-CA" smtClean="0"/>
              <a:t>14/05/2011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865E024-06F6-400C-B396-BAAB4EA46619}" type="slidenum">
              <a:rPr lang="en-CA" smtClean="0"/>
              <a:t>‹#›</a:t>
            </a:fld>
            <a:endParaRPr lang="en-CA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Reggae Music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music of Jamaica</a:t>
            </a:r>
          </a:p>
          <a:p>
            <a:r>
              <a:rPr lang="en-CA" dirty="0" smtClean="0"/>
              <a:t>Developed from two other Jamaican styles called </a:t>
            </a:r>
            <a:r>
              <a:rPr lang="en-CA" dirty="0" err="1" smtClean="0"/>
              <a:t>ska</a:t>
            </a:r>
            <a:r>
              <a:rPr lang="en-CA" dirty="0" smtClean="0"/>
              <a:t> and </a:t>
            </a:r>
            <a:r>
              <a:rPr lang="en-CA" dirty="0" err="1" smtClean="0"/>
              <a:t>rocksteady</a:t>
            </a:r>
            <a:r>
              <a:rPr lang="en-CA" dirty="0" smtClean="0"/>
              <a:t>.</a:t>
            </a:r>
          </a:p>
          <a:p>
            <a:r>
              <a:rPr lang="en-CA" dirty="0" smtClean="0"/>
              <a:t>Characterized by rhythmic accents on the offbeat usually played by the guitar or another chording instrument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 smtClean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Reggae music is...</a:t>
            </a:r>
            <a:endParaRPr lang="en-C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800px-LocationJamaica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7632" y="1553580"/>
            <a:ext cx="8322840" cy="416142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Here is Jamaica on a map</a:t>
            </a:r>
            <a:endParaRPr lang="en-C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obmarl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548680"/>
            <a:ext cx="4464496" cy="55497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</TotalTime>
  <Words>43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Paper</vt:lpstr>
      <vt:lpstr>Reggae Music</vt:lpstr>
      <vt:lpstr>Reggae music is...</vt:lpstr>
      <vt:lpstr>Here is Jamaica on a map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Reggae Music</dc:title>
  <dc:creator>Steve</dc:creator>
  <cp:lastModifiedBy>Steve</cp:lastModifiedBy>
  <cp:revision>1</cp:revision>
  <dcterms:created xsi:type="dcterms:W3CDTF">2011-05-14T22:57:43Z</dcterms:created>
  <dcterms:modified xsi:type="dcterms:W3CDTF">2011-05-14T23:17:00Z</dcterms:modified>
</cp:coreProperties>
</file>