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6C506D5-9872-4302-8424-FE19C71B6559}" type="datetimeFigureOut">
              <a:rPr lang="en-CA" smtClean="0"/>
              <a:t>15/05/2011</a:t>
            </a:fld>
            <a:endParaRPr lang="en-C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5A6BDA6-59E5-4AA2-811E-CC91CD69BDB1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C506D5-9872-4302-8424-FE19C71B6559}" type="datetimeFigureOut">
              <a:rPr lang="en-CA" smtClean="0"/>
              <a:t>15/05/2011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A6BDA6-59E5-4AA2-811E-CC91CD69BDB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C506D5-9872-4302-8424-FE19C71B6559}" type="datetimeFigureOut">
              <a:rPr lang="en-CA" smtClean="0"/>
              <a:t>15/05/2011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A6BDA6-59E5-4AA2-811E-CC91CD69BDB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C506D5-9872-4302-8424-FE19C71B6559}" type="datetimeFigureOut">
              <a:rPr lang="en-CA" smtClean="0"/>
              <a:t>15/05/2011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A6BDA6-59E5-4AA2-811E-CC91CD69BDB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6C506D5-9872-4302-8424-FE19C71B6559}" type="datetimeFigureOut">
              <a:rPr lang="en-CA" smtClean="0"/>
              <a:t>15/05/2011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5A6BDA6-59E5-4AA2-811E-CC91CD69BDB1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C506D5-9872-4302-8424-FE19C71B6559}" type="datetimeFigureOut">
              <a:rPr lang="en-CA" smtClean="0"/>
              <a:t>15/05/2011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5A6BDA6-59E5-4AA2-811E-CC91CD69BDB1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C506D5-9872-4302-8424-FE19C71B6559}" type="datetimeFigureOut">
              <a:rPr lang="en-CA" smtClean="0"/>
              <a:t>15/05/2011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5A6BDA6-59E5-4AA2-811E-CC91CD69BDB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C506D5-9872-4302-8424-FE19C71B6559}" type="datetimeFigureOut">
              <a:rPr lang="en-CA" smtClean="0"/>
              <a:t>15/05/2011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A6BDA6-59E5-4AA2-811E-CC91CD69BDB1}" type="slidenum">
              <a:rPr lang="en-CA" smtClean="0"/>
              <a:t>‹#›</a:t>
            </a:fld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C506D5-9872-4302-8424-FE19C71B6559}" type="datetimeFigureOut">
              <a:rPr lang="en-CA" smtClean="0"/>
              <a:t>15/05/2011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A6BDA6-59E5-4AA2-811E-CC91CD69BDB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6C506D5-9872-4302-8424-FE19C71B6559}" type="datetimeFigureOut">
              <a:rPr lang="en-CA" smtClean="0"/>
              <a:t>15/05/2011</a:t>
            </a:fld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5A6BDA6-59E5-4AA2-811E-CC91CD69BDB1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6C506D5-9872-4302-8424-FE19C71B6559}" type="datetimeFigureOut">
              <a:rPr lang="en-CA" smtClean="0"/>
              <a:t>15/05/2011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5A6BDA6-59E5-4AA2-811E-CC91CD69BDB1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6C506D5-9872-4302-8424-FE19C71B6559}" type="datetimeFigureOut">
              <a:rPr lang="en-CA" smtClean="0"/>
              <a:t>15/05/2011</a:t>
            </a:fld>
            <a:endParaRPr lang="en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5A6BDA6-59E5-4AA2-811E-CC91CD69BDB1}" type="slidenum">
              <a:rPr lang="en-CA" smtClean="0"/>
              <a:t>‹#›</a:t>
            </a:fld>
            <a:endParaRPr lang="en-CA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Steve\Music\Unknown\Share%20the%20Music%20Grade%202%20Disk%202\38%20Kecak%20p93.wm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err="1" smtClean="0"/>
              <a:t>Kecak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Music of the World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Kecak</a:t>
            </a:r>
            <a:r>
              <a:rPr lang="en-CA" dirty="0" smtClean="0"/>
              <a:t> </a:t>
            </a:r>
            <a:r>
              <a:rPr lang="en-CA" dirty="0" smtClean="0"/>
              <a:t>is...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From Bali</a:t>
            </a:r>
            <a:endParaRPr lang="en-CA" dirty="0"/>
          </a:p>
        </p:txBody>
      </p:sp>
      <p:pic>
        <p:nvPicPr>
          <p:cNvPr id="4" name="Picture 3" descr="bali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1257108"/>
            <a:ext cx="5616624" cy="5600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Activity: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Two groups:</a:t>
            </a:r>
          </a:p>
          <a:p>
            <a:pPr lvl="1"/>
            <a:r>
              <a:rPr lang="en-CA" dirty="0" smtClean="0"/>
              <a:t>Group 1 clap this rhythm:</a:t>
            </a:r>
          </a:p>
          <a:p>
            <a:pPr lvl="2"/>
            <a:r>
              <a:rPr lang="en-CA" dirty="0" smtClean="0"/>
              <a:t>Ta, rest, </a:t>
            </a:r>
            <a:r>
              <a:rPr lang="en-CA" dirty="0" err="1" smtClean="0"/>
              <a:t>ta</a:t>
            </a:r>
            <a:r>
              <a:rPr lang="en-CA" dirty="0" smtClean="0"/>
              <a:t>, rest</a:t>
            </a:r>
            <a:endParaRPr lang="en-CA" dirty="0" smtClean="0"/>
          </a:p>
          <a:p>
            <a:pPr lvl="1"/>
            <a:r>
              <a:rPr lang="en-CA" dirty="0" smtClean="0"/>
              <a:t>Group 2 clap this rhythm:</a:t>
            </a:r>
          </a:p>
          <a:p>
            <a:pPr lvl="2"/>
            <a:r>
              <a:rPr lang="en-CA" dirty="0" smtClean="0"/>
              <a:t>Rest, </a:t>
            </a:r>
            <a:r>
              <a:rPr lang="en-CA" dirty="0" err="1" smtClean="0"/>
              <a:t>ta</a:t>
            </a:r>
            <a:r>
              <a:rPr lang="en-CA" dirty="0" smtClean="0"/>
              <a:t>, rest, </a:t>
            </a:r>
            <a:r>
              <a:rPr lang="en-CA" dirty="0" err="1" smtClean="0"/>
              <a:t>ta</a:t>
            </a:r>
            <a:endParaRPr lang="en-CA" dirty="0" smtClean="0"/>
          </a:p>
          <a:p>
            <a:r>
              <a:rPr lang="en-CA" dirty="0" smtClean="0"/>
              <a:t>Four Groups</a:t>
            </a:r>
          </a:p>
          <a:p>
            <a:pPr lvl="1"/>
            <a:r>
              <a:rPr lang="en-CA" dirty="0" smtClean="0"/>
              <a:t>Group 1 clap : </a:t>
            </a:r>
            <a:r>
              <a:rPr lang="en-CA" dirty="0" err="1" smtClean="0"/>
              <a:t>ta</a:t>
            </a:r>
            <a:r>
              <a:rPr lang="en-CA" dirty="0" smtClean="0"/>
              <a:t>, rest, rest, rest</a:t>
            </a:r>
          </a:p>
          <a:p>
            <a:pPr lvl="1"/>
            <a:r>
              <a:rPr lang="en-CA" dirty="0" smtClean="0"/>
              <a:t>Group 2 clap : rest, </a:t>
            </a:r>
            <a:r>
              <a:rPr lang="en-CA" dirty="0" err="1" smtClean="0"/>
              <a:t>ta</a:t>
            </a:r>
            <a:r>
              <a:rPr lang="en-CA" dirty="0" smtClean="0"/>
              <a:t>, rest, rest</a:t>
            </a:r>
          </a:p>
          <a:p>
            <a:pPr lvl="1"/>
            <a:r>
              <a:rPr lang="en-CA" dirty="0" smtClean="0"/>
              <a:t>Group 3 clap : rest, rest, </a:t>
            </a:r>
            <a:r>
              <a:rPr lang="en-CA" dirty="0" err="1" smtClean="0"/>
              <a:t>ta</a:t>
            </a:r>
            <a:r>
              <a:rPr lang="en-CA" dirty="0" smtClean="0"/>
              <a:t>, rest</a:t>
            </a:r>
          </a:p>
          <a:p>
            <a:pPr lvl="1"/>
            <a:r>
              <a:rPr lang="en-CA" dirty="0" smtClean="0"/>
              <a:t>Group 4 clap : rest, rest, rest, </a:t>
            </a:r>
            <a:r>
              <a:rPr lang="en-CA" dirty="0" err="1" smtClean="0"/>
              <a:t>ta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you just did is the basis of </a:t>
            </a:r>
            <a:r>
              <a:rPr lang="en-CA" dirty="0" err="1" smtClean="0"/>
              <a:t>Kecak</a:t>
            </a:r>
            <a:r>
              <a:rPr lang="en-CA" dirty="0" smtClean="0"/>
              <a:t> except the people of Bali do it much quicker and with much more difficult rhythms.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Hear the sound of </a:t>
            </a:r>
            <a:r>
              <a:rPr lang="en-CA" dirty="0" err="1" smtClean="0"/>
              <a:t>Kecak</a:t>
            </a:r>
            <a:r>
              <a:rPr lang="en-CA" dirty="0" smtClean="0"/>
              <a:t>.</a:t>
            </a:r>
            <a:endParaRPr lang="en-CA" dirty="0"/>
          </a:p>
        </p:txBody>
      </p:sp>
      <p:pic>
        <p:nvPicPr>
          <p:cNvPr id="4" name="38 Kecak p93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331640" y="2636912"/>
            <a:ext cx="1520552" cy="1520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075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Kecak</a:t>
            </a:r>
            <a:r>
              <a:rPr lang="en-CA" dirty="0" smtClean="0"/>
              <a:t> is a type of music that tells a story about the Hindu Prince Rama and his friend, the King of the Monkeys.</a:t>
            </a:r>
          </a:p>
          <a:p>
            <a:r>
              <a:rPr lang="en-CA" dirty="0" smtClean="0"/>
              <a:t>The monkey sound you hear is them imitating the King of the Monkeys.</a:t>
            </a:r>
          </a:p>
          <a:p>
            <a:r>
              <a:rPr lang="en-CA" dirty="0" smtClean="0"/>
              <a:t>There is one narrator that tells them what to do.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21</TotalTime>
  <Words>168</Words>
  <Application>Microsoft Office PowerPoint</Application>
  <PresentationFormat>On-screen Show (4:3)</PresentationFormat>
  <Paragraphs>20</Paragraphs>
  <Slides>6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Foundry</vt:lpstr>
      <vt:lpstr>Kecak</vt:lpstr>
      <vt:lpstr>Kecak is...</vt:lpstr>
      <vt:lpstr>Activity: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Kecak</dc:title>
  <dc:creator>Steve</dc:creator>
  <cp:lastModifiedBy>Steve</cp:lastModifiedBy>
  <cp:revision>1</cp:revision>
  <dcterms:created xsi:type="dcterms:W3CDTF">2011-05-15T14:23:32Z</dcterms:created>
  <dcterms:modified xsi:type="dcterms:W3CDTF">2011-05-15T14:45:27Z</dcterms:modified>
</cp:coreProperties>
</file>