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4" r:id="rId3"/>
    <p:sldId id="257" r:id="rId4"/>
    <p:sldId id="258" r:id="rId5"/>
    <p:sldId id="263" r:id="rId6"/>
    <p:sldId id="256" r:id="rId7"/>
    <p:sldId id="260" r:id="rId8"/>
    <p:sldId id="267" r:id="rId9"/>
    <p:sldId id="265" r:id="rId10"/>
    <p:sldId id="259" r:id="rId11"/>
    <p:sldId id="262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4653E-6F87-4755-B3D9-5E3F0587407A}" type="datetimeFigureOut">
              <a:rPr lang="en-CA" smtClean="0"/>
              <a:t>23/04/2011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AACD8-7D65-498D-B041-D3D366AE5704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ACD8-7D65-498D-B041-D3D366AE5704}" type="slidenum">
              <a:rPr lang="en-CA" smtClean="0"/>
              <a:t>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AA2-8F74-488F-A4C0-550EA5C93B36}" type="datetimeFigureOut">
              <a:rPr lang="en-CA" smtClean="0"/>
              <a:pPr/>
              <a:t>23/04/2011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5B20-D550-4006-B99E-B45F5AA52D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AA2-8F74-488F-A4C0-550EA5C93B36}" type="datetimeFigureOut">
              <a:rPr lang="en-CA" smtClean="0"/>
              <a:pPr/>
              <a:t>23/04/2011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5B20-D550-4006-B99E-B45F5AA52D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AA2-8F74-488F-A4C0-550EA5C93B36}" type="datetimeFigureOut">
              <a:rPr lang="en-CA" smtClean="0"/>
              <a:pPr/>
              <a:t>23/04/2011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5B20-D550-4006-B99E-B45F5AA52D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AA2-8F74-488F-A4C0-550EA5C93B36}" type="datetimeFigureOut">
              <a:rPr lang="en-CA" smtClean="0"/>
              <a:pPr/>
              <a:t>23/04/2011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5B20-D550-4006-B99E-B45F5AA52D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AA2-8F74-488F-A4C0-550EA5C93B36}" type="datetimeFigureOut">
              <a:rPr lang="en-CA" smtClean="0"/>
              <a:pPr/>
              <a:t>23/04/2011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5B20-D550-4006-B99E-B45F5AA52D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AA2-8F74-488F-A4C0-550EA5C93B36}" type="datetimeFigureOut">
              <a:rPr lang="en-CA" smtClean="0"/>
              <a:pPr/>
              <a:t>23/04/2011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5B20-D550-4006-B99E-B45F5AA52D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AA2-8F74-488F-A4C0-550EA5C93B36}" type="datetimeFigureOut">
              <a:rPr lang="en-CA" smtClean="0"/>
              <a:pPr/>
              <a:t>23/04/2011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5B20-D550-4006-B99E-B45F5AA52D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AA2-8F74-488F-A4C0-550EA5C93B36}" type="datetimeFigureOut">
              <a:rPr lang="en-CA" smtClean="0"/>
              <a:pPr/>
              <a:t>23/04/2011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5B20-D550-4006-B99E-B45F5AA52D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AA2-8F74-488F-A4C0-550EA5C93B36}" type="datetimeFigureOut">
              <a:rPr lang="en-CA" smtClean="0"/>
              <a:pPr/>
              <a:t>23/04/2011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5B20-D550-4006-B99E-B45F5AA52D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AA2-8F74-488F-A4C0-550EA5C93B36}" type="datetimeFigureOut">
              <a:rPr lang="en-CA" smtClean="0"/>
              <a:pPr/>
              <a:t>23/04/2011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5B20-D550-4006-B99E-B45F5AA52D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AA2-8F74-488F-A4C0-550EA5C93B36}" type="datetimeFigureOut">
              <a:rPr lang="en-CA" smtClean="0"/>
              <a:pPr/>
              <a:t>23/04/2011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5B20-D550-4006-B99E-B45F5AA52D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DEAA2-8F74-488F-A4C0-550EA5C93B36}" type="datetimeFigureOut">
              <a:rPr lang="en-CA" smtClean="0"/>
              <a:pPr/>
              <a:t>23/04/2011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25B20-D550-4006-B99E-B45F5AA52D1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teve\Videos\Alice%20Long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shiny-day-in-park-wallpapers_6351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Castle_of_the_White_Queen_by_AliceInWonder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92696" y="0"/>
            <a:ext cx="12175282" cy="75334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82_L-four-card-sui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5568" y="-27384"/>
            <a:ext cx="7253360" cy="4170682"/>
          </a:xfrm>
          <a:prstGeom prst="rect">
            <a:avLst/>
          </a:prstGeom>
        </p:spPr>
      </p:pic>
      <p:pic>
        <p:nvPicPr>
          <p:cNvPr id="4" name="Picture 3" descr="882_L-four-card-sui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5032" y="-21602"/>
            <a:ext cx="7253360" cy="4170682"/>
          </a:xfrm>
          <a:prstGeom prst="rect">
            <a:avLst/>
          </a:prstGeom>
        </p:spPr>
      </p:pic>
      <p:pic>
        <p:nvPicPr>
          <p:cNvPr id="2" name="Picture 1" descr="882_L-four-card-sui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2687318"/>
            <a:ext cx="7253360" cy="4170682"/>
          </a:xfrm>
          <a:prstGeom prst="rect">
            <a:avLst/>
          </a:prstGeom>
        </p:spPr>
      </p:pic>
      <p:pic>
        <p:nvPicPr>
          <p:cNvPr id="3" name="Picture 2" descr="882_L-four-card-sui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5568" y="2714702"/>
            <a:ext cx="7253360" cy="41706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shiny-day-in-park-wallpapers_6351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shire_Cat_Smile_by_SkullKid0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39042" y="0"/>
            <a:ext cx="12622084" cy="68579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lice L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284651" y="-1035496"/>
            <a:ext cx="11809312" cy="88569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ckerboard-flat-pai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-17448"/>
            <a:ext cx="10441160" cy="69407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ckerboard-flat-painting te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-17447"/>
            <a:ext cx="10369152" cy="68928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ice-in-Wonderland-More-of-Underland-21-1-10-k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4624" y="0"/>
            <a:ext cx="12097344" cy="68976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ice_in_wonderland2 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69167" y="0"/>
            <a:ext cx="10513167" cy="70296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ice-in-Wonderland-More-of-Underland-21-1-10-k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4624" y="0"/>
            <a:ext cx="12097344" cy="68976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0"/>
            <a:ext cx="96490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</Words>
  <Application>Microsoft Office PowerPoint</Application>
  <PresentationFormat>On-screen Show (4:3)</PresentationFormat>
  <Paragraphs>1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</dc:creator>
  <cp:lastModifiedBy>Steve</cp:lastModifiedBy>
  <cp:revision>8</cp:revision>
  <dcterms:created xsi:type="dcterms:W3CDTF">2011-04-17T14:26:41Z</dcterms:created>
  <dcterms:modified xsi:type="dcterms:W3CDTF">2011-04-23T17:58:55Z</dcterms:modified>
</cp:coreProperties>
</file>