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9" r:id="rId12"/>
    <p:sldId id="266" r:id="rId13"/>
    <p:sldId id="267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2"/>
    <p:restoredTop sz="94444"/>
  </p:normalViewPr>
  <p:slideViewPr>
    <p:cSldViewPr snapToGrid="0" snapToObjects="1">
      <p:cViewPr varScale="1">
        <p:scale>
          <a:sx n="85" d="100"/>
          <a:sy n="85" d="100"/>
        </p:scale>
        <p:origin x="19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/>
              <a:pPr/>
              <a:t>4/3/17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ransition spd="slow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Meiosis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Cellular Reproduction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0083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6572249" cy="170127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Chromosomes are not copied</a:t>
            </a:r>
          </a:p>
          <a:p>
            <a:r>
              <a:rPr lang="en-US" sz="3600" dirty="0" smtClean="0"/>
              <a:t>Cell membranes dissolve</a:t>
            </a:r>
          </a:p>
        </p:txBody>
      </p:sp>
      <p:sp>
        <p:nvSpPr>
          <p:cNvPr id="4" name="Oval 3"/>
          <p:cNvSpPr/>
          <p:nvPr/>
        </p:nvSpPr>
        <p:spPr>
          <a:xfrm>
            <a:off x="7890208" y="1298649"/>
            <a:ext cx="2650448" cy="2330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8445591" y="1642301"/>
            <a:ext cx="1390452" cy="115041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70461" y="1831586"/>
            <a:ext cx="2416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8687183" y="3939413"/>
            <a:ext cx="2650448" cy="2330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9229033" y="4313206"/>
            <a:ext cx="1390452" cy="115041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10800000">
            <a:off x="9502310" y="4224781"/>
            <a:ext cx="3337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164978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6572249" cy="170127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Chromosomes line up in the middle</a:t>
            </a:r>
          </a:p>
        </p:txBody>
      </p:sp>
      <p:sp>
        <p:nvSpPr>
          <p:cNvPr id="4" name="Oval 3"/>
          <p:cNvSpPr/>
          <p:nvPr/>
        </p:nvSpPr>
        <p:spPr>
          <a:xfrm>
            <a:off x="7890208" y="1298649"/>
            <a:ext cx="2650448" cy="2330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rot="10800000">
            <a:off x="8705335" y="1584017"/>
            <a:ext cx="3337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0" name="Oval 9"/>
          <p:cNvSpPr/>
          <p:nvPr/>
        </p:nvSpPr>
        <p:spPr>
          <a:xfrm>
            <a:off x="8687183" y="3939413"/>
            <a:ext cx="2650448" cy="2330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67436" y="4472350"/>
            <a:ext cx="2416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465102" y="2507347"/>
            <a:ext cx="352268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172134" y="5148111"/>
            <a:ext cx="352268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2878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301 L -0.01523 0.06736 " pathEditMode="relative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0.00186 L -3.95833E-6 0.03125 " pathEditMode="relative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6572249" cy="170127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Chromatids are pulled apart and pulled away to opposite ends</a:t>
            </a:r>
          </a:p>
        </p:txBody>
      </p:sp>
      <p:sp>
        <p:nvSpPr>
          <p:cNvPr id="4" name="Oval 3"/>
          <p:cNvSpPr/>
          <p:nvPr/>
        </p:nvSpPr>
        <p:spPr>
          <a:xfrm>
            <a:off x="7713844" y="209864"/>
            <a:ext cx="2650448" cy="32571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76676" y="1122352"/>
            <a:ext cx="5431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 rot="10800000">
            <a:off x="9176676" y="1557264"/>
            <a:ext cx="5431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9" name="Oval 18"/>
          <p:cNvSpPr/>
          <p:nvPr/>
        </p:nvSpPr>
        <p:spPr>
          <a:xfrm>
            <a:off x="6322260" y="3150432"/>
            <a:ext cx="2650448" cy="32571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rot="10800000">
            <a:off x="7313751" y="4524585"/>
            <a:ext cx="3337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 rot="10800000" flipV="1">
            <a:off x="7313751" y="4093793"/>
            <a:ext cx="290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0293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68 -0.04144 L -0.03464 -0.160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8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0.02604 0.1453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" y="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7 L 0.02083 -0.1666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-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0.00638 0.1638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21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8053155" y="1620922"/>
            <a:ext cx="1993692" cy="181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079698" y="1633253"/>
            <a:ext cx="1993692" cy="181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7713844" y="209864"/>
            <a:ext cx="2650448" cy="32571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8429525" y="2470788"/>
            <a:ext cx="1229193" cy="101132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Telophase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142067"/>
            <a:ext cx="5320284" cy="386898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Nuclear membranes form</a:t>
            </a:r>
          </a:p>
          <a:p>
            <a:r>
              <a:rPr lang="en-US" sz="3600" dirty="0" smtClean="0"/>
              <a:t>Four new Haploid cells form</a:t>
            </a:r>
          </a:p>
          <a:p>
            <a:r>
              <a:rPr lang="en-US" sz="3600" dirty="0" smtClean="0"/>
              <a:t>Each Haploid cell has HALF the number of chromosomes</a:t>
            </a:r>
          </a:p>
          <a:p>
            <a:endParaRPr lang="en-US" sz="3600" dirty="0" smtClean="0"/>
          </a:p>
        </p:txBody>
      </p:sp>
      <p:sp>
        <p:nvSpPr>
          <p:cNvPr id="4" name="Oval 3"/>
          <p:cNvSpPr/>
          <p:nvPr/>
        </p:nvSpPr>
        <p:spPr>
          <a:xfrm>
            <a:off x="8079698" y="209864"/>
            <a:ext cx="1993692" cy="181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396247" y="266692"/>
            <a:ext cx="1229193" cy="101132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767485" y="160102"/>
            <a:ext cx="5431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 rot="10800000">
            <a:off x="8801178" y="2816708"/>
            <a:ext cx="5431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5" name="Oval 24"/>
          <p:cNvSpPr/>
          <p:nvPr/>
        </p:nvSpPr>
        <p:spPr>
          <a:xfrm>
            <a:off x="6436719" y="4546496"/>
            <a:ext cx="1993692" cy="181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6463262" y="4558827"/>
            <a:ext cx="1993692" cy="181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6097408" y="3135438"/>
            <a:ext cx="2650448" cy="32571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6813089" y="5396362"/>
            <a:ext cx="1229193" cy="101132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463262" y="3135438"/>
            <a:ext cx="1993692" cy="181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779811" y="3192266"/>
            <a:ext cx="1229193" cy="101132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167995" y="3078499"/>
            <a:ext cx="5431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</a:t>
            </a:r>
          </a:p>
        </p:txBody>
      </p:sp>
      <p:sp>
        <p:nvSpPr>
          <p:cNvPr id="33" name="Rectangle 32"/>
          <p:cNvSpPr/>
          <p:nvPr/>
        </p:nvSpPr>
        <p:spPr>
          <a:xfrm rot="10800000">
            <a:off x="7240806" y="5731777"/>
            <a:ext cx="5431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8694481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4" grpId="0" animBg="1"/>
      <p:bldP spid="24" grpId="0" animBg="1"/>
      <p:bldP spid="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in 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4 haploid cells are formed</a:t>
            </a:r>
          </a:p>
          <a:p>
            <a:pPr lvl="1"/>
            <a:r>
              <a:rPr lang="en-US" sz="3400" dirty="0" smtClean="0"/>
              <a:t>Male cells will develop in to zygotes</a:t>
            </a:r>
          </a:p>
          <a:p>
            <a:pPr lvl="1"/>
            <a:r>
              <a:rPr lang="en-US" sz="3400" dirty="0" smtClean="0"/>
              <a:t>Female cells become eggs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7710042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Meiosis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8"/>
            <a:ext cx="10131425" cy="230134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Chromosomes make copies of themselves</a:t>
            </a:r>
          </a:p>
          <a:p>
            <a:r>
              <a:rPr lang="en-US" sz="3600" dirty="0" smtClean="0"/>
              <a:t>Each half of a copied chromosome is called a </a:t>
            </a:r>
            <a:r>
              <a:rPr lang="en-US" sz="3600" i="1" dirty="0" smtClean="0"/>
              <a:t>CHROMATID</a:t>
            </a:r>
            <a:endParaRPr lang="en-US" sz="3600" i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29187" y="4050507"/>
            <a:ext cx="514350" cy="78581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929313" y="4900610"/>
            <a:ext cx="514350" cy="78581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919663" y="4872033"/>
            <a:ext cx="523874" cy="7715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929313" y="4069556"/>
            <a:ext cx="523874" cy="7715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86025" y="5317091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CHROMATID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463718" y="4531278"/>
            <a:ext cx="1346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CHROMATID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899608" y="4531279"/>
            <a:ext cx="1029579" cy="97047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1"/>
          </p:cNvCxnSpPr>
          <p:nvPr/>
        </p:nvCxnSpPr>
        <p:spPr>
          <a:xfrm flipH="1" flipV="1">
            <a:off x="6200777" y="4487226"/>
            <a:ext cx="1262941" cy="2287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6006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Meiosis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8"/>
            <a:ext cx="10131425" cy="230134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Where the Chromosomes meet is called a</a:t>
            </a:r>
            <a:r>
              <a:rPr lang="en-US" sz="3600" i="1" dirty="0"/>
              <a:t> </a:t>
            </a:r>
            <a:r>
              <a:rPr lang="en-US" sz="3600" i="1" dirty="0" smtClean="0"/>
              <a:t>CENTROMERE</a:t>
            </a:r>
            <a:endParaRPr lang="en-US" sz="3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29187" y="4050507"/>
            <a:ext cx="514350" cy="78581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23534" y="4886315"/>
            <a:ext cx="514350" cy="78581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919663" y="4872033"/>
            <a:ext cx="523874" cy="7715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514010" y="4100508"/>
            <a:ext cx="523874" cy="7715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08015" y="4651654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CENTROMERE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79189" y="4872033"/>
            <a:ext cx="172892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flipV="1">
            <a:off x="5339849" y="4754701"/>
            <a:ext cx="277850" cy="23466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016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 both Mitosis and Meiosis, Cells go through Interphase</a:t>
            </a:r>
          </a:p>
          <a:p>
            <a:r>
              <a:rPr lang="en-US" sz="3600" dirty="0" smtClean="0"/>
              <a:t>During interphase</a:t>
            </a:r>
          </a:p>
          <a:p>
            <a:pPr lvl="1"/>
            <a:r>
              <a:rPr lang="en-US" sz="3600" dirty="0" smtClean="0"/>
              <a:t>Chromosomes make copies</a:t>
            </a:r>
          </a:p>
          <a:p>
            <a:pPr lvl="1"/>
            <a:r>
              <a:rPr lang="en-US" sz="3600" dirty="0" smtClean="0"/>
              <a:t>Cells carry on their everyday function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94831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170127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Chromosomes make copies</a:t>
            </a:r>
          </a:p>
          <a:p>
            <a:r>
              <a:rPr lang="en-US" sz="3600" dirty="0" smtClean="0"/>
              <a:t>The copies Pair up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7258050" y="2843212"/>
            <a:ext cx="3843338" cy="3643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058150" y="3743325"/>
            <a:ext cx="1914525" cy="184308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421981" y="3621153"/>
            <a:ext cx="593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0800000">
            <a:off x="8568972" y="4620683"/>
            <a:ext cx="593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583784" y="4200556"/>
            <a:ext cx="269823" cy="2520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762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3264 L -0.01289 -0.078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-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170127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Nuclear Membrane breaks down</a:t>
            </a:r>
          </a:p>
          <a:p>
            <a:r>
              <a:rPr lang="en-US" sz="3600" dirty="0" smtClean="0"/>
              <a:t>Chromosomes line up in the middle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7258050" y="2843212"/>
            <a:ext cx="3843338" cy="3643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058149" y="3843338"/>
            <a:ext cx="1914525" cy="184308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38583" y="3920134"/>
            <a:ext cx="593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0800000">
            <a:off x="8638582" y="4458595"/>
            <a:ext cx="593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846987" y="4664868"/>
            <a:ext cx="4467069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8810699" y="4494654"/>
            <a:ext cx="269823" cy="2520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661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6572249" cy="1701271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Chromosomes separate</a:t>
            </a:r>
          </a:p>
          <a:p>
            <a:r>
              <a:rPr lang="en-US" sz="3600" dirty="0" smtClean="0"/>
              <a:t>Chromosomes move to opposite ends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7258050" y="1618938"/>
            <a:ext cx="3843338" cy="4867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783806" y="3408786"/>
            <a:ext cx="593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0800000">
            <a:off x="8810699" y="3850290"/>
            <a:ext cx="593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945609" y="3949828"/>
            <a:ext cx="269823" cy="2520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436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1134 L -1.66667E-6 -0.2578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3.7037E-6 L -0.00222 0.2520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 rot="20510274">
            <a:off x="7726680" y="1151232"/>
            <a:ext cx="3967012" cy="5126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Telophase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6572249" cy="170127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Nuclear Membranes reform</a:t>
            </a:r>
          </a:p>
          <a:p>
            <a:r>
              <a:rPr lang="en-US" sz="3600" dirty="0" smtClean="0"/>
              <a:t>Cell divided in to daughter cells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7890208" y="1298649"/>
            <a:ext cx="2650448" cy="2330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451680" y="1602560"/>
            <a:ext cx="1231966" cy="119015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70461" y="1831586"/>
            <a:ext cx="2416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0800000">
            <a:off x="8705335" y="1584017"/>
            <a:ext cx="3337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8" name="Oval 7"/>
          <p:cNvSpPr/>
          <p:nvPr/>
        </p:nvSpPr>
        <p:spPr>
          <a:xfrm>
            <a:off x="9216963" y="2229444"/>
            <a:ext cx="195135" cy="15399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780958" y="1984261"/>
            <a:ext cx="157903" cy="12657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8687183" y="3939413"/>
            <a:ext cx="2650448" cy="2330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9248655" y="4243324"/>
            <a:ext cx="1231966" cy="119015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67436" y="4472350"/>
            <a:ext cx="2416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10800000">
            <a:off x="9502310" y="4224781"/>
            <a:ext cx="3337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4" name="Oval 13"/>
          <p:cNvSpPr/>
          <p:nvPr/>
        </p:nvSpPr>
        <p:spPr>
          <a:xfrm>
            <a:off x="10013938" y="4870208"/>
            <a:ext cx="195135" cy="15399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9577933" y="4625025"/>
            <a:ext cx="157903" cy="12657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44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Meiosis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Chromosomes are NOT Copied</a:t>
            </a:r>
          </a:p>
          <a:p>
            <a:r>
              <a:rPr lang="en-US" sz="3600" dirty="0" smtClean="0"/>
              <a:t>Results in four HAPLOID CELLS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193409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208</TotalTime>
  <Words>197</Words>
  <Application>Microsoft Macintosh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Arial</vt:lpstr>
      <vt:lpstr>Celestial</vt:lpstr>
      <vt:lpstr>Meiosis</vt:lpstr>
      <vt:lpstr>Meiosis I</vt:lpstr>
      <vt:lpstr>Meiosis I</vt:lpstr>
      <vt:lpstr>Interphase</vt:lpstr>
      <vt:lpstr>Prophase 1</vt:lpstr>
      <vt:lpstr>Metaphase 1</vt:lpstr>
      <vt:lpstr>Anaphase 1</vt:lpstr>
      <vt:lpstr>Telophase 1</vt:lpstr>
      <vt:lpstr>Meiosis 2</vt:lpstr>
      <vt:lpstr>Prophase 2</vt:lpstr>
      <vt:lpstr>Metaphase 2</vt:lpstr>
      <vt:lpstr>Anaphase 2</vt:lpstr>
      <vt:lpstr>Telophase 2</vt:lpstr>
      <vt:lpstr>And in the end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Meiosis</dc:title>
  <dc:creator>Microsoft Office User</dc:creator>
  <cp:lastModifiedBy>Microsoft Office User</cp:lastModifiedBy>
  <cp:revision>19</cp:revision>
  <dcterms:created xsi:type="dcterms:W3CDTF">2017-04-03T11:54:33Z</dcterms:created>
  <dcterms:modified xsi:type="dcterms:W3CDTF">2017-04-03T15:22:47Z</dcterms:modified>
</cp:coreProperties>
</file>