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2"/>
    <p:restoredTop sz="94265"/>
  </p:normalViewPr>
  <p:slideViewPr>
    <p:cSldViewPr>
      <p:cViewPr varScale="1">
        <p:scale>
          <a:sx n="90" d="100"/>
          <a:sy n="90" d="100"/>
        </p:scale>
        <p:origin x="8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4A23D5-107F-4E5C-8438-DCB4FA0E15C8}" type="datetimeFigureOut">
              <a:rPr lang="en-US" smtClean="0"/>
              <a:t>3/28/17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2D7E65-3DF7-425A-91AF-CA2712C0E4B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Mitosis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cell duplicates it’s chromosomes and the nucleus  splits and forms two new daughter 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2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Interphase</a:t>
            </a:r>
          </a:p>
          <a:p>
            <a:r>
              <a:rPr lang="en-US" dirty="0" smtClean="0"/>
              <a:t>Prophase</a:t>
            </a:r>
          </a:p>
          <a:p>
            <a:r>
              <a:rPr lang="en-US" dirty="0" smtClean="0"/>
              <a:t>Metaphase</a:t>
            </a:r>
          </a:p>
          <a:p>
            <a:r>
              <a:rPr lang="en-US" dirty="0" smtClean="0"/>
              <a:t>Anaphase</a:t>
            </a:r>
          </a:p>
          <a:p>
            <a:r>
              <a:rPr lang="en-US" dirty="0" smtClean="0"/>
              <a:t>Telophase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51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400"/>
            <a:ext cx="8229600" cy="762000"/>
          </a:xfrm>
        </p:spPr>
        <p:txBody>
          <a:bodyPr/>
          <a:lstStyle/>
          <a:p>
            <a:r>
              <a:rPr lang="en-US" dirty="0" smtClean="0"/>
              <a:t>Chromosomes make a copy of themselves.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5435" y="2306638"/>
            <a:ext cx="2057400" cy="20574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67200" y="2460308"/>
            <a:ext cx="1560830" cy="122047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 Box 3"/>
          <p:cNvSpPr txBox="1"/>
          <p:nvPr/>
        </p:nvSpPr>
        <p:spPr>
          <a:xfrm rot="1099862">
            <a:off x="4342130" y="2766378"/>
            <a:ext cx="14859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a typeface="Calibri" charset="0"/>
                <a:cs typeface="Times New Roman" charset="0"/>
              </a:rPr>
              <a:t>V	V</a:t>
            </a:r>
            <a:endParaRPr lang="en-US" sz="24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92400" y="13922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 Box 3"/>
          <p:cNvSpPr txBox="1"/>
          <p:nvPr/>
        </p:nvSpPr>
        <p:spPr>
          <a:xfrm rot="12229174">
            <a:off x="4190925" y="2582429"/>
            <a:ext cx="1485900" cy="91440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a typeface="Calibri" charset="0"/>
                <a:cs typeface="Times New Roman" charset="0"/>
              </a:rPr>
              <a:t>V	V</a:t>
            </a:r>
            <a:endParaRPr lang="en-US" sz="2400" dirty="0">
              <a:effectLst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1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029200"/>
            <a:ext cx="8229600" cy="1447800"/>
          </a:xfrm>
        </p:spPr>
        <p:txBody>
          <a:bodyPr/>
          <a:lstStyle/>
          <a:p>
            <a:r>
              <a:rPr lang="en-US" dirty="0"/>
              <a:t>Copies of chromosomes fasten </a:t>
            </a:r>
            <a:r>
              <a:rPr lang="en-US" dirty="0" smtClean="0"/>
              <a:t>together</a:t>
            </a:r>
          </a:p>
          <a:p>
            <a:r>
              <a:rPr lang="en-US" dirty="0"/>
              <a:t>N</a:t>
            </a:r>
            <a:r>
              <a:rPr lang="en-US" dirty="0" smtClean="0"/>
              <a:t>uclear </a:t>
            </a:r>
            <a:r>
              <a:rPr lang="en-US" dirty="0"/>
              <a:t>membrane disappears.</a:t>
            </a:r>
          </a:p>
        </p:txBody>
      </p:sp>
      <p:sp>
        <p:nvSpPr>
          <p:cNvPr id="5" name="Oval 4"/>
          <p:cNvSpPr/>
          <p:nvPr/>
        </p:nvSpPr>
        <p:spPr>
          <a:xfrm>
            <a:off x="3276600" y="1692276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 Box 3"/>
          <p:cNvSpPr txBox="1"/>
          <p:nvPr/>
        </p:nvSpPr>
        <p:spPr>
          <a:xfrm rot="1771973">
            <a:off x="4035044" y="3071495"/>
            <a:ext cx="1451356" cy="76184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ea typeface="Calibri" charset="0"/>
                <a:cs typeface="Times New Roman" charset="0"/>
              </a:rPr>
              <a:t>X	X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22522" y="2481024"/>
            <a:ext cx="1676400" cy="166052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838200"/>
          </a:xfrm>
        </p:spPr>
        <p:txBody>
          <a:bodyPr/>
          <a:lstStyle/>
          <a:p>
            <a:r>
              <a:rPr lang="en-US" dirty="0"/>
              <a:t>Chromosomes line up along the center.</a:t>
            </a:r>
          </a:p>
        </p:txBody>
      </p:sp>
      <p:sp>
        <p:nvSpPr>
          <p:cNvPr id="5" name="Oval 4"/>
          <p:cNvSpPr/>
          <p:nvPr/>
        </p:nvSpPr>
        <p:spPr>
          <a:xfrm>
            <a:off x="3276600" y="1692276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3"/>
          <p:cNvSpPr txBox="1"/>
          <p:nvPr/>
        </p:nvSpPr>
        <p:spPr>
          <a:xfrm>
            <a:off x="4113022" y="2842498"/>
            <a:ext cx="1451356" cy="76184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ea typeface="Calibri" charset="0"/>
                <a:cs typeface="Times New Roman" charset="0"/>
              </a:rPr>
              <a:t>X	X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971800" y="3124200"/>
            <a:ext cx="3733800" cy="7620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30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0"/>
            <a:ext cx="8229600" cy="1143000"/>
          </a:xfrm>
        </p:spPr>
        <p:txBody>
          <a:bodyPr/>
          <a:lstStyle/>
          <a:p>
            <a:r>
              <a:rPr lang="en-US" dirty="0"/>
              <a:t>Chromosomes split apart and are pulled to opposite ends of cells.</a:t>
            </a:r>
          </a:p>
        </p:txBody>
      </p:sp>
      <p:sp>
        <p:nvSpPr>
          <p:cNvPr id="5" name="Oval 4"/>
          <p:cNvSpPr/>
          <p:nvPr/>
        </p:nvSpPr>
        <p:spPr>
          <a:xfrm>
            <a:off x="3276600" y="1692276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Text Box 3"/>
          <p:cNvSpPr txBox="1"/>
          <p:nvPr/>
        </p:nvSpPr>
        <p:spPr>
          <a:xfrm>
            <a:off x="4113022" y="2362516"/>
            <a:ext cx="1451356" cy="76184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smtClean="0">
                <a:ea typeface="Calibri" charset="0"/>
                <a:cs typeface="Times New Roman" charset="0"/>
              </a:rPr>
              <a:t>V	V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7" name="Text Box 3"/>
          <p:cNvSpPr txBox="1"/>
          <p:nvPr/>
        </p:nvSpPr>
        <p:spPr>
          <a:xfrm rot="10800000">
            <a:off x="4113022" y="3124357"/>
            <a:ext cx="1451356" cy="76184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smtClean="0">
                <a:ea typeface="Calibri" charset="0"/>
                <a:cs typeface="Times New Roman" charset="0"/>
              </a:rPr>
              <a:t>V	V</a:t>
            </a:r>
            <a:endParaRPr lang="en-US" sz="12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19600" y="3794597"/>
            <a:ext cx="228600" cy="70120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419600" y="1905000"/>
            <a:ext cx="228600" cy="609756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954779" y="3698827"/>
            <a:ext cx="391981" cy="79697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4913375" y="1903729"/>
            <a:ext cx="271273" cy="67599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24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Telophase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828800"/>
          </a:xfrm>
        </p:spPr>
        <p:txBody>
          <a:bodyPr/>
          <a:lstStyle/>
          <a:p>
            <a:r>
              <a:rPr lang="en-US" dirty="0"/>
              <a:t>Chromosomes become hard to see; cells split and 2 nuclear membranes </a:t>
            </a:r>
            <a:r>
              <a:rPr lang="en-US" dirty="0" smtClean="0"/>
              <a:t>form.</a:t>
            </a:r>
          </a:p>
          <a:p>
            <a:r>
              <a:rPr lang="en-US" dirty="0" smtClean="0"/>
              <a:t>Two </a:t>
            </a:r>
            <a:r>
              <a:rPr lang="en-US" dirty="0"/>
              <a:t>daughter </a:t>
            </a:r>
            <a:r>
              <a:rPr lang="en-US" dirty="0" smtClean="0"/>
              <a:t>cells are formed.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343400" y="1692273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28787" y="1692275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71738" y="288635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24574" y="3023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09800" y="2514600"/>
            <a:ext cx="914400" cy="8784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5493" y="2769134"/>
            <a:ext cx="914400" cy="8784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24400"/>
            <a:ext cx="7467600" cy="1265325"/>
          </a:xfrm>
        </p:spPr>
        <p:txBody>
          <a:bodyPr>
            <a:normAutofit/>
          </a:bodyPr>
          <a:lstStyle/>
          <a:p>
            <a:r>
              <a:rPr lang="en-US" dirty="0" smtClean="0"/>
              <a:t>2 new cells are created</a:t>
            </a:r>
          </a:p>
          <a:p>
            <a:r>
              <a:rPr lang="en-US" dirty="0" smtClean="0"/>
              <a:t>The process will begin again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Daughter Cells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98269" y="1739623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728787" y="1692275"/>
            <a:ext cx="3124200" cy="303212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71738" y="288635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4574" y="30236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09800" y="2514600"/>
            <a:ext cx="914400" cy="8784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855493" y="2769134"/>
            <a:ext cx="914400" cy="8784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1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1371</TotalTime>
  <Words>107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Gill Sans MT</vt:lpstr>
      <vt:lpstr>Times New Roman</vt:lpstr>
      <vt:lpstr>Verdana</vt:lpstr>
      <vt:lpstr>Wingdings 2</vt:lpstr>
      <vt:lpstr>Arial</vt:lpstr>
      <vt:lpstr>Solstice</vt:lpstr>
      <vt:lpstr>Mitosis</vt:lpstr>
      <vt:lpstr>4 Steps</vt:lpstr>
      <vt:lpstr>Interphase</vt:lpstr>
      <vt:lpstr>Prophase</vt:lpstr>
      <vt:lpstr>Metaphase</vt:lpstr>
      <vt:lpstr>Anaphase</vt:lpstr>
      <vt:lpstr>Telophase</vt:lpstr>
      <vt:lpstr>PowerPoint Presentation</vt:lpstr>
    </vt:vector>
  </TitlesOfParts>
  <Company>Hoover Schrum Memorial School Dist. 157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Mitosis</dc:title>
  <dc:creator>Hoover Schrum Memorial School Dist. 157</dc:creator>
  <cp:lastModifiedBy>Microsoft Office User</cp:lastModifiedBy>
  <cp:revision>15</cp:revision>
  <dcterms:created xsi:type="dcterms:W3CDTF">2013-10-31T16:30:57Z</dcterms:created>
  <dcterms:modified xsi:type="dcterms:W3CDTF">2017-03-29T14:40:48Z</dcterms:modified>
</cp:coreProperties>
</file>