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83"/>
    <p:restoredTop sz="94375"/>
  </p:normalViewPr>
  <p:slideViewPr>
    <p:cSldViewPr snapToGrid="0" snapToObjects="1">
      <p:cViewPr varScale="1">
        <p:scale>
          <a:sx n="78" d="100"/>
          <a:sy n="78" d="100"/>
        </p:scale>
        <p:origin x="18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0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85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2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86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64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71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7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56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37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51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1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45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B32F21-AA28-A048-9024-C53DB05DBE00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9A5ED9C-49D7-0C4F-A967-FE8934C0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0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Relationship Id="rId3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Natural Selection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802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has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1371601"/>
          </a:xfrm>
        </p:spPr>
        <p:txBody>
          <a:bodyPr>
            <a:normAutofit/>
          </a:bodyPr>
          <a:lstStyle/>
          <a:p>
            <a:r>
              <a:rPr lang="en-US" dirty="0" smtClean="0"/>
              <a:t>Within a population there are subtle differences</a:t>
            </a:r>
          </a:p>
          <a:p>
            <a:pPr lvl="1"/>
            <a:r>
              <a:rPr lang="en-US" sz="2400" dirty="0" smtClean="0"/>
              <a:t>Example:  Some deer are white and some a brown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0" y="4229099"/>
            <a:ext cx="3213100" cy="252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4330699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5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Variations are favorable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1422401"/>
          </a:xfrm>
        </p:spPr>
        <p:txBody>
          <a:bodyPr>
            <a:normAutofit/>
          </a:bodyPr>
          <a:lstStyle/>
          <a:p>
            <a:r>
              <a:rPr lang="en-US" dirty="0" smtClean="0"/>
              <a:t>In certain </a:t>
            </a:r>
            <a:r>
              <a:rPr lang="en-US" dirty="0" err="1" smtClean="0"/>
              <a:t>cercumstances</a:t>
            </a:r>
            <a:r>
              <a:rPr lang="en-US" dirty="0" smtClean="0"/>
              <a:t>, some traits are more favorable than others.</a:t>
            </a:r>
          </a:p>
          <a:p>
            <a:pPr lvl="1"/>
            <a:r>
              <a:rPr lang="en-US" sz="2400" dirty="0" smtClean="0"/>
              <a:t>Example:  in the snow, white fur hides the deer.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600" y="4318000"/>
            <a:ext cx="23876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offspring are produce than can survive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1752601"/>
          </a:xfrm>
        </p:spPr>
        <p:txBody>
          <a:bodyPr>
            <a:normAutofit/>
          </a:bodyPr>
          <a:lstStyle/>
          <a:p>
            <a:r>
              <a:rPr lang="en-US" dirty="0" smtClean="0"/>
              <a:t>A species will overproduce because they know that not all of the offspring will survive.</a:t>
            </a:r>
          </a:p>
          <a:p>
            <a:pPr lvl="1"/>
            <a:r>
              <a:rPr lang="en-US" sz="2400" dirty="0" smtClean="0"/>
              <a:t>Example: Fish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229099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91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Favorable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184399"/>
            <a:ext cx="10018713" cy="1676401"/>
          </a:xfrm>
        </p:spPr>
        <p:txBody>
          <a:bodyPr>
            <a:normAutofit/>
          </a:bodyPr>
          <a:lstStyle/>
          <a:p>
            <a:r>
              <a:rPr lang="en-US" dirty="0" smtClean="0"/>
              <a:t>Trait that better help a species to adapt to it’s environment.</a:t>
            </a:r>
          </a:p>
          <a:p>
            <a:pPr lvl="1"/>
            <a:r>
              <a:rPr lang="en-US" sz="2400" dirty="0" smtClean="0"/>
              <a:t>Example:  A giraffes neck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017" y="3936998"/>
            <a:ext cx="37973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842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change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57399"/>
            <a:ext cx="10018713" cy="1930401"/>
          </a:xfrm>
        </p:spPr>
        <p:txBody>
          <a:bodyPr/>
          <a:lstStyle/>
          <a:p>
            <a:r>
              <a:rPr lang="en-US" dirty="0" smtClean="0"/>
              <a:t>Organisms will change over time and keep their favorable traits and lose their unfavorable</a:t>
            </a:r>
          </a:p>
          <a:p>
            <a:pPr lvl="1"/>
            <a:r>
              <a:rPr lang="en-US" dirty="0" smtClean="0"/>
              <a:t>Example: Giraffes have long necks to help them survive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4343399"/>
            <a:ext cx="3162300" cy="226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2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29</TotalTime>
  <Words>125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Arial</vt:lpstr>
      <vt:lpstr>Parallax</vt:lpstr>
      <vt:lpstr>Natural Selection </vt:lpstr>
      <vt:lpstr>Population has variations</vt:lpstr>
      <vt:lpstr>Some Variations are favorable</vt:lpstr>
      <vt:lpstr>More offspring are produce than can survive</vt:lpstr>
      <vt:lpstr>Favorable traits</vt:lpstr>
      <vt:lpstr>Population change over time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Selection </dc:title>
  <dc:creator>Microsoft Office User</dc:creator>
  <cp:lastModifiedBy>Microsoft Office User</cp:lastModifiedBy>
  <cp:revision>3</cp:revision>
  <dcterms:created xsi:type="dcterms:W3CDTF">2017-03-07T12:56:24Z</dcterms:created>
  <dcterms:modified xsi:type="dcterms:W3CDTF">2017-03-07T13:26:06Z</dcterms:modified>
</cp:coreProperties>
</file>