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4"/>
    <p:restoredTop sz="94265"/>
  </p:normalViewPr>
  <p:slideViewPr>
    <p:cSldViewPr snapToGrid="0" snapToObjects="1">
      <p:cViewPr varScale="1">
        <p:scale>
          <a:sx n="81" d="100"/>
          <a:sy n="81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8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6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27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04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65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09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66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46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59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18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06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76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68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10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2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52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89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30176C6-F222-D748-8411-03ED68818238}" type="datetimeFigureOut">
              <a:rPr lang="en-US" smtClean="0"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1347A98-EA32-CE4C-BA69-6ECD2DB5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9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Natural Selection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process where adaptations help a species survive.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00" y="135255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87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When an organism produces more offspring than the environment can support.</a:t>
            </a:r>
          </a:p>
          <a:p>
            <a:r>
              <a:rPr lang="en-US" sz="2400" dirty="0" smtClean="0"/>
              <a:t>Example:  </a:t>
            </a:r>
            <a:r>
              <a:rPr lang="en-US" sz="2400" dirty="0"/>
              <a:t>Sea turtles can lay anywhere from 70 to 190 eggs at a time, though only about one out of 100 typically survive.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482" y="4347084"/>
            <a:ext cx="3192517" cy="17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6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Natural differences of a trait within a species</a:t>
            </a:r>
          </a:p>
          <a:p>
            <a:r>
              <a:rPr lang="en-US" sz="2400" dirty="0" smtClean="0"/>
              <a:t>Example: Birds have different beaks for different reasons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03" y="3876215"/>
            <a:ext cx="355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19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Organisms with a specific trait will survive longer.</a:t>
            </a:r>
          </a:p>
          <a:p>
            <a:r>
              <a:rPr lang="en-US" sz="2400" dirty="0" smtClean="0"/>
              <a:t>Speed:  Gazelles that are faster will live longer.  The whole herd will grow faster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682" y="3955235"/>
            <a:ext cx="2271767" cy="22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9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trait that helps an organism survive and reproduce in it’s environment.</a:t>
            </a:r>
          </a:p>
          <a:p>
            <a:r>
              <a:rPr lang="en-US" sz="2400" dirty="0" smtClean="0"/>
              <a:t>Example: Birds Migrate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400129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45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 is Natural Selection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0475" y="2603500"/>
            <a:ext cx="6073775" cy="3416300"/>
          </a:xfrm>
        </p:spPr>
      </p:pic>
    </p:spTree>
    <p:extLst>
      <p:ext uri="{BB962C8B-B14F-4D97-AF65-F5344CB8AC3E}">
        <p14:creationId xmlns:p14="http://schemas.microsoft.com/office/powerpoint/2010/main" val="1569916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</TotalTime>
  <Words>113</Words>
  <Application>Microsoft Macintosh PowerPoint</Application>
  <PresentationFormat>Widescreen</PresentationFormat>
  <Paragraphs>14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Century Gothic</vt:lpstr>
      <vt:lpstr>Wingdings 3</vt:lpstr>
      <vt:lpstr>Arial</vt:lpstr>
      <vt:lpstr>Ion Boardroom</vt:lpstr>
      <vt:lpstr>Natural Selection</vt:lpstr>
      <vt:lpstr>Overproduction</vt:lpstr>
      <vt:lpstr>Genetic Variation</vt:lpstr>
      <vt:lpstr>Selection</vt:lpstr>
      <vt:lpstr>Adaptation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Selection</dc:title>
  <dc:creator>Microsoft Office User</dc:creator>
  <cp:lastModifiedBy>Microsoft Office User</cp:lastModifiedBy>
  <cp:revision>5</cp:revision>
  <dcterms:created xsi:type="dcterms:W3CDTF">2017-03-06T18:23:04Z</dcterms:created>
  <dcterms:modified xsi:type="dcterms:W3CDTF">2017-03-06T19:19:12Z</dcterms:modified>
</cp:coreProperties>
</file>