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1"/>
    <p:restoredTop sz="94265"/>
  </p:normalViewPr>
  <p:slideViewPr>
    <p:cSldViewPr snapToGrid="0" snapToObjects="1">
      <p:cViewPr varScale="1">
        <p:scale>
          <a:sx n="90" d="100"/>
          <a:sy n="90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Theory of Evolution by Natural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3219" cy="4601183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Evolution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4648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process in which a population changes over time.</a:t>
            </a:r>
          </a:p>
          <a:p>
            <a:r>
              <a:rPr lang="en-US" sz="2400" dirty="0" smtClean="0"/>
              <a:t>(Population: a group of organisms of the same species living in the same geographic area.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3328988"/>
            <a:ext cx="7315200" cy="27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5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Artificial</a:t>
            </a:r>
            <a:br>
              <a:rPr lang="en-US" sz="5400" b="1" i="1" dirty="0" smtClean="0"/>
            </a:br>
            <a:r>
              <a:rPr lang="en-US" sz="5400" b="1" i="1" dirty="0" smtClean="0"/>
              <a:t>Selection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6793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human practice of breeding animals based on desired </a:t>
            </a:r>
            <a:r>
              <a:rPr lang="en-US" sz="3600" smtClean="0"/>
              <a:t>results or traits.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888" y="3627120"/>
            <a:ext cx="28067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7550" y="3972061"/>
            <a:ext cx="2156512" cy="22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75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Natural </a:t>
            </a:r>
            <a:br>
              <a:rPr lang="en-US" sz="5400" b="1" i="1" dirty="0" smtClean="0"/>
            </a:br>
            <a:r>
              <a:rPr lang="en-US" sz="5400" b="1" i="1" dirty="0" smtClean="0"/>
              <a:t>Selection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8457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process by which an organism is better adapted to survive it’s environment than other organisms that have not adapted.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3709850"/>
            <a:ext cx="7315200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92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Variation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7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Differences in traits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54" y="2697423"/>
            <a:ext cx="5016137" cy="30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1172" cy="4601183"/>
          </a:xfrm>
        </p:spPr>
        <p:txBody>
          <a:bodyPr>
            <a:normAutofit/>
          </a:bodyPr>
          <a:lstStyle/>
          <a:p>
            <a:r>
              <a:rPr lang="en-US" sz="5400" b="1" i="1" smtClean="0"/>
              <a:t>Extinction</a:t>
            </a:r>
            <a:endParaRPr lang="en-US" sz="54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1664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all of the members of a species have died.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01" y="3030583"/>
            <a:ext cx="5901749" cy="28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35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Charles</a:t>
            </a:r>
            <a:br>
              <a:rPr lang="en-US" sz="5400" b="1" i="1" dirty="0" smtClean="0"/>
            </a:br>
            <a:r>
              <a:rPr lang="en-US" sz="5400" b="1" i="1" dirty="0" smtClean="0"/>
              <a:t>Darwin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9"/>
            <a:ext cx="7315200" cy="22709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Considered to be the father of </a:t>
            </a:r>
          </a:p>
          <a:p>
            <a:r>
              <a:rPr lang="en-US" sz="3600" dirty="0" smtClean="0"/>
              <a:t>The Theory of Evolution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209" y="3135086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8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138</TotalTime>
  <Words>99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The Theory of Evolution by Natural Selection</vt:lpstr>
      <vt:lpstr>Evolution</vt:lpstr>
      <vt:lpstr>Artificial Selection</vt:lpstr>
      <vt:lpstr>Natural  Selection</vt:lpstr>
      <vt:lpstr>Variation</vt:lpstr>
      <vt:lpstr>Extinction</vt:lpstr>
      <vt:lpstr>Charles Darwin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Theory of Evolution by Natural Selection</dc:title>
  <dc:creator>Microsoft Office User</dc:creator>
  <cp:lastModifiedBy>Microsoft Office User</cp:lastModifiedBy>
  <cp:revision>8</cp:revision>
  <dcterms:created xsi:type="dcterms:W3CDTF">2017-02-28T17:20:48Z</dcterms:created>
  <dcterms:modified xsi:type="dcterms:W3CDTF">2017-02-28T19:38:48Z</dcterms:modified>
</cp:coreProperties>
</file>