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2" r:id="rId10"/>
    <p:sldId id="261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4"/>
    <p:restoredTop sz="94265"/>
  </p:normalViewPr>
  <p:slideViewPr>
    <p:cSldViewPr snapToGrid="0" snapToObjects="1">
      <p:cViewPr varScale="1">
        <p:scale>
          <a:sx n="88" d="100"/>
          <a:sy n="88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8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6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92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1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69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5FE633-BF74-C445-8D54-7656EB6B81F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53E540-7B81-A242-AB08-C6B08016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Carbon 14 Dating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Once an organism dies it stops taking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carbon </a:t>
            </a:r>
            <a:r>
              <a:rPr lang="en-US" dirty="0"/>
              <a:t>14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49" y="3639574"/>
            <a:ext cx="4356100" cy="186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8348" y="4573024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0748" y="4725424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3148" y="4877824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5548" y="5030224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792" y="4132818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12192" y="4285218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64592" y="4437618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16992" y="4590018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dirty="0"/>
              <a:t>Carbon 14 has a half life of 5730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49" y="3639574"/>
            <a:ext cx="4356100" cy="186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8348" y="4573024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0748" y="4725424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3148" y="4877824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5548" y="5030224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792" y="4132818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12192" y="4285218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92" y="4437618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6992" y="4590018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 </a:t>
            </a:r>
            <a:r>
              <a:rPr lang="en-US" dirty="0"/>
              <a:t>can estimate the age of the fossil by looking at the level of decay in its </a:t>
            </a:r>
            <a:r>
              <a:rPr lang="en-US" dirty="0" smtClean="0"/>
              <a:t>carbon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97" y="2444641"/>
            <a:ext cx="5591629" cy="343122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303551">
            <a:off x="5326742" y="3497943"/>
            <a:ext cx="1306286" cy="1567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21105" y="2835749"/>
            <a:ext cx="201692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are here, </a:t>
            </a:r>
          </a:p>
          <a:p>
            <a:r>
              <a:rPr lang="en-US" dirty="0" smtClean="0"/>
              <a:t>Then you are </a:t>
            </a:r>
          </a:p>
          <a:p>
            <a:r>
              <a:rPr lang="en-US" dirty="0" smtClean="0"/>
              <a:t>11460 years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Relative Dating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pretty much a Hypothesis</a:t>
            </a:r>
          </a:p>
          <a:p>
            <a:pPr lvl="1"/>
            <a:r>
              <a:rPr lang="en-US" sz="3600" dirty="0"/>
              <a:t>We compare </a:t>
            </a:r>
            <a:r>
              <a:rPr lang="en-US" sz="3600" dirty="0" smtClean="0"/>
              <a:t>an item to </a:t>
            </a:r>
            <a:r>
              <a:rPr lang="en-US" sz="3600" dirty="0"/>
              <a:t>other </a:t>
            </a:r>
            <a:r>
              <a:rPr lang="en-US" sz="3600" dirty="0" smtClean="0"/>
              <a:t>items that we know that we know the age of</a:t>
            </a:r>
            <a:endParaRPr lang="en-US" sz="3600" dirty="0"/>
          </a:p>
          <a:p>
            <a:pPr lvl="1"/>
            <a:r>
              <a:rPr lang="en-US" sz="3600" dirty="0" smtClean="0"/>
              <a:t>We guess the age of an object</a:t>
            </a:r>
          </a:p>
        </p:txBody>
      </p:sp>
    </p:spTree>
    <p:extLst>
      <p:ext uri="{BB962C8B-B14F-4D97-AF65-F5344CB8AC3E}">
        <p14:creationId xmlns:p14="http://schemas.microsoft.com/office/powerpoint/2010/main" val="1657771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901" y="359575"/>
            <a:ext cx="7729728" cy="1188720"/>
          </a:xfrm>
        </p:spPr>
        <p:txBody>
          <a:bodyPr>
            <a:normAutofit/>
          </a:bodyPr>
          <a:lstStyle/>
          <a:p>
            <a:r>
              <a:rPr lang="en-US" sz="7200" b="1" i="1" dirty="0" smtClean="0"/>
              <a:t>Superposition</a:t>
            </a:r>
            <a:endParaRPr lang="en-US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74894" cy="4351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Scientists can’t always tell the age of an item</a:t>
            </a:r>
          </a:p>
          <a:p>
            <a:r>
              <a:rPr lang="en-US" sz="3200" dirty="0" smtClean="0"/>
              <a:t>They try to compare a relic to other items that they already know the age of.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90563" y="3669054"/>
            <a:ext cx="6163235" cy="12003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Rocks and items around 2 million years old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0565" y="3022723"/>
            <a:ext cx="61632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Items of unknown age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564" y="1825625"/>
            <a:ext cx="616323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Rocks and items around 1 million years old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109213">
            <a:off x="4048690" y="1622339"/>
            <a:ext cx="6710516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can hypothesize that the unknown object is between 1 million and 2 million years old</a:t>
            </a:r>
            <a:endParaRPr lang="en-US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/>
              <a:t>Absolute Dating </a:t>
            </a:r>
            <a:endParaRPr lang="en-US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method of measuring the age of an object in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/>
              <a:t>Radioactive Decay</a:t>
            </a:r>
            <a:endParaRPr lang="en-US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Carbon is in the atmosphere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1438835" y="2164728"/>
            <a:ext cx="1506071" cy="15464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2564434"/>
            <a:ext cx="3311434" cy="3311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3809" y="2725963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2829" y="5225071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9641" y="3806193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2164" y="3209150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5999" y="4630947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/>
              <a:t>The suns rays hit the carbon turning in to the isotope Carbon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1438835" y="2164728"/>
            <a:ext cx="1506071" cy="15464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2564434"/>
            <a:ext cx="3311434" cy="3311434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03809" y="2725963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2829" y="5225071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9641" y="3806193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2164" y="3209150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38432" y="4475643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23515" y="2902199"/>
            <a:ext cx="3048148" cy="843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49323" y="3247464"/>
            <a:ext cx="2522841" cy="1187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10383" y="3311366"/>
            <a:ext cx="2390818" cy="67949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029" y="3518629"/>
            <a:ext cx="2974612" cy="103768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9744" y="3702885"/>
            <a:ext cx="3906981" cy="160228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3809" y="2699597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72164" y="3173327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38432" y="4478526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78273" y="3803310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42828" y="5233892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3" grpId="0"/>
      <p:bldP spid="24" grpId="0"/>
      <p:bldP spid="25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dirty="0"/>
              <a:t>The carbon 14 reacts with the oxygen in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1438835" y="2164728"/>
            <a:ext cx="1506071" cy="15464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2564434"/>
            <a:ext cx="3311434" cy="3311434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03809" y="2725963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2829" y="5225071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9641" y="3806193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2164" y="3209150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38432" y="4475643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37967" y="2541297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05860" y="3106059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49665" y="3674500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25865" y="4344556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+O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90367" y="5074395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All living organisms breath in carbon 14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06" y="3525157"/>
            <a:ext cx="34417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029" y="2656114"/>
            <a:ext cx="55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74022" y="3607246"/>
            <a:ext cx="55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57068" y="2869534"/>
            <a:ext cx="55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17454" y="2393100"/>
            <a:ext cx="55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03854" y="2869534"/>
            <a:ext cx="55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3657 0.00039 0.07314 0.00117 0.10995 C 0.0013 0.11828 0.00156 0.12731 0.00351 0.13518 C 0.00417 0.13819 0.00469 0.14143 0.00586 0.14375 C 0.00716 0.14583 0.00924 0.14606 0.01068 0.14791 C 0.01966 0.15995 0.01133 0.15393 0.01901 0.15856 C 0.02031 0.1618 0.02279 0.16944 0.025 0.17129 C 0.02786 0.17361 0.0345 0.17546 0.0345 0.17546 C 0.03568 0.17685 0.03672 0.17893 0.03802 0.17963 C 0.0526 0.18773 0.07435 0.18518 0.08685 0.18611 L 0.14049 0.18379 C 0.1918 0.18125 0.14271 0.18171 0.18932 0.18171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2.22222E-6 C 0.00039 0.02523 0.00039 0.05046 0.00143 0.07616 C 0.00169 0.08194 0.00195 0.08819 0.00456 0.09352 C 0.00547 0.0956 0.00612 0.09791 0.00768 0.09953 C 0.00937 0.10092 0.01211 0.10116 0.01406 0.10231 C 0.02591 0.11065 0.01484 0.10648 0.025 0.10972 C 0.02669 0.11203 0.02995 0.11736 0.03294 0.11852 C 0.03672 0.12014 0.04544 0.12153 0.04544 0.12153 C 0.047 0.12245 0.04831 0.12384 0.05 0.1243 C 0.06927 0.12986 0.09791 0.12824 0.11445 0.12893 L 0.18515 0.12731 C 0.25286 0.12546 0.18815 0.12569 0.24961 0.12569 " pathEditMode="relative" rAng="0" ptsTypes="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4.16667E-7 0.00023 C -0.00039 0.04768 -0.00039 0.0956 -0.00091 0.14398 C -0.00091 0.15486 -0.00117 0.16666 -0.00247 0.17708 C -0.00286 0.18125 -0.00326 0.18541 -0.00391 0.18842 C -0.00482 0.19097 -0.00612 0.19143 -0.00703 0.19375 C -0.01302 0.20972 -0.00755 0.20162 -0.0125 0.20787 C -0.01328 0.21203 -0.01497 0.22199 -0.01654 0.22453 C -0.01823 0.22777 -0.02266 0.22986 -0.02266 0.23009 C -0.02344 0.23171 -0.02396 0.23449 -0.02487 0.23541 C -0.03451 0.24606 -0.04857 0.24282 -0.05664 0.24421 L -0.09154 0.24074 C -0.12513 0.2375 -0.0931 0.23819 -0.12331 0.23819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2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0.00024 C 0.00013 0.04769 0.00013 0.09537 0.00052 0.14375 C 0.00065 0.15487 0.00078 0.16667 0.00182 0.17662 C 0.00221 0.18056 0.0026 0.18496 0.00325 0.18797 C 0.00391 0.19075 0.00508 0.19121 0.00599 0.19329 C 0.01094 0.20903 0.00625 0.20116 0.01055 0.20741 C 0.01133 0.21158 0.01276 0.22176 0.01393 0.22385 C 0.01562 0.22709 0.01927 0.22963 0.01927 0.2301 C 0.02005 0.23149 0.02057 0.23403 0.02122 0.23496 C 0.02956 0.24537 0.04167 0.24237 0.04883 0.24375 L 0.07891 0.24051 C 0.10781 0.23704 0.08021 0.2375 0.10651 0.2375 " pathEditMode="relative" rAng="0" ptsTypes="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12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4.79167E-6 0.00023 C -0.00066 0.04306 -0.00066 0.08611 -0.00196 0.12986 C -0.00235 0.13982 -0.00261 0.15047 -0.00599 0.15949 C -0.00717 0.1632 -0.00795 0.16713 -0.0099 0.16991 C -0.01211 0.17222 -0.01563 0.17269 -0.0181 0.17454 C -0.03321 0.18889 -0.01902 0.18172 -0.03204 0.18727 C -0.03412 0.19121 -0.03829 0.20023 -0.04219 0.20232 C -0.04701 0.20509 -0.05808 0.20741 -0.05808 0.20787 C -0.06003 0.20903 -0.06159 0.21134 -0.06394 0.21204 C -0.08855 0.22153 -0.125 0.21875 -0.1461 0.22014 L -0.23607 0.21736 C -0.32253 0.21412 -0.23998 0.21459 -0.31823 0.21459 " pathEditMode="relative" rAng="0" ptsTypes="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11" y="10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833</TotalTime>
  <Words>243</Words>
  <Application>Microsoft Macintosh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Garamond</vt:lpstr>
      <vt:lpstr>Arial</vt:lpstr>
      <vt:lpstr>Organic</vt:lpstr>
      <vt:lpstr>Carbon 14 Dating </vt:lpstr>
      <vt:lpstr>Relative Dating</vt:lpstr>
      <vt:lpstr>Superposition</vt:lpstr>
      <vt:lpstr>Absolute Dating </vt:lpstr>
      <vt:lpstr>Radioactive Decay</vt:lpstr>
      <vt:lpstr>Carbon is in the atmosphere </vt:lpstr>
      <vt:lpstr>The suns rays hit the carbon turning in to the isotope Carbon 14</vt:lpstr>
      <vt:lpstr>The carbon 14 reacts with the oxygen in the atmosphere</vt:lpstr>
      <vt:lpstr>All living organisms breath in carbon 14 </vt:lpstr>
      <vt:lpstr>Once an organism dies it stops taking in  carbon 14 </vt:lpstr>
      <vt:lpstr>Carbon 14 has a half life of 5730 years</vt:lpstr>
      <vt:lpstr>Scientists can estimate the age of the fossil by looking at the level of decay in its carbon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14 Dating </dc:title>
  <dc:creator>Microsoft Office User</dc:creator>
  <cp:lastModifiedBy>Microsoft Office User</cp:lastModifiedBy>
  <cp:revision>22</cp:revision>
  <dcterms:created xsi:type="dcterms:W3CDTF">2017-02-22T12:45:18Z</dcterms:created>
  <dcterms:modified xsi:type="dcterms:W3CDTF">2017-02-23T02:38:26Z</dcterms:modified>
</cp:coreProperties>
</file>