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5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265"/>
  </p:normalViewPr>
  <p:slideViewPr>
    <p:cSldViewPr snapToGrid="0" snapToObjects="1">
      <p:cViewPr>
        <p:scale>
          <a:sx n="93" d="100"/>
          <a:sy n="93" d="100"/>
        </p:scale>
        <p:origin x="12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2/15/17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tiff"/><Relationship Id="rId5" Type="http://schemas.openxmlformats.org/officeDocument/2006/relationships/image" Target="../media/image1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tiff"/><Relationship Id="rId5" Type="http://schemas.openxmlformats.org/officeDocument/2006/relationships/image" Target="../media/image1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tiff"/><Relationship Id="rId5" Type="http://schemas.openxmlformats.org/officeDocument/2006/relationships/image" Target="../media/image1.pn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tiff"/><Relationship Id="rId5" Type="http://schemas.openxmlformats.org/officeDocument/2006/relationships/image" Target="../media/image1.png"/><Relationship Id="rId1" Type="http://schemas.microsoft.com/office/2007/relationships/media" Target="../media/media13.m4a"/><Relationship Id="rId2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tiff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tiff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tiff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tiff"/><Relationship Id="rId5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tiff"/><Relationship Id="rId5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tiff"/><Relationship Id="rId5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tiff"/><Relationship Id="rId5" Type="http://schemas.openxmlformats.org/officeDocument/2006/relationships/image" Target="../media/image1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tiff"/><Relationship Id="rId5" Type="http://schemas.openxmlformats.org/officeDocument/2006/relationships/image" Target="../media/image1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Fossils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2545077"/>
            <a:ext cx="3793678" cy="103776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remains </a:t>
            </a:r>
            <a:r>
              <a:rPr lang="en-US" sz="3600" dirty="0" smtClean="0"/>
              <a:t>or impression of </a:t>
            </a:r>
            <a:r>
              <a:rPr lang="en-US" sz="3600" dirty="0" smtClean="0"/>
              <a:t>an organism that lived long ago.</a:t>
            </a:r>
            <a:endParaRPr lang="en-US" sz="3600" dirty="0"/>
          </a:p>
        </p:txBody>
      </p:sp>
      <p:pic>
        <p:nvPicPr>
          <p:cNvPr id="4" name="fossil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9200" y="58947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6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Fossil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Trace Fossil Forms when mud or sand hardens to stone where a footprint, trail, or burrow of an organism was left behind. 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399" y="4474917"/>
            <a:ext cx="2925763" cy="1800470"/>
          </a:xfrm>
          <a:prstGeom prst="rect">
            <a:avLst/>
          </a:prstGeom>
        </p:spPr>
      </p:pic>
      <p:pic>
        <p:nvPicPr>
          <p:cNvPr id="5" name="tr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854" y="53751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8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23" y="800100"/>
            <a:ext cx="8897339" cy="5475287"/>
          </a:xfrm>
          <a:prstGeom prst="rect">
            <a:avLst/>
          </a:prstGeom>
        </p:spPr>
      </p:pic>
      <p:pic>
        <p:nvPicPr>
          <p:cNvPr id="5" name="trace exam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527" y="50869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Petrified Fossil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Petrified Fossil f</a:t>
            </a:r>
            <a:r>
              <a:rPr lang="en-US" sz="3600" dirty="0" smtClean="0">
                <a:solidFill>
                  <a:srgbClr val="444444"/>
                </a:solidFill>
                <a:latin typeface="Open Sans" charset="0"/>
              </a:rPr>
              <a:t>orms </a:t>
            </a:r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when minerals soak into buried remains. </a:t>
            </a:r>
            <a:endParaRPr lang="en-US" sz="3600" dirty="0" smtClean="0">
              <a:solidFill>
                <a:srgbClr val="444444"/>
              </a:solidFill>
              <a:latin typeface="Open Sans" charset="0"/>
            </a:endParaRPr>
          </a:p>
          <a:p>
            <a:r>
              <a:rPr lang="en-US" sz="3600" dirty="0" smtClean="0">
                <a:solidFill>
                  <a:srgbClr val="444444"/>
                </a:solidFill>
                <a:latin typeface="Open Sans" charset="0"/>
              </a:rPr>
              <a:t>The </a:t>
            </a:r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minerals replace the remains, changing them to rock. 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62" y="4544259"/>
            <a:ext cx="2476499" cy="1854984"/>
          </a:xfrm>
          <a:prstGeom prst="rect">
            <a:avLst/>
          </a:prstGeom>
        </p:spPr>
      </p:pic>
      <p:pic>
        <p:nvPicPr>
          <p:cNvPr id="5" name="petrifi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5927" y="48375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9" y="568345"/>
            <a:ext cx="7162798" cy="5365185"/>
          </a:xfrm>
          <a:prstGeom prst="rect">
            <a:avLst/>
          </a:prstGeom>
        </p:spPr>
      </p:pic>
      <p:pic>
        <p:nvPicPr>
          <p:cNvPr id="5" name="petrifies exam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036" y="56835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0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 Fossil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Formed when an organism dies and is covered by sediment.</a:t>
            </a:r>
          </a:p>
          <a:p>
            <a:r>
              <a:rPr lang="en-US" sz="3600" dirty="0" smtClean="0"/>
              <a:t>The organism decays leaving a cavity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74" y="4474466"/>
            <a:ext cx="2892425" cy="1924777"/>
          </a:xfrm>
          <a:prstGeom prst="rect">
            <a:avLst/>
          </a:prstGeom>
        </p:spPr>
      </p:pic>
      <p:pic>
        <p:nvPicPr>
          <p:cNvPr id="5" name="mold foss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0" y="52771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699" y="568345"/>
            <a:ext cx="8596313" cy="5720454"/>
          </a:xfrm>
          <a:prstGeom prst="rect">
            <a:avLst/>
          </a:prstGeom>
        </p:spPr>
      </p:pic>
      <p:pic>
        <p:nvPicPr>
          <p:cNvPr id="5" name="Mold fossil exam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127" y="56835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3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Fossil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Cast Fossil Forms when a mold is filled with sand or mud that hardens into the shape of the organism. 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037" y="3854704"/>
            <a:ext cx="3632200" cy="2235200"/>
          </a:xfrm>
          <a:prstGeom prst="rect">
            <a:avLst/>
          </a:prstGeom>
        </p:spPr>
      </p:pic>
      <p:pic>
        <p:nvPicPr>
          <p:cNvPr id="5" name="Cast Foss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2072" y="54748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3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568345"/>
            <a:ext cx="8712016" cy="5361241"/>
          </a:xfrm>
          <a:prstGeom prst="rect">
            <a:avLst/>
          </a:prstGeom>
        </p:spPr>
      </p:pic>
      <p:pic>
        <p:nvPicPr>
          <p:cNvPr id="5" name="cast fossil exam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272" y="54194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7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Preserved Fossil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Preserved Fossil Forms when entire organism (or parts of it) </a:t>
            </a:r>
            <a:r>
              <a:rPr lang="en-US" sz="3600" dirty="0" smtClean="0">
                <a:solidFill>
                  <a:srgbClr val="444444"/>
                </a:solidFill>
                <a:latin typeface="Open Sans" charset="0"/>
              </a:rPr>
              <a:t>is prevented </a:t>
            </a:r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from decaying by being trapped in rock, ice, tar, or amber. 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650" y="4337981"/>
            <a:ext cx="1671636" cy="1902481"/>
          </a:xfrm>
          <a:prstGeom prst="rect">
            <a:avLst/>
          </a:prstGeom>
        </p:spPr>
      </p:pic>
      <p:pic>
        <p:nvPicPr>
          <p:cNvPr id="5" name="preserved foss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873" y="56835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369" y="642626"/>
            <a:ext cx="4786311" cy="5447278"/>
          </a:xfrm>
          <a:prstGeom prst="rect">
            <a:avLst/>
          </a:prstGeom>
        </p:spPr>
      </p:pic>
      <p:pic>
        <p:nvPicPr>
          <p:cNvPr id="5" name="preserved exam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182" y="56835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9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Film Fossil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Carbonized Fossil Forms when organisms or </a:t>
            </a:r>
            <a:r>
              <a:rPr lang="en-US" sz="3600" dirty="0" smtClean="0">
                <a:solidFill>
                  <a:srgbClr val="444444"/>
                </a:solidFill>
                <a:latin typeface="Open Sans" charset="0"/>
              </a:rPr>
              <a:t>parts of it </a:t>
            </a:r>
            <a:r>
              <a:rPr lang="en-US" sz="3600" dirty="0" smtClean="0">
                <a:solidFill>
                  <a:srgbClr val="444444"/>
                </a:solidFill>
                <a:latin typeface="Open Sans" charset="0"/>
              </a:rPr>
              <a:t>are </a:t>
            </a:r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pressed between layers of soft mud or clay. </a:t>
            </a:r>
            <a:endParaRPr lang="en-US" sz="3600" dirty="0" smtClean="0">
              <a:solidFill>
                <a:srgbClr val="444444"/>
              </a:solidFill>
              <a:latin typeface="Open Sans" charset="0"/>
            </a:endParaRPr>
          </a:p>
          <a:p>
            <a:r>
              <a:rPr lang="en-US" sz="3600" dirty="0" smtClean="0">
                <a:solidFill>
                  <a:srgbClr val="444444"/>
                </a:solidFill>
                <a:latin typeface="Open Sans" charset="0"/>
              </a:rPr>
              <a:t>The </a:t>
            </a:r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mud or clay hardens, squeezing almost all of the decaying organism away. </a:t>
            </a:r>
            <a:endParaRPr lang="en-US" sz="3600" dirty="0" smtClean="0">
              <a:solidFill>
                <a:srgbClr val="444444"/>
              </a:solidFill>
              <a:latin typeface="Open Sans" charset="0"/>
            </a:endParaRPr>
          </a:p>
          <a:p>
            <a:r>
              <a:rPr lang="en-US" sz="3600" dirty="0" smtClean="0">
                <a:solidFill>
                  <a:srgbClr val="444444"/>
                </a:solidFill>
                <a:latin typeface="Open Sans" charset="0"/>
              </a:rPr>
              <a:t>This </a:t>
            </a:r>
            <a:r>
              <a:rPr lang="en-US" sz="3600" dirty="0">
                <a:solidFill>
                  <a:srgbClr val="444444"/>
                </a:solidFill>
                <a:latin typeface="Open Sans" charset="0"/>
              </a:rPr>
              <a:t>leaves the carbon imprint in the rock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08" y="1372414"/>
            <a:ext cx="2203083" cy="1650186"/>
          </a:xfrm>
          <a:prstGeom prst="rect">
            <a:avLst/>
          </a:prstGeom>
        </p:spPr>
      </p:pic>
      <p:pic>
        <p:nvPicPr>
          <p:cNvPr id="5" name="Carbon foss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349" y="50315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4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0" y="568345"/>
            <a:ext cx="7589472" cy="5684780"/>
          </a:xfrm>
          <a:prstGeom prst="rect">
            <a:avLst/>
          </a:prstGeom>
        </p:spPr>
      </p:pic>
      <p:pic>
        <p:nvPicPr>
          <p:cNvPr id="5" name="carbon exam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836" y="51700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400</TotalTime>
  <Words>181</Words>
  <Application>Microsoft Macintosh PowerPoint</Application>
  <PresentationFormat>Widescreen</PresentationFormat>
  <Paragraphs>18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Schoolbook</vt:lpstr>
      <vt:lpstr>Corbel</vt:lpstr>
      <vt:lpstr>Open Sans</vt:lpstr>
      <vt:lpstr>Feathered</vt:lpstr>
      <vt:lpstr>Fossils</vt:lpstr>
      <vt:lpstr>Mold Fossil</vt:lpstr>
      <vt:lpstr>PowerPoint Presentation</vt:lpstr>
      <vt:lpstr>Cast Fossil</vt:lpstr>
      <vt:lpstr>PowerPoint Presentation</vt:lpstr>
      <vt:lpstr>Preserved Fossil</vt:lpstr>
      <vt:lpstr>PowerPoint Presentation</vt:lpstr>
      <vt:lpstr>Carbon Film Fossil</vt:lpstr>
      <vt:lpstr>PowerPoint Presentation</vt:lpstr>
      <vt:lpstr>Trace Fossil</vt:lpstr>
      <vt:lpstr>PowerPoint Presentation</vt:lpstr>
      <vt:lpstr>Petrified Fossil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Fossils</dc:title>
  <dc:creator>Microsoft Office User</dc:creator>
  <cp:lastModifiedBy>Microsoft Office User</cp:lastModifiedBy>
  <cp:revision>16</cp:revision>
  <dcterms:created xsi:type="dcterms:W3CDTF">2017-02-14T15:32:14Z</dcterms:created>
  <dcterms:modified xsi:type="dcterms:W3CDTF">2017-02-15T19:33:46Z</dcterms:modified>
</cp:coreProperties>
</file>