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1"/>
    <p:restoredTop sz="94265"/>
  </p:normalViewPr>
  <p:slideViewPr>
    <p:cSldViewPr>
      <p:cViewPr>
        <p:scale>
          <a:sx n="94" d="100"/>
          <a:sy n="94" d="100"/>
        </p:scale>
        <p:origin x="204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FF8F6D-B16C-4006-AEC9-7595D39E4EB3}" type="datetimeFigureOut">
              <a:rPr lang="en-US" smtClean="0"/>
              <a:pPr/>
              <a:t>1/31/17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37A13A-C3D6-4F0B-A31A-897C7F0DD8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hyperlink" Target="http://www.encyclopedia.com/doc/1O13-lava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Rock_(geology)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Volcanoes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Volcano?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r>
              <a:rPr lang="en-US" dirty="0" smtClean="0"/>
              <a:t>A volcano is a mountain that forms when magma escapes through the crust and cools.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3314" name="Picture 2" descr="http://www.nuuanu.k12.hi.us/g-1/public_html/websites/lance/images/mag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3352800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does magma come to the surface?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4038600" cy="4770437"/>
          </a:xfrm>
        </p:spPr>
        <p:txBody>
          <a:bodyPr>
            <a:normAutofit/>
          </a:bodyPr>
          <a:lstStyle/>
          <a:p>
            <a:r>
              <a:rPr lang="en-US" dirty="0" smtClean="0"/>
              <a:t>Magma comes to the surface </a:t>
            </a:r>
            <a:r>
              <a:rPr lang="en-US" dirty="0" smtClean="0"/>
              <a:t>because:</a:t>
            </a:r>
          </a:p>
          <a:p>
            <a:r>
              <a:rPr lang="en-US" dirty="0" smtClean="0"/>
              <a:t>1.  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 smtClean="0"/>
              <a:t>is less dense then the rock. </a:t>
            </a:r>
            <a:endParaRPr lang="en-US" dirty="0" smtClean="0"/>
          </a:p>
          <a:p>
            <a:r>
              <a:rPr lang="en-US" dirty="0" smtClean="0"/>
              <a:t>2.  It is under enormous pressure</a:t>
            </a:r>
            <a:endParaRPr lang="en-US" dirty="0"/>
          </a:p>
        </p:txBody>
      </p:sp>
      <p:pic>
        <p:nvPicPr>
          <p:cNvPr id="27650" name="Picture 2" descr="http://www.northstonematerials.com/filestore/images/X-200703271001236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3810000" cy="475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parts of a volcano?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3657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Magma chamber</a:t>
            </a:r>
            <a:r>
              <a:rPr lang="en-US" dirty="0" smtClean="0"/>
              <a:t> :</a:t>
            </a:r>
          </a:p>
          <a:p>
            <a:pPr lvl="1"/>
            <a:r>
              <a:rPr lang="en-US" dirty="0" smtClean="0"/>
              <a:t>The large underground pool of liquid </a:t>
            </a:r>
            <a:r>
              <a:rPr lang="en-US" dirty="0" smtClean="0">
                <a:hlinkClick r:id="rId2" tooltip="Rock (geology)"/>
              </a:rPr>
              <a:t>rock</a:t>
            </a:r>
            <a:r>
              <a:rPr lang="en-US" dirty="0" smtClean="0"/>
              <a:t> found beneath the surface of the Earth</a:t>
            </a:r>
            <a:endParaRPr lang="en-US" dirty="0"/>
          </a:p>
        </p:txBody>
      </p:sp>
      <p:pic>
        <p:nvPicPr>
          <p:cNvPr id="28674" name="Picture 2" descr="http://1.bp.blogspot.com/-ZJWHXcIcJhQ/TyLvhDfgptI/AAAAAAAAAE8/lguDyHDo3WQ/s400/vv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76400"/>
            <a:ext cx="3810000" cy="4114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95800" y="4800600"/>
            <a:ext cx="13716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895600"/>
            <a:ext cx="9144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2362200"/>
            <a:ext cx="762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V="1">
            <a:off x="5867400" y="22860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6477000" y="2133600"/>
            <a:ext cx="18288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V="1">
            <a:off x="7010400" y="2743200"/>
            <a:ext cx="1295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1524000"/>
            <a:ext cx="365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Main Vent:</a:t>
            </a:r>
            <a:endParaRPr lang="en-US" sz="3200" b="1" dirty="0">
              <a:solidFill>
                <a:schemeClr val="tx2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3200" dirty="0"/>
              <a:t>A point source of the Earth's surface </a:t>
            </a:r>
            <a:r>
              <a:rPr lang="en-US" sz="3200" dirty="0" smtClean="0"/>
              <a:t>where </a:t>
            </a:r>
            <a:r>
              <a:rPr lang="en-US" sz="3200" dirty="0" smtClean="0">
                <a:hlinkClick r:id="rId4"/>
              </a:rPr>
              <a:t>lavas</a:t>
            </a:r>
            <a:r>
              <a:rPr lang="en-US" sz="3200" dirty="0" smtClean="0"/>
              <a:t> ash </a:t>
            </a:r>
            <a:r>
              <a:rPr lang="en-US" sz="3200" dirty="0"/>
              <a:t>and gas are erupted. 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524000"/>
            <a:ext cx="365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Lava: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3200" dirty="0" smtClean="0"/>
              <a:t>Molten rock that reaches the earth's surface through a volcano 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1493837"/>
            <a:ext cx="365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Crater: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3200" dirty="0"/>
              <a:t>a </a:t>
            </a:r>
            <a:r>
              <a:rPr lang="en-US" sz="3200" dirty="0" smtClean="0"/>
              <a:t>bowl-shaped </a:t>
            </a:r>
            <a:r>
              <a:rPr lang="en-US" sz="3200" dirty="0"/>
              <a:t>formation at the top of a </a:t>
            </a:r>
            <a:r>
              <a:rPr lang="en-US" sz="3200" b="1" dirty="0"/>
              <a:t>volcano</a:t>
            </a:r>
            <a:r>
              <a:rPr lang="en-US" sz="3200" dirty="0"/>
              <a:t>.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04800" y="1524000"/>
            <a:ext cx="365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Layers of Ash and Lava: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3200" dirty="0" smtClean="0"/>
              <a:t>As ash settles and lava cool, more and more layers accumulate.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4800" y="1584324"/>
            <a:ext cx="3657600" cy="4525963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</a:rPr>
              <a:t>Secondary  Cone:</a:t>
            </a:r>
          </a:p>
          <a:p>
            <a:pPr marL="800100" lvl="1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</a:pPr>
            <a:r>
              <a:rPr lang="en-US" sz="3200" dirty="0" smtClean="0"/>
              <a:t>A second opening to the volcano attached to the main tube, allowing gas, ash and lava to escape.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/>
      <p:bldP spid="12" grpId="1"/>
      <p:bldP spid="13" grpId="0"/>
      <p:bldP spid="13" grpId="1"/>
      <p:bldP spid="16" grpId="0"/>
      <p:bldP spid="16" grpId="1"/>
      <p:bldP spid="17" grpId="0"/>
      <p:bldP spid="1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all Volcanoes alike?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600200"/>
            <a:ext cx="3505200" cy="4694238"/>
          </a:xfrm>
        </p:spPr>
        <p:txBody>
          <a:bodyPr/>
          <a:lstStyle/>
          <a:p>
            <a:r>
              <a:rPr lang="en-US" dirty="0" smtClean="0">
                <a:latin typeface="Rockwell" pitchFamily="1" charset="0"/>
              </a:rPr>
              <a:t>Is wide and flat.</a:t>
            </a:r>
          </a:p>
          <a:p>
            <a:r>
              <a:rPr lang="en-US" dirty="0" smtClean="0">
                <a:latin typeface="Rockwell" pitchFamily="1" charset="0"/>
              </a:rPr>
              <a:t>It forms from a quiet eruption.</a:t>
            </a:r>
          </a:p>
          <a:p>
            <a:r>
              <a:rPr lang="en-US" dirty="0" smtClean="0">
                <a:latin typeface="Rockwell" pitchFamily="1" charset="0"/>
              </a:rPr>
              <a:t>Lava flows out quietly and for great distances</a:t>
            </a:r>
            <a:endParaRPr lang="en-US" dirty="0"/>
          </a:p>
        </p:txBody>
      </p:sp>
      <p:pic>
        <p:nvPicPr>
          <p:cNvPr id="4" name="Picture 12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14400" y="3505200"/>
            <a:ext cx="3560763" cy="1981200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1752600"/>
            <a:ext cx="48768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Rockwell Extra Bold" pitchFamily="1" charset="0"/>
                <a:ea typeface="+mj-ea"/>
                <a:cs typeface="+mj-cs"/>
              </a:rPr>
              <a:t>Shield  Volcano</a:t>
            </a: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Rockwell Extra Bold" pitchFamily="1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554162"/>
            <a:ext cx="4267200" cy="4618038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" charset="2"/>
              <a:buChar char="A"/>
            </a:pPr>
            <a:r>
              <a:rPr lang="en-US" dirty="0" smtClean="0">
                <a:latin typeface="Marker Felt" pitchFamily="1" charset="0"/>
              </a:rPr>
              <a:t>Has tall, very steep sides.</a:t>
            </a:r>
          </a:p>
          <a:p>
            <a:pPr>
              <a:lnSpc>
                <a:spcPct val="90000"/>
              </a:lnSpc>
              <a:buFont typeface="Wingdings 2" pitchFamily="1" charset="2"/>
              <a:buChar char="A"/>
            </a:pPr>
            <a:r>
              <a:rPr lang="en-US" dirty="0" smtClean="0">
                <a:latin typeface="Marker Felt" pitchFamily="1" charset="0"/>
              </a:rPr>
              <a:t>Has explosive eruptions.</a:t>
            </a:r>
          </a:p>
          <a:p>
            <a:pPr>
              <a:lnSpc>
                <a:spcPct val="90000"/>
              </a:lnSpc>
              <a:buFont typeface="Wingdings 2" pitchFamily="1" charset="2"/>
              <a:buChar char="A"/>
            </a:pPr>
            <a:r>
              <a:rPr lang="en-US" dirty="0" smtClean="0">
                <a:latin typeface="Marker Felt" pitchFamily="1" charset="0"/>
              </a:rPr>
              <a:t>This eruption produces a lot of cinder and ash.</a:t>
            </a:r>
          </a:p>
          <a:p>
            <a:endParaRPr lang="en-US" dirty="0"/>
          </a:p>
        </p:txBody>
      </p:sp>
      <p:pic>
        <p:nvPicPr>
          <p:cNvPr id="4" name="Picture 9" descr="images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14400" y="3352800"/>
            <a:ext cx="2895600" cy="2895600"/>
          </a:xfrm>
          <a:prstGeom prst="rect">
            <a:avLst/>
          </a:prstGeom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447800"/>
            <a:ext cx="4267200" cy="1371600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Marker Felt" pitchFamily="1" charset="0"/>
                <a:ea typeface="+mj-ea"/>
                <a:cs typeface="+mj-cs"/>
              </a:rPr>
              <a:t>Cinder Cone Volcano</a:t>
            </a: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Marker Felt" pitchFamily="1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554162"/>
            <a:ext cx="4343400" cy="4541838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1" charset="2"/>
              <a:buChar char=""/>
            </a:pPr>
            <a:r>
              <a:rPr lang="en-US" dirty="0" smtClean="0">
                <a:latin typeface="Hassle BRK" pitchFamily="1" charset="0"/>
              </a:rPr>
              <a:t>Form from explosive eruptions.</a:t>
            </a:r>
          </a:p>
          <a:p>
            <a:pPr>
              <a:lnSpc>
                <a:spcPct val="90000"/>
              </a:lnSpc>
              <a:buFont typeface="Monotype Sorts" pitchFamily="1" charset="2"/>
              <a:buChar char=""/>
            </a:pPr>
            <a:r>
              <a:rPr lang="en-US" dirty="0" smtClean="0">
                <a:latin typeface="Hassle BRK" pitchFamily="1" charset="0"/>
              </a:rPr>
              <a:t>Produce a lot of lava and ash.</a:t>
            </a:r>
          </a:p>
          <a:p>
            <a:pPr>
              <a:lnSpc>
                <a:spcPct val="90000"/>
              </a:lnSpc>
              <a:buFont typeface="Monotype Sorts" pitchFamily="1" charset="2"/>
              <a:buChar char=""/>
            </a:pPr>
            <a:r>
              <a:rPr lang="en-US" dirty="0" smtClean="0">
                <a:latin typeface="Hassle BRK" pitchFamily="1" charset="0"/>
              </a:rPr>
              <a:t>Is small, with steep sides.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1371600"/>
            <a:ext cx="4038600" cy="1600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Hassle BRK" pitchFamily="1" charset="0"/>
                <a:ea typeface="+mj-ea"/>
                <a:cs typeface="+mj-cs"/>
              </a:rPr>
              <a:t>Composite Volcano</a:t>
            </a:r>
            <a:endParaRPr kumimoji="0" lang="en-US" sz="4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Hassle BRK" pitchFamily="1" charset="0"/>
              <a:ea typeface="+mj-ea"/>
              <a:cs typeface="+mj-cs"/>
            </a:endParaRPr>
          </a:p>
        </p:txBody>
      </p:sp>
      <p:pic>
        <p:nvPicPr>
          <p:cNvPr id="5" name="Picture 7" descr="images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" y="3505200"/>
            <a:ext cx="4171706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1440</TotalTime>
  <Words>220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Franklin Gothic Book</vt:lpstr>
      <vt:lpstr>Franklin Gothic Medium</vt:lpstr>
      <vt:lpstr>Hassle BRK</vt:lpstr>
      <vt:lpstr>Marker Felt</vt:lpstr>
      <vt:lpstr>Monotype Sorts</vt:lpstr>
      <vt:lpstr>Rockwell</vt:lpstr>
      <vt:lpstr>Rockwell Extra Bold</vt:lpstr>
      <vt:lpstr>Wingdings 2</vt:lpstr>
      <vt:lpstr>Trek</vt:lpstr>
      <vt:lpstr>Volcanoes</vt:lpstr>
      <vt:lpstr>What is a Volcano?</vt:lpstr>
      <vt:lpstr>Why does magma come to the surface?</vt:lpstr>
      <vt:lpstr>What are the parts of a volcano?</vt:lpstr>
      <vt:lpstr>Are all Volcanoes alike?</vt:lpstr>
      <vt:lpstr>PowerPoint Presentation</vt:lpstr>
      <vt:lpstr>PowerPoint Presentation</vt:lpstr>
    </vt:vector>
  </TitlesOfParts>
  <Company>Hoover Schrum Memorial School Dist. 157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Volcanoes</dc:title>
  <dc:creator>Hoover Schrum Memorial School District 157</dc:creator>
  <cp:lastModifiedBy>Microsoft Office User</cp:lastModifiedBy>
  <cp:revision>21</cp:revision>
  <dcterms:created xsi:type="dcterms:W3CDTF">2013-02-25T03:17:01Z</dcterms:created>
  <dcterms:modified xsi:type="dcterms:W3CDTF">2017-01-31T15:15:12Z</dcterms:modified>
</cp:coreProperties>
</file>