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/>
    <p:restoredTop sz="94292"/>
  </p:normalViewPr>
  <p:slideViewPr>
    <p:cSldViewPr>
      <p:cViewPr varScale="1">
        <p:scale>
          <a:sx n="67" d="100"/>
          <a:sy n="67" d="100"/>
        </p:scale>
        <p:origin x="176" y="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43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5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8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6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295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5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8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7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0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82F0601-5AB6-4845-96E0-90A656426DBE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A917245-135D-4D01-9D8F-309E95F74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2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4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t1.gstatic.com/images?q=tbn:ANd9GcQb8P9OSkLeYSzL4SWdDsE6OO_eMAY3JX-t8vR6P0VsWmv9jupzJQy_1zw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734264" cy="57912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</a:t>
            </a:r>
            <a:r>
              <a:rPr kumimoji="0" 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ill Sans Ultra Bold" pitchFamily="34" charset="0"/>
                <a:ea typeface="+mj-ea"/>
                <a:cs typeface="+mj-cs"/>
              </a:rPr>
              <a:t>ROCK</a:t>
            </a:r>
            <a:r>
              <a:rPr kumimoji="0" 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Cycle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6"/>
          <p:cNvSpPr>
            <a:spLocks noChangeArrowheads="1"/>
          </p:cNvSpPr>
          <p:nvPr/>
        </p:nvSpPr>
        <p:spPr bwMode="auto">
          <a:xfrm rot="14056708">
            <a:off x="4725370" y="377208"/>
            <a:ext cx="1452517" cy="2087316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5943600" y="5000625"/>
            <a:ext cx="2352675" cy="12477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0" y="4495800"/>
            <a:ext cx="2352675" cy="12477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3200400" y="0"/>
            <a:ext cx="2352675" cy="12477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286000" y="4495800"/>
            <a:ext cx="1447800" cy="1455737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 rot="14056708">
            <a:off x="5980940" y="3063360"/>
            <a:ext cx="1896982" cy="2087316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 rot="7486440">
            <a:off x="1930374" y="1095135"/>
            <a:ext cx="1600820" cy="1455737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4687091" y="1676400"/>
            <a:ext cx="2438400" cy="1752600"/>
          </a:xfrm>
          <a:prstGeom prst="triangle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914400" y="2362200"/>
            <a:ext cx="2016125" cy="1766888"/>
          </a:xfrm>
          <a:prstGeom prst="triangle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3429000" y="3962400"/>
            <a:ext cx="2168525" cy="1995488"/>
          </a:xfrm>
          <a:prstGeom prst="triangle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13" name="TextBox 12"/>
          <p:cNvSpPr txBox="1"/>
          <p:nvPr/>
        </p:nvSpPr>
        <p:spPr>
          <a:xfrm>
            <a:off x="3553616" y="203388"/>
            <a:ext cx="15335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Volcano</a:t>
            </a:r>
          </a:p>
          <a:p>
            <a:pPr algn="ctr"/>
            <a:r>
              <a:rPr lang="en-US" sz="3200" dirty="0" smtClean="0"/>
              <a:t>Erupts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 rot="18141640">
            <a:off x="2351863" y="987492"/>
            <a:ext cx="121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Lava </a:t>
            </a:r>
          </a:p>
          <a:p>
            <a:r>
              <a:rPr lang="en-US" sz="3200" dirty="0" smtClean="0"/>
              <a:t>Cools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1064565" y="2696029"/>
            <a:ext cx="18700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Igneous</a:t>
            </a:r>
          </a:p>
          <a:p>
            <a:r>
              <a:rPr lang="en-US" sz="3200" dirty="0" smtClean="0"/>
              <a:t>Rocks are</a:t>
            </a:r>
          </a:p>
          <a:p>
            <a:r>
              <a:rPr lang="en-US" sz="3200" dirty="0" smtClean="0"/>
              <a:t>Formed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612220" y="4504530"/>
            <a:ext cx="121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Rocks</a:t>
            </a:r>
          </a:p>
          <a:p>
            <a:r>
              <a:rPr lang="en-US" sz="3200" dirty="0" smtClean="0"/>
              <a:t>Erode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2286000" y="4685059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Sediment settles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3886200" y="4267200"/>
            <a:ext cx="2337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Sedimentary</a:t>
            </a:r>
          </a:p>
          <a:p>
            <a:r>
              <a:rPr lang="en-US" sz="3200" dirty="0" smtClean="0"/>
              <a:t>Rock are</a:t>
            </a:r>
          </a:p>
          <a:p>
            <a:r>
              <a:rPr lang="en-US" sz="3200" dirty="0" smtClean="0"/>
              <a:t>Formed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6049777" y="4996972"/>
            <a:ext cx="327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Rocks under</a:t>
            </a:r>
          </a:p>
          <a:p>
            <a:r>
              <a:rPr lang="en-US" sz="3200" dirty="0" smtClean="0"/>
              <a:t>Heat and Pressure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 rot="3188939">
            <a:off x="6198482" y="2833301"/>
            <a:ext cx="17145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Rock are </a:t>
            </a:r>
          </a:p>
          <a:p>
            <a:r>
              <a:rPr lang="en-US" sz="3200" dirty="0" smtClean="0"/>
              <a:t>Pushed down through Crust 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4827669" y="1783140"/>
            <a:ext cx="2710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Metamorphic </a:t>
            </a:r>
          </a:p>
          <a:p>
            <a:pPr algn="ctr"/>
            <a:r>
              <a:rPr lang="en-US" sz="3200" dirty="0" smtClean="0"/>
              <a:t>Rocks are</a:t>
            </a:r>
          </a:p>
          <a:p>
            <a:pPr algn="ctr"/>
            <a:r>
              <a:rPr lang="en-US" sz="3200" dirty="0" smtClean="0"/>
              <a:t>Formed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815" y="185064"/>
            <a:ext cx="2357057" cy="15972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4040" y="6003130"/>
            <a:ext cx="2032251" cy="13548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7702" y="427387"/>
            <a:ext cx="1699730" cy="1403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0480" y="1846799"/>
            <a:ext cx="1377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Holes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728595" y="6370907"/>
            <a:ext cx="1377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Stripes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7608807" y="1930141"/>
            <a:ext cx="1377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Specks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5285430" y="380348"/>
            <a:ext cx="2710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Metamorphic </a:t>
            </a:r>
          </a:p>
          <a:p>
            <a:pPr algn="ctr"/>
            <a:r>
              <a:rPr lang="en-US" sz="3200" dirty="0" smtClean="0"/>
              <a:t>Rocks Pushed to the Mantle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026" grpId="0" animBg="1"/>
      <p:bldP spid="1027" grpId="0" animBg="1"/>
      <p:bldP spid="1028" grpId="0" animBg="1"/>
      <p:bldP spid="1029" grpId="0" animBg="1"/>
      <p:bldP spid="1030" grpId="0" animBg="1"/>
      <p:bldP spid="1031" grpId="0" animBg="1"/>
      <p:bldP spid="1032" grpId="0" animBg="1"/>
      <p:bldP spid="1033" grpId="0" animBg="1"/>
      <p:bldP spid="1034" grpId="0" animBg="1"/>
      <p:bldP spid="13" grpId="0" uiExpand="1" build="allAtOnce"/>
      <p:bldP spid="22" grpId="0" build="allAtOnce"/>
      <p:bldP spid="23" grpId="0" build="allAtOnce"/>
      <p:bldP spid="24" grpId="0" build="allAtOnce"/>
      <p:bldP spid="25" grpId="0" build="allAtOnce"/>
      <p:bldP spid="26" grpId="0" uiExpand="1" build="allAtOnce"/>
      <p:bldP spid="27" grpId="0" build="allAtOnce"/>
      <p:bldP spid="28" grpId="0" build="allAtOnce"/>
      <p:bldP spid="29" grpId="0" uiExpand="1" build="allAtOnce"/>
      <p:bldP spid="5" grpId="0"/>
      <p:bldP spid="30" grpId="0"/>
      <p:bldP spid="31" grpId="0"/>
      <p:bldP spid="33" grpId="0" build="allAtOnce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405</TotalTime>
  <Words>44</Words>
  <Application>Microsoft Macintosh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Gill Sans Ultra Bold</vt:lpstr>
      <vt:lpstr>Parcel</vt:lpstr>
      <vt:lpstr>ROCKS</vt:lpstr>
      <vt:lpstr>PowerPoint Presentation</vt:lpstr>
    </vt:vector>
  </TitlesOfParts>
  <Company>Hoover Schrum Memorial School Dist. 157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ROCKS</dc:title>
  <dc:creator>jim blaszczyk</dc:creator>
  <cp:lastModifiedBy>Microsoft Office User</cp:lastModifiedBy>
  <cp:revision>12</cp:revision>
  <dcterms:created xsi:type="dcterms:W3CDTF">2012-10-15T14:32:14Z</dcterms:created>
  <dcterms:modified xsi:type="dcterms:W3CDTF">2017-02-07T12:45:38Z</dcterms:modified>
</cp:coreProperties>
</file>