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67"/>
    <p:restoredTop sz="94265"/>
  </p:normalViewPr>
  <p:slideViewPr>
    <p:cSldViewPr snapToGrid="0" snapToObjects="1">
      <p:cViewPr varScale="1">
        <p:scale>
          <a:sx n="19" d="100"/>
          <a:sy n="19" d="100"/>
        </p:scale>
        <p:origin x="232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72375-F0E6-C14B-A43B-473B4DBE4CDF}" type="datetimeFigureOut">
              <a:rPr lang="en-US" smtClean="0"/>
              <a:t>1/13/17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91711-1DD9-4741-8FE1-0DC023715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15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866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28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3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05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83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07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9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9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0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84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628769C-EE57-314C-8EEC-1E782EECC53D}" type="datetimeFigureOut">
              <a:rPr lang="en-US" smtClean="0"/>
              <a:t>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93B0A78-5C45-1F48-B1E0-9B74E7CF7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7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EARTH’S </a:t>
            </a:r>
            <a:br>
              <a:rPr lang="en-US" dirty="0" smtClean="0"/>
            </a:br>
            <a:r>
              <a:rPr lang="en-US" dirty="0" smtClean="0"/>
              <a:t>COMPOSITIONAL </a:t>
            </a:r>
            <a:br>
              <a:rPr lang="en-US" dirty="0" smtClean="0"/>
            </a:br>
            <a:r>
              <a:rPr lang="en-US" dirty="0" smtClean="0"/>
              <a:t>LAYERS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Layers of the Earth differentiated by their composition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800" y="489284"/>
            <a:ext cx="2468880" cy="246888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119492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223" y="2518799"/>
            <a:ext cx="4930588" cy="215480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Thinnest layer</a:t>
            </a:r>
          </a:p>
          <a:p>
            <a:r>
              <a:rPr lang="en-US" sz="3600" dirty="0" smtClean="0"/>
              <a:t>Contains all the </a:t>
            </a:r>
            <a:r>
              <a:rPr lang="en-US" sz="3600" dirty="0" smtClean="0"/>
              <a:t>elements</a:t>
            </a:r>
            <a:endParaRPr lang="en-US" sz="3600" dirty="0" smtClean="0"/>
          </a:p>
        </p:txBody>
      </p:sp>
      <p:sp>
        <p:nvSpPr>
          <p:cNvPr id="4" name="Oval 3"/>
          <p:cNvSpPr/>
          <p:nvPr/>
        </p:nvSpPr>
        <p:spPr>
          <a:xfrm>
            <a:off x="6858000" y="1814052"/>
            <a:ext cx="4495800" cy="424753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093975" y="2128684"/>
            <a:ext cx="4070554" cy="375592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65575" y="3244647"/>
            <a:ext cx="1356852" cy="13126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589768" y="3063763"/>
            <a:ext cx="2314936" cy="1064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86127" y="1678329"/>
            <a:ext cx="2592729" cy="4745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i="1" dirty="0" smtClean="0">
                <a:solidFill>
                  <a:srgbClr val="0070C0"/>
                </a:solidFill>
              </a:rPr>
              <a:t>Crust</a:t>
            </a:r>
            <a:endParaRPr lang="en-US" sz="7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4918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324" y="2833022"/>
            <a:ext cx="4930588" cy="268240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Thickest layer</a:t>
            </a:r>
          </a:p>
          <a:p>
            <a:r>
              <a:rPr lang="en-US" sz="3600" dirty="0" smtClean="0"/>
              <a:t>Contains Iron, Aluminum, Silicon and Nickel</a:t>
            </a:r>
          </a:p>
          <a:p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6858000" y="1814052"/>
            <a:ext cx="4495800" cy="4247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093975" y="2128684"/>
            <a:ext cx="4070554" cy="3755921"/>
          </a:xfrm>
          <a:prstGeom prst="ellipse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65575" y="3244647"/>
            <a:ext cx="1356852" cy="13126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86127" y="1678329"/>
            <a:ext cx="2592729" cy="4745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i="1" dirty="0" smtClean="0">
                <a:solidFill>
                  <a:srgbClr val="0070C0"/>
                </a:solidFill>
              </a:rPr>
              <a:t>Mantle</a:t>
            </a:r>
            <a:endParaRPr lang="en-US" sz="7200" b="1" i="1" dirty="0">
              <a:solidFill>
                <a:srgbClr val="0070C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657128" y="3474208"/>
            <a:ext cx="1698413" cy="1064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74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1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1186" y="3269302"/>
            <a:ext cx="4930588" cy="2456411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Solid and Liquid </a:t>
            </a:r>
            <a:r>
              <a:rPr lang="en-US" sz="3600" dirty="0" smtClean="0"/>
              <a:t>(molten) metal</a:t>
            </a:r>
          </a:p>
          <a:p>
            <a:r>
              <a:rPr lang="en-US" sz="3600" dirty="0" smtClean="0"/>
              <a:t>Made of Iron and </a:t>
            </a:r>
            <a:r>
              <a:rPr lang="en-US" sz="3600" dirty="0" smtClean="0"/>
              <a:t>Nickel</a:t>
            </a:r>
            <a:endParaRPr lang="en-US" sz="3600" dirty="0" smtClean="0"/>
          </a:p>
        </p:txBody>
      </p:sp>
      <p:sp>
        <p:nvSpPr>
          <p:cNvPr id="4" name="Oval 3"/>
          <p:cNvSpPr/>
          <p:nvPr/>
        </p:nvSpPr>
        <p:spPr>
          <a:xfrm>
            <a:off x="6858000" y="1814052"/>
            <a:ext cx="4495800" cy="424753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093975" y="2128684"/>
            <a:ext cx="4070554" cy="375592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378697" y="3269302"/>
            <a:ext cx="1501110" cy="133703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86127" y="1678329"/>
            <a:ext cx="2592729" cy="4745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i="1" dirty="0" smtClean="0">
                <a:solidFill>
                  <a:srgbClr val="0070C0"/>
                </a:solidFill>
              </a:rPr>
              <a:t>Core</a:t>
            </a:r>
            <a:endParaRPr lang="en-US" sz="7200" b="1" i="1" dirty="0">
              <a:solidFill>
                <a:srgbClr val="0070C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128830" y="3474208"/>
            <a:ext cx="2314936" cy="1064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920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1" animBg="1"/>
      <p:bldP spid="8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7342</TotalTime>
  <Words>40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Gill Sans MT</vt:lpstr>
      <vt:lpstr>Arial</vt:lpstr>
      <vt:lpstr>Parcel</vt:lpstr>
      <vt:lpstr>EARTH’S  COMPOSITIONAL  LAYERS</vt:lpstr>
      <vt:lpstr>Crust</vt:lpstr>
      <vt:lpstr>Mantle</vt:lpstr>
      <vt:lpstr>Core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EARTH’S  COMPOSITIONAL  LAYERS</dc:title>
  <dc:creator>Microsoft Office User</dc:creator>
  <cp:lastModifiedBy>Microsoft Office User</cp:lastModifiedBy>
  <cp:revision>17</cp:revision>
  <dcterms:created xsi:type="dcterms:W3CDTF">2017-01-11T18:25:15Z</dcterms:created>
  <dcterms:modified xsi:type="dcterms:W3CDTF">2017-01-17T12:27:47Z</dcterms:modified>
</cp:coreProperties>
</file>