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CDA0-77E7-4164-86F4-296C7B18929C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C24-C430-49B1-9846-60BB10E25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9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A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B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C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D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E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F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1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2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3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4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5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6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7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18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2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3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4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5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6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7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kon ju_8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2011-05-05T02:03:24Z</dcterms:created>
  <dcterms:modified xsi:type="dcterms:W3CDTF">2011-05-05T02:04:46Z</dcterms:modified>
</cp:coreProperties>
</file>