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C9A9-4B02-4DA4-94B0-D8CDFA0000BD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C71DA-5812-44D0-865E-66248BFB1B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hardson.webstart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gWZnfelTkq4/TeMO-Z0W13I/AAAAAAAACRc/vnEwgjaBGiA/s1600/BOOK%252520Wallpaper__yv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152400"/>
            <a:ext cx="77724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oper Black" pitchFamily="18" charset="0"/>
              </a:rPr>
              <a:t>Blenman</a:t>
            </a:r>
            <a:r>
              <a:rPr lang="en-US" dirty="0" smtClean="0">
                <a:latin typeface="Cooper Black" pitchFamily="18" charset="0"/>
              </a:rPr>
              <a:t> Fourth Grade News Letter 08-2016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762000"/>
            <a:ext cx="1752600" cy="954107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oper Black" pitchFamily="18" charset="0"/>
              </a:rPr>
              <a:t>Welcome to 4</a:t>
            </a:r>
            <a:r>
              <a:rPr lang="en-US" sz="1400" baseline="30000" dirty="0" smtClean="0">
                <a:latin typeface="Cooper Black" pitchFamily="18" charset="0"/>
              </a:rPr>
              <a:t>th</a:t>
            </a:r>
            <a:r>
              <a:rPr lang="en-US" sz="1400" dirty="0" smtClean="0">
                <a:latin typeface="Cooper Black" pitchFamily="18" charset="0"/>
              </a:rPr>
              <a:t> Grade! We are  so glad you are here!  </a:t>
            </a:r>
            <a:endParaRPr lang="en-US" sz="1400" dirty="0">
              <a:latin typeface="Cooper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2438400" cy="3693319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Meet and Greet will be</a:t>
            </a:r>
          </a:p>
          <a:p>
            <a:pPr algn="ctr"/>
            <a:r>
              <a:rPr lang="en-US" dirty="0" smtClean="0"/>
              <a:t> August 23</a:t>
            </a:r>
            <a:r>
              <a:rPr lang="en-US" baseline="30000" dirty="0" smtClean="0"/>
              <a:t>rd</a:t>
            </a:r>
            <a:r>
              <a:rPr lang="en-US" dirty="0" smtClean="0"/>
              <a:t>,2016</a:t>
            </a:r>
          </a:p>
          <a:p>
            <a:pPr algn="ctr"/>
            <a:r>
              <a:rPr lang="en-US" dirty="0" smtClean="0"/>
              <a:t>at  5:45 p.m. - 7:00 p.m. at the </a:t>
            </a:r>
            <a:r>
              <a:rPr lang="en-US" dirty="0" err="1" smtClean="0"/>
              <a:t>Blenman</a:t>
            </a:r>
            <a:r>
              <a:rPr lang="en-US" dirty="0" smtClean="0"/>
              <a:t> Restaurant. Schedule for Meet and Greet is included in this </a:t>
            </a:r>
          </a:p>
          <a:p>
            <a:pPr algn="ctr"/>
            <a:r>
              <a:rPr lang="en-US" dirty="0" smtClean="0"/>
              <a:t>news letter.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Please be prepared to sign up for parent teacher conferences 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914400"/>
            <a:ext cx="21336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School Supplies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6100" y="1607127"/>
            <a:ext cx="2819400" cy="1754326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would like to thank parents who donated!  WE APPRECIATE YOU!  We still need copy paper, hand soap lined paper, and Clorox wipes.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0" y="3645074"/>
            <a:ext cx="2895600" cy="1754326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Parents please make sure that your child has access to a water bottle that they can bring to school to keep hydrated, as they will not be allowed to leave class often.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29400" y="838200"/>
            <a:ext cx="1600200" cy="646331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Homework/</a:t>
            </a:r>
          </a:p>
          <a:p>
            <a:pPr algn="ctr"/>
            <a:r>
              <a:rPr lang="en-US" dirty="0" smtClean="0">
                <a:latin typeface="Cooper Black" pitchFamily="18" charset="0"/>
              </a:rPr>
              <a:t>Rules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1676400"/>
            <a:ext cx="2743200" cy="341632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Students will have weekly homework packets to work on.  They are given out on Monday and are due on the next Monday.  Please check out 4</a:t>
            </a:r>
            <a:r>
              <a:rPr lang="en-US" baseline="30000" dirty="0" smtClean="0"/>
              <a:t>th</a:t>
            </a:r>
            <a:r>
              <a:rPr lang="en-US" dirty="0" smtClean="0"/>
              <a:t> grade website at </a:t>
            </a:r>
            <a:r>
              <a:rPr lang="en-US" dirty="0" smtClean="0">
                <a:hlinkClick r:id="rId3"/>
              </a:rPr>
              <a:t>www.richardson.webstarts.com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for inside information.  </a:t>
            </a:r>
          </a:p>
          <a:p>
            <a:pPr algn="ctr"/>
            <a:r>
              <a:rPr lang="en-US" dirty="0" smtClean="0"/>
              <a:t>It is going to be a fantastic year at </a:t>
            </a:r>
            <a:r>
              <a:rPr lang="en-US" dirty="0" err="1" smtClean="0"/>
              <a:t>Blenman</a:t>
            </a:r>
            <a:r>
              <a:rPr lang="en-US" dirty="0"/>
              <a:t>!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gWZnfelTkq4/TeMO-Z0W13I/AAAAAAAACRc/vnEwgjaBGiA/s1600/BOOK%252520Wallpaper__yv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152400"/>
            <a:ext cx="77724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oper Black" pitchFamily="18" charset="0"/>
              </a:rPr>
              <a:t>Blenman</a:t>
            </a:r>
            <a:r>
              <a:rPr lang="en-US" dirty="0" smtClean="0">
                <a:latin typeface="Cooper Black" pitchFamily="18" charset="0"/>
              </a:rPr>
              <a:t> Fourth Grade News Letter 08-2016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8600" y="762000"/>
            <a:ext cx="3771900" cy="4001095"/>
          </a:xfrm>
          <a:prstGeom prst="rect">
            <a:avLst/>
          </a:prstGeom>
          <a:solidFill>
            <a:schemeClr val="bg1"/>
          </a:solidFill>
          <a:ln w="889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oper Black" panose="0208090404030B020404" pitchFamily="18" charset="0"/>
              </a:rPr>
              <a:t>Meet and Greet Schedule</a:t>
            </a:r>
          </a:p>
          <a:p>
            <a:endParaRPr lang="en-US" dirty="0"/>
          </a:p>
          <a:p>
            <a:r>
              <a:rPr lang="en-US" dirty="0" smtClean="0">
                <a:latin typeface="Cooper Black" panose="0208090404030B020404" pitchFamily="18" charset="0"/>
              </a:rPr>
              <a:t>5:45 p.m. – 6:00 p.m. </a:t>
            </a:r>
            <a:r>
              <a:rPr lang="en-US" dirty="0" smtClean="0"/>
              <a:t>Meet in Restaurant.</a:t>
            </a:r>
          </a:p>
          <a:p>
            <a:endParaRPr lang="en-US" dirty="0"/>
          </a:p>
          <a:p>
            <a:r>
              <a:rPr lang="en-US" dirty="0" smtClean="0">
                <a:latin typeface="Cooper Black" panose="0208090404030B020404" pitchFamily="18" charset="0"/>
              </a:rPr>
              <a:t>6:00 p.m. – 6:30 p.m. 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parents will be in the MPR for fourth grade orientation, and sign up for parent teacher conferences.  </a:t>
            </a:r>
          </a:p>
          <a:p>
            <a:endParaRPr lang="en-US" dirty="0"/>
          </a:p>
          <a:p>
            <a:r>
              <a:rPr lang="en-US" dirty="0" smtClean="0">
                <a:latin typeface="Cooper Black" panose="0208090404030B020404" pitchFamily="18" charset="0"/>
              </a:rPr>
              <a:t>6:30 p.m. – 7:00 p.m. </a:t>
            </a:r>
            <a:r>
              <a:rPr lang="en-US" dirty="0" smtClean="0"/>
              <a:t>Teachers will be in classrooms so you can meet with both of us and view learning materials.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762000"/>
            <a:ext cx="2079321" cy="3970318"/>
          </a:xfrm>
          <a:prstGeom prst="rect">
            <a:avLst/>
          </a:prstGeom>
          <a:solidFill>
            <a:schemeClr val="bg1"/>
          </a:solidFill>
          <a:ln w="889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oper Black" panose="0208090404030B020404" pitchFamily="18" charset="0"/>
              </a:rPr>
              <a:t>Birthdays</a:t>
            </a:r>
            <a:r>
              <a:rPr lang="en-US" dirty="0" smtClean="0">
                <a:latin typeface="Cooper Black" panose="0208090404030B020404" pitchFamily="18" charset="0"/>
              </a:rPr>
              <a:t> </a:t>
            </a:r>
          </a:p>
          <a:p>
            <a:endParaRPr lang="en-US" dirty="0"/>
          </a:p>
          <a:p>
            <a:r>
              <a:rPr lang="en-US" dirty="0" smtClean="0"/>
              <a:t>If you would like to send cupcakes for your child’s birthday please make sure they are prepackaged and purchased from a store.  Additionally please make sure you schedule time to bring them in at the end of the day.  </a:t>
            </a:r>
          </a:p>
        </p:txBody>
      </p:sp>
    </p:spTree>
    <p:extLst>
      <p:ext uri="{BB962C8B-B14F-4D97-AF65-F5344CB8AC3E}">
        <p14:creationId xmlns:p14="http://schemas.microsoft.com/office/powerpoint/2010/main" val="191758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296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Tucson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033389</dc:creator>
  <cp:lastModifiedBy>Richardson, Dawn</cp:lastModifiedBy>
  <cp:revision>9</cp:revision>
  <cp:lastPrinted>2015-08-07T23:08:25Z</cp:lastPrinted>
  <dcterms:created xsi:type="dcterms:W3CDTF">2014-08-06T19:54:50Z</dcterms:created>
  <dcterms:modified xsi:type="dcterms:W3CDTF">2016-09-02T01:53:46Z</dcterms:modified>
</cp:coreProperties>
</file>