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4"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188" y="685800"/>
            <a:ext cx="60963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6" name="Shape 46"/>
        <p:cNvGrpSpPr/>
        <p:nvPr/>
      </p:nvGrpSpPr>
      <p:grpSpPr>
        <a:xfrm>
          <a:off x="0" y="0"/>
          <a:ext cx="0" cy="0"/>
          <a:chOff x="0" y="0"/>
          <a:chExt cx="0" cy="0"/>
        </a:xfrm>
      </p:grpSpPr>
      <p:sp>
        <p:nvSpPr>
          <p:cNvPr id="47" name="Shape 47"/>
          <p:cNvSpPr/>
          <p:nvPr>
            <p:ph idx="2" type="sldImg"/>
          </p:nvPr>
        </p:nvSpPr>
        <p:spPr>
          <a:xfrm>
            <a:off x="381188" y="685800"/>
            <a:ext cx="6096300" cy="3429000"/>
          </a:xfrm>
          <a:custGeom>
            <a:pathLst>
              <a:path extrusionOk="0" h="120000" w="120000">
                <a:moveTo>
                  <a:pt x="0" y="0"/>
                </a:moveTo>
                <a:lnTo>
                  <a:pt x="120000" y="0"/>
                </a:lnTo>
                <a:lnTo>
                  <a:pt x="120000" y="120000"/>
                </a:lnTo>
                <a:lnTo>
                  <a:pt x="0" y="120000"/>
                </a:lnTo>
                <a:close/>
              </a:path>
            </a:pathLst>
          </a:custGeom>
        </p:spPr>
      </p:sp>
      <p:sp>
        <p:nvSpPr>
          <p:cNvPr id="48" name="Shape 4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2" name="Shape 112"/>
        <p:cNvGrpSpPr/>
        <p:nvPr/>
      </p:nvGrpSpPr>
      <p:grpSpPr>
        <a:xfrm>
          <a:off x="0" y="0"/>
          <a:ext cx="0" cy="0"/>
          <a:chOff x="0" y="0"/>
          <a:chExt cx="0" cy="0"/>
        </a:xfrm>
      </p:grpSpPr>
      <p:sp>
        <p:nvSpPr>
          <p:cNvPr id="113" name="Shape 113"/>
          <p:cNvSpPr/>
          <p:nvPr>
            <p:ph idx="2" type="sldImg"/>
          </p:nvPr>
        </p:nvSpPr>
        <p:spPr>
          <a:xfrm>
            <a:off x="381188" y="685800"/>
            <a:ext cx="6096300" cy="3429000"/>
          </a:xfrm>
          <a:custGeom>
            <a:pathLst>
              <a:path extrusionOk="0" h="120000" w="120000">
                <a:moveTo>
                  <a:pt x="0" y="0"/>
                </a:moveTo>
                <a:lnTo>
                  <a:pt x="120000" y="0"/>
                </a:lnTo>
                <a:lnTo>
                  <a:pt x="120000" y="120000"/>
                </a:lnTo>
                <a:lnTo>
                  <a:pt x="0" y="120000"/>
                </a:lnTo>
                <a:close/>
              </a:path>
            </a:pathLst>
          </a:custGeom>
        </p:spPr>
      </p:sp>
      <p:sp>
        <p:nvSpPr>
          <p:cNvPr id="114" name="Shape 11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1" name="Shape 121"/>
        <p:cNvGrpSpPr/>
        <p:nvPr/>
      </p:nvGrpSpPr>
      <p:grpSpPr>
        <a:xfrm>
          <a:off x="0" y="0"/>
          <a:ext cx="0" cy="0"/>
          <a:chOff x="0" y="0"/>
          <a:chExt cx="0" cy="0"/>
        </a:xfrm>
      </p:grpSpPr>
      <p:sp>
        <p:nvSpPr>
          <p:cNvPr id="122" name="Shape 122"/>
          <p:cNvSpPr/>
          <p:nvPr>
            <p:ph idx="2" type="sldImg"/>
          </p:nvPr>
        </p:nvSpPr>
        <p:spPr>
          <a:xfrm>
            <a:off x="381188" y="685800"/>
            <a:ext cx="6096300" cy="3429000"/>
          </a:xfrm>
          <a:custGeom>
            <a:pathLst>
              <a:path extrusionOk="0" h="120000" w="120000">
                <a:moveTo>
                  <a:pt x="0" y="0"/>
                </a:moveTo>
                <a:lnTo>
                  <a:pt x="120000" y="0"/>
                </a:lnTo>
                <a:lnTo>
                  <a:pt x="120000" y="120000"/>
                </a:lnTo>
                <a:lnTo>
                  <a:pt x="0" y="120000"/>
                </a:lnTo>
                <a:close/>
              </a:path>
            </a:pathLst>
          </a:custGeom>
        </p:spPr>
      </p:sp>
      <p:sp>
        <p:nvSpPr>
          <p:cNvPr id="123" name="Shape 12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8" name="Shape 128"/>
        <p:cNvGrpSpPr/>
        <p:nvPr/>
      </p:nvGrpSpPr>
      <p:grpSpPr>
        <a:xfrm>
          <a:off x="0" y="0"/>
          <a:ext cx="0" cy="0"/>
          <a:chOff x="0" y="0"/>
          <a:chExt cx="0" cy="0"/>
        </a:xfrm>
      </p:grpSpPr>
      <p:sp>
        <p:nvSpPr>
          <p:cNvPr id="129" name="Shape 129"/>
          <p:cNvSpPr/>
          <p:nvPr>
            <p:ph idx="2" type="sldImg"/>
          </p:nvPr>
        </p:nvSpPr>
        <p:spPr>
          <a:xfrm>
            <a:off x="381188" y="685800"/>
            <a:ext cx="6096300" cy="3429000"/>
          </a:xfrm>
          <a:custGeom>
            <a:pathLst>
              <a:path extrusionOk="0" h="120000" w="120000">
                <a:moveTo>
                  <a:pt x="0" y="0"/>
                </a:moveTo>
                <a:lnTo>
                  <a:pt x="120000" y="0"/>
                </a:lnTo>
                <a:lnTo>
                  <a:pt x="120000" y="120000"/>
                </a:lnTo>
                <a:lnTo>
                  <a:pt x="0" y="120000"/>
                </a:lnTo>
                <a:close/>
              </a:path>
            </a:pathLst>
          </a:custGeom>
        </p:spPr>
      </p:sp>
      <p:sp>
        <p:nvSpPr>
          <p:cNvPr id="130" name="Shape 13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4" name="Shape 134"/>
        <p:cNvGrpSpPr/>
        <p:nvPr/>
      </p:nvGrpSpPr>
      <p:grpSpPr>
        <a:xfrm>
          <a:off x="0" y="0"/>
          <a:ext cx="0" cy="0"/>
          <a:chOff x="0" y="0"/>
          <a:chExt cx="0" cy="0"/>
        </a:xfrm>
      </p:grpSpPr>
      <p:sp>
        <p:nvSpPr>
          <p:cNvPr id="135" name="Shape 135"/>
          <p:cNvSpPr/>
          <p:nvPr>
            <p:ph idx="2" type="sldImg"/>
          </p:nvPr>
        </p:nvSpPr>
        <p:spPr>
          <a:xfrm>
            <a:off x="381188" y="685800"/>
            <a:ext cx="6096300" cy="3429000"/>
          </a:xfrm>
          <a:custGeom>
            <a:pathLst>
              <a:path extrusionOk="0" h="120000" w="120000">
                <a:moveTo>
                  <a:pt x="0" y="0"/>
                </a:moveTo>
                <a:lnTo>
                  <a:pt x="120000" y="0"/>
                </a:lnTo>
                <a:lnTo>
                  <a:pt x="120000" y="120000"/>
                </a:lnTo>
                <a:lnTo>
                  <a:pt x="0" y="120000"/>
                </a:lnTo>
                <a:close/>
              </a:path>
            </a:pathLst>
          </a:custGeom>
        </p:spPr>
      </p:sp>
      <p:sp>
        <p:nvSpPr>
          <p:cNvPr id="136" name="Shape 13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2" name="Shape 52"/>
        <p:cNvGrpSpPr/>
        <p:nvPr/>
      </p:nvGrpSpPr>
      <p:grpSpPr>
        <a:xfrm>
          <a:off x="0" y="0"/>
          <a:ext cx="0" cy="0"/>
          <a:chOff x="0" y="0"/>
          <a:chExt cx="0" cy="0"/>
        </a:xfrm>
      </p:grpSpPr>
      <p:sp>
        <p:nvSpPr>
          <p:cNvPr id="53" name="Shape 53"/>
          <p:cNvSpPr/>
          <p:nvPr>
            <p:ph idx="2" type="sldImg"/>
          </p:nvPr>
        </p:nvSpPr>
        <p:spPr>
          <a:xfrm>
            <a:off x="381188" y="685800"/>
            <a:ext cx="6096300" cy="3429000"/>
          </a:xfrm>
          <a:custGeom>
            <a:pathLst>
              <a:path extrusionOk="0" h="120000" w="120000">
                <a:moveTo>
                  <a:pt x="0" y="0"/>
                </a:moveTo>
                <a:lnTo>
                  <a:pt x="120000" y="0"/>
                </a:lnTo>
                <a:lnTo>
                  <a:pt x="120000" y="120000"/>
                </a:lnTo>
                <a:lnTo>
                  <a:pt x="0" y="120000"/>
                </a:lnTo>
                <a:close/>
              </a:path>
            </a:pathLst>
          </a:custGeom>
        </p:spPr>
      </p:sp>
      <p:sp>
        <p:nvSpPr>
          <p:cNvPr id="54" name="Shape 5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8" name="Shape 58"/>
        <p:cNvGrpSpPr/>
        <p:nvPr/>
      </p:nvGrpSpPr>
      <p:grpSpPr>
        <a:xfrm>
          <a:off x="0" y="0"/>
          <a:ext cx="0" cy="0"/>
          <a:chOff x="0" y="0"/>
          <a:chExt cx="0" cy="0"/>
        </a:xfrm>
      </p:grpSpPr>
      <p:sp>
        <p:nvSpPr>
          <p:cNvPr id="59" name="Shape 59"/>
          <p:cNvSpPr/>
          <p:nvPr>
            <p:ph idx="2" type="sldImg"/>
          </p:nvPr>
        </p:nvSpPr>
        <p:spPr>
          <a:xfrm>
            <a:off x="381188" y="685800"/>
            <a:ext cx="6096300" cy="3429000"/>
          </a:xfrm>
          <a:custGeom>
            <a:pathLst>
              <a:path extrusionOk="0" h="120000" w="120000">
                <a:moveTo>
                  <a:pt x="0" y="0"/>
                </a:moveTo>
                <a:lnTo>
                  <a:pt x="120000" y="0"/>
                </a:lnTo>
                <a:lnTo>
                  <a:pt x="120000" y="120000"/>
                </a:lnTo>
                <a:lnTo>
                  <a:pt x="0" y="120000"/>
                </a:lnTo>
                <a:close/>
              </a:path>
            </a:pathLst>
          </a:custGeom>
        </p:spPr>
      </p:sp>
      <p:sp>
        <p:nvSpPr>
          <p:cNvPr id="60" name="Shape 6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4" name="Shape 64"/>
        <p:cNvGrpSpPr/>
        <p:nvPr/>
      </p:nvGrpSpPr>
      <p:grpSpPr>
        <a:xfrm>
          <a:off x="0" y="0"/>
          <a:ext cx="0" cy="0"/>
          <a:chOff x="0" y="0"/>
          <a:chExt cx="0" cy="0"/>
        </a:xfrm>
      </p:grpSpPr>
      <p:sp>
        <p:nvSpPr>
          <p:cNvPr id="65" name="Shape 65"/>
          <p:cNvSpPr/>
          <p:nvPr>
            <p:ph idx="2" type="sldImg"/>
          </p:nvPr>
        </p:nvSpPr>
        <p:spPr>
          <a:xfrm>
            <a:off x="381188" y="685800"/>
            <a:ext cx="6096300" cy="3429000"/>
          </a:xfrm>
          <a:custGeom>
            <a:pathLst>
              <a:path extrusionOk="0" h="120000" w="120000">
                <a:moveTo>
                  <a:pt x="0" y="0"/>
                </a:moveTo>
                <a:lnTo>
                  <a:pt x="120000" y="0"/>
                </a:lnTo>
                <a:lnTo>
                  <a:pt x="120000" y="120000"/>
                </a:lnTo>
                <a:lnTo>
                  <a:pt x="0" y="120000"/>
                </a:lnTo>
                <a:close/>
              </a:path>
            </a:pathLst>
          </a:custGeom>
        </p:spPr>
      </p:sp>
      <p:sp>
        <p:nvSpPr>
          <p:cNvPr id="66" name="Shape 6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 name="Shape 73"/>
        <p:cNvGrpSpPr/>
        <p:nvPr/>
      </p:nvGrpSpPr>
      <p:grpSpPr>
        <a:xfrm>
          <a:off x="0" y="0"/>
          <a:ext cx="0" cy="0"/>
          <a:chOff x="0" y="0"/>
          <a:chExt cx="0" cy="0"/>
        </a:xfrm>
      </p:grpSpPr>
      <p:sp>
        <p:nvSpPr>
          <p:cNvPr id="74" name="Shape 74"/>
          <p:cNvSpPr/>
          <p:nvPr>
            <p:ph idx="2" type="sldImg"/>
          </p:nvPr>
        </p:nvSpPr>
        <p:spPr>
          <a:xfrm>
            <a:off x="381188" y="685800"/>
            <a:ext cx="6096300" cy="3429000"/>
          </a:xfrm>
          <a:custGeom>
            <a:pathLst>
              <a:path extrusionOk="0" h="120000" w="120000">
                <a:moveTo>
                  <a:pt x="0" y="0"/>
                </a:moveTo>
                <a:lnTo>
                  <a:pt x="120000" y="0"/>
                </a:lnTo>
                <a:lnTo>
                  <a:pt x="120000" y="120000"/>
                </a:lnTo>
                <a:lnTo>
                  <a:pt x="0" y="120000"/>
                </a:lnTo>
                <a:close/>
              </a:path>
            </a:pathLst>
          </a:custGeom>
        </p:spPr>
      </p:sp>
      <p:sp>
        <p:nvSpPr>
          <p:cNvPr id="75" name="Shape 7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Shape 81"/>
          <p:cNvSpPr/>
          <p:nvPr>
            <p:ph idx="2" type="sldImg"/>
          </p:nvPr>
        </p:nvSpPr>
        <p:spPr>
          <a:xfrm>
            <a:off x="381188" y="685800"/>
            <a:ext cx="6096300" cy="3429000"/>
          </a:xfrm>
          <a:custGeom>
            <a:pathLst>
              <a:path extrusionOk="0" h="120000" w="120000">
                <a:moveTo>
                  <a:pt x="0" y="0"/>
                </a:moveTo>
                <a:lnTo>
                  <a:pt x="120000" y="0"/>
                </a:lnTo>
                <a:lnTo>
                  <a:pt x="120000" y="120000"/>
                </a:lnTo>
                <a:lnTo>
                  <a:pt x="0" y="120000"/>
                </a:lnTo>
                <a:close/>
              </a:path>
            </a:pathLst>
          </a:custGeom>
        </p:spPr>
      </p:sp>
      <p:sp>
        <p:nvSpPr>
          <p:cNvPr id="82" name="Shape 8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9" name="Shape 89"/>
        <p:cNvGrpSpPr/>
        <p:nvPr/>
      </p:nvGrpSpPr>
      <p:grpSpPr>
        <a:xfrm>
          <a:off x="0" y="0"/>
          <a:ext cx="0" cy="0"/>
          <a:chOff x="0" y="0"/>
          <a:chExt cx="0" cy="0"/>
        </a:xfrm>
      </p:grpSpPr>
      <p:sp>
        <p:nvSpPr>
          <p:cNvPr id="90" name="Shape 90"/>
          <p:cNvSpPr/>
          <p:nvPr>
            <p:ph idx="2" type="sldImg"/>
          </p:nvPr>
        </p:nvSpPr>
        <p:spPr>
          <a:xfrm>
            <a:off x="381188" y="685800"/>
            <a:ext cx="6096300" cy="3429000"/>
          </a:xfrm>
          <a:custGeom>
            <a:pathLst>
              <a:path extrusionOk="0" h="120000" w="120000">
                <a:moveTo>
                  <a:pt x="0" y="0"/>
                </a:moveTo>
                <a:lnTo>
                  <a:pt x="120000" y="0"/>
                </a:lnTo>
                <a:lnTo>
                  <a:pt x="120000" y="120000"/>
                </a:lnTo>
                <a:lnTo>
                  <a:pt x="0" y="120000"/>
                </a:lnTo>
                <a:close/>
              </a:path>
            </a:pathLst>
          </a:custGeom>
        </p:spPr>
      </p:sp>
      <p:sp>
        <p:nvSpPr>
          <p:cNvPr id="91" name="Shape 9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6" name="Shape 96"/>
        <p:cNvGrpSpPr/>
        <p:nvPr/>
      </p:nvGrpSpPr>
      <p:grpSpPr>
        <a:xfrm>
          <a:off x="0" y="0"/>
          <a:ext cx="0" cy="0"/>
          <a:chOff x="0" y="0"/>
          <a:chExt cx="0" cy="0"/>
        </a:xfrm>
      </p:grpSpPr>
      <p:sp>
        <p:nvSpPr>
          <p:cNvPr id="97" name="Shape 97"/>
          <p:cNvSpPr/>
          <p:nvPr>
            <p:ph idx="2" type="sldImg"/>
          </p:nvPr>
        </p:nvSpPr>
        <p:spPr>
          <a:xfrm>
            <a:off x="381188" y="685800"/>
            <a:ext cx="6096300" cy="3429000"/>
          </a:xfrm>
          <a:custGeom>
            <a:pathLst>
              <a:path extrusionOk="0" h="120000" w="120000">
                <a:moveTo>
                  <a:pt x="0" y="0"/>
                </a:moveTo>
                <a:lnTo>
                  <a:pt x="120000" y="0"/>
                </a:lnTo>
                <a:lnTo>
                  <a:pt x="120000" y="120000"/>
                </a:lnTo>
                <a:lnTo>
                  <a:pt x="0" y="120000"/>
                </a:lnTo>
                <a:close/>
              </a:path>
            </a:pathLst>
          </a:custGeom>
        </p:spPr>
      </p:sp>
      <p:sp>
        <p:nvSpPr>
          <p:cNvPr id="98" name="Shape 9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5" name="Shape 105"/>
        <p:cNvGrpSpPr/>
        <p:nvPr/>
      </p:nvGrpSpPr>
      <p:grpSpPr>
        <a:xfrm>
          <a:off x="0" y="0"/>
          <a:ext cx="0" cy="0"/>
          <a:chOff x="0" y="0"/>
          <a:chExt cx="0" cy="0"/>
        </a:xfrm>
      </p:grpSpPr>
      <p:sp>
        <p:nvSpPr>
          <p:cNvPr id="106" name="Shape 106"/>
          <p:cNvSpPr/>
          <p:nvPr>
            <p:ph idx="2" type="sldImg"/>
          </p:nvPr>
        </p:nvSpPr>
        <p:spPr>
          <a:xfrm>
            <a:off x="381188" y="685800"/>
            <a:ext cx="6096300" cy="3429000"/>
          </a:xfrm>
          <a:custGeom>
            <a:pathLst>
              <a:path extrusionOk="0" h="120000" w="120000">
                <a:moveTo>
                  <a:pt x="0" y="0"/>
                </a:moveTo>
                <a:lnTo>
                  <a:pt x="120000" y="0"/>
                </a:lnTo>
                <a:lnTo>
                  <a:pt x="120000" y="120000"/>
                </a:lnTo>
                <a:lnTo>
                  <a:pt x="0" y="120000"/>
                </a:lnTo>
                <a:close/>
              </a:path>
            </a:pathLst>
          </a:custGeom>
        </p:spPr>
      </p:sp>
      <p:sp>
        <p:nvSpPr>
          <p:cNvPr id="107" name="Shape 10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p:nvPr/>
        </p:nvSpPr>
        <p:spPr>
          <a:xfrm flipH="1" rot="10800000">
            <a:off x="0" y="2985000"/>
            <a:ext cx="9144000" cy="2158500"/>
          </a:xfrm>
          <a:prstGeom prst="rect">
            <a:avLst/>
          </a:prstGeom>
          <a:solidFill>
            <a:schemeClr val="lt1"/>
          </a:solidFill>
          <a:ln>
            <a:noFill/>
          </a:ln>
        </p:spPr>
        <p:txBody>
          <a:bodyPr anchorCtr="0" anchor="ctr" bIns="45700" lIns="91425" spcFirstLastPara="1" rIns="91425" wrap="square" tIns="45700">
            <a:noAutofit/>
          </a:bodyPr>
          <a:lstStyle/>
          <a:p>
            <a:pPr indent="0" lvl="0" marL="0">
              <a:spcBef>
                <a:spcPts val="0"/>
              </a:spcBef>
              <a:spcAft>
                <a:spcPts val="0"/>
              </a:spcAft>
              <a:buNone/>
            </a:pPr>
            <a:r>
              <a:t/>
            </a:r>
            <a:endParaRPr/>
          </a:p>
        </p:txBody>
      </p:sp>
      <p:sp>
        <p:nvSpPr>
          <p:cNvPr id="11" name="Shape 11"/>
          <p:cNvSpPr/>
          <p:nvPr/>
        </p:nvSpPr>
        <p:spPr>
          <a:xfrm>
            <a:off x="0" y="2393175"/>
            <a:ext cx="4617373" cy="590502"/>
          </a:xfrm>
          <a:custGeom>
            <a:pathLst>
              <a:path extrusionOk="0" h="1108924" w="4617373">
                <a:moveTo>
                  <a:pt x="1199" y="1108924"/>
                </a:moveTo>
                <a:lnTo>
                  <a:pt x="4617373" y="1108924"/>
                </a:lnTo>
                <a:lnTo>
                  <a:pt x="0" y="0"/>
                </a:lnTo>
                <a:cubicBezTo>
                  <a:pt x="400" y="369641"/>
                  <a:pt x="799" y="739283"/>
                  <a:pt x="1199" y="1108924"/>
                </a:cubicBezTo>
                <a:close/>
              </a:path>
            </a:pathLst>
          </a:custGeom>
          <a:solidFill>
            <a:srgbClr val="FFFFFF">
              <a:alpha val="6666"/>
            </a:srgbClr>
          </a:solidFill>
          <a:ln>
            <a:noFill/>
          </a:ln>
        </p:spPr>
        <p:txBody>
          <a:bodyPr anchorCtr="0" anchor="ctr" bIns="45700" lIns="91425" spcFirstLastPara="1" rIns="91425" wrap="square" tIns="45700">
            <a:noAutofit/>
          </a:bodyPr>
          <a:lstStyle/>
          <a:p>
            <a:pPr indent="0" lvl="0" marL="0">
              <a:spcBef>
                <a:spcPts val="0"/>
              </a:spcBef>
              <a:spcAft>
                <a:spcPts val="0"/>
              </a:spcAft>
              <a:buNone/>
            </a:pPr>
            <a:r>
              <a:t/>
            </a:r>
            <a:endParaRPr/>
          </a:p>
        </p:txBody>
      </p:sp>
      <p:sp>
        <p:nvSpPr>
          <p:cNvPr id="12" name="Shape 12"/>
          <p:cNvSpPr/>
          <p:nvPr/>
        </p:nvSpPr>
        <p:spPr>
          <a:xfrm flipH="1" rot="10800000">
            <a:off x="0" y="2983958"/>
            <a:ext cx="4617373" cy="571096"/>
          </a:xfrm>
          <a:custGeom>
            <a:pathLst>
              <a:path extrusionOk="0" h="1108924" w="4617373">
                <a:moveTo>
                  <a:pt x="1199" y="1108924"/>
                </a:moveTo>
                <a:lnTo>
                  <a:pt x="4617373" y="1108924"/>
                </a:lnTo>
                <a:lnTo>
                  <a:pt x="0" y="0"/>
                </a:lnTo>
                <a:cubicBezTo>
                  <a:pt x="400" y="369641"/>
                  <a:pt x="799" y="739283"/>
                  <a:pt x="1199" y="1108924"/>
                </a:cubicBezTo>
                <a:close/>
              </a:path>
            </a:pathLst>
          </a:custGeom>
          <a:solidFill>
            <a:schemeClr val="dk1">
              <a:alpha val="7843"/>
            </a:schemeClr>
          </a:solidFill>
          <a:ln>
            <a:noFill/>
          </a:ln>
        </p:spPr>
        <p:txBody>
          <a:bodyPr anchorCtr="0" anchor="ctr" bIns="45700" lIns="91425" spcFirstLastPara="1" rIns="91425" wrap="square" tIns="45700">
            <a:noAutofit/>
          </a:bodyPr>
          <a:lstStyle/>
          <a:p>
            <a:pPr indent="0" lvl="0" marL="0">
              <a:spcBef>
                <a:spcPts val="0"/>
              </a:spcBef>
              <a:spcAft>
                <a:spcPts val="0"/>
              </a:spcAft>
              <a:buNone/>
            </a:pPr>
            <a:r>
              <a:t/>
            </a:r>
            <a:endParaRPr/>
          </a:p>
        </p:txBody>
      </p:sp>
      <p:sp>
        <p:nvSpPr>
          <p:cNvPr id="13" name="Shape 13"/>
          <p:cNvSpPr txBox="1"/>
          <p:nvPr>
            <p:ph type="ctrTitle"/>
          </p:nvPr>
        </p:nvSpPr>
        <p:spPr>
          <a:xfrm>
            <a:off x="685800" y="1746893"/>
            <a:ext cx="7772400" cy="1238100"/>
          </a:xfrm>
          <a:prstGeom prst="rect">
            <a:avLst/>
          </a:prstGeom>
        </p:spPr>
        <p:txBody>
          <a:bodyPr anchorCtr="0" anchor="b" bIns="91425" lIns="91425" spcFirstLastPara="1" rIns="91425" wrap="square" tIns="91425"/>
          <a:lstStyle>
            <a:lvl1pPr lvl="0" algn="ctr">
              <a:spcBef>
                <a:spcPts val="0"/>
              </a:spcBef>
              <a:spcAft>
                <a:spcPts val="0"/>
              </a:spcAft>
              <a:buSzPts val="4800"/>
              <a:buNone/>
              <a:defRPr/>
            </a:lvl1pPr>
            <a:lvl2pPr lvl="1" algn="ctr">
              <a:spcBef>
                <a:spcPts val="0"/>
              </a:spcBef>
              <a:spcAft>
                <a:spcPts val="0"/>
              </a:spcAft>
              <a:buSzPts val="4800"/>
              <a:buNone/>
              <a:defRPr/>
            </a:lvl2pPr>
            <a:lvl3pPr lvl="2" algn="ctr">
              <a:spcBef>
                <a:spcPts val="0"/>
              </a:spcBef>
              <a:spcAft>
                <a:spcPts val="0"/>
              </a:spcAft>
              <a:buSzPts val="4800"/>
              <a:buNone/>
              <a:defRPr/>
            </a:lvl3pPr>
            <a:lvl4pPr lvl="3" algn="ctr">
              <a:spcBef>
                <a:spcPts val="0"/>
              </a:spcBef>
              <a:spcAft>
                <a:spcPts val="0"/>
              </a:spcAft>
              <a:buSzPts val="4800"/>
              <a:buNone/>
              <a:defRPr/>
            </a:lvl4pPr>
            <a:lvl5pPr lvl="4" algn="ctr">
              <a:spcBef>
                <a:spcPts val="0"/>
              </a:spcBef>
              <a:spcAft>
                <a:spcPts val="0"/>
              </a:spcAft>
              <a:buSzPts val="4800"/>
              <a:buNone/>
              <a:defRPr/>
            </a:lvl5pPr>
            <a:lvl6pPr lvl="5" algn="ctr">
              <a:spcBef>
                <a:spcPts val="0"/>
              </a:spcBef>
              <a:spcAft>
                <a:spcPts val="0"/>
              </a:spcAft>
              <a:buSzPts val="4800"/>
              <a:buNone/>
              <a:defRPr/>
            </a:lvl6pPr>
            <a:lvl7pPr lvl="6" algn="ctr">
              <a:spcBef>
                <a:spcPts val="0"/>
              </a:spcBef>
              <a:spcAft>
                <a:spcPts val="0"/>
              </a:spcAft>
              <a:buSzPts val="4800"/>
              <a:buNone/>
              <a:defRPr/>
            </a:lvl7pPr>
            <a:lvl8pPr lvl="7" algn="ctr">
              <a:spcBef>
                <a:spcPts val="0"/>
              </a:spcBef>
              <a:spcAft>
                <a:spcPts val="0"/>
              </a:spcAft>
              <a:buSzPts val="4800"/>
              <a:buNone/>
              <a:defRPr/>
            </a:lvl8pPr>
            <a:lvl9pPr lvl="8" algn="ctr">
              <a:spcBef>
                <a:spcPts val="0"/>
              </a:spcBef>
              <a:spcAft>
                <a:spcPts val="0"/>
              </a:spcAft>
              <a:buSzPts val="4800"/>
              <a:buNone/>
              <a:defRPr/>
            </a:lvl9pPr>
          </a:lstStyle>
          <a:p/>
        </p:txBody>
      </p:sp>
      <p:sp>
        <p:nvSpPr>
          <p:cNvPr id="14" name="Shape 14"/>
          <p:cNvSpPr txBox="1"/>
          <p:nvPr>
            <p:ph idx="1" type="subTitle"/>
          </p:nvPr>
        </p:nvSpPr>
        <p:spPr>
          <a:xfrm>
            <a:off x="685800" y="3093357"/>
            <a:ext cx="7772400" cy="666600"/>
          </a:xfrm>
          <a:prstGeom prst="rect">
            <a:avLst/>
          </a:prstGeom>
        </p:spPr>
        <p:txBody>
          <a:bodyPr anchorCtr="0" anchor="t" bIns="91425" lIns="91425" spcFirstLastPara="1" rIns="91425" wrap="square" tIns="91425"/>
          <a:lstStyle>
            <a:lvl1pPr lvl="0" algn="ctr">
              <a:spcBef>
                <a:spcPts val="0"/>
              </a:spcBef>
              <a:spcAft>
                <a:spcPts val="0"/>
              </a:spcAft>
              <a:buClr>
                <a:schemeClr val="dk2"/>
              </a:buClr>
              <a:buSzPts val="2400"/>
              <a:buNone/>
              <a:defRPr i="1" sz="2400">
                <a:solidFill>
                  <a:schemeClr val="dk2"/>
                </a:solidFill>
              </a:defRPr>
            </a:lvl1pPr>
            <a:lvl2pPr lvl="1" algn="ctr">
              <a:spcBef>
                <a:spcPts val="0"/>
              </a:spcBef>
              <a:spcAft>
                <a:spcPts val="0"/>
              </a:spcAft>
              <a:buClr>
                <a:schemeClr val="dk2"/>
              </a:buClr>
              <a:buSzPts val="2400"/>
              <a:buNone/>
              <a:defRPr i="1">
                <a:solidFill>
                  <a:schemeClr val="dk2"/>
                </a:solidFill>
              </a:defRPr>
            </a:lvl2pPr>
            <a:lvl3pPr lvl="2" algn="ctr">
              <a:spcBef>
                <a:spcPts val="0"/>
              </a:spcBef>
              <a:spcAft>
                <a:spcPts val="0"/>
              </a:spcAft>
              <a:buClr>
                <a:schemeClr val="dk2"/>
              </a:buClr>
              <a:buSzPts val="2400"/>
              <a:buNone/>
              <a:defRPr i="1">
                <a:solidFill>
                  <a:schemeClr val="dk2"/>
                </a:solidFill>
              </a:defRPr>
            </a:lvl3pPr>
            <a:lvl4pPr lvl="3" algn="ctr">
              <a:spcBef>
                <a:spcPts val="0"/>
              </a:spcBef>
              <a:spcAft>
                <a:spcPts val="0"/>
              </a:spcAft>
              <a:buClr>
                <a:schemeClr val="dk2"/>
              </a:buClr>
              <a:buSzPts val="2400"/>
              <a:buNone/>
              <a:defRPr i="1" sz="2400">
                <a:solidFill>
                  <a:schemeClr val="dk2"/>
                </a:solidFill>
              </a:defRPr>
            </a:lvl4pPr>
            <a:lvl5pPr lvl="4" algn="ctr">
              <a:spcBef>
                <a:spcPts val="0"/>
              </a:spcBef>
              <a:spcAft>
                <a:spcPts val="0"/>
              </a:spcAft>
              <a:buClr>
                <a:schemeClr val="dk2"/>
              </a:buClr>
              <a:buSzPts val="2400"/>
              <a:buNone/>
              <a:defRPr i="1" sz="2400">
                <a:solidFill>
                  <a:schemeClr val="dk2"/>
                </a:solidFill>
              </a:defRPr>
            </a:lvl5pPr>
            <a:lvl6pPr lvl="5" algn="ctr">
              <a:spcBef>
                <a:spcPts val="0"/>
              </a:spcBef>
              <a:spcAft>
                <a:spcPts val="0"/>
              </a:spcAft>
              <a:buClr>
                <a:schemeClr val="dk2"/>
              </a:buClr>
              <a:buSzPts val="2400"/>
              <a:buNone/>
              <a:defRPr i="1" sz="2400">
                <a:solidFill>
                  <a:schemeClr val="dk2"/>
                </a:solidFill>
              </a:defRPr>
            </a:lvl6pPr>
            <a:lvl7pPr lvl="6" algn="ctr">
              <a:spcBef>
                <a:spcPts val="0"/>
              </a:spcBef>
              <a:spcAft>
                <a:spcPts val="0"/>
              </a:spcAft>
              <a:buClr>
                <a:schemeClr val="dk2"/>
              </a:buClr>
              <a:buSzPts val="2400"/>
              <a:buNone/>
              <a:defRPr i="1" sz="2400">
                <a:solidFill>
                  <a:schemeClr val="dk2"/>
                </a:solidFill>
              </a:defRPr>
            </a:lvl7pPr>
            <a:lvl8pPr lvl="7" algn="ctr">
              <a:spcBef>
                <a:spcPts val="0"/>
              </a:spcBef>
              <a:spcAft>
                <a:spcPts val="0"/>
              </a:spcAft>
              <a:buClr>
                <a:schemeClr val="dk2"/>
              </a:buClr>
              <a:buSzPts val="2400"/>
              <a:buNone/>
              <a:defRPr i="1" sz="2400">
                <a:solidFill>
                  <a:schemeClr val="dk2"/>
                </a:solidFill>
              </a:defRPr>
            </a:lvl8pPr>
            <a:lvl9pPr lvl="8" algn="ctr">
              <a:spcBef>
                <a:spcPts val="0"/>
              </a:spcBef>
              <a:spcAft>
                <a:spcPts val="0"/>
              </a:spcAft>
              <a:buClr>
                <a:schemeClr val="dk2"/>
              </a:buClr>
              <a:buSzPts val="2400"/>
              <a:buNone/>
              <a:defRPr i="1" sz="2400">
                <a:solidFill>
                  <a:schemeClr val="dk2"/>
                </a:solidFill>
              </a:defRPr>
            </a:lvl9pPr>
          </a:lstStyle>
          <a:p/>
        </p:txBody>
      </p:sp>
      <p:sp>
        <p:nvSpPr>
          <p:cNvPr id="15" name="Shape 15"/>
          <p:cNvSpPr txBox="1"/>
          <p:nvPr>
            <p:ph idx="12" type="sldNum"/>
          </p:nvPr>
        </p:nvSpPr>
        <p:spPr>
          <a:xfrm>
            <a:off x="8556791" y="4749851"/>
            <a:ext cx="548700" cy="393600"/>
          </a:xfrm>
          <a:prstGeom prst="rect">
            <a:avLst/>
          </a:prstGeom>
        </p:spPr>
        <p:txBody>
          <a:bodyPr anchorCtr="0" anchor="ctr" bIns="91425" lIns="91425" spcFirstLastPara="1" rIns="91425" wrap="square" tIns="91425">
            <a:noAutofit/>
          </a:bodyPr>
          <a:lstStyle>
            <a:lvl1pPr lvl="0">
              <a:buNone/>
              <a:defRPr>
                <a:solidFill>
                  <a:schemeClr val="dk1"/>
                </a:solidFill>
              </a:defRPr>
            </a:lvl1pPr>
            <a:lvl2pPr lvl="1">
              <a:buNone/>
              <a:defRPr>
                <a:solidFill>
                  <a:schemeClr val="dk1"/>
                </a:solidFill>
              </a:defRPr>
            </a:lvl2pPr>
            <a:lvl3pPr lvl="2">
              <a:buNone/>
              <a:defRPr>
                <a:solidFill>
                  <a:schemeClr val="dk1"/>
                </a:solidFill>
              </a:defRPr>
            </a:lvl3pPr>
            <a:lvl4pPr lvl="3">
              <a:buNone/>
              <a:defRPr>
                <a:solidFill>
                  <a:schemeClr val="dk1"/>
                </a:solidFill>
              </a:defRPr>
            </a:lvl4pPr>
            <a:lvl5pPr lvl="4">
              <a:buNone/>
              <a:defRPr>
                <a:solidFill>
                  <a:schemeClr val="dk1"/>
                </a:solidFill>
              </a:defRPr>
            </a:lvl5pPr>
            <a:lvl6pPr lvl="5">
              <a:buNone/>
              <a:defRPr>
                <a:solidFill>
                  <a:schemeClr val="dk1"/>
                </a:solidFill>
              </a:defRPr>
            </a:lvl6pPr>
            <a:lvl7pPr lvl="6">
              <a:buNone/>
              <a:defRPr>
                <a:solidFill>
                  <a:schemeClr val="dk1"/>
                </a:solidFill>
              </a:defRPr>
            </a:lvl7pPr>
            <a:lvl8pPr lvl="7">
              <a:buNone/>
              <a:defRPr>
                <a:solidFill>
                  <a:schemeClr val="dk1"/>
                </a:solidFill>
              </a:defRPr>
            </a:lvl8pPr>
            <a:lvl9pPr lvl="8">
              <a:buNone/>
              <a:defRPr>
                <a:solidFill>
                  <a:schemeClr val="dk1"/>
                </a:solidFil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Shape 17"/>
          <p:cNvSpPr/>
          <p:nvPr/>
        </p:nvSpPr>
        <p:spPr>
          <a:xfrm flipH="1" rot="10800000">
            <a:off x="0" y="1163100"/>
            <a:ext cx="9144000" cy="3980400"/>
          </a:xfrm>
          <a:prstGeom prst="rect">
            <a:avLst/>
          </a:prstGeom>
          <a:solidFill>
            <a:schemeClr val="lt1"/>
          </a:solidFill>
          <a:ln>
            <a:noFill/>
          </a:ln>
        </p:spPr>
        <p:txBody>
          <a:bodyPr anchorCtr="0" anchor="ctr" bIns="45700" lIns="91425" spcFirstLastPara="1" rIns="91425" wrap="square" tIns="45700">
            <a:noAutofit/>
          </a:bodyPr>
          <a:lstStyle/>
          <a:p>
            <a:pPr indent="0" lvl="0" marL="0">
              <a:spcBef>
                <a:spcPts val="0"/>
              </a:spcBef>
              <a:spcAft>
                <a:spcPts val="0"/>
              </a:spcAft>
              <a:buNone/>
            </a:pPr>
            <a:r>
              <a:t/>
            </a:r>
            <a:endParaRPr/>
          </a:p>
        </p:txBody>
      </p:sp>
      <p:sp>
        <p:nvSpPr>
          <p:cNvPr id="18" name="Shape 18"/>
          <p:cNvSpPr/>
          <p:nvPr/>
        </p:nvSpPr>
        <p:spPr>
          <a:xfrm flipH="1">
            <a:off x="4526627" y="571349"/>
            <a:ext cx="4617373" cy="590502"/>
          </a:xfrm>
          <a:custGeom>
            <a:pathLst>
              <a:path extrusionOk="0" h="1108924" w="4617373">
                <a:moveTo>
                  <a:pt x="1199" y="1108924"/>
                </a:moveTo>
                <a:lnTo>
                  <a:pt x="4617373" y="1108924"/>
                </a:lnTo>
                <a:lnTo>
                  <a:pt x="0" y="0"/>
                </a:lnTo>
                <a:cubicBezTo>
                  <a:pt x="400" y="369641"/>
                  <a:pt x="799" y="739283"/>
                  <a:pt x="1199" y="1108924"/>
                </a:cubicBezTo>
                <a:close/>
              </a:path>
            </a:pathLst>
          </a:custGeom>
          <a:solidFill>
            <a:srgbClr val="FFFFFF">
              <a:alpha val="6666"/>
            </a:srgbClr>
          </a:solidFill>
          <a:ln>
            <a:noFill/>
          </a:ln>
        </p:spPr>
        <p:txBody>
          <a:bodyPr anchorCtr="0" anchor="ctr" bIns="45700" lIns="91425" spcFirstLastPara="1" rIns="91425" wrap="square" tIns="45700">
            <a:noAutofit/>
          </a:bodyPr>
          <a:lstStyle/>
          <a:p>
            <a:pPr indent="0" lvl="0" marL="0">
              <a:spcBef>
                <a:spcPts val="0"/>
              </a:spcBef>
              <a:spcAft>
                <a:spcPts val="0"/>
              </a:spcAft>
              <a:buNone/>
            </a:pPr>
            <a:r>
              <a:t/>
            </a:r>
            <a:endParaRPr/>
          </a:p>
        </p:txBody>
      </p:sp>
      <p:sp>
        <p:nvSpPr>
          <p:cNvPr id="19" name="Shape 19"/>
          <p:cNvSpPr/>
          <p:nvPr/>
        </p:nvSpPr>
        <p:spPr>
          <a:xfrm rot="10800000">
            <a:off x="4526627" y="1162132"/>
            <a:ext cx="4617373" cy="571096"/>
          </a:xfrm>
          <a:custGeom>
            <a:pathLst>
              <a:path extrusionOk="0" h="1108924" w="4617373">
                <a:moveTo>
                  <a:pt x="1199" y="1108924"/>
                </a:moveTo>
                <a:lnTo>
                  <a:pt x="4617373" y="1108924"/>
                </a:lnTo>
                <a:lnTo>
                  <a:pt x="0" y="0"/>
                </a:lnTo>
                <a:cubicBezTo>
                  <a:pt x="400" y="369641"/>
                  <a:pt x="799" y="739283"/>
                  <a:pt x="1199" y="1108924"/>
                </a:cubicBezTo>
                <a:close/>
              </a:path>
            </a:pathLst>
          </a:custGeom>
          <a:solidFill>
            <a:schemeClr val="dk1">
              <a:alpha val="7843"/>
            </a:schemeClr>
          </a:solidFill>
          <a:ln>
            <a:noFill/>
          </a:ln>
        </p:spPr>
        <p:txBody>
          <a:bodyPr anchorCtr="0" anchor="ctr" bIns="45700" lIns="91425" spcFirstLastPara="1" rIns="91425" wrap="square" tIns="45700">
            <a:noAutofit/>
          </a:bodyPr>
          <a:lstStyle/>
          <a:p>
            <a:pPr indent="0" lvl="0" marL="0">
              <a:spcBef>
                <a:spcPts val="0"/>
              </a:spcBef>
              <a:spcAft>
                <a:spcPts val="0"/>
              </a:spcAft>
              <a:buNone/>
            </a:pPr>
            <a:r>
              <a:t/>
            </a:r>
            <a:endParaRPr/>
          </a:p>
        </p:txBody>
      </p:sp>
      <p:sp>
        <p:nvSpPr>
          <p:cNvPr id="20" name="Shape 20"/>
          <p:cNvSpPr txBox="1"/>
          <p:nvPr>
            <p:ph type="title"/>
          </p:nvPr>
        </p:nvSpPr>
        <p:spPr>
          <a:xfrm>
            <a:off x="457200" y="205978"/>
            <a:ext cx="8229600" cy="857400"/>
          </a:xfrm>
          <a:prstGeom prst="rect">
            <a:avLst/>
          </a:prstGeom>
        </p:spPr>
        <p:txBody>
          <a:bodyPr anchorCtr="0" anchor="ctr" bIns="91425" lIns="91425" spcFirstLastPara="1" rIns="91425" wrap="square" tIns="91425"/>
          <a:lstStyle>
            <a:lvl1pPr lvl="0">
              <a:spcBef>
                <a:spcPts val="0"/>
              </a:spcBef>
              <a:spcAft>
                <a:spcPts val="0"/>
              </a:spcAft>
              <a:buSzPts val="4800"/>
              <a:buNone/>
              <a:defRPr/>
            </a:lvl1pPr>
            <a:lvl2pPr lvl="1">
              <a:spcBef>
                <a:spcPts val="0"/>
              </a:spcBef>
              <a:spcAft>
                <a:spcPts val="0"/>
              </a:spcAft>
              <a:buSzPts val="4800"/>
              <a:buNone/>
              <a:defRPr/>
            </a:lvl2pPr>
            <a:lvl3pPr lvl="2">
              <a:spcBef>
                <a:spcPts val="0"/>
              </a:spcBef>
              <a:spcAft>
                <a:spcPts val="0"/>
              </a:spcAft>
              <a:buSzPts val="4800"/>
              <a:buNone/>
              <a:defRPr/>
            </a:lvl3pPr>
            <a:lvl4pPr lvl="3">
              <a:spcBef>
                <a:spcPts val="0"/>
              </a:spcBef>
              <a:spcAft>
                <a:spcPts val="0"/>
              </a:spcAft>
              <a:buSzPts val="4800"/>
              <a:buNone/>
              <a:defRPr/>
            </a:lvl4pPr>
            <a:lvl5pPr lvl="4">
              <a:spcBef>
                <a:spcPts val="0"/>
              </a:spcBef>
              <a:spcAft>
                <a:spcPts val="0"/>
              </a:spcAft>
              <a:buSzPts val="4800"/>
              <a:buNone/>
              <a:defRPr/>
            </a:lvl5pPr>
            <a:lvl6pPr lvl="5">
              <a:spcBef>
                <a:spcPts val="0"/>
              </a:spcBef>
              <a:spcAft>
                <a:spcPts val="0"/>
              </a:spcAft>
              <a:buSzPts val="4800"/>
              <a:buNone/>
              <a:defRPr/>
            </a:lvl6pPr>
            <a:lvl7pPr lvl="6">
              <a:spcBef>
                <a:spcPts val="0"/>
              </a:spcBef>
              <a:spcAft>
                <a:spcPts val="0"/>
              </a:spcAft>
              <a:buSzPts val="4800"/>
              <a:buNone/>
              <a:defRPr/>
            </a:lvl7pPr>
            <a:lvl8pPr lvl="7">
              <a:spcBef>
                <a:spcPts val="0"/>
              </a:spcBef>
              <a:spcAft>
                <a:spcPts val="0"/>
              </a:spcAft>
              <a:buSzPts val="4800"/>
              <a:buNone/>
              <a:defRPr/>
            </a:lvl8pPr>
            <a:lvl9pPr lvl="8">
              <a:spcBef>
                <a:spcPts val="0"/>
              </a:spcBef>
              <a:spcAft>
                <a:spcPts val="0"/>
              </a:spcAft>
              <a:buSzPts val="4800"/>
              <a:buNone/>
              <a:defRPr/>
            </a:lvl9pPr>
          </a:lstStyle>
          <a:p/>
        </p:txBody>
      </p:sp>
      <p:sp>
        <p:nvSpPr>
          <p:cNvPr id="21" name="Shape 21"/>
          <p:cNvSpPr txBox="1"/>
          <p:nvPr>
            <p:ph idx="1" type="body"/>
          </p:nvPr>
        </p:nvSpPr>
        <p:spPr>
          <a:xfrm>
            <a:off x="457200" y="1200150"/>
            <a:ext cx="8229600" cy="3725700"/>
          </a:xfrm>
          <a:prstGeom prst="rect">
            <a:avLst/>
          </a:prstGeom>
        </p:spPr>
        <p:txBody>
          <a:bodyPr anchorCtr="0" anchor="t" bIns="91425" lIns="91425" spcFirstLastPara="1" rIns="91425" wrap="square" tIns="91425"/>
          <a:lstStyle>
            <a:lvl1pPr indent="-419100" lvl="0" marL="457200">
              <a:spcBef>
                <a:spcPts val="600"/>
              </a:spcBef>
              <a:spcAft>
                <a:spcPts val="0"/>
              </a:spcAft>
              <a:buSzPts val="3000"/>
              <a:buChar char="●"/>
              <a:defRPr/>
            </a:lvl1pPr>
            <a:lvl2pPr indent="-381000" lvl="1" marL="914400">
              <a:spcBef>
                <a:spcPts val="0"/>
              </a:spcBef>
              <a:spcAft>
                <a:spcPts val="0"/>
              </a:spcAft>
              <a:buSzPts val="2400"/>
              <a:buChar char="○"/>
              <a:defRPr/>
            </a:lvl2pPr>
            <a:lvl3pPr indent="-381000" lvl="2" marL="1371600">
              <a:spcBef>
                <a:spcPts val="0"/>
              </a:spcBef>
              <a:spcAft>
                <a:spcPts val="0"/>
              </a:spcAft>
              <a:buSzPts val="2400"/>
              <a:buChar char="■"/>
              <a:defRPr/>
            </a:lvl3pPr>
            <a:lvl4pPr indent="-342900" lvl="3" marL="1828800">
              <a:spcBef>
                <a:spcPts val="0"/>
              </a:spcBef>
              <a:spcAft>
                <a:spcPts val="0"/>
              </a:spcAft>
              <a:buSzPts val="1800"/>
              <a:buChar char="●"/>
              <a:defRPr/>
            </a:lvl4pPr>
            <a:lvl5pPr indent="-342900" lvl="4" marL="2286000">
              <a:spcBef>
                <a:spcPts val="0"/>
              </a:spcBef>
              <a:spcAft>
                <a:spcPts val="0"/>
              </a:spcAft>
              <a:buSzPts val="1800"/>
              <a:buChar char="○"/>
              <a:defRPr/>
            </a:lvl5pPr>
            <a:lvl6pPr indent="-342900" lvl="5" marL="2743200">
              <a:spcBef>
                <a:spcPts val="0"/>
              </a:spcBef>
              <a:spcAft>
                <a:spcPts val="0"/>
              </a:spcAft>
              <a:buSzPts val="1800"/>
              <a:buChar char="■"/>
              <a:defRPr/>
            </a:lvl6pPr>
            <a:lvl7pPr indent="-342900" lvl="6" marL="3200400">
              <a:spcBef>
                <a:spcPts val="0"/>
              </a:spcBef>
              <a:spcAft>
                <a:spcPts val="0"/>
              </a:spcAft>
              <a:buSzPts val="1800"/>
              <a:buChar char="●"/>
              <a:defRPr/>
            </a:lvl7pPr>
            <a:lvl8pPr indent="-342900" lvl="7" marL="3657600">
              <a:spcBef>
                <a:spcPts val="0"/>
              </a:spcBef>
              <a:spcAft>
                <a:spcPts val="0"/>
              </a:spcAft>
              <a:buSzPts val="1800"/>
              <a:buChar char="○"/>
              <a:defRPr/>
            </a:lvl8pPr>
            <a:lvl9pPr indent="-342900" lvl="8" marL="4114800">
              <a:spcBef>
                <a:spcPts val="0"/>
              </a:spcBef>
              <a:spcAft>
                <a:spcPts val="0"/>
              </a:spcAft>
              <a:buSzPts val="1800"/>
              <a:buChar char="■"/>
              <a:defRPr/>
            </a:lvl9pPr>
          </a:lstStyle>
          <a:p/>
        </p:txBody>
      </p:sp>
      <p:sp>
        <p:nvSpPr>
          <p:cNvPr id="22" name="Shape 22"/>
          <p:cNvSpPr txBox="1"/>
          <p:nvPr>
            <p:ph idx="12" type="sldNum"/>
          </p:nvPr>
        </p:nvSpPr>
        <p:spPr>
          <a:xfrm>
            <a:off x="8556791" y="4749851"/>
            <a:ext cx="548700" cy="393600"/>
          </a:xfrm>
          <a:prstGeom prst="rect">
            <a:avLst/>
          </a:prstGeom>
        </p:spPr>
        <p:txBody>
          <a:bodyPr anchorCtr="0" anchor="ctr" bIns="91425" lIns="91425" spcFirstLastPara="1" rIns="91425" wrap="square" tIns="91425">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3" name="Shape 23"/>
        <p:cNvGrpSpPr/>
        <p:nvPr/>
      </p:nvGrpSpPr>
      <p:grpSpPr>
        <a:xfrm>
          <a:off x="0" y="0"/>
          <a:ext cx="0" cy="0"/>
          <a:chOff x="0" y="0"/>
          <a:chExt cx="0" cy="0"/>
        </a:xfrm>
      </p:grpSpPr>
      <p:sp>
        <p:nvSpPr>
          <p:cNvPr id="24" name="Shape 24"/>
          <p:cNvSpPr/>
          <p:nvPr/>
        </p:nvSpPr>
        <p:spPr>
          <a:xfrm flipH="1" rot="10800000">
            <a:off x="0" y="1163100"/>
            <a:ext cx="9144000" cy="3980400"/>
          </a:xfrm>
          <a:prstGeom prst="rect">
            <a:avLst/>
          </a:prstGeom>
          <a:solidFill>
            <a:schemeClr val="lt1"/>
          </a:solidFill>
          <a:ln>
            <a:noFill/>
          </a:ln>
        </p:spPr>
        <p:txBody>
          <a:bodyPr anchorCtr="0" anchor="ctr" bIns="45700" lIns="91425" spcFirstLastPara="1" rIns="91425" wrap="square" tIns="45700">
            <a:noAutofit/>
          </a:bodyPr>
          <a:lstStyle/>
          <a:p>
            <a:pPr indent="0" lvl="0" marL="0">
              <a:spcBef>
                <a:spcPts val="0"/>
              </a:spcBef>
              <a:spcAft>
                <a:spcPts val="0"/>
              </a:spcAft>
              <a:buNone/>
            </a:pPr>
            <a:r>
              <a:t/>
            </a:r>
            <a:endParaRPr/>
          </a:p>
        </p:txBody>
      </p:sp>
      <p:sp>
        <p:nvSpPr>
          <p:cNvPr id="25" name="Shape 25"/>
          <p:cNvSpPr/>
          <p:nvPr/>
        </p:nvSpPr>
        <p:spPr>
          <a:xfrm rot="10800000">
            <a:off x="4526627" y="1162132"/>
            <a:ext cx="4617373" cy="571096"/>
          </a:xfrm>
          <a:custGeom>
            <a:pathLst>
              <a:path extrusionOk="0" h="1108924" w="4617373">
                <a:moveTo>
                  <a:pt x="1199" y="1108924"/>
                </a:moveTo>
                <a:lnTo>
                  <a:pt x="4617373" y="1108924"/>
                </a:lnTo>
                <a:lnTo>
                  <a:pt x="0" y="0"/>
                </a:lnTo>
                <a:cubicBezTo>
                  <a:pt x="400" y="369641"/>
                  <a:pt x="799" y="739283"/>
                  <a:pt x="1199" y="1108924"/>
                </a:cubicBezTo>
                <a:close/>
              </a:path>
            </a:pathLst>
          </a:custGeom>
          <a:solidFill>
            <a:schemeClr val="dk1">
              <a:alpha val="7843"/>
            </a:schemeClr>
          </a:solidFill>
          <a:ln>
            <a:noFill/>
          </a:ln>
        </p:spPr>
        <p:txBody>
          <a:bodyPr anchorCtr="0" anchor="ctr" bIns="45700" lIns="91425" spcFirstLastPara="1" rIns="91425" wrap="square" tIns="45700">
            <a:noAutofit/>
          </a:bodyPr>
          <a:lstStyle/>
          <a:p>
            <a:pPr indent="0" lvl="0" marL="0">
              <a:spcBef>
                <a:spcPts val="0"/>
              </a:spcBef>
              <a:spcAft>
                <a:spcPts val="0"/>
              </a:spcAft>
              <a:buNone/>
            </a:pPr>
            <a:r>
              <a:t/>
            </a:r>
            <a:endParaRPr/>
          </a:p>
        </p:txBody>
      </p:sp>
      <p:sp>
        <p:nvSpPr>
          <p:cNvPr id="26" name="Shape 26"/>
          <p:cNvSpPr txBox="1"/>
          <p:nvPr>
            <p:ph type="title"/>
          </p:nvPr>
        </p:nvSpPr>
        <p:spPr>
          <a:xfrm>
            <a:off x="457200" y="205978"/>
            <a:ext cx="8229600" cy="857400"/>
          </a:xfrm>
          <a:prstGeom prst="rect">
            <a:avLst/>
          </a:prstGeom>
        </p:spPr>
        <p:txBody>
          <a:bodyPr anchorCtr="0" anchor="ctr" bIns="91425" lIns="91425" spcFirstLastPara="1" rIns="91425" wrap="square" tIns="91425"/>
          <a:lstStyle>
            <a:lvl1pPr lvl="0">
              <a:spcBef>
                <a:spcPts val="0"/>
              </a:spcBef>
              <a:spcAft>
                <a:spcPts val="0"/>
              </a:spcAft>
              <a:buSzPts val="4800"/>
              <a:buNone/>
              <a:defRPr/>
            </a:lvl1pPr>
            <a:lvl2pPr lvl="1">
              <a:spcBef>
                <a:spcPts val="0"/>
              </a:spcBef>
              <a:spcAft>
                <a:spcPts val="0"/>
              </a:spcAft>
              <a:buSzPts val="4800"/>
              <a:buNone/>
              <a:defRPr/>
            </a:lvl2pPr>
            <a:lvl3pPr lvl="2">
              <a:spcBef>
                <a:spcPts val="0"/>
              </a:spcBef>
              <a:spcAft>
                <a:spcPts val="0"/>
              </a:spcAft>
              <a:buSzPts val="4800"/>
              <a:buNone/>
              <a:defRPr/>
            </a:lvl3pPr>
            <a:lvl4pPr lvl="3">
              <a:spcBef>
                <a:spcPts val="0"/>
              </a:spcBef>
              <a:spcAft>
                <a:spcPts val="0"/>
              </a:spcAft>
              <a:buSzPts val="4800"/>
              <a:buNone/>
              <a:defRPr/>
            </a:lvl4pPr>
            <a:lvl5pPr lvl="4">
              <a:spcBef>
                <a:spcPts val="0"/>
              </a:spcBef>
              <a:spcAft>
                <a:spcPts val="0"/>
              </a:spcAft>
              <a:buSzPts val="4800"/>
              <a:buNone/>
              <a:defRPr/>
            </a:lvl5pPr>
            <a:lvl6pPr lvl="5">
              <a:spcBef>
                <a:spcPts val="0"/>
              </a:spcBef>
              <a:spcAft>
                <a:spcPts val="0"/>
              </a:spcAft>
              <a:buSzPts val="4800"/>
              <a:buNone/>
              <a:defRPr/>
            </a:lvl6pPr>
            <a:lvl7pPr lvl="6">
              <a:spcBef>
                <a:spcPts val="0"/>
              </a:spcBef>
              <a:spcAft>
                <a:spcPts val="0"/>
              </a:spcAft>
              <a:buSzPts val="4800"/>
              <a:buNone/>
              <a:defRPr/>
            </a:lvl7pPr>
            <a:lvl8pPr lvl="7">
              <a:spcBef>
                <a:spcPts val="0"/>
              </a:spcBef>
              <a:spcAft>
                <a:spcPts val="0"/>
              </a:spcAft>
              <a:buSzPts val="4800"/>
              <a:buNone/>
              <a:defRPr/>
            </a:lvl8pPr>
            <a:lvl9pPr lvl="8">
              <a:spcBef>
                <a:spcPts val="0"/>
              </a:spcBef>
              <a:spcAft>
                <a:spcPts val="0"/>
              </a:spcAft>
              <a:buSzPts val="4800"/>
              <a:buNone/>
              <a:defRPr/>
            </a:lvl9pPr>
          </a:lstStyle>
          <a:p/>
        </p:txBody>
      </p:sp>
      <p:sp>
        <p:nvSpPr>
          <p:cNvPr id="27" name="Shape 27"/>
          <p:cNvSpPr txBox="1"/>
          <p:nvPr>
            <p:ph idx="1" type="body"/>
          </p:nvPr>
        </p:nvSpPr>
        <p:spPr>
          <a:xfrm>
            <a:off x="457200" y="1200150"/>
            <a:ext cx="3994500" cy="3725700"/>
          </a:xfrm>
          <a:prstGeom prst="rect">
            <a:avLst/>
          </a:prstGeom>
        </p:spPr>
        <p:txBody>
          <a:bodyPr anchorCtr="0" anchor="t" bIns="91425" lIns="91425" spcFirstLastPara="1" rIns="91425" wrap="square" tIns="91425"/>
          <a:lstStyle>
            <a:lvl1pPr indent="-419100" lvl="0" marL="457200">
              <a:spcBef>
                <a:spcPts val="600"/>
              </a:spcBef>
              <a:spcAft>
                <a:spcPts val="0"/>
              </a:spcAft>
              <a:buSzPts val="3000"/>
              <a:buChar char="●"/>
              <a:defRPr/>
            </a:lvl1pPr>
            <a:lvl2pPr indent="-381000" lvl="1" marL="914400">
              <a:spcBef>
                <a:spcPts val="0"/>
              </a:spcBef>
              <a:spcAft>
                <a:spcPts val="0"/>
              </a:spcAft>
              <a:buSzPts val="2400"/>
              <a:buChar char="○"/>
              <a:defRPr/>
            </a:lvl2pPr>
            <a:lvl3pPr indent="-381000" lvl="2" marL="1371600">
              <a:spcBef>
                <a:spcPts val="0"/>
              </a:spcBef>
              <a:spcAft>
                <a:spcPts val="0"/>
              </a:spcAft>
              <a:buSzPts val="2400"/>
              <a:buChar char="■"/>
              <a:defRPr/>
            </a:lvl3pPr>
            <a:lvl4pPr indent="-342900" lvl="3" marL="1828800">
              <a:spcBef>
                <a:spcPts val="0"/>
              </a:spcBef>
              <a:spcAft>
                <a:spcPts val="0"/>
              </a:spcAft>
              <a:buSzPts val="1800"/>
              <a:buChar char="●"/>
              <a:defRPr/>
            </a:lvl4pPr>
            <a:lvl5pPr indent="-342900" lvl="4" marL="2286000">
              <a:spcBef>
                <a:spcPts val="0"/>
              </a:spcBef>
              <a:spcAft>
                <a:spcPts val="0"/>
              </a:spcAft>
              <a:buSzPts val="1800"/>
              <a:buChar char="○"/>
              <a:defRPr/>
            </a:lvl5pPr>
            <a:lvl6pPr indent="-342900" lvl="5" marL="2743200">
              <a:spcBef>
                <a:spcPts val="0"/>
              </a:spcBef>
              <a:spcAft>
                <a:spcPts val="0"/>
              </a:spcAft>
              <a:buSzPts val="1800"/>
              <a:buChar char="■"/>
              <a:defRPr/>
            </a:lvl6pPr>
            <a:lvl7pPr indent="-342900" lvl="6" marL="3200400">
              <a:spcBef>
                <a:spcPts val="0"/>
              </a:spcBef>
              <a:spcAft>
                <a:spcPts val="0"/>
              </a:spcAft>
              <a:buSzPts val="1800"/>
              <a:buChar char="●"/>
              <a:defRPr/>
            </a:lvl7pPr>
            <a:lvl8pPr indent="-342900" lvl="7" marL="3657600">
              <a:spcBef>
                <a:spcPts val="0"/>
              </a:spcBef>
              <a:spcAft>
                <a:spcPts val="0"/>
              </a:spcAft>
              <a:buSzPts val="1800"/>
              <a:buChar char="○"/>
              <a:defRPr/>
            </a:lvl8pPr>
            <a:lvl9pPr indent="-342900" lvl="8" marL="4114800">
              <a:spcBef>
                <a:spcPts val="0"/>
              </a:spcBef>
              <a:spcAft>
                <a:spcPts val="0"/>
              </a:spcAft>
              <a:buSzPts val="1800"/>
              <a:buChar char="■"/>
              <a:defRPr/>
            </a:lvl9pPr>
          </a:lstStyle>
          <a:p/>
        </p:txBody>
      </p:sp>
      <p:sp>
        <p:nvSpPr>
          <p:cNvPr id="28" name="Shape 28"/>
          <p:cNvSpPr/>
          <p:nvPr/>
        </p:nvSpPr>
        <p:spPr>
          <a:xfrm flipH="1">
            <a:off x="4526627" y="571349"/>
            <a:ext cx="4617373" cy="590502"/>
          </a:xfrm>
          <a:custGeom>
            <a:pathLst>
              <a:path extrusionOk="0" h="1108924" w="4617373">
                <a:moveTo>
                  <a:pt x="1199" y="1108924"/>
                </a:moveTo>
                <a:lnTo>
                  <a:pt x="4617373" y="1108924"/>
                </a:lnTo>
                <a:lnTo>
                  <a:pt x="0" y="0"/>
                </a:lnTo>
                <a:cubicBezTo>
                  <a:pt x="400" y="369641"/>
                  <a:pt x="799" y="739283"/>
                  <a:pt x="1199" y="1108924"/>
                </a:cubicBezTo>
                <a:close/>
              </a:path>
            </a:pathLst>
          </a:custGeom>
          <a:solidFill>
            <a:srgbClr val="FFFFFF">
              <a:alpha val="6666"/>
            </a:srgbClr>
          </a:solidFill>
          <a:ln>
            <a:noFill/>
          </a:ln>
        </p:spPr>
        <p:txBody>
          <a:bodyPr anchorCtr="0" anchor="ctr" bIns="45700" lIns="91425" spcFirstLastPara="1" rIns="91425" wrap="square" tIns="45700">
            <a:noAutofit/>
          </a:bodyPr>
          <a:lstStyle/>
          <a:p>
            <a:pPr indent="0" lvl="0" marL="0">
              <a:spcBef>
                <a:spcPts val="0"/>
              </a:spcBef>
              <a:spcAft>
                <a:spcPts val="0"/>
              </a:spcAft>
              <a:buNone/>
            </a:pPr>
            <a:r>
              <a:t/>
            </a:r>
            <a:endParaRPr/>
          </a:p>
        </p:txBody>
      </p:sp>
      <p:sp>
        <p:nvSpPr>
          <p:cNvPr id="29" name="Shape 29"/>
          <p:cNvSpPr txBox="1"/>
          <p:nvPr>
            <p:ph idx="2" type="body"/>
          </p:nvPr>
        </p:nvSpPr>
        <p:spPr>
          <a:xfrm>
            <a:off x="4692274" y="1200150"/>
            <a:ext cx="3994500" cy="3725700"/>
          </a:xfrm>
          <a:prstGeom prst="rect">
            <a:avLst/>
          </a:prstGeom>
        </p:spPr>
        <p:txBody>
          <a:bodyPr anchorCtr="0" anchor="t" bIns="91425" lIns="91425" spcFirstLastPara="1" rIns="91425" wrap="square" tIns="91425"/>
          <a:lstStyle>
            <a:lvl1pPr indent="-419100" lvl="0" marL="457200">
              <a:spcBef>
                <a:spcPts val="600"/>
              </a:spcBef>
              <a:spcAft>
                <a:spcPts val="0"/>
              </a:spcAft>
              <a:buSzPts val="3000"/>
              <a:buChar char="●"/>
              <a:defRPr/>
            </a:lvl1pPr>
            <a:lvl2pPr indent="-381000" lvl="1" marL="914400">
              <a:spcBef>
                <a:spcPts val="0"/>
              </a:spcBef>
              <a:spcAft>
                <a:spcPts val="0"/>
              </a:spcAft>
              <a:buSzPts val="2400"/>
              <a:buChar char="○"/>
              <a:defRPr/>
            </a:lvl2pPr>
            <a:lvl3pPr indent="-381000" lvl="2" marL="1371600">
              <a:spcBef>
                <a:spcPts val="0"/>
              </a:spcBef>
              <a:spcAft>
                <a:spcPts val="0"/>
              </a:spcAft>
              <a:buSzPts val="2400"/>
              <a:buChar char="■"/>
              <a:defRPr/>
            </a:lvl3pPr>
            <a:lvl4pPr indent="-342900" lvl="3" marL="1828800">
              <a:spcBef>
                <a:spcPts val="0"/>
              </a:spcBef>
              <a:spcAft>
                <a:spcPts val="0"/>
              </a:spcAft>
              <a:buSzPts val="1800"/>
              <a:buChar char="●"/>
              <a:defRPr/>
            </a:lvl4pPr>
            <a:lvl5pPr indent="-342900" lvl="4" marL="2286000">
              <a:spcBef>
                <a:spcPts val="0"/>
              </a:spcBef>
              <a:spcAft>
                <a:spcPts val="0"/>
              </a:spcAft>
              <a:buSzPts val="1800"/>
              <a:buChar char="○"/>
              <a:defRPr/>
            </a:lvl5pPr>
            <a:lvl6pPr indent="-342900" lvl="5" marL="2743200">
              <a:spcBef>
                <a:spcPts val="0"/>
              </a:spcBef>
              <a:spcAft>
                <a:spcPts val="0"/>
              </a:spcAft>
              <a:buSzPts val="1800"/>
              <a:buChar char="■"/>
              <a:defRPr/>
            </a:lvl6pPr>
            <a:lvl7pPr indent="-342900" lvl="6" marL="3200400">
              <a:spcBef>
                <a:spcPts val="0"/>
              </a:spcBef>
              <a:spcAft>
                <a:spcPts val="0"/>
              </a:spcAft>
              <a:buSzPts val="1800"/>
              <a:buChar char="●"/>
              <a:defRPr/>
            </a:lvl7pPr>
            <a:lvl8pPr indent="-342900" lvl="7" marL="3657600">
              <a:spcBef>
                <a:spcPts val="0"/>
              </a:spcBef>
              <a:spcAft>
                <a:spcPts val="0"/>
              </a:spcAft>
              <a:buSzPts val="1800"/>
              <a:buChar char="○"/>
              <a:defRPr/>
            </a:lvl8pPr>
            <a:lvl9pPr indent="-342900" lvl="8" marL="4114800">
              <a:spcBef>
                <a:spcPts val="0"/>
              </a:spcBef>
              <a:spcAft>
                <a:spcPts val="0"/>
              </a:spcAft>
              <a:buSzPts val="1800"/>
              <a:buChar char="■"/>
              <a:defRPr/>
            </a:lvl9pPr>
          </a:lstStyle>
          <a:p/>
        </p:txBody>
      </p:sp>
      <p:sp>
        <p:nvSpPr>
          <p:cNvPr id="30" name="Shape 30"/>
          <p:cNvSpPr txBox="1"/>
          <p:nvPr>
            <p:ph idx="12" type="sldNum"/>
          </p:nvPr>
        </p:nvSpPr>
        <p:spPr>
          <a:xfrm>
            <a:off x="8556791" y="4749851"/>
            <a:ext cx="548700" cy="393600"/>
          </a:xfrm>
          <a:prstGeom prst="rect">
            <a:avLst/>
          </a:prstGeom>
        </p:spPr>
        <p:txBody>
          <a:bodyPr anchorCtr="0" anchor="ctr" bIns="91425" lIns="91425" spcFirstLastPara="1" rIns="91425" wrap="square" tIns="91425">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1" name="Shape 31"/>
        <p:cNvGrpSpPr/>
        <p:nvPr/>
      </p:nvGrpSpPr>
      <p:grpSpPr>
        <a:xfrm>
          <a:off x="0" y="0"/>
          <a:ext cx="0" cy="0"/>
          <a:chOff x="0" y="0"/>
          <a:chExt cx="0" cy="0"/>
        </a:xfrm>
      </p:grpSpPr>
      <p:sp>
        <p:nvSpPr>
          <p:cNvPr id="32" name="Shape 32"/>
          <p:cNvSpPr/>
          <p:nvPr/>
        </p:nvSpPr>
        <p:spPr>
          <a:xfrm flipH="1" rot="10800000">
            <a:off x="0" y="1163100"/>
            <a:ext cx="9144000" cy="3980400"/>
          </a:xfrm>
          <a:prstGeom prst="rect">
            <a:avLst/>
          </a:prstGeom>
          <a:solidFill>
            <a:schemeClr val="lt1"/>
          </a:solidFill>
          <a:ln>
            <a:noFill/>
          </a:ln>
        </p:spPr>
        <p:txBody>
          <a:bodyPr anchorCtr="0" anchor="ctr" bIns="45700" lIns="91425" spcFirstLastPara="1" rIns="91425" wrap="square" tIns="45700">
            <a:noAutofit/>
          </a:bodyPr>
          <a:lstStyle/>
          <a:p>
            <a:pPr indent="0" lvl="0" marL="0">
              <a:spcBef>
                <a:spcPts val="0"/>
              </a:spcBef>
              <a:spcAft>
                <a:spcPts val="0"/>
              </a:spcAft>
              <a:buNone/>
            </a:pPr>
            <a:r>
              <a:t/>
            </a:r>
            <a:endParaRPr/>
          </a:p>
        </p:txBody>
      </p:sp>
      <p:sp>
        <p:nvSpPr>
          <p:cNvPr id="33" name="Shape 33"/>
          <p:cNvSpPr/>
          <p:nvPr/>
        </p:nvSpPr>
        <p:spPr>
          <a:xfrm flipH="1">
            <a:off x="4526627" y="571349"/>
            <a:ext cx="4617373" cy="590502"/>
          </a:xfrm>
          <a:custGeom>
            <a:pathLst>
              <a:path extrusionOk="0" h="1108924" w="4617373">
                <a:moveTo>
                  <a:pt x="1199" y="1108924"/>
                </a:moveTo>
                <a:lnTo>
                  <a:pt x="4617373" y="1108924"/>
                </a:lnTo>
                <a:lnTo>
                  <a:pt x="0" y="0"/>
                </a:lnTo>
                <a:cubicBezTo>
                  <a:pt x="400" y="369641"/>
                  <a:pt x="799" y="739283"/>
                  <a:pt x="1199" y="1108924"/>
                </a:cubicBezTo>
                <a:close/>
              </a:path>
            </a:pathLst>
          </a:custGeom>
          <a:solidFill>
            <a:srgbClr val="FFFFFF">
              <a:alpha val="6666"/>
            </a:srgbClr>
          </a:solidFill>
          <a:ln>
            <a:noFill/>
          </a:ln>
        </p:spPr>
        <p:txBody>
          <a:bodyPr anchorCtr="0" anchor="ctr" bIns="45700" lIns="91425" spcFirstLastPara="1" rIns="91425" wrap="square" tIns="45700">
            <a:noAutofit/>
          </a:bodyPr>
          <a:lstStyle/>
          <a:p>
            <a:pPr indent="0" lvl="0" marL="0">
              <a:spcBef>
                <a:spcPts val="0"/>
              </a:spcBef>
              <a:spcAft>
                <a:spcPts val="0"/>
              </a:spcAft>
              <a:buNone/>
            </a:pPr>
            <a:r>
              <a:t/>
            </a:r>
            <a:endParaRPr/>
          </a:p>
        </p:txBody>
      </p:sp>
      <p:sp>
        <p:nvSpPr>
          <p:cNvPr id="34" name="Shape 34"/>
          <p:cNvSpPr txBox="1"/>
          <p:nvPr>
            <p:ph type="title"/>
          </p:nvPr>
        </p:nvSpPr>
        <p:spPr>
          <a:xfrm>
            <a:off x="457200" y="205978"/>
            <a:ext cx="8229600" cy="857400"/>
          </a:xfrm>
          <a:prstGeom prst="rect">
            <a:avLst/>
          </a:prstGeom>
        </p:spPr>
        <p:txBody>
          <a:bodyPr anchorCtr="0" anchor="ctr" bIns="91425" lIns="91425" spcFirstLastPara="1" rIns="91425" wrap="square" tIns="91425"/>
          <a:lstStyle>
            <a:lvl1pPr lvl="0">
              <a:spcBef>
                <a:spcPts val="0"/>
              </a:spcBef>
              <a:spcAft>
                <a:spcPts val="0"/>
              </a:spcAft>
              <a:buSzPts val="4800"/>
              <a:buNone/>
              <a:defRPr/>
            </a:lvl1pPr>
            <a:lvl2pPr lvl="1">
              <a:spcBef>
                <a:spcPts val="0"/>
              </a:spcBef>
              <a:spcAft>
                <a:spcPts val="0"/>
              </a:spcAft>
              <a:buSzPts val="4800"/>
              <a:buNone/>
              <a:defRPr/>
            </a:lvl2pPr>
            <a:lvl3pPr lvl="2">
              <a:spcBef>
                <a:spcPts val="0"/>
              </a:spcBef>
              <a:spcAft>
                <a:spcPts val="0"/>
              </a:spcAft>
              <a:buSzPts val="4800"/>
              <a:buNone/>
              <a:defRPr/>
            </a:lvl3pPr>
            <a:lvl4pPr lvl="3">
              <a:spcBef>
                <a:spcPts val="0"/>
              </a:spcBef>
              <a:spcAft>
                <a:spcPts val="0"/>
              </a:spcAft>
              <a:buSzPts val="4800"/>
              <a:buNone/>
              <a:defRPr/>
            </a:lvl4pPr>
            <a:lvl5pPr lvl="4">
              <a:spcBef>
                <a:spcPts val="0"/>
              </a:spcBef>
              <a:spcAft>
                <a:spcPts val="0"/>
              </a:spcAft>
              <a:buSzPts val="4800"/>
              <a:buNone/>
              <a:defRPr/>
            </a:lvl5pPr>
            <a:lvl6pPr lvl="5">
              <a:spcBef>
                <a:spcPts val="0"/>
              </a:spcBef>
              <a:spcAft>
                <a:spcPts val="0"/>
              </a:spcAft>
              <a:buSzPts val="4800"/>
              <a:buNone/>
              <a:defRPr/>
            </a:lvl6pPr>
            <a:lvl7pPr lvl="6">
              <a:spcBef>
                <a:spcPts val="0"/>
              </a:spcBef>
              <a:spcAft>
                <a:spcPts val="0"/>
              </a:spcAft>
              <a:buSzPts val="4800"/>
              <a:buNone/>
              <a:defRPr/>
            </a:lvl7pPr>
            <a:lvl8pPr lvl="7">
              <a:spcBef>
                <a:spcPts val="0"/>
              </a:spcBef>
              <a:spcAft>
                <a:spcPts val="0"/>
              </a:spcAft>
              <a:buSzPts val="4800"/>
              <a:buNone/>
              <a:defRPr/>
            </a:lvl8pPr>
            <a:lvl9pPr lvl="8">
              <a:spcBef>
                <a:spcPts val="0"/>
              </a:spcBef>
              <a:spcAft>
                <a:spcPts val="0"/>
              </a:spcAft>
              <a:buSzPts val="4800"/>
              <a:buNone/>
              <a:defRPr/>
            </a:lvl9pPr>
          </a:lstStyle>
          <a:p/>
        </p:txBody>
      </p:sp>
      <p:sp>
        <p:nvSpPr>
          <p:cNvPr id="35" name="Shape 35"/>
          <p:cNvSpPr/>
          <p:nvPr/>
        </p:nvSpPr>
        <p:spPr>
          <a:xfrm rot="10800000">
            <a:off x="4526627" y="1162132"/>
            <a:ext cx="4617373" cy="571096"/>
          </a:xfrm>
          <a:custGeom>
            <a:pathLst>
              <a:path extrusionOk="0" h="1108924" w="4617373">
                <a:moveTo>
                  <a:pt x="1199" y="1108924"/>
                </a:moveTo>
                <a:lnTo>
                  <a:pt x="4617373" y="1108924"/>
                </a:lnTo>
                <a:lnTo>
                  <a:pt x="0" y="0"/>
                </a:lnTo>
                <a:cubicBezTo>
                  <a:pt x="400" y="369641"/>
                  <a:pt x="799" y="739283"/>
                  <a:pt x="1199" y="1108924"/>
                </a:cubicBezTo>
                <a:close/>
              </a:path>
            </a:pathLst>
          </a:custGeom>
          <a:solidFill>
            <a:schemeClr val="dk1">
              <a:alpha val="7843"/>
            </a:schemeClr>
          </a:solidFill>
          <a:ln>
            <a:noFill/>
          </a:ln>
        </p:spPr>
        <p:txBody>
          <a:bodyPr anchorCtr="0" anchor="ctr" bIns="45700" lIns="91425" spcFirstLastPara="1" rIns="91425" wrap="square" tIns="45700">
            <a:noAutofit/>
          </a:bodyPr>
          <a:lstStyle/>
          <a:p>
            <a:pPr indent="0" lvl="0" marL="0">
              <a:spcBef>
                <a:spcPts val="0"/>
              </a:spcBef>
              <a:spcAft>
                <a:spcPts val="0"/>
              </a:spcAft>
              <a:buNone/>
            </a:pPr>
            <a:r>
              <a:t/>
            </a:r>
            <a:endParaRPr/>
          </a:p>
        </p:txBody>
      </p:sp>
      <p:sp>
        <p:nvSpPr>
          <p:cNvPr id="36" name="Shape 36"/>
          <p:cNvSpPr txBox="1"/>
          <p:nvPr>
            <p:ph idx="12" type="sldNum"/>
          </p:nvPr>
        </p:nvSpPr>
        <p:spPr>
          <a:xfrm>
            <a:off x="8556791" y="4749851"/>
            <a:ext cx="548700" cy="393600"/>
          </a:xfrm>
          <a:prstGeom prst="rect">
            <a:avLst/>
          </a:prstGeom>
        </p:spPr>
        <p:txBody>
          <a:bodyPr anchorCtr="0" anchor="ctr" bIns="91425" lIns="91425" spcFirstLastPara="1" rIns="91425" wrap="square" tIns="91425">
            <a:noAutofit/>
          </a:bodyPr>
          <a:lstStyle>
            <a:lvl1pPr lvl="0">
              <a:buNone/>
              <a:defRPr>
                <a:solidFill>
                  <a:schemeClr val="dk1"/>
                </a:solidFill>
              </a:defRPr>
            </a:lvl1pPr>
            <a:lvl2pPr lvl="1">
              <a:buNone/>
              <a:defRPr>
                <a:solidFill>
                  <a:schemeClr val="dk1"/>
                </a:solidFill>
              </a:defRPr>
            </a:lvl2pPr>
            <a:lvl3pPr lvl="2">
              <a:buNone/>
              <a:defRPr>
                <a:solidFill>
                  <a:schemeClr val="dk1"/>
                </a:solidFill>
              </a:defRPr>
            </a:lvl3pPr>
            <a:lvl4pPr lvl="3">
              <a:buNone/>
              <a:defRPr>
                <a:solidFill>
                  <a:schemeClr val="dk1"/>
                </a:solidFill>
              </a:defRPr>
            </a:lvl4pPr>
            <a:lvl5pPr lvl="4">
              <a:buNone/>
              <a:defRPr>
                <a:solidFill>
                  <a:schemeClr val="dk1"/>
                </a:solidFill>
              </a:defRPr>
            </a:lvl5pPr>
            <a:lvl6pPr lvl="5">
              <a:buNone/>
              <a:defRPr>
                <a:solidFill>
                  <a:schemeClr val="dk1"/>
                </a:solidFill>
              </a:defRPr>
            </a:lvl6pPr>
            <a:lvl7pPr lvl="6">
              <a:buNone/>
              <a:defRPr>
                <a:solidFill>
                  <a:schemeClr val="dk1"/>
                </a:solidFill>
              </a:defRPr>
            </a:lvl7pPr>
            <a:lvl8pPr lvl="7">
              <a:buNone/>
              <a:defRPr>
                <a:solidFill>
                  <a:schemeClr val="dk1"/>
                </a:solidFill>
              </a:defRPr>
            </a:lvl8pPr>
            <a:lvl9pPr lvl="8">
              <a:buNone/>
              <a:defRPr>
                <a:solidFill>
                  <a:schemeClr val="dk1"/>
                </a:solidFil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37" name="Shape 37"/>
        <p:cNvGrpSpPr/>
        <p:nvPr/>
      </p:nvGrpSpPr>
      <p:grpSpPr>
        <a:xfrm>
          <a:off x="0" y="0"/>
          <a:ext cx="0" cy="0"/>
          <a:chOff x="0" y="0"/>
          <a:chExt cx="0" cy="0"/>
        </a:xfrm>
      </p:grpSpPr>
      <p:sp>
        <p:nvSpPr>
          <p:cNvPr id="38" name="Shape 38"/>
          <p:cNvSpPr/>
          <p:nvPr/>
        </p:nvSpPr>
        <p:spPr>
          <a:xfrm flipH="1" rot="10800000">
            <a:off x="0" y="4412700"/>
            <a:ext cx="9144000" cy="730800"/>
          </a:xfrm>
          <a:prstGeom prst="rect">
            <a:avLst/>
          </a:prstGeom>
          <a:solidFill>
            <a:schemeClr val="lt1"/>
          </a:solidFill>
          <a:ln>
            <a:noFill/>
          </a:ln>
        </p:spPr>
        <p:txBody>
          <a:bodyPr anchorCtr="0" anchor="ctr" bIns="45700" lIns="91425" spcFirstLastPara="1" rIns="91425" wrap="square" tIns="45700">
            <a:noAutofit/>
          </a:bodyPr>
          <a:lstStyle/>
          <a:p>
            <a:pPr indent="0" lvl="0" marL="0">
              <a:spcBef>
                <a:spcPts val="0"/>
              </a:spcBef>
              <a:spcAft>
                <a:spcPts val="0"/>
              </a:spcAft>
              <a:buNone/>
            </a:pPr>
            <a:r>
              <a:t/>
            </a:r>
            <a:endParaRPr/>
          </a:p>
        </p:txBody>
      </p:sp>
      <p:sp>
        <p:nvSpPr>
          <p:cNvPr id="39" name="Shape 39"/>
          <p:cNvSpPr/>
          <p:nvPr/>
        </p:nvSpPr>
        <p:spPr>
          <a:xfrm flipH="1">
            <a:off x="4526627" y="3820834"/>
            <a:ext cx="4617373" cy="590502"/>
          </a:xfrm>
          <a:custGeom>
            <a:pathLst>
              <a:path extrusionOk="0" h="1108924" w="4617373">
                <a:moveTo>
                  <a:pt x="1199" y="1108924"/>
                </a:moveTo>
                <a:lnTo>
                  <a:pt x="4617373" y="1108924"/>
                </a:lnTo>
                <a:lnTo>
                  <a:pt x="0" y="0"/>
                </a:lnTo>
                <a:cubicBezTo>
                  <a:pt x="400" y="369641"/>
                  <a:pt x="799" y="739283"/>
                  <a:pt x="1199" y="1108924"/>
                </a:cubicBezTo>
                <a:close/>
              </a:path>
            </a:pathLst>
          </a:custGeom>
          <a:solidFill>
            <a:srgbClr val="FFFFFF">
              <a:alpha val="6666"/>
            </a:srgbClr>
          </a:solidFill>
          <a:ln>
            <a:noFill/>
          </a:ln>
        </p:spPr>
        <p:txBody>
          <a:bodyPr anchorCtr="0" anchor="ctr" bIns="45700" lIns="91425" spcFirstLastPara="1" rIns="91425" wrap="square" tIns="45700">
            <a:noAutofit/>
          </a:bodyPr>
          <a:lstStyle/>
          <a:p>
            <a:pPr indent="0" lvl="0" marL="0">
              <a:spcBef>
                <a:spcPts val="0"/>
              </a:spcBef>
              <a:spcAft>
                <a:spcPts val="0"/>
              </a:spcAft>
              <a:buNone/>
            </a:pPr>
            <a:r>
              <a:t/>
            </a:r>
            <a:endParaRPr/>
          </a:p>
        </p:txBody>
      </p:sp>
      <p:sp>
        <p:nvSpPr>
          <p:cNvPr id="40" name="Shape 40"/>
          <p:cNvSpPr/>
          <p:nvPr/>
        </p:nvSpPr>
        <p:spPr>
          <a:xfrm rot="10800000">
            <a:off x="4526627" y="4411618"/>
            <a:ext cx="4617373" cy="571096"/>
          </a:xfrm>
          <a:custGeom>
            <a:pathLst>
              <a:path extrusionOk="0" h="1108924" w="4617373">
                <a:moveTo>
                  <a:pt x="1199" y="1108924"/>
                </a:moveTo>
                <a:lnTo>
                  <a:pt x="4617373" y="1108924"/>
                </a:lnTo>
                <a:lnTo>
                  <a:pt x="0" y="0"/>
                </a:lnTo>
                <a:cubicBezTo>
                  <a:pt x="400" y="369641"/>
                  <a:pt x="799" y="739283"/>
                  <a:pt x="1199" y="1108924"/>
                </a:cubicBezTo>
                <a:close/>
              </a:path>
            </a:pathLst>
          </a:custGeom>
          <a:solidFill>
            <a:schemeClr val="dk1">
              <a:alpha val="7843"/>
            </a:schemeClr>
          </a:solidFill>
          <a:ln>
            <a:noFill/>
          </a:ln>
        </p:spPr>
        <p:txBody>
          <a:bodyPr anchorCtr="0" anchor="ctr" bIns="45700" lIns="91425" spcFirstLastPara="1" rIns="91425" wrap="square" tIns="45700">
            <a:noAutofit/>
          </a:bodyPr>
          <a:lstStyle/>
          <a:p>
            <a:pPr indent="0" lvl="0" marL="0">
              <a:spcBef>
                <a:spcPts val="0"/>
              </a:spcBef>
              <a:spcAft>
                <a:spcPts val="0"/>
              </a:spcAft>
              <a:buNone/>
            </a:pPr>
            <a:r>
              <a:t/>
            </a:r>
            <a:endParaRPr/>
          </a:p>
        </p:txBody>
      </p:sp>
      <p:sp>
        <p:nvSpPr>
          <p:cNvPr id="41" name="Shape 41"/>
          <p:cNvSpPr txBox="1"/>
          <p:nvPr>
            <p:ph idx="1" type="body"/>
          </p:nvPr>
        </p:nvSpPr>
        <p:spPr>
          <a:xfrm>
            <a:off x="457200" y="4421727"/>
            <a:ext cx="8229600" cy="505200"/>
          </a:xfrm>
          <a:prstGeom prst="rect">
            <a:avLst/>
          </a:prstGeom>
        </p:spPr>
        <p:txBody>
          <a:bodyPr anchorCtr="0" anchor="ctr" bIns="91425" lIns="91425" spcFirstLastPara="1" rIns="91425" wrap="square" tIns="91425"/>
          <a:lstStyle>
            <a:lvl1pPr indent="-228600" lvl="0" marL="457200">
              <a:spcBef>
                <a:spcPts val="0"/>
              </a:spcBef>
              <a:spcAft>
                <a:spcPts val="0"/>
              </a:spcAft>
              <a:buClr>
                <a:schemeClr val="dk2"/>
              </a:buClr>
              <a:buSzPts val="2400"/>
              <a:buNone/>
              <a:defRPr i="1" sz="2400">
                <a:solidFill>
                  <a:schemeClr val="dk2"/>
                </a:solidFill>
              </a:defRPr>
            </a:lvl1pPr>
          </a:lstStyle>
          <a:p/>
        </p:txBody>
      </p:sp>
      <p:sp>
        <p:nvSpPr>
          <p:cNvPr id="42" name="Shape 42"/>
          <p:cNvSpPr txBox="1"/>
          <p:nvPr>
            <p:ph idx="12" type="sldNum"/>
          </p:nvPr>
        </p:nvSpPr>
        <p:spPr>
          <a:xfrm>
            <a:off x="8556791" y="4749851"/>
            <a:ext cx="548700" cy="393600"/>
          </a:xfrm>
          <a:prstGeom prst="rect">
            <a:avLst/>
          </a:prstGeom>
        </p:spPr>
        <p:txBody>
          <a:bodyPr anchorCtr="0" anchor="ctr" bIns="91425" lIns="91425" spcFirstLastPara="1" rIns="91425" wrap="square" tIns="91425">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3" name="Shape 43"/>
        <p:cNvGrpSpPr/>
        <p:nvPr/>
      </p:nvGrpSpPr>
      <p:grpSpPr>
        <a:xfrm>
          <a:off x="0" y="0"/>
          <a:ext cx="0" cy="0"/>
          <a:chOff x="0" y="0"/>
          <a:chExt cx="0" cy="0"/>
        </a:xfrm>
      </p:grpSpPr>
      <p:sp>
        <p:nvSpPr>
          <p:cNvPr id="44" name="Shape 44"/>
          <p:cNvSpPr/>
          <p:nvPr/>
        </p:nvSpPr>
        <p:spPr>
          <a:xfrm>
            <a:off x="6676" y="76256"/>
            <a:ext cx="9134131" cy="5054792"/>
          </a:xfrm>
          <a:custGeom>
            <a:pathLst>
              <a:path extrusionOk="0" h="6739723" w="9157023">
                <a:moveTo>
                  <a:pt x="1629" y="0"/>
                </a:moveTo>
                <a:lnTo>
                  <a:pt x="9157023" y="4340980"/>
                </a:lnTo>
                <a:lnTo>
                  <a:pt x="1593" y="6739723"/>
                </a:lnTo>
                <a:cubicBezTo>
                  <a:pt x="-3941" y="5123960"/>
                  <a:pt x="7163" y="1615763"/>
                  <a:pt x="1629" y="0"/>
                </a:cubicBezTo>
                <a:close/>
              </a:path>
            </a:pathLst>
          </a:custGeom>
          <a:solidFill>
            <a:srgbClr val="FFFFFF">
              <a:alpha val="6666"/>
            </a:srgbClr>
          </a:solidFill>
          <a:ln>
            <a:noFill/>
          </a:ln>
        </p:spPr>
        <p:txBody>
          <a:bodyPr anchorCtr="0" anchor="ctr" bIns="45700" lIns="91425" spcFirstLastPara="1" rIns="91425" wrap="square" tIns="45700">
            <a:noAutofit/>
          </a:bodyPr>
          <a:lstStyle/>
          <a:p>
            <a:pPr indent="0" lvl="0" marL="0">
              <a:spcBef>
                <a:spcPts val="0"/>
              </a:spcBef>
              <a:spcAft>
                <a:spcPts val="0"/>
              </a:spcAft>
              <a:buNone/>
            </a:pPr>
            <a:r>
              <a:t/>
            </a:r>
            <a:endParaRPr/>
          </a:p>
        </p:txBody>
      </p:sp>
      <p:sp>
        <p:nvSpPr>
          <p:cNvPr id="45" name="Shape 45"/>
          <p:cNvSpPr txBox="1"/>
          <p:nvPr>
            <p:ph idx="12" type="sldNum"/>
          </p:nvPr>
        </p:nvSpPr>
        <p:spPr>
          <a:xfrm>
            <a:off x="8556791"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paper-plane">
    <p:bg>
      <p:bgPr>
        <a:gradFill>
          <a:gsLst>
            <a:gs pos="0">
              <a:schemeClr val="accent1"/>
            </a:gs>
            <a:gs pos="100000">
              <a:schemeClr val="dk2"/>
            </a:gs>
          </a:gsLst>
          <a:path path="circle">
            <a:fillToRect b="50%" l="50%" r="50%" t="50%"/>
          </a:path>
          <a:tileRect/>
        </a:gradFill>
      </p:bgPr>
    </p:bg>
    <p:spTree>
      <p:nvGrpSpPr>
        <p:cNvPr id="5" name="Shape 5"/>
        <p:cNvGrpSpPr/>
        <p:nvPr/>
      </p:nvGrpSpPr>
      <p:grpSpPr>
        <a:xfrm>
          <a:off x="0" y="0"/>
          <a:ext cx="0" cy="0"/>
          <a:chOff x="0" y="0"/>
          <a:chExt cx="0" cy="0"/>
        </a:xfrm>
      </p:grpSpPr>
      <p:sp>
        <p:nvSpPr>
          <p:cNvPr id="6" name="Shape 6"/>
          <p:cNvSpPr txBox="1"/>
          <p:nvPr>
            <p:ph type="title"/>
          </p:nvPr>
        </p:nvSpPr>
        <p:spPr>
          <a:xfrm>
            <a:off x="457200" y="205978"/>
            <a:ext cx="8229600" cy="857400"/>
          </a:xfrm>
          <a:prstGeom prst="rect">
            <a:avLst/>
          </a:prstGeom>
          <a:noFill/>
          <a:ln>
            <a:noFill/>
          </a:ln>
        </p:spPr>
        <p:txBody>
          <a:bodyPr anchorCtr="0" anchor="ctr" bIns="91425" lIns="91425" spcFirstLastPara="1" rIns="91425" wrap="square" tIns="91425"/>
          <a:lstStyle>
            <a:lvl1pPr lvl="0">
              <a:spcBef>
                <a:spcPts val="0"/>
              </a:spcBef>
              <a:spcAft>
                <a:spcPts val="0"/>
              </a:spcAft>
              <a:buClr>
                <a:schemeClr val="lt1"/>
              </a:buClr>
              <a:buSzPts val="4800"/>
              <a:buFont typeface="Georgia"/>
              <a:buNone/>
              <a:defRPr sz="4800">
                <a:solidFill>
                  <a:schemeClr val="lt1"/>
                </a:solidFill>
                <a:latin typeface="Georgia"/>
                <a:ea typeface="Georgia"/>
                <a:cs typeface="Georgia"/>
                <a:sym typeface="Georgia"/>
              </a:defRPr>
            </a:lvl1pPr>
            <a:lvl2pPr lvl="1">
              <a:spcBef>
                <a:spcPts val="0"/>
              </a:spcBef>
              <a:spcAft>
                <a:spcPts val="0"/>
              </a:spcAft>
              <a:buClr>
                <a:schemeClr val="lt1"/>
              </a:buClr>
              <a:buSzPts val="4800"/>
              <a:buFont typeface="Georgia"/>
              <a:buNone/>
              <a:defRPr sz="4800">
                <a:solidFill>
                  <a:schemeClr val="lt1"/>
                </a:solidFill>
                <a:latin typeface="Georgia"/>
                <a:ea typeface="Georgia"/>
                <a:cs typeface="Georgia"/>
                <a:sym typeface="Georgia"/>
              </a:defRPr>
            </a:lvl2pPr>
            <a:lvl3pPr lvl="2">
              <a:spcBef>
                <a:spcPts val="0"/>
              </a:spcBef>
              <a:spcAft>
                <a:spcPts val="0"/>
              </a:spcAft>
              <a:buClr>
                <a:schemeClr val="lt1"/>
              </a:buClr>
              <a:buSzPts val="4800"/>
              <a:buFont typeface="Georgia"/>
              <a:buNone/>
              <a:defRPr sz="4800">
                <a:solidFill>
                  <a:schemeClr val="lt1"/>
                </a:solidFill>
                <a:latin typeface="Georgia"/>
                <a:ea typeface="Georgia"/>
                <a:cs typeface="Georgia"/>
                <a:sym typeface="Georgia"/>
              </a:defRPr>
            </a:lvl3pPr>
            <a:lvl4pPr lvl="3">
              <a:spcBef>
                <a:spcPts val="0"/>
              </a:spcBef>
              <a:spcAft>
                <a:spcPts val="0"/>
              </a:spcAft>
              <a:buClr>
                <a:schemeClr val="lt1"/>
              </a:buClr>
              <a:buSzPts val="4800"/>
              <a:buFont typeface="Georgia"/>
              <a:buNone/>
              <a:defRPr sz="4800">
                <a:solidFill>
                  <a:schemeClr val="lt1"/>
                </a:solidFill>
                <a:latin typeface="Georgia"/>
                <a:ea typeface="Georgia"/>
                <a:cs typeface="Georgia"/>
                <a:sym typeface="Georgia"/>
              </a:defRPr>
            </a:lvl4pPr>
            <a:lvl5pPr lvl="4">
              <a:spcBef>
                <a:spcPts val="0"/>
              </a:spcBef>
              <a:spcAft>
                <a:spcPts val="0"/>
              </a:spcAft>
              <a:buClr>
                <a:schemeClr val="lt1"/>
              </a:buClr>
              <a:buSzPts val="4800"/>
              <a:buFont typeface="Georgia"/>
              <a:buNone/>
              <a:defRPr sz="4800">
                <a:solidFill>
                  <a:schemeClr val="lt1"/>
                </a:solidFill>
                <a:latin typeface="Georgia"/>
                <a:ea typeface="Georgia"/>
                <a:cs typeface="Georgia"/>
                <a:sym typeface="Georgia"/>
              </a:defRPr>
            </a:lvl5pPr>
            <a:lvl6pPr lvl="5">
              <a:spcBef>
                <a:spcPts val="0"/>
              </a:spcBef>
              <a:spcAft>
                <a:spcPts val="0"/>
              </a:spcAft>
              <a:buClr>
                <a:schemeClr val="lt1"/>
              </a:buClr>
              <a:buSzPts val="4800"/>
              <a:buFont typeface="Georgia"/>
              <a:buNone/>
              <a:defRPr sz="4800">
                <a:solidFill>
                  <a:schemeClr val="lt1"/>
                </a:solidFill>
                <a:latin typeface="Georgia"/>
                <a:ea typeface="Georgia"/>
                <a:cs typeface="Georgia"/>
                <a:sym typeface="Georgia"/>
              </a:defRPr>
            </a:lvl6pPr>
            <a:lvl7pPr lvl="6">
              <a:spcBef>
                <a:spcPts val="0"/>
              </a:spcBef>
              <a:spcAft>
                <a:spcPts val="0"/>
              </a:spcAft>
              <a:buClr>
                <a:schemeClr val="lt1"/>
              </a:buClr>
              <a:buSzPts val="4800"/>
              <a:buFont typeface="Georgia"/>
              <a:buNone/>
              <a:defRPr sz="4800">
                <a:solidFill>
                  <a:schemeClr val="lt1"/>
                </a:solidFill>
                <a:latin typeface="Georgia"/>
                <a:ea typeface="Georgia"/>
                <a:cs typeface="Georgia"/>
                <a:sym typeface="Georgia"/>
              </a:defRPr>
            </a:lvl7pPr>
            <a:lvl8pPr lvl="7">
              <a:spcBef>
                <a:spcPts val="0"/>
              </a:spcBef>
              <a:spcAft>
                <a:spcPts val="0"/>
              </a:spcAft>
              <a:buClr>
                <a:schemeClr val="lt1"/>
              </a:buClr>
              <a:buSzPts val="4800"/>
              <a:buFont typeface="Georgia"/>
              <a:buNone/>
              <a:defRPr sz="4800">
                <a:solidFill>
                  <a:schemeClr val="lt1"/>
                </a:solidFill>
                <a:latin typeface="Georgia"/>
                <a:ea typeface="Georgia"/>
                <a:cs typeface="Georgia"/>
                <a:sym typeface="Georgia"/>
              </a:defRPr>
            </a:lvl8pPr>
            <a:lvl9pPr lvl="8">
              <a:spcBef>
                <a:spcPts val="0"/>
              </a:spcBef>
              <a:spcAft>
                <a:spcPts val="0"/>
              </a:spcAft>
              <a:buClr>
                <a:schemeClr val="lt1"/>
              </a:buClr>
              <a:buSzPts val="4800"/>
              <a:buFont typeface="Georgia"/>
              <a:buNone/>
              <a:defRPr sz="4800">
                <a:solidFill>
                  <a:schemeClr val="lt1"/>
                </a:solidFill>
                <a:latin typeface="Georgia"/>
                <a:ea typeface="Georgia"/>
                <a:cs typeface="Georgia"/>
                <a:sym typeface="Georgia"/>
              </a:defRPr>
            </a:lvl9pPr>
          </a:lstStyle>
          <a:p/>
        </p:txBody>
      </p:sp>
      <p:sp>
        <p:nvSpPr>
          <p:cNvPr id="7" name="Shape 7"/>
          <p:cNvSpPr txBox="1"/>
          <p:nvPr>
            <p:ph idx="1" type="body"/>
          </p:nvPr>
        </p:nvSpPr>
        <p:spPr>
          <a:xfrm>
            <a:off x="457200" y="1200150"/>
            <a:ext cx="8229600" cy="3725700"/>
          </a:xfrm>
          <a:prstGeom prst="rect">
            <a:avLst/>
          </a:prstGeom>
          <a:noFill/>
          <a:ln>
            <a:noFill/>
          </a:ln>
        </p:spPr>
        <p:txBody>
          <a:bodyPr anchorCtr="0" anchor="t" bIns="91425" lIns="91425" spcFirstLastPara="1" rIns="91425" wrap="square" tIns="91425"/>
          <a:lstStyle>
            <a:lvl1pPr indent="-419100" lvl="0" marL="457200">
              <a:spcBef>
                <a:spcPts val="600"/>
              </a:spcBef>
              <a:spcAft>
                <a:spcPts val="0"/>
              </a:spcAft>
              <a:buClr>
                <a:schemeClr val="dk1"/>
              </a:buClr>
              <a:buSzPts val="3000"/>
              <a:buFont typeface="Georgia"/>
              <a:buChar char="●"/>
              <a:defRPr sz="3000">
                <a:solidFill>
                  <a:schemeClr val="dk1"/>
                </a:solidFill>
                <a:latin typeface="Georgia"/>
                <a:ea typeface="Georgia"/>
                <a:cs typeface="Georgia"/>
                <a:sym typeface="Georgia"/>
              </a:defRPr>
            </a:lvl1pPr>
            <a:lvl2pPr indent="-381000" lvl="1" marL="914400">
              <a:spcBef>
                <a:spcPts val="0"/>
              </a:spcBef>
              <a:spcAft>
                <a:spcPts val="0"/>
              </a:spcAft>
              <a:buClr>
                <a:schemeClr val="dk1"/>
              </a:buClr>
              <a:buSzPts val="2400"/>
              <a:buFont typeface="Georgia"/>
              <a:buChar char="○"/>
              <a:defRPr sz="2400">
                <a:solidFill>
                  <a:schemeClr val="dk1"/>
                </a:solidFill>
                <a:latin typeface="Georgia"/>
                <a:ea typeface="Georgia"/>
                <a:cs typeface="Georgia"/>
                <a:sym typeface="Georgia"/>
              </a:defRPr>
            </a:lvl2pPr>
            <a:lvl3pPr indent="-381000" lvl="2" marL="1371600">
              <a:spcBef>
                <a:spcPts val="0"/>
              </a:spcBef>
              <a:spcAft>
                <a:spcPts val="0"/>
              </a:spcAft>
              <a:buClr>
                <a:schemeClr val="dk1"/>
              </a:buClr>
              <a:buSzPts val="2400"/>
              <a:buFont typeface="Georgia"/>
              <a:buChar char="■"/>
              <a:defRPr sz="2400">
                <a:solidFill>
                  <a:schemeClr val="dk1"/>
                </a:solidFill>
                <a:latin typeface="Georgia"/>
                <a:ea typeface="Georgia"/>
                <a:cs typeface="Georgia"/>
                <a:sym typeface="Georgia"/>
              </a:defRPr>
            </a:lvl3pPr>
            <a:lvl4pPr indent="-342900" lvl="3" marL="1828800">
              <a:spcBef>
                <a:spcPts val="0"/>
              </a:spcBef>
              <a:spcAft>
                <a:spcPts val="0"/>
              </a:spcAft>
              <a:buClr>
                <a:schemeClr val="dk1"/>
              </a:buClr>
              <a:buSzPts val="1800"/>
              <a:buFont typeface="Georgia"/>
              <a:buChar char="●"/>
              <a:defRPr sz="1800">
                <a:solidFill>
                  <a:schemeClr val="dk1"/>
                </a:solidFill>
                <a:latin typeface="Georgia"/>
                <a:ea typeface="Georgia"/>
                <a:cs typeface="Georgia"/>
                <a:sym typeface="Georgia"/>
              </a:defRPr>
            </a:lvl4pPr>
            <a:lvl5pPr indent="-342900" lvl="4" marL="2286000">
              <a:spcBef>
                <a:spcPts val="0"/>
              </a:spcBef>
              <a:spcAft>
                <a:spcPts val="0"/>
              </a:spcAft>
              <a:buClr>
                <a:schemeClr val="dk1"/>
              </a:buClr>
              <a:buSzPts val="1800"/>
              <a:buFont typeface="Georgia"/>
              <a:buChar char="○"/>
              <a:defRPr sz="1800">
                <a:solidFill>
                  <a:schemeClr val="dk1"/>
                </a:solidFill>
                <a:latin typeface="Georgia"/>
                <a:ea typeface="Georgia"/>
                <a:cs typeface="Georgia"/>
                <a:sym typeface="Georgia"/>
              </a:defRPr>
            </a:lvl5pPr>
            <a:lvl6pPr indent="-342900" lvl="5" marL="2743200">
              <a:spcBef>
                <a:spcPts val="0"/>
              </a:spcBef>
              <a:spcAft>
                <a:spcPts val="0"/>
              </a:spcAft>
              <a:buClr>
                <a:schemeClr val="dk1"/>
              </a:buClr>
              <a:buSzPts val="1800"/>
              <a:buFont typeface="Georgia"/>
              <a:buChar char="■"/>
              <a:defRPr sz="1800">
                <a:solidFill>
                  <a:schemeClr val="dk1"/>
                </a:solidFill>
                <a:latin typeface="Georgia"/>
                <a:ea typeface="Georgia"/>
                <a:cs typeface="Georgia"/>
                <a:sym typeface="Georgia"/>
              </a:defRPr>
            </a:lvl6pPr>
            <a:lvl7pPr indent="-342900" lvl="6" marL="3200400">
              <a:spcBef>
                <a:spcPts val="0"/>
              </a:spcBef>
              <a:spcAft>
                <a:spcPts val="0"/>
              </a:spcAft>
              <a:buClr>
                <a:schemeClr val="dk1"/>
              </a:buClr>
              <a:buSzPts val="1800"/>
              <a:buFont typeface="Georgia"/>
              <a:buChar char="●"/>
              <a:defRPr sz="1800">
                <a:solidFill>
                  <a:schemeClr val="dk1"/>
                </a:solidFill>
                <a:latin typeface="Georgia"/>
                <a:ea typeface="Georgia"/>
                <a:cs typeface="Georgia"/>
                <a:sym typeface="Georgia"/>
              </a:defRPr>
            </a:lvl7pPr>
            <a:lvl8pPr indent="-342900" lvl="7" marL="3657600">
              <a:spcBef>
                <a:spcPts val="0"/>
              </a:spcBef>
              <a:spcAft>
                <a:spcPts val="0"/>
              </a:spcAft>
              <a:buClr>
                <a:schemeClr val="dk1"/>
              </a:buClr>
              <a:buSzPts val="1800"/>
              <a:buFont typeface="Georgia"/>
              <a:buChar char="○"/>
              <a:defRPr sz="1800">
                <a:solidFill>
                  <a:schemeClr val="dk1"/>
                </a:solidFill>
                <a:latin typeface="Georgia"/>
                <a:ea typeface="Georgia"/>
                <a:cs typeface="Georgia"/>
                <a:sym typeface="Georgia"/>
              </a:defRPr>
            </a:lvl8pPr>
            <a:lvl9pPr indent="-342900" lvl="8" marL="4114800">
              <a:spcBef>
                <a:spcPts val="0"/>
              </a:spcBef>
              <a:spcAft>
                <a:spcPts val="0"/>
              </a:spcAft>
              <a:buClr>
                <a:schemeClr val="dk1"/>
              </a:buClr>
              <a:buSzPts val="1800"/>
              <a:buFont typeface="Georgia"/>
              <a:buChar char="■"/>
              <a:defRPr sz="1800">
                <a:solidFill>
                  <a:schemeClr val="dk1"/>
                </a:solidFill>
                <a:latin typeface="Georgia"/>
                <a:ea typeface="Georgia"/>
                <a:cs typeface="Georgia"/>
                <a:sym typeface="Georgia"/>
              </a:defRPr>
            </a:lvl9pPr>
          </a:lstStyle>
          <a:p/>
        </p:txBody>
      </p:sp>
      <p:sp>
        <p:nvSpPr>
          <p:cNvPr id="8" name="Shape 8"/>
          <p:cNvSpPr txBox="1"/>
          <p:nvPr>
            <p:ph idx="12" type="sldNum"/>
          </p:nvPr>
        </p:nvSpPr>
        <p:spPr>
          <a:xfrm>
            <a:off x="8556791" y="4749851"/>
            <a:ext cx="548700" cy="393600"/>
          </a:xfrm>
          <a:prstGeom prst="rect">
            <a:avLst/>
          </a:prstGeom>
          <a:noFill/>
          <a:ln>
            <a:noFill/>
          </a:ln>
        </p:spPr>
        <p:txBody>
          <a:bodyPr anchorCtr="0" anchor="ctr" bIns="91425" lIns="91425" spcFirstLastPara="1" rIns="91425" wrap="square" tIns="91425">
            <a:noAutofit/>
          </a:bodyPr>
          <a:lstStyle>
            <a:lvl1pPr lvl="0" algn="r">
              <a:buNone/>
              <a:defRPr sz="1300">
                <a:solidFill>
                  <a:schemeClr val="lt2"/>
                </a:solidFill>
                <a:latin typeface="Georgia"/>
                <a:ea typeface="Georgia"/>
                <a:cs typeface="Georgia"/>
                <a:sym typeface="Georgia"/>
              </a:defRPr>
            </a:lvl1pPr>
            <a:lvl2pPr lvl="1" algn="r">
              <a:buNone/>
              <a:defRPr sz="1300">
                <a:solidFill>
                  <a:schemeClr val="lt2"/>
                </a:solidFill>
                <a:latin typeface="Georgia"/>
                <a:ea typeface="Georgia"/>
                <a:cs typeface="Georgia"/>
                <a:sym typeface="Georgia"/>
              </a:defRPr>
            </a:lvl2pPr>
            <a:lvl3pPr lvl="2" algn="r">
              <a:buNone/>
              <a:defRPr sz="1300">
                <a:solidFill>
                  <a:schemeClr val="lt2"/>
                </a:solidFill>
                <a:latin typeface="Georgia"/>
                <a:ea typeface="Georgia"/>
                <a:cs typeface="Georgia"/>
                <a:sym typeface="Georgia"/>
              </a:defRPr>
            </a:lvl3pPr>
            <a:lvl4pPr lvl="3" algn="r">
              <a:buNone/>
              <a:defRPr sz="1300">
                <a:solidFill>
                  <a:schemeClr val="lt2"/>
                </a:solidFill>
                <a:latin typeface="Georgia"/>
                <a:ea typeface="Georgia"/>
                <a:cs typeface="Georgia"/>
                <a:sym typeface="Georgia"/>
              </a:defRPr>
            </a:lvl4pPr>
            <a:lvl5pPr lvl="4" algn="r">
              <a:buNone/>
              <a:defRPr sz="1300">
                <a:solidFill>
                  <a:schemeClr val="lt2"/>
                </a:solidFill>
                <a:latin typeface="Georgia"/>
                <a:ea typeface="Georgia"/>
                <a:cs typeface="Georgia"/>
                <a:sym typeface="Georgia"/>
              </a:defRPr>
            </a:lvl5pPr>
            <a:lvl6pPr lvl="5" algn="r">
              <a:buNone/>
              <a:defRPr sz="1300">
                <a:solidFill>
                  <a:schemeClr val="lt2"/>
                </a:solidFill>
                <a:latin typeface="Georgia"/>
                <a:ea typeface="Georgia"/>
                <a:cs typeface="Georgia"/>
                <a:sym typeface="Georgia"/>
              </a:defRPr>
            </a:lvl6pPr>
            <a:lvl7pPr lvl="6" algn="r">
              <a:buNone/>
              <a:defRPr sz="1300">
                <a:solidFill>
                  <a:schemeClr val="lt2"/>
                </a:solidFill>
                <a:latin typeface="Georgia"/>
                <a:ea typeface="Georgia"/>
                <a:cs typeface="Georgia"/>
                <a:sym typeface="Georgia"/>
              </a:defRPr>
            </a:lvl7pPr>
            <a:lvl8pPr lvl="7" algn="r">
              <a:buNone/>
              <a:defRPr sz="1300">
                <a:solidFill>
                  <a:schemeClr val="lt2"/>
                </a:solidFill>
                <a:latin typeface="Georgia"/>
                <a:ea typeface="Georgia"/>
                <a:cs typeface="Georgia"/>
                <a:sym typeface="Georgia"/>
              </a:defRPr>
            </a:lvl8pPr>
            <a:lvl9pPr lvl="8" algn="r">
              <a:buNone/>
              <a:defRPr sz="1300">
                <a:solidFill>
                  <a:schemeClr val="lt2"/>
                </a:solidFill>
                <a:latin typeface="Georgia"/>
                <a:ea typeface="Georgia"/>
                <a:cs typeface="Georgia"/>
                <a:sym typeface="Georgia"/>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2.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calculusapplets.com/aveval.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9.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0.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6.pn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math.ucsd.edu/~ashenk/Section2_5.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7.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mathinsight.org/calculating_area_under_curve_riemann_sums"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5.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www.khanacademy.org/math/integral-calculus/indefinite-definite-integrals/indefinite_integrals/v/antiderivative-acceleration"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9" name="Shape 49"/>
        <p:cNvGrpSpPr/>
        <p:nvPr/>
      </p:nvGrpSpPr>
      <p:grpSpPr>
        <a:xfrm>
          <a:off x="0" y="0"/>
          <a:ext cx="0" cy="0"/>
          <a:chOff x="0" y="0"/>
          <a:chExt cx="0" cy="0"/>
        </a:xfrm>
      </p:grpSpPr>
      <p:sp>
        <p:nvSpPr>
          <p:cNvPr id="50" name="Shape 50"/>
          <p:cNvSpPr txBox="1"/>
          <p:nvPr>
            <p:ph type="ctrTitle"/>
          </p:nvPr>
        </p:nvSpPr>
        <p:spPr>
          <a:xfrm>
            <a:off x="685800" y="1746893"/>
            <a:ext cx="7772400" cy="1238100"/>
          </a:xfrm>
          <a:prstGeom prst="rect">
            <a:avLst/>
          </a:prstGeom>
        </p:spPr>
        <p:txBody>
          <a:bodyPr anchorCtr="0" anchor="b" bIns="91425" lIns="91425" spcFirstLastPara="1" rIns="91425" wrap="square" tIns="91425">
            <a:noAutofit/>
          </a:bodyPr>
          <a:lstStyle/>
          <a:p>
            <a:pPr indent="0" lvl="0" marL="0" rtl="0">
              <a:spcBef>
                <a:spcPts val="0"/>
              </a:spcBef>
              <a:spcAft>
                <a:spcPts val="0"/>
              </a:spcAft>
              <a:buNone/>
            </a:pPr>
            <a:r>
              <a:rPr lang="en"/>
              <a:t>AP Calculus BC 2015</a:t>
            </a:r>
            <a:endParaRPr/>
          </a:p>
          <a:p>
            <a:pPr indent="0" lvl="0" marL="0">
              <a:spcBef>
                <a:spcPts val="0"/>
              </a:spcBef>
              <a:spcAft>
                <a:spcPts val="0"/>
              </a:spcAft>
              <a:buNone/>
            </a:pPr>
            <a:r>
              <a:rPr lang="en"/>
              <a:t>Free Response #3</a:t>
            </a:r>
            <a:endParaRPr/>
          </a:p>
        </p:txBody>
      </p:sp>
      <p:sp>
        <p:nvSpPr>
          <p:cNvPr id="51" name="Shape 51"/>
          <p:cNvSpPr txBox="1"/>
          <p:nvPr>
            <p:ph idx="1" type="subTitle"/>
          </p:nvPr>
        </p:nvSpPr>
        <p:spPr>
          <a:xfrm>
            <a:off x="685800" y="3093357"/>
            <a:ext cx="7772400" cy="6666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by Catherine Budd</a:t>
            </a:r>
            <a:endParaRPr/>
          </a:p>
        </p:txBody>
      </p:sp>
    </p:spTree>
  </p:cSld>
  <p:clrMapOvr>
    <a:masterClrMapping/>
  </p:clrMapOvr>
  <mc:AlternateContent>
    <mc:Choice Requires="p14">
      <p:transition spd="slow" p14:dur="1700">
        <p:fade thruBlk="1"/>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5" name="Shape 115"/>
        <p:cNvGrpSpPr/>
        <p:nvPr/>
      </p:nvGrpSpPr>
      <p:grpSpPr>
        <a:xfrm>
          <a:off x="0" y="0"/>
          <a:ext cx="0" cy="0"/>
          <a:chOff x="0" y="0"/>
          <a:chExt cx="0" cy="0"/>
        </a:xfrm>
      </p:grpSpPr>
      <p:sp>
        <p:nvSpPr>
          <p:cNvPr id="116" name="Shape 116"/>
          <p:cNvSpPr txBox="1"/>
          <p:nvPr>
            <p:ph type="title"/>
          </p:nvPr>
        </p:nvSpPr>
        <p:spPr>
          <a:xfrm>
            <a:off x="457200" y="205978"/>
            <a:ext cx="8229600" cy="8574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r>
              <a:rPr lang="en"/>
              <a:t>Part d</a:t>
            </a:r>
            <a:endParaRPr/>
          </a:p>
        </p:txBody>
      </p:sp>
      <p:sp>
        <p:nvSpPr>
          <p:cNvPr id="117" name="Shape 117"/>
          <p:cNvSpPr txBox="1"/>
          <p:nvPr>
            <p:ph idx="1" type="body"/>
          </p:nvPr>
        </p:nvSpPr>
        <p:spPr>
          <a:xfrm>
            <a:off x="457200" y="1200150"/>
            <a:ext cx="8229600" cy="3725700"/>
          </a:xfrm>
          <a:prstGeom prst="rect">
            <a:avLst/>
          </a:prstGeom>
        </p:spPr>
        <p:txBody>
          <a:bodyPr anchorCtr="0" anchor="t" bIns="91425" lIns="91425" spcFirstLastPara="1" rIns="91425" wrap="square" tIns="91425">
            <a:noAutofit/>
          </a:bodyPr>
          <a:lstStyle/>
          <a:p>
            <a:pPr indent="0" lvl="0" marL="0" rtl="0">
              <a:spcBef>
                <a:spcPts val="600"/>
              </a:spcBef>
              <a:spcAft>
                <a:spcPts val="0"/>
              </a:spcAft>
              <a:buNone/>
            </a:pPr>
            <a:r>
              <a:rPr lang="en" sz="1800"/>
              <a:t>Process:</a:t>
            </a:r>
            <a:endParaRPr sz="1800"/>
          </a:p>
          <a:p>
            <a:pPr indent="-342900" lvl="0" marL="457200" rtl="0">
              <a:spcBef>
                <a:spcPts val="600"/>
              </a:spcBef>
              <a:spcAft>
                <a:spcPts val="0"/>
              </a:spcAft>
              <a:buSzPts val="1800"/>
              <a:buChar char="-"/>
            </a:pPr>
            <a:r>
              <a:rPr lang="en" sz="1800"/>
              <a:t>Recognize that the question is asking for the average value of the function B(t) given in part c on the interval [0,10]</a:t>
            </a:r>
            <a:endParaRPr sz="1800"/>
          </a:p>
          <a:p>
            <a:pPr indent="-342900" lvl="0" marL="457200" rtl="0">
              <a:spcBef>
                <a:spcPts val="0"/>
              </a:spcBef>
              <a:spcAft>
                <a:spcPts val="0"/>
              </a:spcAft>
              <a:buSzPts val="1800"/>
              <a:buChar char="-"/>
            </a:pPr>
            <a:r>
              <a:rPr lang="en" sz="1800"/>
              <a:t>Write and apply the formula for the average value function</a:t>
            </a:r>
            <a:endParaRPr sz="1800"/>
          </a:p>
          <a:p>
            <a:pPr indent="-342900" lvl="0" marL="457200" rtl="0">
              <a:spcBef>
                <a:spcPts val="0"/>
              </a:spcBef>
              <a:spcAft>
                <a:spcPts val="0"/>
              </a:spcAft>
              <a:buSzPts val="1800"/>
              <a:buChar char="-"/>
            </a:pPr>
            <a:r>
              <a:rPr lang="en" sz="1800"/>
              <a:t>Solve the function for the average velocity and the answer of the part</a:t>
            </a:r>
            <a:endParaRPr sz="1800"/>
          </a:p>
          <a:p>
            <a:pPr indent="0" lvl="0" marL="0" rtl="0">
              <a:spcBef>
                <a:spcPts val="600"/>
              </a:spcBef>
              <a:spcAft>
                <a:spcPts val="0"/>
              </a:spcAft>
              <a:buNone/>
            </a:pPr>
            <a:r>
              <a:t/>
            </a:r>
            <a:endParaRPr sz="1800"/>
          </a:p>
          <a:p>
            <a:pPr indent="0" lvl="0" marL="0">
              <a:spcBef>
                <a:spcPts val="600"/>
              </a:spcBef>
              <a:spcAft>
                <a:spcPts val="0"/>
              </a:spcAft>
              <a:buNone/>
            </a:pPr>
            <a:r>
              <a:rPr lang="en" sz="1800"/>
              <a:t>	    Solution:</a:t>
            </a:r>
            <a:endParaRPr sz="1800"/>
          </a:p>
        </p:txBody>
      </p:sp>
      <p:pic>
        <p:nvPicPr>
          <p:cNvPr descr="Screenshot 2015-05-29 00.12.11.png" id="118" name="Shape 118"/>
          <p:cNvPicPr preferRelativeResize="0"/>
          <p:nvPr/>
        </p:nvPicPr>
        <p:blipFill>
          <a:blip r:embed="rId3">
            <a:alphaModFix/>
          </a:blip>
          <a:stretch>
            <a:fillRect/>
          </a:stretch>
        </p:blipFill>
        <p:spPr>
          <a:xfrm>
            <a:off x="2482150" y="458450"/>
            <a:ext cx="6661850" cy="352425"/>
          </a:xfrm>
          <a:prstGeom prst="rect">
            <a:avLst/>
          </a:prstGeom>
          <a:noFill/>
          <a:ln>
            <a:noFill/>
          </a:ln>
        </p:spPr>
      </p:pic>
      <p:pic>
        <p:nvPicPr>
          <p:cNvPr descr="Screenshot 2015-05-29 00.06.34.png" id="119" name="Shape 119"/>
          <p:cNvPicPr preferRelativeResize="0"/>
          <p:nvPr/>
        </p:nvPicPr>
        <p:blipFill>
          <a:blip r:embed="rId4">
            <a:alphaModFix/>
          </a:blip>
          <a:stretch>
            <a:fillRect/>
          </a:stretch>
        </p:blipFill>
        <p:spPr>
          <a:xfrm>
            <a:off x="2277863" y="3120688"/>
            <a:ext cx="6657975" cy="561975"/>
          </a:xfrm>
          <a:prstGeom prst="rect">
            <a:avLst/>
          </a:prstGeom>
          <a:noFill/>
          <a:ln>
            <a:noFill/>
          </a:ln>
        </p:spPr>
      </p:pic>
      <p:sp>
        <p:nvSpPr>
          <p:cNvPr id="120" name="Shape 120"/>
          <p:cNvSpPr/>
          <p:nvPr/>
        </p:nvSpPr>
        <p:spPr>
          <a:xfrm>
            <a:off x="1075825" y="3073800"/>
            <a:ext cx="7920300" cy="655800"/>
          </a:xfrm>
          <a:prstGeom prst="rect">
            <a:avLst/>
          </a:prstGeom>
          <a:no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mc:AlternateContent>
    <mc:Choice Requires="p14">
      <p:transition spd="slow" p14:dur="1000">
        <p14:gallery dir="l"/>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4" name="Shape 124"/>
        <p:cNvGrpSpPr/>
        <p:nvPr/>
      </p:nvGrpSpPr>
      <p:grpSpPr>
        <a:xfrm>
          <a:off x="0" y="0"/>
          <a:ext cx="0" cy="0"/>
          <a:chOff x="0" y="0"/>
          <a:chExt cx="0" cy="0"/>
        </a:xfrm>
      </p:grpSpPr>
      <p:sp>
        <p:nvSpPr>
          <p:cNvPr id="125" name="Shape 125"/>
          <p:cNvSpPr txBox="1"/>
          <p:nvPr>
            <p:ph type="title"/>
          </p:nvPr>
        </p:nvSpPr>
        <p:spPr>
          <a:xfrm>
            <a:off x="457200" y="205978"/>
            <a:ext cx="8229600" cy="8574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r>
              <a:rPr lang="en"/>
              <a:t>Analyzation</a:t>
            </a:r>
            <a:endParaRPr/>
          </a:p>
        </p:txBody>
      </p:sp>
      <p:sp>
        <p:nvSpPr>
          <p:cNvPr id="126" name="Shape 126"/>
          <p:cNvSpPr txBox="1"/>
          <p:nvPr>
            <p:ph idx="1" type="body"/>
          </p:nvPr>
        </p:nvSpPr>
        <p:spPr>
          <a:xfrm>
            <a:off x="457200" y="1200150"/>
            <a:ext cx="8229600" cy="3725700"/>
          </a:xfrm>
          <a:prstGeom prst="rect">
            <a:avLst/>
          </a:prstGeom>
        </p:spPr>
        <p:txBody>
          <a:bodyPr anchorCtr="0" anchor="t" bIns="91425" lIns="91425" spcFirstLastPara="1" rIns="91425" wrap="square" tIns="91425">
            <a:noAutofit/>
          </a:bodyPr>
          <a:lstStyle/>
          <a:p>
            <a:pPr indent="0" lvl="0" marL="0">
              <a:spcBef>
                <a:spcPts val="600"/>
              </a:spcBef>
              <a:spcAft>
                <a:spcPts val="0"/>
              </a:spcAft>
              <a:buNone/>
            </a:pPr>
            <a:r>
              <a:rPr lang="en" sz="1800"/>
              <a:t>This medium level question is designed to test whether the student can recognize the application of the average value function and correctly use it to answer the question. A student could go wrong if they do not recognize the application of the average value function, do not remember what the function is and cannot derive it, and do not realize what the bounds are for the integral. These misconceptions can be corrected by realizing how to derive the average value function by thinking of the Mean Value Theorem for integrals and reading the problem thoroughly to see that the question specifically asks for the average value and provides the bounds for the integral. It would be easiest if the student just remembered the function to apply it. </a:t>
            </a:r>
            <a:endParaRPr sz="1800"/>
          </a:p>
        </p:txBody>
      </p:sp>
      <p:sp>
        <p:nvSpPr>
          <p:cNvPr id="127" name="Shape 127"/>
          <p:cNvSpPr txBox="1"/>
          <p:nvPr/>
        </p:nvSpPr>
        <p:spPr>
          <a:xfrm>
            <a:off x="2274475" y="4766000"/>
            <a:ext cx="7017000" cy="534000"/>
          </a:xfrm>
          <a:prstGeom prst="rect">
            <a:avLst/>
          </a:prstGeom>
          <a:noFill/>
          <a:ln>
            <a:noFill/>
          </a:ln>
        </p:spPr>
        <p:txBody>
          <a:bodyPr anchorCtr="0" anchor="ctr" bIns="91425" lIns="91425" spcFirstLastPara="1" rIns="91425" wrap="square" tIns="91425">
            <a:noAutofit/>
          </a:bodyPr>
          <a:lstStyle/>
          <a:p>
            <a:pPr indent="0" lvl="0" marL="0" rtl="0">
              <a:spcBef>
                <a:spcPts val="0"/>
              </a:spcBef>
              <a:spcAft>
                <a:spcPts val="0"/>
              </a:spcAft>
              <a:buNone/>
            </a:pPr>
            <a:r>
              <a:rPr lang="en"/>
              <a:t>Explanation of the Average Value Function:   </a:t>
            </a:r>
            <a:r>
              <a:rPr lang="en" u="sng">
                <a:solidFill>
                  <a:schemeClr val="hlink"/>
                </a:solidFill>
                <a:hlinkClick r:id="rId3"/>
              </a:rPr>
              <a:t>http://calculusapplets.com/aveval.html</a:t>
            </a:r>
            <a:endParaRPr/>
          </a:p>
          <a:p>
            <a:pPr indent="0" lvl="0" marL="0" rtl="0">
              <a:spcBef>
                <a:spcPts val="0"/>
              </a:spcBef>
              <a:spcAft>
                <a:spcPts val="0"/>
              </a:spcAft>
              <a:buNone/>
            </a:pPr>
            <a:r>
              <a:t/>
            </a:r>
            <a:endParaRPr/>
          </a:p>
        </p:txBody>
      </p:sp>
    </p:spTree>
  </p:cSld>
  <p:clrMapOvr>
    <a:masterClrMapping/>
  </p:clrMapOvr>
  <mc:AlternateContent>
    <mc:Choice Requires="p14">
      <p:transition spd="slow" p14:dur="1000">
        <p:fade thruBlk="1"/>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1" name="Shape 131"/>
        <p:cNvGrpSpPr/>
        <p:nvPr/>
      </p:nvGrpSpPr>
      <p:grpSpPr>
        <a:xfrm>
          <a:off x="0" y="0"/>
          <a:ext cx="0" cy="0"/>
          <a:chOff x="0" y="0"/>
          <a:chExt cx="0" cy="0"/>
        </a:xfrm>
      </p:grpSpPr>
      <p:sp>
        <p:nvSpPr>
          <p:cNvPr id="132" name="Shape 132"/>
          <p:cNvSpPr txBox="1"/>
          <p:nvPr>
            <p:ph type="title"/>
          </p:nvPr>
        </p:nvSpPr>
        <p:spPr>
          <a:xfrm>
            <a:off x="457200" y="205978"/>
            <a:ext cx="8229600" cy="8574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r>
              <a:rPr lang="en"/>
              <a:t>Connection</a:t>
            </a:r>
            <a:endParaRPr/>
          </a:p>
        </p:txBody>
      </p:sp>
      <p:sp>
        <p:nvSpPr>
          <p:cNvPr id="133" name="Shape 133"/>
          <p:cNvSpPr txBox="1"/>
          <p:nvPr>
            <p:ph idx="1" type="body"/>
          </p:nvPr>
        </p:nvSpPr>
        <p:spPr>
          <a:xfrm>
            <a:off x="457200" y="1200150"/>
            <a:ext cx="8229600" cy="3725700"/>
          </a:xfrm>
          <a:prstGeom prst="rect">
            <a:avLst/>
          </a:prstGeom>
        </p:spPr>
        <p:txBody>
          <a:bodyPr anchorCtr="0" anchor="t" bIns="91425" lIns="91425" spcFirstLastPara="1" rIns="91425" wrap="square" tIns="91425">
            <a:noAutofit/>
          </a:bodyPr>
          <a:lstStyle/>
          <a:p>
            <a:pPr indent="0" lvl="0" marL="0">
              <a:spcBef>
                <a:spcPts val="600"/>
              </a:spcBef>
              <a:spcAft>
                <a:spcPts val="0"/>
              </a:spcAft>
              <a:buNone/>
            </a:pPr>
            <a:r>
              <a:rPr lang="en" sz="1800"/>
              <a:t>The question tests in general whether the student understands how position, velocity, and acceleration are related and whether the student understands how to estimate and find derivatives and integrals. Part a asks for the student to understand how the derivative applies to the table of data and how to estimate the derivative, which is compared to part c where the relationship between velocity and acceleration is again mentioned but a function is provided so the exact value of the derivative must be calculated. Part b test the student on the relationship between velocity and position and whether he/she can estimate an integral. Part d tests whether the student can solve an integral within the context of the average value function. The parts combine to test a variety of aspects of the subject to gain a larger understanding of the student’s knowledge.</a:t>
            </a:r>
            <a:endParaRPr sz="1800"/>
          </a:p>
        </p:txBody>
      </p:sp>
    </p:spTree>
  </p:cSld>
  <p:clrMapOvr>
    <a:masterClrMapping/>
  </p:clrMapOvr>
  <mc:AlternateContent>
    <mc:Choice Requires="p14">
      <p:transition spd="slow" p14:dur="1000">
        <p14:prism dir="l"/>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7" name="Shape 137"/>
        <p:cNvGrpSpPr/>
        <p:nvPr/>
      </p:nvGrpSpPr>
      <p:grpSpPr>
        <a:xfrm>
          <a:off x="0" y="0"/>
          <a:ext cx="0" cy="0"/>
          <a:chOff x="0" y="0"/>
          <a:chExt cx="0" cy="0"/>
        </a:xfrm>
      </p:grpSpPr>
      <p:sp>
        <p:nvSpPr>
          <p:cNvPr id="138" name="Shape 138"/>
          <p:cNvSpPr txBox="1"/>
          <p:nvPr>
            <p:ph type="title"/>
          </p:nvPr>
        </p:nvSpPr>
        <p:spPr>
          <a:xfrm>
            <a:off x="457200" y="205978"/>
            <a:ext cx="8229600" cy="8574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r>
              <a:rPr lang="en"/>
              <a:t>Summary</a:t>
            </a:r>
            <a:endParaRPr/>
          </a:p>
        </p:txBody>
      </p:sp>
      <p:sp>
        <p:nvSpPr>
          <p:cNvPr id="139" name="Shape 139"/>
          <p:cNvSpPr txBox="1"/>
          <p:nvPr>
            <p:ph idx="1" type="body"/>
          </p:nvPr>
        </p:nvSpPr>
        <p:spPr>
          <a:xfrm>
            <a:off x="457200" y="1200150"/>
            <a:ext cx="4983300" cy="3725700"/>
          </a:xfrm>
          <a:prstGeom prst="rect">
            <a:avLst/>
          </a:prstGeom>
        </p:spPr>
        <p:txBody>
          <a:bodyPr anchorCtr="0" anchor="t" bIns="91425" lIns="91425" spcFirstLastPara="1" rIns="91425" wrap="square" tIns="91425">
            <a:noAutofit/>
          </a:bodyPr>
          <a:lstStyle/>
          <a:p>
            <a:pPr indent="0" lvl="0" marL="0">
              <a:spcBef>
                <a:spcPts val="600"/>
              </a:spcBef>
              <a:spcAft>
                <a:spcPts val="0"/>
              </a:spcAft>
              <a:buNone/>
            </a:pPr>
            <a:r>
              <a:rPr lang="en" sz="1800"/>
              <a:t>The AP Calculus BC Free Response #3 focuses on derivatives and integrals in the context of position, velocity, and acceleration. It asks questions which requires students to remember formulas and relationships and to be able to apply them correctly. Overall, it was not the most difficult question on the test but it was representative of the material we learned during the year and if one studied and knew the methods they most likely did well.</a:t>
            </a:r>
            <a:endParaRPr sz="1800"/>
          </a:p>
        </p:txBody>
      </p:sp>
      <p:pic>
        <p:nvPicPr>
          <p:cNvPr descr="Calvin&amp;Hobbes Math Atheist.jpg" id="140" name="Shape 140"/>
          <p:cNvPicPr preferRelativeResize="0"/>
          <p:nvPr/>
        </p:nvPicPr>
        <p:blipFill>
          <a:blip r:embed="rId3">
            <a:alphaModFix/>
          </a:blip>
          <a:stretch>
            <a:fillRect/>
          </a:stretch>
        </p:blipFill>
        <p:spPr>
          <a:xfrm>
            <a:off x="6011775" y="1404290"/>
            <a:ext cx="2675025" cy="3317425"/>
          </a:xfrm>
          <a:prstGeom prst="rect">
            <a:avLst/>
          </a:prstGeom>
          <a:noFill/>
          <a:ln>
            <a:noFill/>
          </a:ln>
        </p:spPr>
      </p:pic>
    </p:spTree>
  </p:cSld>
  <p:clrMapOvr>
    <a:masterClrMapping/>
  </p:clrMapOvr>
  <mc:AlternateContent>
    <mc:Choice Requires="p14">
      <p:transition spd="slow" p14:dur="1000">
        <p:fade thruBlk="1"/>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5" name="Shape 55"/>
        <p:cNvGrpSpPr/>
        <p:nvPr/>
      </p:nvGrpSpPr>
      <p:grpSpPr>
        <a:xfrm>
          <a:off x="0" y="0"/>
          <a:ext cx="0" cy="0"/>
          <a:chOff x="0" y="0"/>
          <a:chExt cx="0" cy="0"/>
        </a:xfrm>
      </p:grpSpPr>
      <p:sp>
        <p:nvSpPr>
          <p:cNvPr id="56" name="Shape 56"/>
          <p:cNvSpPr txBox="1"/>
          <p:nvPr>
            <p:ph type="title"/>
          </p:nvPr>
        </p:nvSpPr>
        <p:spPr>
          <a:xfrm>
            <a:off x="457200" y="205978"/>
            <a:ext cx="8229600" cy="8574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r>
              <a:rPr lang="en"/>
              <a:t>Question #3</a:t>
            </a:r>
            <a:endParaRPr/>
          </a:p>
        </p:txBody>
      </p:sp>
      <p:pic>
        <p:nvPicPr>
          <p:cNvPr descr="Screenshot 2015-05-27 18.37.54.png" id="57" name="Shape 57"/>
          <p:cNvPicPr preferRelativeResize="0"/>
          <p:nvPr/>
        </p:nvPicPr>
        <p:blipFill>
          <a:blip r:embed="rId3">
            <a:alphaModFix/>
          </a:blip>
          <a:stretch>
            <a:fillRect/>
          </a:stretch>
        </p:blipFill>
        <p:spPr>
          <a:xfrm>
            <a:off x="1005100" y="1168050"/>
            <a:ext cx="6950774" cy="3975450"/>
          </a:xfrm>
          <a:prstGeom prst="rect">
            <a:avLst/>
          </a:prstGeom>
          <a:noFill/>
          <a:ln>
            <a:noFill/>
          </a:ln>
        </p:spPr>
      </p:pic>
    </p:spTree>
  </p:cSld>
  <p:clrMapOvr>
    <a:masterClrMapping/>
  </p:clrMapOvr>
  <mc:AlternateContent>
    <mc:Choice Requires="p14">
      <p:transition spd="slow" p14:dur="900">
        <p:push dir="r"/>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1" name="Shape 61"/>
        <p:cNvGrpSpPr/>
        <p:nvPr/>
      </p:nvGrpSpPr>
      <p:grpSpPr>
        <a:xfrm>
          <a:off x="0" y="0"/>
          <a:ext cx="0" cy="0"/>
          <a:chOff x="0" y="0"/>
          <a:chExt cx="0" cy="0"/>
        </a:xfrm>
      </p:grpSpPr>
      <p:sp>
        <p:nvSpPr>
          <p:cNvPr id="62" name="Shape 62"/>
          <p:cNvSpPr txBox="1"/>
          <p:nvPr>
            <p:ph type="title"/>
          </p:nvPr>
        </p:nvSpPr>
        <p:spPr>
          <a:xfrm>
            <a:off x="457200" y="205978"/>
            <a:ext cx="8229600" cy="8574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r>
              <a:rPr lang="en"/>
              <a:t>Topic</a:t>
            </a:r>
            <a:endParaRPr/>
          </a:p>
        </p:txBody>
      </p:sp>
      <p:sp>
        <p:nvSpPr>
          <p:cNvPr id="63" name="Shape 63"/>
          <p:cNvSpPr txBox="1"/>
          <p:nvPr>
            <p:ph idx="1" type="body"/>
          </p:nvPr>
        </p:nvSpPr>
        <p:spPr>
          <a:xfrm>
            <a:off x="457200" y="1200150"/>
            <a:ext cx="8229600" cy="3725700"/>
          </a:xfrm>
          <a:prstGeom prst="rect">
            <a:avLst/>
          </a:prstGeom>
        </p:spPr>
        <p:txBody>
          <a:bodyPr anchorCtr="0" anchor="t" bIns="91425" lIns="91425" spcFirstLastPara="1" rIns="91425" wrap="square" tIns="91425">
            <a:noAutofit/>
          </a:bodyPr>
          <a:lstStyle/>
          <a:p>
            <a:pPr indent="0" lvl="0" marL="0">
              <a:spcBef>
                <a:spcPts val="600"/>
              </a:spcBef>
              <a:spcAft>
                <a:spcPts val="0"/>
              </a:spcAft>
              <a:buNone/>
            </a:pPr>
            <a:r>
              <a:rPr lang="en" sz="1800"/>
              <a:t>This question can be answered entirely with knowledge from the AB curriculum. The question requires knowledge on derivative estimation from a table, the definition of a definite integral, Riemann sums, velocity and acceleration derivatives, and the average value integral formula and application. It requires the student to be able to understand what a derivative is and how to estimate it from a table, what an integral means in context with velocity, how to compose a Riemann sum by adding the area of rectangles, what the derivative means in context with velocity and acceleration, and how the average value function is applied.</a:t>
            </a:r>
            <a:endParaRPr sz="1800"/>
          </a:p>
        </p:txBody>
      </p:sp>
    </p:spTree>
  </p:cSld>
  <p:clrMapOvr>
    <a:masterClrMapping/>
  </p:clrMapOvr>
  <mc:AlternateContent>
    <mc:Choice Requires="p14">
      <p:transition spd="slow" p14:dur="1000">
        <p14:flip dir="l"/>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7" name="Shape 67"/>
        <p:cNvGrpSpPr/>
        <p:nvPr/>
      </p:nvGrpSpPr>
      <p:grpSpPr>
        <a:xfrm>
          <a:off x="0" y="0"/>
          <a:ext cx="0" cy="0"/>
          <a:chOff x="0" y="0"/>
          <a:chExt cx="0" cy="0"/>
        </a:xfrm>
      </p:grpSpPr>
      <p:sp>
        <p:nvSpPr>
          <p:cNvPr id="68" name="Shape 68"/>
          <p:cNvSpPr/>
          <p:nvPr/>
        </p:nvSpPr>
        <p:spPr>
          <a:xfrm>
            <a:off x="3920175" y="4124800"/>
            <a:ext cx="4920300" cy="807900"/>
          </a:xfrm>
          <a:prstGeom prst="rect">
            <a:avLst/>
          </a:prstGeom>
          <a:no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69" name="Shape 69"/>
          <p:cNvSpPr txBox="1"/>
          <p:nvPr>
            <p:ph type="title"/>
          </p:nvPr>
        </p:nvSpPr>
        <p:spPr>
          <a:xfrm>
            <a:off x="457200" y="205978"/>
            <a:ext cx="8229600" cy="8574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r>
              <a:rPr lang="en"/>
              <a:t>Part a</a:t>
            </a:r>
            <a:endParaRPr/>
          </a:p>
        </p:txBody>
      </p:sp>
      <p:sp>
        <p:nvSpPr>
          <p:cNvPr id="70" name="Shape 70"/>
          <p:cNvSpPr txBox="1"/>
          <p:nvPr>
            <p:ph idx="1" type="body"/>
          </p:nvPr>
        </p:nvSpPr>
        <p:spPr>
          <a:xfrm>
            <a:off x="457200" y="981400"/>
            <a:ext cx="8229600" cy="3951300"/>
          </a:xfrm>
          <a:prstGeom prst="rect">
            <a:avLst/>
          </a:prstGeom>
        </p:spPr>
        <p:txBody>
          <a:bodyPr anchorCtr="0" anchor="t" bIns="91425" lIns="91425" spcFirstLastPara="1" rIns="91425" wrap="square" tIns="91425">
            <a:noAutofit/>
          </a:bodyPr>
          <a:lstStyle/>
          <a:p>
            <a:pPr indent="0" lvl="0" marL="0" rtl="0">
              <a:spcBef>
                <a:spcPts val="600"/>
              </a:spcBef>
              <a:spcAft>
                <a:spcPts val="0"/>
              </a:spcAft>
              <a:buNone/>
            </a:pPr>
            <a:r>
              <a:rPr lang="en" sz="1800"/>
              <a:t>Process: </a:t>
            </a:r>
            <a:endParaRPr sz="1800"/>
          </a:p>
          <a:p>
            <a:pPr indent="0" lvl="0" marL="0" rtl="0">
              <a:spcBef>
                <a:spcPts val="600"/>
              </a:spcBef>
              <a:spcAft>
                <a:spcPts val="0"/>
              </a:spcAft>
              <a:buNone/>
            </a:pPr>
            <a:r>
              <a:rPr lang="en" sz="1800"/>
              <a:t>-The derivative can be estimated by finding the rate of change between the nearest two values that encompasses the point that was given for the estimation</a:t>
            </a:r>
            <a:endParaRPr sz="1800"/>
          </a:p>
          <a:p>
            <a:pPr indent="0" lvl="0" marL="0" rtl="0">
              <a:spcBef>
                <a:spcPts val="600"/>
              </a:spcBef>
              <a:spcAft>
                <a:spcPts val="0"/>
              </a:spcAft>
              <a:buNone/>
            </a:pPr>
            <a:r>
              <a:rPr lang="en" sz="1800"/>
              <a:t>-Find the rate of change by subtracting the value of the smaller velocity from the value of the greater velocity and divide by the difference of the times at which these velocities occurred.</a:t>
            </a:r>
            <a:endParaRPr sz="1800"/>
          </a:p>
          <a:p>
            <a:pPr indent="0" lvl="0" marL="0" rtl="0">
              <a:spcBef>
                <a:spcPts val="600"/>
              </a:spcBef>
              <a:spcAft>
                <a:spcPts val="0"/>
              </a:spcAft>
              <a:buNone/>
            </a:pPr>
            <a:r>
              <a:rPr lang="en" sz="1800"/>
              <a:t>-That rate of change is the correct estimate for the derivative of the velocity at a certain time between those two times. Remember units as the velocity has the units meters per minute and time is measured in units so the final units should be meters per minute per minute.</a:t>
            </a:r>
            <a:endParaRPr sz="1800"/>
          </a:p>
          <a:p>
            <a:pPr indent="457200" lvl="0" marL="2743200">
              <a:spcBef>
                <a:spcPts val="600"/>
              </a:spcBef>
              <a:spcAft>
                <a:spcPts val="0"/>
              </a:spcAft>
              <a:buNone/>
            </a:pPr>
            <a:r>
              <a:rPr lang="en" sz="1800"/>
              <a:t>    Solution: </a:t>
            </a:r>
            <a:endParaRPr sz="1800"/>
          </a:p>
        </p:txBody>
      </p:sp>
      <p:pic>
        <p:nvPicPr>
          <p:cNvPr descr="Screenshot 2015-05-29 00.05.41.png" id="71" name="Shape 71"/>
          <p:cNvPicPr preferRelativeResize="0"/>
          <p:nvPr/>
        </p:nvPicPr>
        <p:blipFill>
          <a:blip r:embed="rId3">
            <a:alphaModFix/>
          </a:blip>
          <a:stretch>
            <a:fillRect/>
          </a:stretch>
        </p:blipFill>
        <p:spPr>
          <a:xfrm>
            <a:off x="4940875" y="4204900"/>
            <a:ext cx="3790950" cy="647700"/>
          </a:xfrm>
          <a:prstGeom prst="rect">
            <a:avLst/>
          </a:prstGeom>
          <a:noFill/>
          <a:ln>
            <a:noFill/>
          </a:ln>
        </p:spPr>
      </p:pic>
      <p:pic>
        <p:nvPicPr>
          <p:cNvPr descr="Screenshot 2015-05-29 01.11.37.png" id="72" name="Shape 72"/>
          <p:cNvPicPr preferRelativeResize="0"/>
          <p:nvPr/>
        </p:nvPicPr>
        <p:blipFill>
          <a:blip r:embed="rId4">
            <a:alphaModFix/>
          </a:blip>
          <a:stretch>
            <a:fillRect/>
          </a:stretch>
        </p:blipFill>
        <p:spPr>
          <a:xfrm>
            <a:off x="3019363" y="516625"/>
            <a:ext cx="5133975" cy="400050"/>
          </a:xfrm>
          <a:prstGeom prst="rect">
            <a:avLst/>
          </a:prstGeom>
          <a:noFill/>
          <a:ln>
            <a:noFill/>
          </a:ln>
        </p:spPr>
      </p:pic>
    </p:spTree>
  </p:cSld>
  <p:clrMapOvr>
    <a:masterClrMapping/>
  </p:clrMapOvr>
  <mc:AlternateContent>
    <mc:Choice Requires="p14">
      <p:transition spd="slow" p14:dur="1000">
        <p14:gallery dir="l"/>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6" name="Shape 76"/>
        <p:cNvGrpSpPr/>
        <p:nvPr/>
      </p:nvGrpSpPr>
      <p:grpSpPr>
        <a:xfrm>
          <a:off x="0" y="0"/>
          <a:ext cx="0" cy="0"/>
          <a:chOff x="0" y="0"/>
          <a:chExt cx="0" cy="0"/>
        </a:xfrm>
      </p:grpSpPr>
      <p:sp>
        <p:nvSpPr>
          <p:cNvPr id="77" name="Shape 77"/>
          <p:cNvSpPr txBox="1"/>
          <p:nvPr>
            <p:ph type="title"/>
          </p:nvPr>
        </p:nvSpPr>
        <p:spPr>
          <a:xfrm>
            <a:off x="457200" y="205978"/>
            <a:ext cx="8229600" cy="8574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r>
              <a:rPr lang="en"/>
              <a:t>Analyzation</a:t>
            </a:r>
            <a:endParaRPr/>
          </a:p>
        </p:txBody>
      </p:sp>
      <p:sp>
        <p:nvSpPr>
          <p:cNvPr id="78" name="Shape 78"/>
          <p:cNvSpPr txBox="1"/>
          <p:nvPr>
            <p:ph idx="1" type="body"/>
          </p:nvPr>
        </p:nvSpPr>
        <p:spPr>
          <a:xfrm>
            <a:off x="457200" y="1200150"/>
            <a:ext cx="8229600" cy="3725700"/>
          </a:xfrm>
          <a:prstGeom prst="rect">
            <a:avLst/>
          </a:prstGeom>
        </p:spPr>
        <p:txBody>
          <a:bodyPr anchorCtr="0" anchor="t" bIns="91425" lIns="91425" spcFirstLastPara="1" rIns="91425" wrap="square" tIns="91425">
            <a:noAutofit/>
          </a:bodyPr>
          <a:lstStyle/>
          <a:p>
            <a:pPr indent="0" lvl="0" marL="0">
              <a:spcBef>
                <a:spcPts val="600"/>
              </a:spcBef>
              <a:spcAft>
                <a:spcPts val="0"/>
              </a:spcAft>
              <a:buNone/>
            </a:pPr>
            <a:r>
              <a:rPr lang="en" sz="1800"/>
              <a:t>This medium level question asks the student to estimate the value of a derivative using data from the table. It asks for the estimation at a certain time where the position is not given. The student must use the position values and time values closest to the given time to estimate the derivative. A student could struggle with the question if they did not recognize that an estimation of the derivative could be found by finding the rate of change between the two values that encompassed the value that is being estimated. In this instance, the student should reason that a derivative is the rate of change and that could be found by using the given values for the closest times as the rate of change between them would be nearest to the rate of change of the specific time.</a:t>
            </a:r>
            <a:endParaRPr sz="1800"/>
          </a:p>
        </p:txBody>
      </p:sp>
      <p:sp>
        <p:nvSpPr>
          <p:cNvPr id="79" name="Shape 79"/>
          <p:cNvSpPr txBox="1"/>
          <p:nvPr/>
        </p:nvSpPr>
        <p:spPr>
          <a:xfrm>
            <a:off x="1264800" y="4733700"/>
            <a:ext cx="7879200" cy="543000"/>
          </a:xfrm>
          <a:prstGeom prst="rect">
            <a:avLst/>
          </a:prstGeom>
          <a:noFill/>
          <a:ln>
            <a:noFill/>
          </a:ln>
        </p:spPr>
        <p:txBody>
          <a:bodyPr anchorCtr="0" anchor="ctr" bIns="91425" lIns="91425" spcFirstLastPara="1" rIns="91425" wrap="square" tIns="91425">
            <a:noAutofit/>
          </a:bodyPr>
          <a:lstStyle/>
          <a:p>
            <a:pPr indent="0" lvl="0" marL="0" rtl="0">
              <a:spcBef>
                <a:spcPts val="0"/>
              </a:spcBef>
              <a:spcAft>
                <a:spcPts val="0"/>
              </a:spcAft>
              <a:buNone/>
            </a:pPr>
            <a:r>
              <a:rPr lang="en"/>
              <a:t>Explanation of estimation using data from a table: </a:t>
            </a:r>
            <a:r>
              <a:rPr lang="en" u="sng">
                <a:solidFill>
                  <a:schemeClr val="hlink"/>
                </a:solidFill>
                <a:hlinkClick r:id="rId3"/>
              </a:rPr>
              <a:t>http://math.ucsd.edu/~ashenk/Section2_5.pdf</a:t>
            </a:r>
            <a:endParaRPr/>
          </a:p>
          <a:p>
            <a:pPr indent="0" lvl="0" marL="0" rtl="0">
              <a:spcBef>
                <a:spcPts val="0"/>
              </a:spcBef>
              <a:spcAft>
                <a:spcPts val="0"/>
              </a:spcAft>
              <a:buNone/>
            </a:pPr>
            <a:r>
              <a:t/>
            </a:r>
            <a:endParaRPr/>
          </a:p>
        </p:txBody>
      </p:sp>
    </p:spTree>
  </p:cSld>
  <p:clrMapOvr>
    <a:masterClrMapping/>
  </p:clrMapOvr>
  <mc:AlternateContent>
    <mc:Choice Requires="p14">
      <p:transition spd="slow" p14:dur="1000">
        <p:push/>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Shape 84"/>
          <p:cNvSpPr txBox="1"/>
          <p:nvPr>
            <p:ph type="title"/>
          </p:nvPr>
        </p:nvSpPr>
        <p:spPr>
          <a:xfrm>
            <a:off x="385475" y="160541"/>
            <a:ext cx="8229600" cy="8574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r>
              <a:rPr lang="en"/>
              <a:t>Part b</a:t>
            </a:r>
            <a:endParaRPr/>
          </a:p>
        </p:txBody>
      </p:sp>
      <p:sp>
        <p:nvSpPr>
          <p:cNvPr id="85" name="Shape 85"/>
          <p:cNvSpPr txBox="1"/>
          <p:nvPr>
            <p:ph idx="1" type="body"/>
          </p:nvPr>
        </p:nvSpPr>
        <p:spPr>
          <a:xfrm>
            <a:off x="334225" y="1178475"/>
            <a:ext cx="8229600" cy="3725700"/>
          </a:xfrm>
          <a:prstGeom prst="rect">
            <a:avLst/>
          </a:prstGeom>
        </p:spPr>
        <p:txBody>
          <a:bodyPr anchorCtr="0" anchor="t" bIns="91425" lIns="91425" spcFirstLastPara="1" rIns="91425" wrap="square" tIns="91425">
            <a:noAutofit/>
          </a:bodyPr>
          <a:lstStyle/>
          <a:p>
            <a:pPr indent="0" lvl="0" marL="0" rtl="0">
              <a:spcBef>
                <a:spcPts val="600"/>
              </a:spcBef>
              <a:spcAft>
                <a:spcPts val="0"/>
              </a:spcAft>
              <a:buNone/>
            </a:pPr>
            <a:r>
              <a:rPr lang="en" sz="1800"/>
              <a:t>Process:</a:t>
            </a:r>
            <a:endParaRPr sz="1800"/>
          </a:p>
          <a:p>
            <a:pPr indent="-342900" lvl="0" marL="457200" rtl="0">
              <a:spcBef>
                <a:spcPts val="600"/>
              </a:spcBef>
              <a:spcAft>
                <a:spcPts val="0"/>
              </a:spcAft>
              <a:buSzPts val="1800"/>
              <a:buChar char="-"/>
            </a:pPr>
            <a:r>
              <a:rPr lang="en" sz="1800"/>
              <a:t>Understand that a definite integral of velocity is the total distance traveled over the interval by the relationships between position, velocity, and acceleration. Include the units given for position: meters.</a:t>
            </a:r>
            <a:endParaRPr sz="1800"/>
          </a:p>
          <a:p>
            <a:pPr indent="-342900" lvl="0" marL="457200" rtl="0">
              <a:spcBef>
                <a:spcPts val="0"/>
              </a:spcBef>
              <a:spcAft>
                <a:spcPts val="0"/>
              </a:spcAft>
              <a:buSzPts val="1800"/>
              <a:buChar char="-"/>
            </a:pPr>
            <a:r>
              <a:rPr lang="en" sz="1800"/>
              <a:t>Recognize that a Riemann sum with four subintervals is the sum of the area of four rectangles with heights equal to the velocity at the right-most point of the rectangle. Compose the equation and compute. Include units, meters.</a:t>
            </a:r>
            <a:endParaRPr sz="1800"/>
          </a:p>
          <a:p>
            <a:pPr indent="0" lvl="0" marL="0" rtl="0">
              <a:spcBef>
                <a:spcPts val="600"/>
              </a:spcBef>
              <a:spcAft>
                <a:spcPts val="0"/>
              </a:spcAft>
              <a:buNone/>
            </a:pPr>
            <a:r>
              <a:t/>
            </a:r>
            <a:endParaRPr sz="1800"/>
          </a:p>
          <a:p>
            <a:pPr indent="0" lvl="0" marL="0">
              <a:spcBef>
                <a:spcPts val="600"/>
              </a:spcBef>
              <a:spcAft>
                <a:spcPts val="0"/>
              </a:spcAft>
              <a:buNone/>
            </a:pPr>
            <a:r>
              <a:rPr lang="en" sz="1800"/>
              <a:t>		        Solution:</a:t>
            </a:r>
            <a:endParaRPr sz="1800"/>
          </a:p>
        </p:txBody>
      </p:sp>
      <p:pic>
        <p:nvPicPr>
          <p:cNvPr descr="Screenshot 2015-05-29 00.11.47.png" id="86" name="Shape 86"/>
          <p:cNvPicPr preferRelativeResize="0"/>
          <p:nvPr/>
        </p:nvPicPr>
        <p:blipFill>
          <a:blip r:embed="rId3">
            <a:alphaModFix/>
          </a:blip>
          <a:stretch>
            <a:fillRect/>
          </a:stretch>
        </p:blipFill>
        <p:spPr>
          <a:xfrm>
            <a:off x="2662800" y="0"/>
            <a:ext cx="6481200" cy="1178475"/>
          </a:xfrm>
          <a:prstGeom prst="rect">
            <a:avLst/>
          </a:prstGeom>
          <a:noFill/>
          <a:ln>
            <a:noFill/>
          </a:ln>
        </p:spPr>
      </p:pic>
      <p:pic>
        <p:nvPicPr>
          <p:cNvPr descr="Screenshot 2015-05-29 00.05.55.png" id="87" name="Shape 87"/>
          <p:cNvPicPr preferRelativeResize="0"/>
          <p:nvPr/>
        </p:nvPicPr>
        <p:blipFill>
          <a:blip r:embed="rId4">
            <a:alphaModFix/>
          </a:blip>
          <a:stretch>
            <a:fillRect/>
          </a:stretch>
        </p:blipFill>
        <p:spPr>
          <a:xfrm>
            <a:off x="2741100" y="3577763"/>
            <a:ext cx="6324600" cy="1514475"/>
          </a:xfrm>
          <a:prstGeom prst="rect">
            <a:avLst/>
          </a:prstGeom>
          <a:noFill/>
          <a:ln>
            <a:noFill/>
          </a:ln>
        </p:spPr>
      </p:pic>
      <p:sp>
        <p:nvSpPr>
          <p:cNvPr id="88" name="Shape 88"/>
          <p:cNvSpPr/>
          <p:nvPr/>
        </p:nvSpPr>
        <p:spPr>
          <a:xfrm>
            <a:off x="1752000" y="3556800"/>
            <a:ext cx="7313700" cy="1556400"/>
          </a:xfrm>
          <a:prstGeom prst="rect">
            <a:avLst/>
          </a:prstGeom>
          <a:no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mc:AlternateContent>
    <mc:Choice Requires="p14">
      <p:transition spd="slow" p14:dur="1000">
        <p:fade thruBlk="1"/>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2" name="Shape 92"/>
        <p:cNvGrpSpPr/>
        <p:nvPr/>
      </p:nvGrpSpPr>
      <p:grpSpPr>
        <a:xfrm>
          <a:off x="0" y="0"/>
          <a:ext cx="0" cy="0"/>
          <a:chOff x="0" y="0"/>
          <a:chExt cx="0" cy="0"/>
        </a:xfrm>
      </p:grpSpPr>
      <p:sp>
        <p:nvSpPr>
          <p:cNvPr id="93" name="Shape 93"/>
          <p:cNvSpPr txBox="1"/>
          <p:nvPr>
            <p:ph type="title"/>
          </p:nvPr>
        </p:nvSpPr>
        <p:spPr>
          <a:xfrm>
            <a:off x="457200" y="205978"/>
            <a:ext cx="8229600" cy="8574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r>
              <a:rPr lang="en"/>
              <a:t>Analyzation</a:t>
            </a:r>
            <a:endParaRPr/>
          </a:p>
        </p:txBody>
      </p:sp>
      <p:sp>
        <p:nvSpPr>
          <p:cNvPr id="94" name="Shape 94"/>
          <p:cNvSpPr txBox="1"/>
          <p:nvPr>
            <p:ph idx="1" type="body"/>
          </p:nvPr>
        </p:nvSpPr>
        <p:spPr>
          <a:xfrm>
            <a:off x="457200" y="1063375"/>
            <a:ext cx="8229600" cy="3725700"/>
          </a:xfrm>
          <a:prstGeom prst="rect">
            <a:avLst/>
          </a:prstGeom>
        </p:spPr>
        <p:txBody>
          <a:bodyPr anchorCtr="0" anchor="t" bIns="91425" lIns="91425" spcFirstLastPara="1" rIns="91425" wrap="square" tIns="91425">
            <a:noAutofit/>
          </a:bodyPr>
          <a:lstStyle/>
          <a:p>
            <a:pPr indent="0" lvl="0" marL="0">
              <a:spcBef>
                <a:spcPts val="600"/>
              </a:spcBef>
              <a:spcAft>
                <a:spcPts val="0"/>
              </a:spcAft>
              <a:buNone/>
            </a:pPr>
            <a:r>
              <a:rPr lang="en" sz="1800"/>
              <a:t>Part b, an easy level question, requires the student to know the relationship between position, velocity, and acceleration, velocity is the derivative of position and acceleration is the derivative of velocity, and to know how to use a Riemann sum to estimate an integral. A student can struggle if they do not understand these concepts or do not realize that they need to be applied to the question. The student could also make a mistake if they used a left Riemann sum instead of a right Riemann sum or forgot a part of the summation, such as only having three subintervals instead of four. This can be handled by realizing the relationship of velocity and position as velocity is the rate of change of the position which would be the derivative. A student should try to estimate the integral by realizing it would be easier to divide it into sections, like rectangles, to compute. Also, double-check that the correct Riemann sum was used.</a:t>
            </a:r>
            <a:endParaRPr sz="1800"/>
          </a:p>
        </p:txBody>
      </p:sp>
      <p:sp>
        <p:nvSpPr>
          <p:cNvPr id="95" name="Shape 95"/>
          <p:cNvSpPr txBox="1"/>
          <p:nvPr/>
        </p:nvSpPr>
        <p:spPr>
          <a:xfrm>
            <a:off x="893200" y="4723950"/>
            <a:ext cx="8582400" cy="534300"/>
          </a:xfrm>
          <a:prstGeom prst="rect">
            <a:avLst/>
          </a:prstGeom>
          <a:noFill/>
          <a:ln>
            <a:noFill/>
          </a:ln>
        </p:spPr>
        <p:txBody>
          <a:bodyPr anchorCtr="0" anchor="ctr" bIns="91425" lIns="91425" spcFirstLastPara="1" rIns="91425" wrap="square" tIns="91425">
            <a:noAutofit/>
          </a:bodyPr>
          <a:lstStyle/>
          <a:p>
            <a:pPr indent="0" lvl="0" marL="0" rtl="0">
              <a:spcBef>
                <a:spcPts val="0"/>
              </a:spcBef>
              <a:spcAft>
                <a:spcPts val="0"/>
              </a:spcAft>
              <a:buNone/>
            </a:pPr>
            <a:r>
              <a:rPr lang="en"/>
              <a:t>Explanation of Riemann Sums: </a:t>
            </a:r>
            <a:r>
              <a:rPr lang="en" u="sng">
                <a:solidFill>
                  <a:schemeClr val="hlink"/>
                </a:solidFill>
                <a:hlinkClick r:id="rId3"/>
              </a:rPr>
              <a:t>http://mathinsight.org/calculating_area_under_curve_riemann_sums</a:t>
            </a:r>
            <a:endParaRPr/>
          </a:p>
          <a:p>
            <a:pPr indent="0" lvl="0" marL="0" rtl="0">
              <a:spcBef>
                <a:spcPts val="0"/>
              </a:spcBef>
              <a:spcAft>
                <a:spcPts val="0"/>
              </a:spcAft>
              <a:buNone/>
            </a:pPr>
            <a:r>
              <a:t/>
            </a:r>
            <a:endParaRPr/>
          </a:p>
        </p:txBody>
      </p:sp>
    </p:spTree>
  </p:cSld>
  <p:clrMapOvr>
    <a:masterClrMapping/>
  </p:clrMapOvr>
  <mc:AlternateContent>
    <mc:Choice Requires="p14">
      <p:transition spd="slow" p14:dur="1000">
        <p14:gallery dir="l"/>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9" name="Shape 99"/>
        <p:cNvGrpSpPr/>
        <p:nvPr/>
      </p:nvGrpSpPr>
      <p:grpSpPr>
        <a:xfrm>
          <a:off x="0" y="0"/>
          <a:ext cx="0" cy="0"/>
          <a:chOff x="0" y="0"/>
          <a:chExt cx="0" cy="0"/>
        </a:xfrm>
      </p:grpSpPr>
      <p:sp>
        <p:nvSpPr>
          <p:cNvPr id="100" name="Shape 100"/>
          <p:cNvSpPr txBox="1"/>
          <p:nvPr>
            <p:ph type="title"/>
          </p:nvPr>
        </p:nvSpPr>
        <p:spPr>
          <a:xfrm>
            <a:off x="457200" y="205978"/>
            <a:ext cx="8229600" cy="8574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r>
              <a:rPr lang="en"/>
              <a:t>Part c</a:t>
            </a:r>
            <a:endParaRPr/>
          </a:p>
        </p:txBody>
      </p:sp>
      <p:sp>
        <p:nvSpPr>
          <p:cNvPr id="101" name="Shape 101"/>
          <p:cNvSpPr txBox="1"/>
          <p:nvPr>
            <p:ph idx="1" type="body"/>
          </p:nvPr>
        </p:nvSpPr>
        <p:spPr>
          <a:xfrm>
            <a:off x="457200" y="1200150"/>
            <a:ext cx="8229600" cy="3725700"/>
          </a:xfrm>
          <a:prstGeom prst="rect">
            <a:avLst/>
          </a:prstGeom>
        </p:spPr>
        <p:txBody>
          <a:bodyPr anchorCtr="0" anchor="t" bIns="91425" lIns="91425" spcFirstLastPara="1" rIns="91425" wrap="square" tIns="91425">
            <a:noAutofit/>
          </a:bodyPr>
          <a:lstStyle/>
          <a:p>
            <a:pPr indent="0" lvl="0" marL="0" rtl="0">
              <a:spcBef>
                <a:spcPts val="600"/>
              </a:spcBef>
              <a:spcAft>
                <a:spcPts val="0"/>
              </a:spcAft>
              <a:buNone/>
            </a:pPr>
            <a:r>
              <a:rPr lang="en" sz="1800"/>
              <a:t>Process:</a:t>
            </a:r>
            <a:endParaRPr sz="1800"/>
          </a:p>
          <a:p>
            <a:pPr indent="-342900" lvl="0" marL="457200" rtl="0">
              <a:spcBef>
                <a:spcPts val="600"/>
              </a:spcBef>
              <a:spcAft>
                <a:spcPts val="0"/>
              </a:spcAft>
              <a:buSzPts val="1800"/>
              <a:buChar char="-"/>
            </a:pPr>
            <a:r>
              <a:rPr lang="en" sz="1800"/>
              <a:t>Realize that acceleration is the derivative of velocity</a:t>
            </a:r>
            <a:endParaRPr sz="1800"/>
          </a:p>
          <a:p>
            <a:pPr indent="-342900" lvl="0" marL="457200" rtl="0">
              <a:spcBef>
                <a:spcPts val="0"/>
              </a:spcBef>
              <a:spcAft>
                <a:spcPts val="0"/>
              </a:spcAft>
              <a:buSzPts val="1800"/>
              <a:buChar char="-"/>
            </a:pPr>
            <a:r>
              <a:rPr lang="en" sz="1800"/>
              <a:t>Take the derivative of the velocity function to find the acceleration function</a:t>
            </a:r>
            <a:endParaRPr sz="1800"/>
          </a:p>
          <a:p>
            <a:pPr indent="-342900" lvl="0" marL="457200" rtl="0">
              <a:spcBef>
                <a:spcPts val="0"/>
              </a:spcBef>
              <a:spcAft>
                <a:spcPts val="0"/>
              </a:spcAft>
              <a:buSzPts val="1800"/>
              <a:buChar char="-"/>
            </a:pPr>
            <a:r>
              <a:rPr lang="en" sz="1800"/>
              <a:t>Substitute 5 for t in the equation to find the acceleration of B at time t=5</a:t>
            </a:r>
            <a:endParaRPr sz="1800"/>
          </a:p>
          <a:p>
            <a:pPr indent="-342900" lvl="0" marL="457200" rtl="0">
              <a:spcBef>
                <a:spcPts val="0"/>
              </a:spcBef>
              <a:spcAft>
                <a:spcPts val="0"/>
              </a:spcAft>
              <a:buSzPts val="1800"/>
              <a:buChar char="-"/>
            </a:pPr>
            <a:r>
              <a:rPr lang="en" sz="1800"/>
              <a:t>Remember units: meters per minute per minute</a:t>
            </a:r>
            <a:endParaRPr sz="1800"/>
          </a:p>
          <a:p>
            <a:pPr indent="0" lvl="0" marL="0" rtl="0">
              <a:spcBef>
                <a:spcPts val="600"/>
              </a:spcBef>
              <a:spcAft>
                <a:spcPts val="0"/>
              </a:spcAft>
              <a:buNone/>
            </a:pPr>
            <a:r>
              <a:t/>
            </a:r>
            <a:endParaRPr sz="1800"/>
          </a:p>
          <a:p>
            <a:pPr indent="0" lvl="0" marL="0">
              <a:spcBef>
                <a:spcPts val="600"/>
              </a:spcBef>
              <a:spcAft>
                <a:spcPts val="0"/>
              </a:spcAft>
              <a:buNone/>
            </a:pPr>
            <a:r>
              <a:rPr lang="en" sz="1800"/>
              <a:t>					Solution:</a:t>
            </a:r>
            <a:endParaRPr sz="1800"/>
          </a:p>
        </p:txBody>
      </p:sp>
      <p:pic>
        <p:nvPicPr>
          <p:cNvPr descr="Screenshot 2015-05-29 00.11.59.png" id="102" name="Shape 102"/>
          <p:cNvPicPr preferRelativeResize="0"/>
          <p:nvPr/>
        </p:nvPicPr>
        <p:blipFill>
          <a:blip r:embed="rId3">
            <a:alphaModFix/>
          </a:blip>
          <a:stretch>
            <a:fillRect/>
          </a:stretch>
        </p:blipFill>
        <p:spPr>
          <a:xfrm>
            <a:off x="2592250" y="0"/>
            <a:ext cx="6551750" cy="1177875"/>
          </a:xfrm>
          <a:prstGeom prst="rect">
            <a:avLst/>
          </a:prstGeom>
          <a:noFill/>
          <a:ln>
            <a:noFill/>
          </a:ln>
        </p:spPr>
      </p:pic>
      <p:pic>
        <p:nvPicPr>
          <p:cNvPr descr="Screenshot 2015-05-29 00.06.20.png" id="103" name="Shape 103"/>
          <p:cNvPicPr preferRelativeResize="0"/>
          <p:nvPr/>
        </p:nvPicPr>
        <p:blipFill>
          <a:blip r:embed="rId4">
            <a:alphaModFix/>
          </a:blip>
          <a:stretch>
            <a:fillRect/>
          </a:stretch>
        </p:blipFill>
        <p:spPr>
          <a:xfrm>
            <a:off x="3907138" y="3168288"/>
            <a:ext cx="5038725" cy="466725"/>
          </a:xfrm>
          <a:prstGeom prst="rect">
            <a:avLst/>
          </a:prstGeom>
          <a:noFill/>
          <a:ln>
            <a:noFill/>
          </a:ln>
        </p:spPr>
      </p:pic>
      <p:sp>
        <p:nvSpPr>
          <p:cNvPr id="104" name="Shape 104"/>
          <p:cNvSpPr/>
          <p:nvPr/>
        </p:nvSpPr>
        <p:spPr>
          <a:xfrm>
            <a:off x="2704950" y="3063550"/>
            <a:ext cx="6342300" cy="666000"/>
          </a:xfrm>
          <a:prstGeom prst="rect">
            <a:avLst/>
          </a:prstGeom>
          <a:no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mc:AlternateContent>
    <mc:Choice Requires="p14">
      <p:transition spd="slow" p14:dur="1000">
        <p14:flip dir="l"/>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8" name="Shape 108"/>
        <p:cNvGrpSpPr/>
        <p:nvPr/>
      </p:nvGrpSpPr>
      <p:grpSpPr>
        <a:xfrm>
          <a:off x="0" y="0"/>
          <a:ext cx="0" cy="0"/>
          <a:chOff x="0" y="0"/>
          <a:chExt cx="0" cy="0"/>
        </a:xfrm>
      </p:grpSpPr>
      <p:sp>
        <p:nvSpPr>
          <p:cNvPr id="109" name="Shape 109"/>
          <p:cNvSpPr txBox="1"/>
          <p:nvPr>
            <p:ph type="title"/>
          </p:nvPr>
        </p:nvSpPr>
        <p:spPr>
          <a:xfrm>
            <a:off x="457200" y="205978"/>
            <a:ext cx="8229600" cy="8574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r>
              <a:rPr lang="en"/>
              <a:t>Analyzation</a:t>
            </a:r>
            <a:endParaRPr/>
          </a:p>
        </p:txBody>
      </p:sp>
      <p:sp>
        <p:nvSpPr>
          <p:cNvPr id="110" name="Shape 110"/>
          <p:cNvSpPr txBox="1"/>
          <p:nvPr>
            <p:ph idx="1" type="body"/>
          </p:nvPr>
        </p:nvSpPr>
        <p:spPr>
          <a:xfrm>
            <a:off x="457200" y="1200150"/>
            <a:ext cx="8229600" cy="3725700"/>
          </a:xfrm>
          <a:prstGeom prst="rect">
            <a:avLst/>
          </a:prstGeom>
        </p:spPr>
        <p:txBody>
          <a:bodyPr anchorCtr="0" anchor="t" bIns="91425" lIns="91425" spcFirstLastPara="1" rIns="91425" wrap="square" tIns="91425">
            <a:noAutofit/>
          </a:bodyPr>
          <a:lstStyle/>
          <a:p>
            <a:pPr indent="0" lvl="0" marL="0">
              <a:spcBef>
                <a:spcPts val="600"/>
              </a:spcBef>
              <a:spcAft>
                <a:spcPts val="0"/>
              </a:spcAft>
              <a:buNone/>
            </a:pPr>
            <a:r>
              <a:rPr lang="en" sz="1800"/>
              <a:t>This easy question tests whether the student knows that acceleration is the derivative of velocity and whether the student can take the derivative of an equation. The student must also know when to apply these methods to the problem. Misconceptions can happen when the student does not realize that acceleration is the rate of change of velocity and that the derivative should be taken. It can also happen when the student does not understand that once the function is found, the value for t should be plugged in and the value for acceleration at that point could be found. These problems can be handled if the student reasons that acceleration is the rate that the velocity is changing and that is the derivative so the function the derivative provides will allow the acceleration to be determined on the interval [0,10].</a:t>
            </a:r>
            <a:endParaRPr sz="1800"/>
          </a:p>
        </p:txBody>
      </p:sp>
      <p:sp>
        <p:nvSpPr>
          <p:cNvPr id="111" name="Shape 111"/>
          <p:cNvSpPr txBox="1"/>
          <p:nvPr/>
        </p:nvSpPr>
        <p:spPr>
          <a:xfrm>
            <a:off x="-28350" y="4548900"/>
            <a:ext cx="9200700" cy="594600"/>
          </a:xfrm>
          <a:prstGeom prst="rect">
            <a:avLst/>
          </a:prstGeom>
          <a:noFill/>
          <a:ln>
            <a:noFill/>
          </a:ln>
        </p:spPr>
        <p:txBody>
          <a:bodyPr anchorCtr="0" anchor="ctr" bIns="91425" lIns="91425" spcFirstLastPara="1" rIns="91425" wrap="square" tIns="91425">
            <a:noAutofit/>
          </a:bodyPr>
          <a:lstStyle/>
          <a:p>
            <a:pPr indent="0" lvl="0" marL="0" rtl="0">
              <a:spcBef>
                <a:spcPts val="0"/>
              </a:spcBef>
              <a:spcAft>
                <a:spcPts val="0"/>
              </a:spcAft>
              <a:buNone/>
            </a:pPr>
            <a:r>
              <a:rPr lang="en"/>
              <a:t>Explanation of position, velocity, and acceleration relationship:</a:t>
            </a:r>
            <a:endParaRPr/>
          </a:p>
          <a:p>
            <a:pPr indent="0" lvl="0" marL="0" rtl="0">
              <a:spcBef>
                <a:spcPts val="0"/>
              </a:spcBef>
              <a:spcAft>
                <a:spcPts val="0"/>
              </a:spcAft>
              <a:buNone/>
            </a:pPr>
            <a:r>
              <a:rPr lang="en" u="sng">
                <a:solidFill>
                  <a:schemeClr val="hlink"/>
                </a:solidFill>
                <a:hlinkClick r:id="rId3"/>
              </a:rPr>
              <a:t>https://www.khanacademy.org/math/integral-calculus/indefinite-definite-integrals/indefinite_integrals/v/antiderivative-acceleration</a:t>
            </a:r>
            <a:endParaRPr/>
          </a:p>
          <a:p>
            <a:pPr indent="0" lvl="0" marL="0" rtl="0">
              <a:spcBef>
                <a:spcPts val="0"/>
              </a:spcBef>
              <a:spcAft>
                <a:spcPts val="0"/>
              </a:spcAft>
              <a:buNone/>
            </a:pPr>
            <a:r>
              <a:t/>
            </a:r>
            <a:endParaRPr/>
          </a:p>
        </p:txBody>
      </p:sp>
    </p:spTree>
  </p:cSld>
  <p:clrMapOvr>
    <a:masterClrMapping/>
  </p:clrMapOvr>
  <mc:AlternateContent>
    <mc:Choice Requires="p14">
      <p:transition spd="slow" p14:dur="1000">
        <p:push/>
      </p:transition>
    </mc:Choice>
    <mc:Fallback>
      <p:transition spd="slow">
        <p:fade/>
      </p:transition>
    </mc:Fallback>
  </mc:AlternateContent>
</p:sld>
</file>

<file path=ppt/theme/theme1.xml><?xml version="1.0" encoding="utf-8"?>
<a:theme xmlns:a="http://schemas.openxmlformats.org/drawingml/2006/main" xmlns:r="http://schemas.openxmlformats.org/officeDocument/2006/relationships" name="Paper Plane">
  <a:themeElements>
    <a:clrScheme name="Custom 354">
      <a:dk1>
        <a:srgbClr val="000000"/>
      </a:dk1>
      <a:lt1>
        <a:srgbClr val="FFFFFF"/>
      </a:lt1>
      <a:dk2>
        <a:srgbClr val="30182B"/>
      </a:dk2>
      <a:lt2>
        <a:srgbClr val="DFDFDF"/>
      </a:lt2>
      <a:accent1>
        <a:srgbClr val="592D50"/>
      </a:accent1>
      <a:accent2>
        <a:srgbClr val="D3A67A"/>
      </a:accent2>
      <a:accent3>
        <a:srgbClr val="45485F"/>
      </a:accent3>
      <a:accent4>
        <a:srgbClr val="6B9756"/>
      </a:accent4>
      <a:accent5>
        <a:srgbClr val="7D576E"/>
      </a:accent5>
      <a:accent6>
        <a:srgbClr val="4C1A23"/>
      </a:accent6>
      <a:hlink>
        <a:srgbClr val="511E3E"/>
      </a:hlink>
      <a:folHlink>
        <a:srgbClr val="9EA0A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