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8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6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7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4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0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8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4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4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7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B088-FFC8-4AA3-878B-669D20BF08A7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DACFF-36E8-4DEF-BA1B-C10B429FF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nextgenscience.org/sites/default/files/HS-PS3%205.15.13With%20Footer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22586" y="1604907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Drop a tennis ball from various heights and record bounce height. </a:t>
            </a:r>
          </a:p>
          <a:p>
            <a:r>
              <a:rPr lang="en-US" dirty="0" smtClean="0"/>
              <a:t>Drop height verses Bounce height.</a:t>
            </a:r>
          </a:p>
          <a:p>
            <a:r>
              <a:rPr lang="en-US" dirty="0" smtClean="0"/>
              <a:t>Develop a model to predict the bounce height given a drop height.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604907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Are there limitations on the prediction? </a:t>
            </a:r>
          </a:p>
          <a:p>
            <a:r>
              <a:rPr lang="en-US" dirty="0" smtClean="0"/>
              <a:t>In other words, is the model reliable? How would you test it?</a:t>
            </a:r>
          </a:p>
          <a:p>
            <a:r>
              <a:rPr lang="en-US" dirty="0" smtClean="0"/>
              <a:t>Domain and Range</a:t>
            </a:r>
          </a:p>
          <a:p>
            <a:r>
              <a:rPr lang="en-US" dirty="0" smtClean="0"/>
              <a:t>Linear models, regression</a:t>
            </a:r>
          </a:p>
          <a:p>
            <a:r>
              <a:rPr lang="en-US" dirty="0" smtClean="0"/>
              <a:t>Connect to </a:t>
            </a:r>
            <a:r>
              <a:rPr lang="en-US" dirty="0"/>
              <a:t>NGSS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www.nextgenscience.org/sites/default/files/HS-PS3%205.15.13With%20Footer.pdf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Potential energy, energy absorbed by the floor, etc.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057400" y="480963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0033CC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Synergy of NGSS &amp; CCSS for Mathematics</a:t>
            </a:r>
            <a:endParaRPr lang="en-US" kern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86" y="3625904"/>
            <a:ext cx="1162050" cy="1162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33" y="3625904"/>
            <a:ext cx="2854380" cy="2854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 variations to the problem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366485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en-US" dirty="0" smtClean="0"/>
              <a:t>What if we varied the type of ball we used? What aspect of the model ( graph) would change? Why?</a:t>
            </a:r>
          </a:p>
          <a:p>
            <a:pPr marL="342900" indent="-342900"/>
            <a:r>
              <a:rPr lang="en-US" dirty="0" smtClean="0"/>
              <a:t>What if we ran this experiment on the moon? What aspect of the model would change and why? </a:t>
            </a:r>
          </a:p>
          <a:p>
            <a:pPr marL="342900" indent="-342900"/>
            <a:r>
              <a:rPr lang="en-US" dirty="0" smtClean="0">
                <a:solidFill>
                  <a:srgbClr val="FF0000"/>
                </a:solidFill>
              </a:rPr>
              <a:t>Bungee Jumping- </a:t>
            </a:r>
            <a:r>
              <a:rPr lang="en-US" dirty="0" smtClean="0"/>
              <a:t>How </a:t>
            </a:r>
            <a:r>
              <a:rPr lang="en-US" i="1" dirty="0" smtClean="0"/>
              <a:t>safe</a:t>
            </a:r>
            <a:r>
              <a:rPr lang="en-US" dirty="0" smtClean="0"/>
              <a:t> is it?</a:t>
            </a:r>
          </a:p>
          <a:p>
            <a:endParaRPr lang="en-US" dirty="0"/>
          </a:p>
        </p:txBody>
      </p:sp>
      <p:pic>
        <p:nvPicPr>
          <p:cNvPr id="29" name="Content Placeholder 2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403" y="1573896"/>
            <a:ext cx="2143125" cy="2143125"/>
          </a:xfr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002" y="1690688"/>
            <a:ext cx="1162050" cy="116205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17021"/>
            <a:ext cx="952500" cy="9525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79" y="5087938"/>
            <a:ext cx="2363124" cy="1770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988" y="3929554"/>
            <a:ext cx="3727067" cy="24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4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Brainstorm variations to the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 Viable Argument</dc:title>
  <dc:creator>Ellen Falk</dc:creator>
  <cp:lastModifiedBy>Ellen Falk</cp:lastModifiedBy>
  <cp:revision>5</cp:revision>
  <dcterms:created xsi:type="dcterms:W3CDTF">2017-01-22T15:32:20Z</dcterms:created>
  <dcterms:modified xsi:type="dcterms:W3CDTF">2018-02-22T02:32:28Z</dcterms:modified>
</cp:coreProperties>
</file>