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1" autoAdjust="0"/>
  </p:normalViewPr>
  <p:slideViewPr>
    <p:cSldViewPr>
      <p:cViewPr varScale="1">
        <p:scale>
          <a:sx n="93" d="100"/>
          <a:sy n="93" d="100"/>
        </p:scale>
        <p:origin x="116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8496-09B1-43FD-807D-1CB9AF7F0A5A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EA1F6-5404-4606-BBFA-5F5DCBAE1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rlenvirothon.org/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IRL </a:t>
            </a:r>
            <a:r>
              <a:rPr lang="en-US" dirty="0" err="1" smtClean="0"/>
              <a:t>Envirothon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64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Forestry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819400"/>
            <a:ext cx="6172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will be 4 section : </a:t>
            </a:r>
          </a:p>
          <a:p>
            <a:endParaRPr lang="en-US" dirty="0" smtClean="0"/>
          </a:p>
          <a:p>
            <a:r>
              <a:rPr lang="en-US" dirty="0" smtClean="0"/>
              <a:t>                     - Written</a:t>
            </a:r>
          </a:p>
          <a:p>
            <a:r>
              <a:rPr lang="en-US" dirty="0" smtClean="0"/>
              <a:t>                      - Poster/Map</a:t>
            </a:r>
          </a:p>
          <a:p>
            <a:r>
              <a:rPr lang="en-US" dirty="0" smtClean="0"/>
              <a:t>                        - Demonstration</a:t>
            </a:r>
          </a:p>
          <a:p>
            <a:r>
              <a:rPr lang="en-US" dirty="0" smtClean="0"/>
              <a:t>                         - Oral presentation</a:t>
            </a:r>
            <a:endParaRPr lang="en-US" dirty="0"/>
          </a:p>
        </p:txBody>
      </p:sp>
      <p:pic>
        <p:nvPicPr>
          <p:cNvPr id="1026" name="Picture 2" descr="C:\Users\ionitac\Documents\County Forester\Envirothon\2015\Pictures\IRLE-LOGO-rgb-bi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1235676" cy="1203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Writen</a:t>
            </a:r>
            <a:r>
              <a:rPr lang="en-US" dirty="0" smtClean="0"/>
              <a:t>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Forestry study material found on IRL </a:t>
            </a:r>
            <a:r>
              <a:rPr lang="en-US" dirty="0" err="1"/>
              <a:t>envirothon</a:t>
            </a:r>
            <a:r>
              <a:rPr lang="en-US" dirty="0"/>
              <a:t> web site </a:t>
            </a:r>
            <a:r>
              <a:rPr lang="en-US" sz="2800" dirty="0"/>
              <a:t>(</a:t>
            </a:r>
            <a:r>
              <a:rPr lang="en-US" sz="2800" u="sng" dirty="0">
                <a:hlinkClick r:id="rId2"/>
              </a:rPr>
              <a:t>http://www.irlenvirothon.org/resources.html</a:t>
            </a:r>
            <a:r>
              <a:rPr lang="en-US" sz="2800" dirty="0"/>
              <a:t>)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dirty="0" smtClean="0"/>
              <a:t> there </a:t>
            </a:r>
            <a:r>
              <a:rPr lang="en-US" dirty="0"/>
              <a:t>will be questions student will have to answer ( multiple </a:t>
            </a:r>
            <a:r>
              <a:rPr lang="en-US" dirty="0" smtClean="0"/>
              <a:t>choice / </a:t>
            </a:r>
            <a:r>
              <a:rPr lang="en-US" dirty="0"/>
              <a:t>short </a:t>
            </a:r>
            <a:r>
              <a:rPr lang="en-US" dirty="0" smtClean="0"/>
              <a:t>answer /</a:t>
            </a:r>
            <a:r>
              <a:rPr lang="en-US" dirty="0"/>
              <a:t>fill in </a:t>
            </a:r>
            <a:r>
              <a:rPr lang="en-US" dirty="0" smtClean="0"/>
              <a:t>blank )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IMG_2790_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0" y="4267200"/>
            <a:ext cx="2971800" cy="19818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Poster /  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3152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Competing </a:t>
            </a:r>
            <a:r>
              <a:rPr lang="en-US" dirty="0">
                <a:solidFill>
                  <a:schemeClr val="tx1"/>
                </a:solidFill>
              </a:rPr>
              <a:t>teams will have to answer questions based on a  map interpretation.</a:t>
            </a:r>
          </a:p>
          <a:p>
            <a:r>
              <a:rPr lang="en-US" dirty="0">
                <a:solidFill>
                  <a:schemeClr val="tx1"/>
                </a:solidFill>
              </a:rPr>
              <a:t>Map most likely will be one produced by US geological survey.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100_085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4600" y="3962400"/>
            <a:ext cx="36576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19199"/>
          </a:xfrm>
        </p:spPr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Demonstration section will  </a:t>
            </a:r>
            <a:r>
              <a:rPr lang="en-US" dirty="0" smtClean="0">
                <a:solidFill>
                  <a:schemeClr val="tx1"/>
                </a:solidFill>
              </a:rPr>
              <a:t>include some </a:t>
            </a:r>
            <a:r>
              <a:rPr lang="en-US" dirty="0">
                <a:solidFill>
                  <a:schemeClr val="tx1"/>
                </a:solidFill>
              </a:rPr>
              <a:t>tree </a:t>
            </a:r>
            <a:r>
              <a:rPr lang="en-US" dirty="0" smtClean="0">
                <a:solidFill>
                  <a:schemeClr val="tx1"/>
                </a:solidFill>
              </a:rPr>
              <a:t>measurement,  equipment ID </a:t>
            </a:r>
            <a:r>
              <a:rPr lang="en-US" dirty="0">
                <a:solidFill>
                  <a:schemeClr val="tx1"/>
                </a:solidFill>
              </a:rPr>
              <a:t>or tree ID</a:t>
            </a:r>
          </a:p>
          <a:p>
            <a:endParaRPr lang="en-US" dirty="0"/>
          </a:p>
        </p:txBody>
      </p:sp>
      <p:pic>
        <p:nvPicPr>
          <p:cNvPr id="4" name="Picture 3" descr="IMG_282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00" y="3657600"/>
            <a:ext cx="4267200" cy="28456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90599"/>
          </a:xfrm>
        </p:spPr>
        <p:txBody>
          <a:bodyPr/>
          <a:lstStyle/>
          <a:p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Each   </a:t>
            </a:r>
            <a:r>
              <a:rPr lang="en-US" dirty="0">
                <a:solidFill>
                  <a:schemeClr val="tx1"/>
                </a:solidFill>
              </a:rPr>
              <a:t>team will be asked to have a short presentation based on a forestry subject .</a:t>
            </a:r>
          </a:p>
          <a:p>
            <a:r>
              <a:rPr lang="en-US" dirty="0">
                <a:solidFill>
                  <a:schemeClr val="tx1"/>
                </a:solidFill>
              </a:rPr>
              <a:t>Each member of team must participate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            IRL Envirothon 2016</vt:lpstr>
      <vt:lpstr>Writen Section</vt:lpstr>
      <vt:lpstr>Poster /  Map</vt:lpstr>
      <vt:lpstr>Demonstration</vt:lpstr>
      <vt:lpstr>Oral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Kathleen Hill</cp:lastModifiedBy>
  <cp:revision>19</cp:revision>
  <dcterms:created xsi:type="dcterms:W3CDTF">2016-02-05T12:57:43Z</dcterms:created>
  <dcterms:modified xsi:type="dcterms:W3CDTF">2016-02-12T19:54:43Z</dcterms:modified>
</cp:coreProperties>
</file>