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8" r:id="rId3"/>
    <p:sldId id="257" r:id="rId4"/>
    <p:sldId id="258" r:id="rId5"/>
    <p:sldId id="259" r:id="rId6"/>
    <p:sldId id="260" r:id="rId7"/>
    <p:sldId id="261" r:id="rId8"/>
    <p:sldId id="262" r:id="rId9"/>
    <p:sldId id="263" r:id="rId10"/>
    <p:sldId id="264" r:id="rId11"/>
    <p:sldId id="265" r:id="rId12"/>
    <p:sldId id="266"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kiosk/>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93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01D3E0DE-9BD7-466F-8D4C-1161D8E332DD}" type="datetimeFigureOut">
              <a:rPr lang="en-US" smtClean="0"/>
              <a:pPr/>
              <a:t>7/11/2013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B45050A-AC5C-4FE6-A205-A37ED7A6221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1D3E0DE-9BD7-466F-8D4C-1161D8E332DD}" type="datetimeFigureOut">
              <a:rPr lang="en-US" smtClean="0"/>
              <a:pPr/>
              <a:t>7/11/2013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B45050A-AC5C-4FE6-A205-A37ED7A6221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1D3E0DE-9BD7-466F-8D4C-1161D8E332DD}" type="datetimeFigureOut">
              <a:rPr lang="en-US" smtClean="0"/>
              <a:pPr/>
              <a:t>7/11/2013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B45050A-AC5C-4FE6-A205-A37ED7A6221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1D3E0DE-9BD7-466F-8D4C-1161D8E332DD}" type="datetimeFigureOut">
              <a:rPr lang="en-US" smtClean="0"/>
              <a:pPr/>
              <a:t>7/11/2013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B45050A-AC5C-4FE6-A205-A37ED7A62212}"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1D3E0DE-9BD7-466F-8D4C-1161D8E332DD}" type="datetimeFigureOut">
              <a:rPr lang="en-US" smtClean="0"/>
              <a:pPr/>
              <a:t>7/11/2013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B45050A-AC5C-4FE6-A205-A37ED7A62212}"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1D3E0DE-9BD7-466F-8D4C-1161D8E332DD}" type="datetimeFigureOut">
              <a:rPr lang="en-US" smtClean="0"/>
              <a:pPr/>
              <a:t>7/11/2013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B45050A-AC5C-4FE6-A205-A37ED7A62212}"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1D3E0DE-9BD7-466F-8D4C-1161D8E332DD}" type="datetimeFigureOut">
              <a:rPr lang="en-US" smtClean="0"/>
              <a:pPr/>
              <a:t>7/11/2013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B45050A-AC5C-4FE6-A205-A37ED7A6221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01D3E0DE-9BD7-466F-8D4C-1161D8E332DD}" type="datetimeFigureOut">
              <a:rPr lang="en-US" smtClean="0"/>
              <a:pPr/>
              <a:t>7/11/2013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B45050A-AC5C-4FE6-A205-A37ED7A62212}"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1D3E0DE-9BD7-466F-8D4C-1161D8E332DD}" type="datetimeFigureOut">
              <a:rPr lang="en-US" smtClean="0"/>
              <a:pPr/>
              <a:t>7/11/2013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B45050A-AC5C-4FE6-A205-A37ED7A6221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01D3E0DE-9BD7-466F-8D4C-1161D8E332DD}" type="datetimeFigureOut">
              <a:rPr lang="en-US" smtClean="0"/>
              <a:pPr/>
              <a:t>7/11/2013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B45050A-AC5C-4FE6-A205-A37ED7A6221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1D3E0DE-9BD7-466F-8D4C-1161D8E332DD}" type="datetimeFigureOut">
              <a:rPr lang="en-US" smtClean="0"/>
              <a:pPr/>
              <a:t>7/11/2013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B45050A-AC5C-4FE6-A205-A37ED7A62212}"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1D3E0DE-9BD7-466F-8D4C-1161D8E332DD}" type="datetimeFigureOut">
              <a:rPr lang="en-US" smtClean="0"/>
              <a:pPr/>
              <a:t>7/11/2013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B45050A-AC5C-4FE6-A205-A37ED7A6221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CUIDADO CON LA VISION</a:t>
            </a:r>
            <a:endParaRPr lang="en-US" dirty="0"/>
          </a:p>
        </p:txBody>
      </p:sp>
      <p:sp>
        <p:nvSpPr>
          <p:cNvPr id="3" name="Subtitle 2"/>
          <p:cNvSpPr>
            <a:spLocks noGrp="1"/>
          </p:cNvSpPr>
          <p:nvPr>
            <p:ph type="subTitle" idx="1"/>
          </p:nvPr>
        </p:nvSpPr>
        <p:spPr/>
        <p:txBody>
          <a:bodyPr/>
          <a:lstStyle/>
          <a:p>
            <a:r>
              <a:rPr lang="en-US" dirty="0" smtClean="0"/>
              <a:t>LAS SECTAS  Y SUS LIDERES</a:t>
            </a:r>
          </a:p>
          <a:p>
            <a:r>
              <a:rPr lang="en-US" dirty="0" err="1" smtClean="0"/>
              <a:t>Por</a:t>
            </a:r>
            <a:r>
              <a:rPr lang="en-US" dirty="0"/>
              <a:t> </a:t>
            </a:r>
            <a:r>
              <a:rPr lang="en-US" dirty="0" err="1" smtClean="0"/>
              <a:t>Eliezer</a:t>
            </a:r>
            <a:r>
              <a:rPr lang="en-US" dirty="0" smtClean="0"/>
              <a:t> Oramas Quinones </a:t>
            </a:r>
            <a:endParaRPr lang="en-US" dirty="0"/>
          </a:p>
        </p:txBody>
      </p:sp>
    </p:spTree>
  </p:cSld>
  <p:clrMapOvr>
    <a:masterClrMapping/>
  </p:clrMapOvr>
  <p:transition advTm="8736">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s-PR" dirty="0" smtClean="0"/>
              <a:t>Como parte del programa dependiendo en su estado económico o social, serán estos escogido en posiciones especiales de liderazgo.  Si pierden sus trabajos seculares son entonces despojados de su cargo y se les dice que algo malo deben haber echo para encontrarse en esa condición.  No reciben la ayuda ni el respaldo de los lideres.  </a:t>
            </a:r>
            <a:endParaRPr lang="es-PR" dirty="0"/>
          </a:p>
        </p:txBody>
      </p:sp>
      <p:sp>
        <p:nvSpPr>
          <p:cNvPr id="2" name="Title 1"/>
          <p:cNvSpPr>
            <a:spLocks noGrp="1"/>
          </p:cNvSpPr>
          <p:nvPr>
            <p:ph type="title"/>
          </p:nvPr>
        </p:nvSpPr>
        <p:spPr/>
        <p:txBody>
          <a:bodyPr/>
          <a:lstStyle/>
          <a:p>
            <a:r>
              <a:rPr lang="es-PR" dirty="0" smtClean="0"/>
              <a:t>Los privilegiados </a:t>
            </a:r>
            <a:endParaRPr lang="es-PR" dirty="0"/>
          </a:p>
        </p:txBody>
      </p:sp>
    </p:spTree>
  </p:cSld>
  <p:clrMapOvr>
    <a:masterClrMapping/>
  </p:clrMapOvr>
  <p:transition>
    <p:wipe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s-PR" dirty="0" smtClean="0"/>
              <a:t>Si las parejas tienen niños deben dejarlos al cuidado de alguien porque los niños no son permitidos ya que ellos no pueden ayudar financieramente.  Los niños no son parte del reino de la G12.  </a:t>
            </a:r>
            <a:endParaRPr lang="es-PR" dirty="0"/>
          </a:p>
        </p:txBody>
      </p:sp>
      <p:sp>
        <p:nvSpPr>
          <p:cNvPr id="2" name="Title 1"/>
          <p:cNvSpPr>
            <a:spLocks noGrp="1"/>
          </p:cNvSpPr>
          <p:nvPr>
            <p:ph type="title"/>
          </p:nvPr>
        </p:nvSpPr>
        <p:spPr/>
        <p:txBody>
          <a:bodyPr>
            <a:normAutofit fontScale="90000"/>
          </a:bodyPr>
          <a:lstStyle/>
          <a:p>
            <a:r>
              <a:rPr lang="es-PR" dirty="0" smtClean="0"/>
              <a:t>Los niños no son parte del programa</a:t>
            </a:r>
            <a:endParaRPr lang="es-PR" dirty="0"/>
          </a:p>
        </p:txBody>
      </p:sp>
    </p:spTree>
  </p:cSld>
  <p:clrMapOvr>
    <a:masterClrMapping/>
  </p:clrMapOvr>
  <p:transition>
    <p:wipe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s-PR" dirty="0" smtClean="0"/>
              <a:t>Ya que los ancianos no pueden llevar a cabo la visión y no pueden salir a hacer el trabajo ellos están excluidos de la secta.  La excepción es cuando el anciano tiene una posición social o tiene suficiente dinero para ayudar financieramente en la visión.  </a:t>
            </a:r>
            <a:endParaRPr lang="es-PR" dirty="0"/>
          </a:p>
        </p:txBody>
      </p:sp>
      <p:sp>
        <p:nvSpPr>
          <p:cNvPr id="2" name="Title 1"/>
          <p:cNvSpPr>
            <a:spLocks noGrp="1"/>
          </p:cNvSpPr>
          <p:nvPr>
            <p:ph type="title"/>
          </p:nvPr>
        </p:nvSpPr>
        <p:spPr/>
        <p:txBody>
          <a:bodyPr>
            <a:normAutofit fontScale="90000"/>
          </a:bodyPr>
          <a:lstStyle/>
          <a:p>
            <a:r>
              <a:rPr lang="es-PR" dirty="0" smtClean="0"/>
              <a:t>Los ancianos no son parte del programa</a:t>
            </a:r>
            <a:endParaRPr lang="es-PR" dirty="0"/>
          </a:p>
        </p:txBody>
      </p:sp>
    </p:spTree>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s-PR" dirty="0" smtClean="0"/>
              <a:t>Muchos son preparados como agentes para destruir las iglesias evangélicas.  Muchos de estos agentes son emisarios de la visión para infiltrar en iglesias pequeñas donde no han aceptado la visión dada a Mr. Castellanos.  </a:t>
            </a:r>
            <a:endParaRPr lang="es-PR" dirty="0"/>
          </a:p>
        </p:txBody>
      </p:sp>
      <p:sp>
        <p:nvSpPr>
          <p:cNvPr id="2" name="Title 1"/>
          <p:cNvSpPr>
            <a:spLocks noGrp="1"/>
          </p:cNvSpPr>
          <p:nvPr>
            <p:ph type="title"/>
          </p:nvPr>
        </p:nvSpPr>
        <p:spPr/>
        <p:txBody>
          <a:bodyPr/>
          <a:lstStyle/>
          <a:p>
            <a:r>
              <a:rPr lang="es-PR" dirty="0" smtClean="0"/>
              <a:t>El programa prepara agentes</a:t>
            </a:r>
            <a:endParaRPr lang="es-PR" dirty="0"/>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s-PR" dirty="0" smtClean="0"/>
              <a:t>Falsos </a:t>
            </a:r>
            <a:r>
              <a:rPr lang="es-PR" dirty="0" err="1" smtClean="0"/>
              <a:t>cristos</a:t>
            </a:r>
            <a:r>
              <a:rPr lang="es-PR" dirty="0" smtClean="0"/>
              <a:t>, Falsos profetas</a:t>
            </a:r>
            <a:endParaRPr lang="es-PR" dirty="0"/>
          </a:p>
        </p:txBody>
      </p:sp>
      <p:pic>
        <p:nvPicPr>
          <p:cNvPr id="8" name="Content Placeholder 7" descr="The beast.jpg"/>
          <p:cNvPicPr>
            <a:picLocks noGrp="1" noChangeAspect="1"/>
          </p:cNvPicPr>
          <p:nvPr>
            <p:ph idx="1"/>
          </p:nvPr>
        </p:nvPicPr>
        <p:blipFill>
          <a:blip r:embed="rId2" cstate="print"/>
          <a:stretch>
            <a:fillRect/>
          </a:stretch>
        </p:blipFill>
        <p:spPr>
          <a:xfrm>
            <a:off x="457200" y="1524000"/>
            <a:ext cx="7696200" cy="4114799"/>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s-PR" dirty="0" smtClean="0"/>
              <a:t>En la formación de esta secta, su fundador se constituye el mensajero especial de Dios para crear cambios al sistema eclesiástico y llevar a cabo lo que llama La Visón</a:t>
            </a:r>
            <a:r>
              <a:rPr lang="en-US" dirty="0" smtClean="0"/>
              <a:t>.  </a:t>
            </a:r>
            <a:r>
              <a:rPr lang="es-PR" dirty="0" smtClean="0"/>
              <a:t>Su fundador Mr. Castellanos también constituye Columbia como el nuevo cielo en donde se desarrolla el Reino de Dios.  La Biblia no es el libro oficial, sino que el manual de El G12 se constituye el guía principal para sus seguidores. </a:t>
            </a:r>
            <a:endParaRPr lang="es-PR" dirty="0"/>
          </a:p>
        </p:txBody>
      </p:sp>
      <p:sp>
        <p:nvSpPr>
          <p:cNvPr id="2" name="Title 1"/>
          <p:cNvSpPr>
            <a:spLocks noGrp="1"/>
          </p:cNvSpPr>
          <p:nvPr>
            <p:ph type="title"/>
          </p:nvPr>
        </p:nvSpPr>
        <p:spPr/>
        <p:txBody>
          <a:bodyPr/>
          <a:lstStyle/>
          <a:p>
            <a:r>
              <a:rPr lang="en-US" dirty="0" smtClean="0"/>
              <a:t>G12 - Cesar </a:t>
            </a:r>
            <a:r>
              <a:rPr lang="en-US" dirty="0" err="1" smtClean="0"/>
              <a:t>Castellanos</a:t>
            </a:r>
            <a:endParaRPr lang="en-US" dirty="0"/>
          </a:p>
        </p:txBody>
      </p:sp>
    </p:spTree>
  </p:cSld>
  <p:clrMapOvr>
    <a:masterClrMapping/>
  </p:clrMapOvr>
  <p:transition advTm="45459">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s-PR" dirty="0" smtClean="0"/>
              <a:t>Las practicas mas conocidas son: la regresión, el ocultismo, el hipnotismo, la liberación de pecados de la infancia, la ministración de maldiciones generacionales, predicas de las supuestas obras del enemigo.</a:t>
            </a:r>
            <a:endParaRPr lang="es-PR" dirty="0"/>
          </a:p>
        </p:txBody>
      </p:sp>
      <p:sp>
        <p:nvSpPr>
          <p:cNvPr id="2" name="Title 1"/>
          <p:cNvSpPr>
            <a:spLocks noGrp="1"/>
          </p:cNvSpPr>
          <p:nvPr>
            <p:ph type="title"/>
          </p:nvPr>
        </p:nvSpPr>
        <p:spPr/>
        <p:txBody>
          <a:bodyPr/>
          <a:lstStyle/>
          <a:p>
            <a:r>
              <a:rPr lang="es-PR" dirty="0" smtClean="0"/>
              <a:t>Practicas </a:t>
            </a:r>
            <a:endParaRPr lang="es-PR" dirty="0"/>
          </a:p>
        </p:txBody>
      </p:sp>
    </p:spTree>
  </p:cSld>
  <p:clrMapOvr>
    <a:masterClrMapping/>
  </p:clrMapOvr>
  <p:transition advTm="19234">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s-PR" dirty="0" smtClean="0"/>
              <a:t>En la regresión te han de liberar del pasado.  </a:t>
            </a:r>
          </a:p>
          <a:p>
            <a:pPr>
              <a:buNone/>
            </a:pPr>
            <a:r>
              <a:rPr lang="es-ES" dirty="0" smtClean="0"/>
              <a:t>La </a:t>
            </a:r>
            <a:r>
              <a:rPr lang="es-ES" dirty="0"/>
              <a:t>regresión</a:t>
            </a:r>
            <a:r>
              <a:rPr lang="es-ES" dirty="0" smtClean="0"/>
              <a:t>, es una forma de ocultismo con </a:t>
            </a:r>
            <a:r>
              <a:rPr lang="es-ES" dirty="0" err="1" smtClean="0"/>
              <a:t>revestiminto</a:t>
            </a:r>
            <a:r>
              <a:rPr lang="es-ES" dirty="0" smtClean="0"/>
              <a:t> cristiano al igual a lo que practicaba el Jesuita Ignacio </a:t>
            </a:r>
            <a:r>
              <a:rPr lang="es-ES" dirty="0" err="1" smtClean="0"/>
              <a:t>Oyola</a:t>
            </a:r>
            <a:r>
              <a:rPr lang="es-ES" dirty="0" smtClean="0"/>
              <a:t>, </a:t>
            </a:r>
            <a:r>
              <a:rPr lang="es-ES" dirty="0" err="1" smtClean="0"/>
              <a:t>lider</a:t>
            </a:r>
            <a:r>
              <a:rPr lang="es-ES" dirty="0" smtClean="0"/>
              <a:t> de la orden Jesuita  </a:t>
            </a:r>
            <a:r>
              <a:rPr lang="es-PR" dirty="0" smtClean="0"/>
              <a:t>Recordando pecados del pasado y escribiéndolo en una hojas de papel y al final de las predicas del perdón, debe cada seguidor clavarlas a una cruz de madera que es puesta al final.  </a:t>
            </a:r>
            <a:endParaRPr lang="es-PR" dirty="0"/>
          </a:p>
        </p:txBody>
      </p:sp>
      <p:sp>
        <p:nvSpPr>
          <p:cNvPr id="2" name="Title 1"/>
          <p:cNvSpPr>
            <a:spLocks noGrp="1"/>
          </p:cNvSpPr>
          <p:nvPr>
            <p:ph type="title"/>
          </p:nvPr>
        </p:nvSpPr>
        <p:spPr/>
        <p:txBody>
          <a:bodyPr/>
          <a:lstStyle/>
          <a:p>
            <a:r>
              <a:rPr lang="es-PR" dirty="0" smtClean="0"/>
              <a:t>La Regresión </a:t>
            </a:r>
            <a:endParaRPr lang="es-PR" dirty="0"/>
          </a:p>
        </p:txBody>
      </p:sp>
    </p:spTree>
  </p:cSld>
  <p:clrMapOvr>
    <a:masterClrMapping/>
  </p:clrMapOvr>
  <p:transition advTm="31668">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s-ES" dirty="0"/>
              <a:t> </a:t>
            </a:r>
            <a:r>
              <a:rPr lang="es-ES" dirty="0" smtClean="0"/>
              <a:t>   Es la búsqueda de Dios por la fuerza de la mente o de la imaginación humana; se mantiene un silencio y se lleva a cabo un ejercicio mental guiado por otra persona, el </a:t>
            </a:r>
            <a:r>
              <a:rPr lang="es-ES" dirty="0" err="1" smtClean="0"/>
              <a:t>encuentrista</a:t>
            </a:r>
            <a:r>
              <a:rPr lang="es-ES" dirty="0" smtClean="0"/>
              <a:t> es guiado hasta el momento de su gestación.</a:t>
            </a:r>
            <a:endParaRPr lang="es-PR" dirty="0"/>
          </a:p>
        </p:txBody>
      </p:sp>
      <p:sp>
        <p:nvSpPr>
          <p:cNvPr id="2" name="Title 1"/>
          <p:cNvSpPr>
            <a:spLocks noGrp="1"/>
          </p:cNvSpPr>
          <p:nvPr>
            <p:ph type="title"/>
          </p:nvPr>
        </p:nvSpPr>
        <p:spPr/>
        <p:txBody>
          <a:bodyPr/>
          <a:lstStyle/>
          <a:p>
            <a:r>
              <a:rPr lang="es-PR" dirty="0" smtClean="0"/>
              <a:t>El Ocultismo</a:t>
            </a:r>
            <a:endParaRPr lang="es-PR" dirty="0"/>
          </a:p>
        </p:txBody>
      </p:sp>
    </p:spTree>
  </p:cSld>
  <p:clrMapOvr>
    <a:masterClrMapping/>
  </p:clrMapOvr>
  <p:transition>
    <p:wipe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buNone/>
            </a:pPr>
            <a:r>
              <a:rPr lang="es-PR" dirty="0" smtClean="0"/>
              <a:t>Todo lo que se lleva a cabo en esta secta esta pre-programado.  De echo no se debe cuestionar el programa.  Este programa utiliza el evangelio como disfraz así como lobo rapaz atrayendo a las ovejas incautas e ingenuas.  Ante todo las ovejas deben firmar un contrato de silencio que no puede ser violado o serás expulsado y visto como hijo de Satanás.  De hecho sabemos que es Satanás quien utiliza la palabra pero en medio de ella implanta el veneno mortal.  </a:t>
            </a:r>
            <a:endParaRPr lang="es-PR" dirty="0"/>
          </a:p>
        </p:txBody>
      </p:sp>
      <p:sp>
        <p:nvSpPr>
          <p:cNvPr id="2" name="Title 1"/>
          <p:cNvSpPr>
            <a:spLocks noGrp="1"/>
          </p:cNvSpPr>
          <p:nvPr>
            <p:ph type="title"/>
          </p:nvPr>
        </p:nvSpPr>
        <p:spPr/>
        <p:txBody>
          <a:bodyPr/>
          <a:lstStyle/>
          <a:p>
            <a:r>
              <a:rPr lang="es-PR" dirty="0" smtClean="0"/>
              <a:t>El Programa </a:t>
            </a:r>
            <a:endParaRPr lang="es-PR" dirty="0"/>
          </a:p>
        </p:txBody>
      </p:sp>
    </p:spTree>
  </p:cSld>
  <p:clrMapOvr>
    <a:masterClrMapping/>
  </p:clrMapOvr>
  <p:transition>
    <p:pull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s-PR" dirty="0" smtClean="0"/>
              <a:t>Todos aquellos pastores que se unen a esta secta deben viajar por lo menos una vez a Colombia donde han a ser ungidos y llenos del espíritu de la visión. Su viaje a Colombia a la iglesia de Cesar Castellanos significa ir al lugar donde se estableció el reino del tercer milenio.  Ya que el líder mayor es el Profeta y escogido de Dios según ellos, Cesar Castellanos. </a:t>
            </a:r>
            <a:endParaRPr lang="es-PR" dirty="0"/>
          </a:p>
        </p:txBody>
      </p:sp>
      <p:sp>
        <p:nvSpPr>
          <p:cNvPr id="2" name="Title 1"/>
          <p:cNvSpPr>
            <a:spLocks noGrp="1"/>
          </p:cNvSpPr>
          <p:nvPr>
            <p:ph type="title"/>
          </p:nvPr>
        </p:nvSpPr>
        <p:spPr/>
        <p:txBody>
          <a:bodyPr>
            <a:normAutofit fontScale="90000"/>
          </a:bodyPr>
          <a:lstStyle/>
          <a:p>
            <a:r>
              <a:rPr lang="es-PR" dirty="0" smtClean="0"/>
              <a:t>El Programa incluye a los pastores</a:t>
            </a:r>
            <a:endParaRPr lang="es-PR" dirty="0"/>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s-PR" dirty="0" smtClean="0"/>
              <a:t>Tratan de reclutar a los jóvenes ya que estos son mas fáciles de doctrinar y están en la edad de trabajar tanto para la secta como para ayudar financieramente.  Los jóvenes que no estén trabajando deben trabajar en la visión y preparase para buenos trabajos.  Estos jóvenes mas luego se convertirán en los lideres de células, cuando tengan recursos. </a:t>
            </a:r>
            <a:endParaRPr lang="es-PR" dirty="0"/>
          </a:p>
        </p:txBody>
      </p:sp>
      <p:sp>
        <p:nvSpPr>
          <p:cNvPr id="2" name="Title 1"/>
          <p:cNvSpPr>
            <a:spLocks noGrp="1"/>
          </p:cNvSpPr>
          <p:nvPr>
            <p:ph type="title"/>
          </p:nvPr>
        </p:nvSpPr>
        <p:spPr/>
        <p:txBody>
          <a:bodyPr>
            <a:normAutofit fontScale="90000"/>
          </a:bodyPr>
          <a:lstStyle/>
          <a:p>
            <a:r>
              <a:rPr lang="es-PR" dirty="0" smtClean="0"/>
              <a:t>El programa incluye a los </a:t>
            </a:r>
            <a:r>
              <a:rPr lang="es-PR" dirty="0" err="1" smtClean="0"/>
              <a:t>jovenes</a:t>
            </a:r>
            <a:endParaRPr lang="es-PR" dirty="0"/>
          </a:p>
        </p:txBody>
      </p:sp>
    </p:spTree>
  </p:cSld>
  <p:clrMapOvr>
    <a:masterClrMapping/>
  </p:clrMapOvr>
  <p:transition>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126</TotalTime>
  <Words>693</Words>
  <Application>Microsoft Office PowerPoint</Application>
  <PresentationFormat>On-screen Show (4:3)</PresentationFormat>
  <Paragraphs>27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Concourse</vt:lpstr>
      <vt:lpstr>CUIDADO CON LA VISION</vt:lpstr>
      <vt:lpstr>Falsos cristos, Falsos profetas</vt:lpstr>
      <vt:lpstr>G12 - Cesar Castellanos</vt:lpstr>
      <vt:lpstr>Practicas </vt:lpstr>
      <vt:lpstr>La Regresión </vt:lpstr>
      <vt:lpstr>El Ocultismo</vt:lpstr>
      <vt:lpstr>El Programa </vt:lpstr>
      <vt:lpstr>El Programa incluye a los pastores</vt:lpstr>
      <vt:lpstr>El programa incluye a los jovenes</vt:lpstr>
      <vt:lpstr>Los privilegiados </vt:lpstr>
      <vt:lpstr>Los niños no son parte del programa</vt:lpstr>
      <vt:lpstr>Los ancianos no son parte del programa</vt:lpstr>
      <vt:lpstr>El programa prepara agentes</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CUIDADO CON LA VISION</dc:title>
  <dc:creator>Eliezer</dc:creator>
  <cp:lastModifiedBy>Eliezer</cp:lastModifiedBy>
  <cp:revision>12</cp:revision>
  <dcterms:created xsi:type="dcterms:W3CDTF">2013-07-11T04:33:02Z</dcterms:created>
  <dcterms:modified xsi:type="dcterms:W3CDTF">2013-07-11T06:40:37Z</dcterms:modified>
</cp:coreProperties>
</file>