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6"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35879A5-B727-4798-A400-E3EDF09DAAFA}" type="datetimeFigureOut">
              <a:rPr lang="en-US" smtClean="0"/>
              <a:t>6/14/2016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E7612523-ADF5-4A47-8400-2503EF5150D5}"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5879A5-B727-4798-A400-E3EDF09DAAFA}" type="datetimeFigureOut">
              <a:rPr lang="en-US" smtClean="0"/>
              <a:t>6/14/2016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12523-ADF5-4A47-8400-2503EF5150D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5879A5-B727-4798-A400-E3EDF09DAAFA}" type="datetimeFigureOut">
              <a:rPr lang="en-US" smtClean="0"/>
              <a:t>6/14/2016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12523-ADF5-4A47-8400-2503EF5150D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5879A5-B727-4798-A400-E3EDF09DAAFA}" type="datetimeFigureOut">
              <a:rPr lang="en-US" smtClean="0"/>
              <a:t>6/14/2016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12523-ADF5-4A47-8400-2503EF5150D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35879A5-B727-4798-A400-E3EDF09DAAFA}" type="datetimeFigureOut">
              <a:rPr lang="en-US" smtClean="0"/>
              <a:t>6/14/2016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E7612523-ADF5-4A47-8400-2503EF5150D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35879A5-B727-4798-A400-E3EDF09DAAFA}" type="datetimeFigureOut">
              <a:rPr lang="en-US" smtClean="0"/>
              <a:t>6/14/2016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612523-ADF5-4A47-8400-2503EF5150D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35879A5-B727-4798-A400-E3EDF09DAAFA}" type="datetimeFigureOut">
              <a:rPr lang="en-US" smtClean="0"/>
              <a:t>6/14/2016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612523-ADF5-4A47-8400-2503EF5150D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35879A5-B727-4798-A400-E3EDF09DAAFA}" type="datetimeFigureOut">
              <a:rPr lang="en-US" smtClean="0"/>
              <a:t>6/14/2016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612523-ADF5-4A47-8400-2503EF5150D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5879A5-B727-4798-A400-E3EDF09DAAFA}" type="datetimeFigureOut">
              <a:rPr lang="en-US" smtClean="0"/>
              <a:t>6/14/2016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612523-ADF5-4A47-8400-2503EF5150D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35879A5-B727-4798-A400-E3EDF09DAAFA}" type="datetimeFigureOut">
              <a:rPr lang="en-US" smtClean="0"/>
              <a:t>6/14/2016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612523-ADF5-4A47-8400-2503EF5150D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35879A5-B727-4798-A400-E3EDF09DAAFA}" type="datetimeFigureOut">
              <a:rPr lang="en-US" smtClean="0"/>
              <a:t>6/14/2016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612523-ADF5-4A47-8400-2503EF5150D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35879A5-B727-4798-A400-E3EDF09DAAFA}" type="datetimeFigureOut">
              <a:rPr lang="en-US" smtClean="0"/>
              <a:t>6/14/2016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7612523-ADF5-4A47-8400-2503EF5150D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trentonfootball.net/"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TRENTON FOOTBALL PARENT’S MEETING 2016</a:t>
            </a:r>
            <a:endParaRPr lang="en-US" dirty="0"/>
          </a:p>
        </p:txBody>
      </p:sp>
      <p:sp>
        <p:nvSpPr>
          <p:cNvPr id="3" name="Subtitle 2"/>
          <p:cNvSpPr>
            <a:spLocks noGrp="1"/>
          </p:cNvSpPr>
          <p:nvPr>
            <p:ph type="subTitle" idx="1"/>
          </p:nvPr>
        </p:nvSpPr>
        <p:spPr/>
        <p:txBody>
          <a:bodyPr/>
          <a:lstStyle/>
          <a:p>
            <a:r>
              <a:rPr lang="en-US" dirty="0" smtClean="0"/>
              <a:t>6/13/16</a:t>
            </a:r>
            <a:endParaRPr lang="en-US" dirty="0"/>
          </a:p>
        </p:txBody>
      </p:sp>
    </p:spTree>
    <p:extLst>
      <p:ext uri="{BB962C8B-B14F-4D97-AF65-F5344CB8AC3E}">
        <p14:creationId xmlns:p14="http://schemas.microsoft.com/office/powerpoint/2010/main" val="38322027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PROGRAM</a:t>
            </a:r>
            <a:endParaRPr lang="en-US" dirty="0"/>
          </a:p>
        </p:txBody>
      </p:sp>
      <p:sp>
        <p:nvSpPr>
          <p:cNvPr id="3" name="Content Placeholder 2"/>
          <p:cNvSpPr>
            <a:spLocks noGrp="1"/>
          </p:cNvSpPr>
          <p:nvPr>
            <p:ph idx="1"/>
          </p:nvPr>
        </p:nvSpPr>
        <p:spPr/>
        <p:txBody>
          <a:bodyPr>
            <a:normAutofit lnSpcReduction="10000"/>
          </a:bodyPr>
          <a:lstStyle/>
          <a:p>
            <a:r>
              <a:rPr lang="en-US" dirty="0" smtClean="0"/>
              <a:t>7 ON 7 DATES:</a:t>
            </a:r>
          </a:p>
          <a:p>
            <a:r>
              <a:rPr lang="en-US" dirty="0" smtClean="0"/>
              <a:t>WED, JUNE 22</a:t>
            </a:r>
            <a:r>
              <a:rPr lang="en-US" baseline="30000" dirty="0" smtClean="0"/>
              <a:t>ND</a:t>
            </a:r>
            <a:r>
              <a:rPr lang="en-US" dirty="0" smtClean="0"/>
              <a:t> @ DEARBORN HS</a:t>
            </a:r>
          </a:p>
          <a:p>
            <a:r>
              <a:rPr lang="en-US" dirty="0" smtClean="0"/>
              <a:t>MONDAY, JULY 11</a:t>
            </a:r>
            <a:r>
              <a:rPr lang="en-US" baseline="30000" dirty="0" smtClean="0"/>
              <a:t>TH</a:t>
            </a:r>
            <a:r>
              <a:rPr lang="en-US" dirty="0" smtClean="0"/>
              <a:t> @ FARMINGTON HS</a:t>
            </a:r>
          </a:p>
          <a:p>
            <a:r>
              <a:rPr lang="en-US" dirty="0" smtClean="0"/>
              <a:t>TUESDAY, JULY 12</a:t>
            </a:r>
            <a:r>
              <a:rPr lang="en-US" baseline="30000" dirty="0" smtClean="0"/>
              <a:t>TH</a:t>
            </a:r>
            <a:r>
              <a:rPr lang="en-US" dirty="0" smtClean="0"/>
              <a:t> @ DEARBORN HS</a:t>
            </a:r>
          </a:p>
          <a:p>
            <a:r>
              <a:rPr lang="en-US" dirty="0" smtClean="0"/>
              <a:t>MONDAY, JULY 18</a:t>
            </a:r>
            <a:r>
              <a:rPr lang="en-US" baseline="30000" dirty="0" smtClean="0"/>
              <a:t>TH</a:t>
            </a:r>
            <a:r>
              <a:rPr lang="en-US" dirty="0" smtClean="0"/>
              <a:t> @ TOLEDO WHITMER</a:t>
            </a:r>
          </a:p>
          <a:p>
            <a:r>
              <a:rPr lang="en-US" dirty="0" smtClean="0"/>
              <a:t>WED, JULY 20</a:t>
            </a:r>
            <a:r>
              <a:rPr lang="en-US" baseline="30000" dirty="0" smtClean="0"/>
              <a:t>TH</a:t>
            </a:r>
            <a:r>
              <a:rPr lang="en-US" dirty="0" smtClean="0"/>
              <a:t> @ NOVI HS</a:t>
            </a:r>
          </a:p>
          <a:p>
            <a:r>
              <a:rPr lang="en-US" dirty="0" smtClean="0"/>
              <a:t>WED, JULY 27</a:t>
            </a:r>
            <a:r>
              <a:rPr lang="en-US" baseline="30000" dirty="0" smtClean="0"/>
              <a:t>TH</a:t>
            </a:r>
            <a:r>
              <a:rPr lang="en-US" dirty="0" smtClean="0"/>
              <a:t> @ REDFORD THURSTON</a:t>
            </a:r>
          </a:p>
          <a:p>
            <a:r>
              <a:rPr lang="en-US" dirty="0" smtClean="0"/>
              <a:t>*THIS IS FOR 10</a:t>
            </a:r>
            <a:r>
              <a:rPr lang="en-US" baseline="30000" dirty="0" smtClean="0"/>
              <a:t>TH</a:t>
            </a:r>
            <a:r>
              <a:rPr lang="en-US" dirty="0" smtClean="0"/>
              <a:t> -12</a:t>
            </a:r>
            <a:r>
              <a:rPr lang="en-US" baseline="30000" dirty="0" smtClean="0"/>
              <a:t>TH</a:t>
            </a:r>
            <a:r>
              <a:rPr lang="en-US" dirty="0" smtClean="0"/>
              <a:t>….THE TWO SHIRTS WE WILL WEAR WILL COST A TOTAL OF $25.00.</a:t>
            </a:r>
            <a:endParaRPr lang="en-US" dirty="0"/>
          </a:p>
        </p:txBody>
      </p:sp>
    </p:spTree>
    <p:extLst>
      <p:ext uri="{BB962C8B-B14F-4D97-AF65-F5344CB8AC3E}">
        <p14:creationId xmlns:p14="http://schemas.microsoft.com/office/powerpoint/2010/main" val="4018346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FUNDRAISING/ACTIVITIES</a:t>
            </a:r>
            <a:endParaRPr lang="en-US" dirty="0"/>
          </a:p>
        </p:txBody>
      </p:sp>
      <p:sp>
        <p:nvSpPr>
          <p:cNvPr id="3" name="Content Placeholder 2"/>
          <p:cNvSpPr>
            <a:spLocks noGrp="1"/>
          </p:cNvSpPr>
          <p:nvPr>
            <p:ph idx="1"/>
          </p:nvPr>
        </p:nvSpPr>
        <p:spPr/>
        <p:txBody>
          <a:bodyPr/>
          <a:lstStyle/>
          <a:p>
            <a:r>
              <a:rPr lang="en-US" dirty="0" smtClean="0"/>
              <a:t>YOUTH CAMP</a:t>
            </a:r>
          </a:p>
          <a:p>
            <a:r>
              <a:rPr lang="en-US" dirty="0" smtClean="0"/>
              <a:t>ON LINE LETTER (COACH JOE WILL EXPLAIN)</a:t>
            </a:r>
          </a:p>
          <a:p>
            <a:r>
              <a:rPr lang="en-US" dirty="0" smtClean="0"/>
              <a:t>DRIVE FOR A CAUSE/FORD</a:t>
            </a:r>
          </a:p>
          <a:p>
            <a:r>
              <a:rPr lang="en-US" dirty="0" smtClean="0"/>
              <a:t>THE NOAH PROJECT</a:t>
            </a:r>
          </a:p>
          <a:p>
            <a:r>
              <a:rPr lang="en-US" dirty="0" smtClean="0"/>
              <a:t>VICTORY DAY</a:t>
            </a:r>
            <a:endParaRPr lang="en-US" dirty="0"/>
          </a:p>
        </p:txBody>
      </p:sp>
    </p:spTree>
    <p:extLst>
      <p:ext uri="{BB962C8B-B14F-4D97-AF65-F5344CB8AC3E}">
        <p14:creationId xmlns:p14="http://schemas.microsoft.com/office/powerpoint/2010/main" val="21118771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WEEK OF PRACTICE</a:t>
            </a:r>
            <a:endParaRPr lang="en-US" dirty="0"/>
          </a:p>
        </p:txBody>
      </p:sp>
      <p:sp>
        <p:nvSpPr>
          <p:cNvPr id="3" name="Content Placeholder 2"/>
          <p:cNvSpPr>
            <a:spLocks noGrp="1"/>
          </p:cNvSpPr>
          <p:nvPr>
            <p:ph idx="1"/>
          </p:nvPr>
        </p:nvSpPr>
        <p:spPr/>
        <p:txBody>
          <a:bodyPr/>
          <a:lstStyle/>
          <a:p>
            <a:r>
              <a:rPr lang="en-US" dirty="0" smtClean="0"/>
              <a:t>DOUBLE SESSIONS BEGIN ON MONDAY, 8</a:t>
            </a:r>
            <a:r>
              <a:rPr lang="en-US" baseline="30000" dirty="0" smtClean="0"/>
              <a:t>TH</a:t>
            </a:r>
            <a:r>
              <a:rPr lang="en-US" dirty="0" smtClean="0"/>
              <a:t> @ 8:00 AM….THE SECOND PRACTICE WILL BEGIN AT 12:30 PM.</a:t>
            </a:r>
          </a:p>
          <a:p>
            <a:r>
              <a:rPr lang="en-US" dirty="0" smtClean="0"/>
              <a:t>WE WILL KEEP ALL OF OUR PLAYERS ON CAMPUS FOR THE FIRST 3 DAYS OF CAMP.  LUNCH WILL BE PROVIDED FOR A COST OF $20.00 PER PLAYER (THIS INCLUDES ALL 3 DAYS).</a:t>
            </a:r>
            <a:endParaRPr lang="en-US" dirty="0"/>
          </a:p>
        </p:txBody>
      </p:sp>
    </p:spTree>
    <p:extLst>
      <p:ext uri="{BB962C8B-B14F-4D97-AF65-F5344CB8AC3E}">
        <p14:creationId xmlns:p14="http://schemas.microsoft.com/office/powerpoint/2010/main" val="1845221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WEEK OF PRACTICE</a:t>
            </a:r>
            <a:endParaRPr lang="en-US" dirty="0"/>
          </a:p>
        </p:txBody>
      </p:sp>
      <p:sp>
        <p:nvSpPr>
          <p:cNvPr id="3" name="Content Placeholder 2"/>
          <p:cNvSpPr>
            <a:spLocks noGrp="1"/>
          </p:cNvSpPr>
          <p:nvPr>
            <p:ph idx="1"/>
          </p:nvPr>
        </p:nvSpPr>
        <p:spPr/>
        <p:txBody>
          <a:bodyPr>
            <a:normAutofit lnSpcReduction="10000"/>
          </a:bodyPr>
          <a:lstStyle/>
          <a:p>
            <a:r>
              <a:rPr lang="en-US" dirty="0" smtClean="0"/>
              <a:t>ON SATURDAY, AUGUST 13</a:t>
            </a:r>
            <a:r>
              <a:rPr lang="en-US" baseline="30000" dirty="0" smtClean="0"/>
              <a:t>TH</a:t>
            </a:r>
            <a:r>
              <a:rPr lang="en-US" dirty="0" smtClean="0"/>
              <a:t>, WE WILL TAKE PICTURES FOR THE PROGRAM.  THE TIME IS STILL TO BE DETERMINED.  IT IS VERY IMPORTANT THAT ALL OF OUR PLAYERS ATTEND…THE TD CLUB WILL REALLY BE UNDER THE GUN BECAUSE WE OPEN AT HOME THIS YEAR.</a:t>
            </a:r>
          </a:p>
          <a:p>
            <a:r>
              <a:rPr lang="en-US" dirty="0" smtClean="0"/>
              <a:t>I INVITE ALL TO COME AND TAKE AS MANY PICTURES AS YOU WANT…..</a:t>
            </a:r>
          </a:p>
          <a:p>
            <a:r>
              <a:rPr lang="en-US" dirty="0" smtClean="0"/>
              <a:t>PICTURE DAY ENDS WHEN THE LAST PICTURE IS SNAPPED.</a:t>
            </a:r>
            <a:endParaRPr lang="en-US" dirty="0"/>
          </a:p>
        </p:txBody>
      </p:sp>
    </p:spTree>
    <p:extLst>
      <p:ext uri="{BB962C8B-B14F-4D97-AF65-F5344CB8AC3E}">
        <p14:creationId xmlns:p14="http://schemas.microsoft.com/office/powerpoint/2010/main" val="2152921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2 OF PRACTICE</a:t>
            </a:r>
            <a:endParaRPr lang="en-US" dirty="0"/>
          </a:p>
        </p:txBody>
      </p:sp>
      <p:sp>
        <p:nvSpPr>
          <p:cNvPr id="3" name="Content Placeholder 2"/>
          <p:cNvSpPr>
            <a:spLocks noGrp="1"/>
          </p:cNvSpPr>
          <p:nvPr>
            <p:ph idx="1"/>
          </p:nvPr>
        </p:nvSpPr>
        <p:spPr/>
        <p:txBody>
          <a:bodyPr>
            <a:normAutofit/>
          </a:bodyPr>
          <a:lstStyle/>
          <a:p>
            <a:r>
              <a:rPr lang="en-US" dirty="0" smtClean="0"/>
              <a:t>TIMES WILL REMAIN THE SAME.</a:t>
            </a:r>
          </a:p>
          <a:p>
            <a:r>
              <a:rPr lang="en-US" dirty="0" smtClean="0"/>
              <a:t>ON WEDNESDAY, AUGUST 17</a:t>
            </a:r>
            <a:r>
              <a:rPr lang="en-US" baseline="30000" dirty="0" smtClean="0"/>
              <a:t>TH</a:t>
            </a:r>
            <a:r>
              <a:rPr lang="en-US" dirty="0" smtClean="0"/>
              <a:t>, WE WILL HAVE OUR FAMILY PICNIC BEGINNING AT 6:00 PM.  WE WILL GATHER, VISIT, AND EAT UNDER THE TREES.</a:t>
            </a:r>
          </a:p>
          <a:p>
            <a:r>
              <a:rPr lang="en-US" dirty="0" smtClean="0"/>
              <a:t>ONCE SUPPER IS OVER, WE WILL MOVE TO THE STADIUM AND INTRODUCE OUR CHEERLEADERS AND EACH LEVEL ON THE GAME FIELD.  MORE PICTURE OPPORTUNITIES!!</a:t>
            </a:r>
            <a:endParaRPr lang="en-US" dirty="0"/>
          </a:p>
        </p:txBody>
      </p:sp>
    </p:spTree>
    <p:extLst>
      <p:ext uri="{BB962C8B-B14F-4D97-AF65-F5344CB8AC3E}">
        <p14:creationId xmlns:p14="http://schemas.microsoft.com/office/powerpoint/2010/main" val="4162939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2 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 THURSDAY, AUGUST 18</a:t>
            </a:r>
            <a:r>
              <a:rPr lang="en-US" baseline="30000" dirty="0" smtClean="0"/>
              <a:t>TH</a:t>
            </a:r>
            <a:r>
              <a:rPr lang="en-US" dirty="0" smtClean="0"/>
              <a:t>, ALL LEVELS WILL SCRIMMAGE AT THS.  </a:t>
            </a:r>
          </a:p>
          <a:p>
            <a:r>
              <a:rPr lang="en-US" dirty="0" smtClean="0"/>
              <a:t>THE 9</a:t>
            </a:r>
            <a:r>
              <a:rPr lang="en-US" baseline="30000" dirty="0" smtClean="0"/>
              <a:t>TH</a:t>
            </a:r>
            <a:r>
              <a:rPr lang="en-US" dirty="0" smtClean="0"/>
              <a:t> AND JV TEAMS WILL SCRIMMAGE AT 4 VS MONROE ST. MARY’S (THEY MAY NOT HAVE A 9</a:t>
            </a:r>
            <a:r>
              <a:rPr lang="en-US" baseline="30000" dirty="0" smtClean="0"/>
              <a:t>TH</a:t>
            </a:r>
            <a:r>
              <a:rPr lang="en-US" dirty="0" smtClean="0"/>
              <a:t> GRADE TEAM) AND JACKSON PARMA WESTERN.</a:t>
            </a:r>
          </a:p>
          <a:p>
            <a:r>
              <a:rPr lang="en-US" dirty="0" smtClean="0"/>
              <a:t>THE VARSITY SCRIMMAGE WILL BEGIN PROMPTLY AT 6 ON THE GAME FIELD.</a:t>
            </a:r>
          </a:p>
          <a:p>
            <a:r>
              <a:rPr lang="en-US" dirty="0" smtClean="0"/>
              <a:t>PRICE OF ADMISSION- CANNED GOODS THAT WILL THEN BE DONATED TO FIRST METHODIST (WHERE WE HAVE OUR FRIDAY MORNING SERVICES).</a:t>
            </a:r>
            <a:endParaRPr lang="en-US" dirty="0"/>
          </a:p>
        </p:txBody>
      </p:sp>
    </p:spTree>
    <p:extLst>
      <p:ext uri="{BB962C8B-B14F-4D97-AF65-F5344CB8AC3E}">
        <p14:creationId xmlns:p14="http://schemas.microsoft.com/office/powerpoint/2010/main" val="1762138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FOLLOWING WEEK</a:t>
            </a:r>
            <a:endParaRPr lang="en-US" dirty="0"/>
          </a:p>
        </p:txBody>
      </p:sp>
      <p:sp>
        <p:nvSpPr>
          <p:cNvPr id="3" name="Content Placeholder 2"/>
          <p:cNvSpPr>
            <a:spLocks noGrp="1"/>
          </p:cNvSpPr>
          <p:nvPr>
            <p:ph idx="1"/>
          </p:nvPr>
        </p:nvSpPr>
        <p:spPr/>
        <p:txBody>
          <a:bodyPr>
            <a:normAutofit/>
          </a:bodyPr>
          <a:lstStyle/>
          <a:p>
            <a:r>
              <a:rPr lang="en-US" dirty="0" smtClean="0"/>
              <a:t>THE NEXT WEEK (WEEK OF THE 22</a:t>
            </a:r>
            <a:r>
              <a:rPr lang="en-US" baseline="30000" dirty="0" smtClean="0"/>
              <a:t>ND</a:t>
            </a:r>
            <a:r>
              <a:rPr lang="en-US" dirty="0" smtClean="0"/>
              <a:t>) WE ARE INTO A GAME WEEK.  WE HAVE HISTORICALLY BROUGHT THE PLAYERS ON CAMPUS AROUND 2:00….BEGINNING PRACTICE AT 3:30…SAME TIME AS SCHOOL-TIME PRACTICE.  THIS TIME IS SUBJECT TO CHANGE.</a:t>
            </a:r>
          </a:p>
          <a:p>
            <a:r>
              <a:rPr lang="en-US" dirty="0" smtClean="0"/>
              <a:t>YES, WE WILL PRACTICE ON LABOR DAY…THAT IS A GAME WEEK…WE HAVE NO OTHER OPTION.</a:t>
            </a:r>
            <a:endParaRPr lang="en-US" dirty="0"/>
          </a:p>
        </p:txBody>
      </p:sp>
    </p:spTree>
    <p:extLst>
      <p:ext uri="{BB962C8B-B14F-4D97-AF65-F5344CB8AC3E}">
        <p14:creationId xmlns:p14="http://schemas.microsoft.com/office/powerpoint/2010/main" val="21322775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MEMBERSHIP</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NO CUT</a:t>
            </a:r>
          </a:p>
          <a:p>
            <a:r>
              <a:rPr lang="en-US" dirty="0" smtClean="0"/>
              <a:t>I DO NOT HAVE A PLAYING TIME RULE TO DETERMINE WHETHER A YOUNG MAN, PLAYING ON THE VARSITY TEAM, RECEIVES A LETTER.  IF A PLAYER WORKS HARD DAILY AND FINISHES THE SEASON IN GOOD STANDING, I BELIEVE THEY HAVE EARNED THEIR LETTER.</a:t>
            </a:r>
          </a:p>
          <a:p>
            <a:r>
              <a:rPr lang="en-US" dirty="0" smtClean="0"/>
              <a:t>OUR RULES ARE VERY SIMPLE; BE WHERE YOU ARE SUPPOSED TO BE, WHEN YOU ARE SUPPOSED TO BE, DO NOTHING TO EMBARRASS YOUR TEAM, SCHOOL, CITY, OR FAMILY.  JUST LIKE AT HOME, THERE ARE CONSEQUENCES FOR NOT MEETING OUR EXPECTATIONS, WHICH COULD BE AS SEVERE AS DISMISSAL.</a:t>
            </a:r>
            <a:endParaRPr lang="en-US" dirty="0"/>
          </a:p>
        </p:txBody>
      </p:sp>
    </p:spTree>
    <p:extLst>
      <p:ext uri="{BB962C8B-B14F-4D97-AF65-F5344CB8AC3E}">
        <p14:creationId xmlns:p14="http://schemas.microsoft.com/office/powerpoint/2010/main" val="18775788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MEMBERSHIP</a:t>
            </a:r>
            <a:endParaRPr lang="en-US" dirty="0"/>
          </a:p>
        </p:txBody>
      </p:sp>
      <p:sp>
        <p:nvSpPr>
          <p:cNvPr id="3" name="Content Placeholder 2"/>
          <p:cNvSpPr>
            <a:spLocks noGrp="1"/>
          </p:cNvSpPr>
          <p:nvPr>
            <p:ph idx="1"/>
          </p:nvPr>
        </p:nvSpPr>
        <p:spPr/>
        <p:txBody>
          <a:bodyPr>
            <a:normAutofit lnSpcReduction="10000"/>
          </a:bodyPr>
          <a:lstStyle/>
          <a:p>
            <a:r>
              <a:rPr lang="en-US" dirty="0" smtClean="0"/>
              <a:t>WE TRY TO APPLY REAL-LIFE CONSEQUENCES TO INAPPROPRIATE BEHAVIOR.  IF YOU DO NOT GO TO WORK, YOU NO LONGER HAVE A JOB.  IF YOU DO NOT WORK HARD AT YOUR JOB, YOUR CHANCES OF BEING PROMOTED BECOME SERIOUSLY HAMPERED---JUST A FEW EXAMPLES.  WE ARE ONLY TRYING TO RE-INFORCE THE SAME LESSONS THAT YOU ARE TEACHING AT HOME---REAL-LIFE LESSONS.</a:t>
            </a:r>
            <a:endParaRPr lang="en-US" dirty="0"/>
          </a:p>
        </p:txBody>
      </p:sp>
    </p:spTree>
    <p:extLst>
      <p:ext uri="{BB962C8B-B14F-4D97-AF65-F5344CB8AC3E}">
        <p14:creationId xmlns:p14="http://schemas.microsoft.com/office/powerpoint/2010/main" val="4501178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MEMBERSHIP</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OUR CHARACTER MANUAL IS ONE TOOL WE USE TO HELP TEACH AND SUPPORT THOSE THINGS THAT YOU ARE TEACHING AT HOME.</a:t>
            </a:r>
          </a:p>
          <a:p>
            <a:r>
              <a:rPr lang="en-US" dirty="0" smtClean="0"/>
              <a:t>ABSENCES ARE DEEMED EXCUSED OR UNEXCUSED BY ME.  COMMUNICATION IS THE KEY HERE; I HAVE TO KNOW IF SOMETHING IS GOING ON.</a:t>
            </a:r>
          </a:p>
          <a:p>
            <a:r>
              <a:rPr lang="en-US" dirty="0" smtClean="0"/>
              <a:t>REMEMBER, PLAYERS, WHO DO NOT PRACTICE DUE TO ABSENCES, RUN THE RISK OF LOSING PLAYING TIME AND MEMBERSHIP.</a:t>
            </a:r>
            <a:endParaRPr lang="en-US" dirty="0"/>
          </a:p>
        </p:txBody>
      </p:sp>
    </p:spTree>
    <p:extLst>
      <p:ext uri="{BB962C8B-B14F-4D97-AF65-F5344CB8AC3E}">
        <p14:creationId xmlns:p14="http://schemas.microsoft.com/office/powerpoint/2010/main" val="1766175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OF COACHES</a:t>
            </a:r>
            <a:endParaRPr lang="en-US" dirty="0"/>
          </a:p>
        </p:txBody>
      </p:sp>
      <p:sp>
        <p:nvSpPr>
          <p:cNvPr id="3" name="Content Placeholder 2"/>
          <p:cNvSpPr>
            <a:spLocks noGrp="1"/>
          </p:cNvSpPr>
          <p:nvPr>
            <p:ph idx="1"/>
          </p:nvPr>
        </p:nvSpPr>
        <p:spPr/>
        <p:txBody>
          <a:bodyPr>
            <a:normAutofit/>
          </a:bodyPr>
          <a:lstStyle/>
          <a:p>
            <a:r>
              <a:rPr lang="en-US" dirty="0" smtClean="0"/>
              <a:t>BOB CZARNECKI           JEFF CHARPING</a:t>
            </a:r>
          </a:p>
          <a:p>
            <a:r>
              <a:rPr lang="en-US" dirty="0" smtClean="0"/>
              <a:t>BILL MILLER                   TOM BRIDGES</a:t>
            </a:r>
          </a:p>
          <a:p>
            <a:r>
              <a:rPr lang="en-US" dirty="0" smtClean="0"/>
              <a:t>AARON SEGEDI             MARC GONYEA</a:t>
            </a:r>
          </a:p>
          <a:p>
            <a:r>
              <a:rPr lang="en-US" dirty="0" smtClean="0"/>
              <a:t>JOE PETRENA                 VINCE PORECCA</a:t>
            </a:r>
          </a:p>
          <a:p>
            <a:r>
              <a:rPr lang="en-US" dirty="0" smtClean="0"/>
              <a:t>DAVE GERBI                   MICHAEL CZAR.</a:t>
            </a:r>
          </a:p>
          <a:p>
            <a:r>
              <a:rPr lang="en-US" dirty="0" smtClean="0"/>
              <a:t>BOB POWELL                 NICK PORECCA</a:t>
            </a:r>
          </a:p>
          <a:p>
            <a:r>
              <a:rPr lang="en-US" dirty="0" smtClean="0"/>
              <a:t>DON KOLCHEFF</a:t>
            </a:r>
          </a:p>
          <a:p>
            <a:endParaRPr lang="en-US" dirty="0"/>
          </a:p>
        </p:txBody>
      </p:sp>
    </p:spTree>
    <p:extLst>
      <p:ext uri="{BB962C8B-B14F-4D97-AF65-F5344CB8AC3E}">
        <p14:creationId xmlns:p14="http://schemas.microsoft.com/office/powerpoint/2010/main" val="9374327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INJURIES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PART OF THE IMPORTANCE OF THE OFF-SEASON, PRE-SEASON, AND IN-SEASON LIFTING PROGRAM S ARE TO HELP PREVENT INJURIES.</a:t>
            </a:r>
          </a:p>
          <a:p>
            <a:r>
              <a:rPr lang="en-US" dirty="0" smtClean="0"/>
              <a:t>WE HAVE A WONDERFUL TRAINER, LORI HOLCOMB, WHO KNOWS HER BUSINESS.</a:t>
            </a:r>
          </a:p>
          <a:p>
            <a:r>
              <a:rPr lang="en-US" dirty="0" smtClean="0"/>
              <a:t>WE EXPECT ANYONE WHO IS INJURED TO CONSULT WITH LORI; AT THAT POINT, SHE WILL DECIDE IF, IN HER OPINION, A DOCTOR NEEDS TO BE CONSULTED.</a:t>
            </a:r>
          </a:p>
          <a:p>
            <a:r>
              <a:rPr lang="en-US" dirty="0" smtClean="0"/>
              <a:t>WE DO EXPECT OUR INJURED PLAYERS TO ATTEND PRACTICE.</a:t>
            </a:r>
          </a:p>
          <a:p>
            <a:r>
              <a:rPr lang="en-US" dirty="0" smtClean="0"/>
              <a:t>LORI CANNOT TREAT AN INJURY, NOR CAN A PLAYER LEARN IF THEY ARE NOT HERE!!!</a:t>
            </a:r>
            <a:endParaRPr lang="en-US" dirty="0"/>
          </a:p>
        </p:txBody>
      </p:sp>
    </p:spTree>
    <p:extLst>
      <p:ext uri="{BB962C8B-B14F-4D97-AF65-F5344CB8AC3E}">
        <p14:creationId xmlns:p14="http://schemas.microsoft.com/office/powerpoint/2010/main" val="1187253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PLAYING TIME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PLAYING TIME IS DETERMINED BY OUR STAFF; THE FINAL DECISION IS MINE.  THAT DETERMINATION IS NOT MADE BY WHOSE PARENTS OR RELATIVES YELL LOUDEST FROM THE STANDS.  </a:t>
            </a:r>
          </a:p>
          <a:p>
            <a:r>
              <a:rPr lang="en-US" dirty="0" smtClean="0"/>
              <a:t>WE TRY TO PLAY AS MANY PEOPLE AS POSSIBLE.</a:t>
            </a:r>
          </a:p>
          <a:p>
            <a:r>
              <a:rPr lang="en-US" dirty="0" smtClean="0"/>
              <a:t>ARGUING ABOUT PLAYING TIME REALLY IS A WASTE OF TIME.</a:t>
            </a:r>
          </a:p>
          <a:p>
            <a:r>
              <a:rPr lang="en-US" dirty="0" smtClean="0"/>
              <a:t>WE BASE OUR DECISION OF NEED, ABILITY, WORK ETHIC, AND PHYSICAL/MENTAL READINESS.</a:t>
            </a:r>
          </a:p>
          <a:p>
            <a:r>
              <a:rPr lang="en-US" dirty="0" smtClean="0"/>
              <a:t>PLAYERS DO NOT “TRY OUT” FOR A PARTICULAR LEVEL, WE APPLY THIS CRITERIA TO THAT DECISION.</a:t>
            </a:r>
            <a:endParaRPr lang="en-US" dirty="0"/>
          </a:p>
        </p:txBody>
      </p:sp>
    </p:spTree>
    <p:extLst>
      <p:ext uri="{BB962C8B-B14F-4D97-AF65-F5344CB8AC3E}">
        <p14:creationId xmlns:p14="http://schemas.microsoft.com/office/powerpoint/2010/main" val="2631827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HOUR RULE</a:t>
            </a:r>
            <a:endParaRPr lang="en-US" dirty="0"/>
          </a:p>
        </p:txBody>
      </p:sp>
      <p:sp>
        <p:nvSpPr>
          <p:cNvPr id="3" name="Content Placeholder 2"/>
          <p:cNvSpPr>
            <a:spLocks noGrp="1"/>
          </p:cNvSpPr>
          <p:nvPr>
            <p:ph idx="1"/>
          </p:nvPr>
        </p:nvSpPr>
        <p:spPr/>
        <p:txBody>
          <a:bodyPr>
            <a:normAutofit fontScale="92500"/>
          </a:bodyPr>
          <a:lstStyle/>
          <a:p>
            <a:r>
              <a:rPr lang="en-US" dirty="0" smtClean="0"/>
              <a:t>THIS IS A VERY SIMPLE, WELL THOUGHT OUT RULE.  IF YOU HAVE AN ISSUE, WE ARE ASKING THAT YOU WAIT 24 HOUR PRIOR TO VERBALIZING THAT PARTICULAR ISSUE.</a:t>
            </a:r>
          </a:p>
          <a:p>
            <a:r>
              <a:rPr lang="en-US" dirty="0" smtClean="0"/>
              <a:t>OUR COACHING STAFF IS INSTRUCTED, BY ME, TO NEVER HAVE “A PARKING LOT CONVERSATION” WITH ANYONE.</a:t>
            </a:r>
          </a:p>
          <a:p>
            <a:r>
              <a:rPr lang="en-US" dirty="0" smtClean="0"/>
              <a:t>IF THERE IS A NEED FOR A FORMAL MEETING, IT WILL BE SCHEDULED AND ALL PARTIES WILL BE HEARD.</a:t>
            </a:r>
          </a:p>
          <a:p>
            <a:r>
              <a:rPr lang="en-US" dirty="0" smtClean="0"/>
              <a:t>EXCEPTIONS.</a:t>
            </a:r>
            <a:endParaRPr lang="en-US" dirty="0"/>
          </a:p>
        </p:txBody>
      </p:sp>
    </p:spTree>
    <p:extLst>
      <p:ext uri="{BB962C8B-B14F-4D97-AF65-F5344CB8AC3E}">
        <p14:creationId xmlns:p14="http://schemas.microsoft.com/office/powerpoint/2010/main" val="37145504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IF YOUR SON HAS AN ISSUE, WE ARE ASKING THEM TO FIRST GO TO THE COACH HE HAS AN ISSUE WITH.</a:t>
            </a:r>
          </a:p>
          <a:p>
            <a:r>
              <a:rPr lang="en-US" dirty="0" smtClean="0"/>
              <a:t>IF THERE IS NO RESOLUTION (WHICH DOES NOT MEAN THEY WILL ALWAYS GET WHAT THEY ARE LOOKING FOR BEYOND AN EXPLANATION) THE ISSUE WILL COME TO ME.</a:t>
            </a:r>
          </a:p>
          <a:p>
            <a:r>
              <a:rPr lang="en-US" dirty="0" smtClean="0"/>
              <a:t>IF THERE IS STILL NO RESOLUTION, WE WILL SCHEDULE A MEETING WITH ALL PARTIES INVOLVED AND OUR ATHLETIC DIRECTOR.</a:t>
            </a:r>
          </a:p>
          <a:p>
            <a:r>
              <a:rPr lang="en-US" dirty="0" smtClean="0"/>
              <a:t>AGAIN, THIS IS REAL-LIFE CONFLICT RESOLUTION.  A PARENT, PLAYER, OR COACH RANTING AND RAVING MAKES FOR GOOD YOUTUBE VIEWING BUT WILL NOT RESOLVE AN ISSUE!!</a:t>
            </a:r>
            <a:endParaRPr lang="en-US" dirty="0"/>
          </a:p>
        </p:txBody>
      </p:sp>
    </p:spTree>
    <p:extLst>
      <p:ext uri="{BB962C8B-B14F-4D97-AF65-F5344CB8AC3E}">
        <p14:creationId xmlns:p14="http://schemas.microsoft.com/office/powerpoint/2010/main" val="38716244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ZERO TOLERANCE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IF ONE OF OUR FOOTBALL PLAYERS IS TICKETED FOR DRUGS OR ALCOHOL, HE WILL BE DISMISSED FROM THE TEAM (ALL LEVELS).</a:t>
            </a:r>
          </a:p>
          <a:p>
            <a:r>
              <a:rPr lang="en-US" dirty="0" smtClean="0"/>
              <a:t>THIS POLICY BEGINS THE FIRST DAY OF PRACTICE AND WILL REMAIN IN PLACE UNTIL SEASON’S END.  OUTSIDE THE SEASON, THE ATHLETIC DEPARTMENT POLICY WILL BE IN EFFECT.</a:t>
            </a:r>
          </a:p>
          <a:p>
            <a:r>
              <a:rPr lang="en-US" dirty="0" smtClean="0"/>
              <a:t>IT IS OUR HOPE THAT THIS POLICY WILL HELP OUR PLAYERS, YOUR SONS, TO MAKE GOOD, HEALTHY DECISIONS CONCERNING DRUGS AND ALCOHOL.</a:t>
            </a:r>
          </a:p>
          <a:p>
            <a:r>
              <a:rPr lang="en-US" dirty="0" smtClean="0"/>
              <a:t>I WOULD RATHER YOU BECAME ANGRY WITH ME OVER HAVING TO HUG YOU AT A FUNERAL.</a:t>
            </a:r>
            <a:endParaRPr lang="en-US" dirty="0"/>
          </a:p>
        </p:txBody>
      </p:sp>
    </p:spTree>
    <p:extLst>
      <p:ext uri="{BB962C8B-B14F-4D97-AF65-F5344CB8AC3E}">
        <p14:creationId xmlns:p14="http://schemas.microsoft.com/office/powerpoint/2010/main" val="39789678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HEALTH SITUATIONS</a:t>
            </a:r>
            <a:endParaRPr lang="en-US" dirty="0"/>
          </a:p>
        </p:txBody>
      </p:sp>
      <p:sp>
        <p:nvSpPr>
          <p:cNvPr id="3" name="Content Placeholder 2"/>
          <p:cNvSpPr>
            <a:spLocks noGrp="1"/>
          </p:cNvSpPr>
          <p:nvPr>
            <p:ph idx="1"/>
          </p:nvPr>
        </p:nvSpPr>
        <p:spPr/>
        <p:txBody>
          <a:bodyPr>
            <a:normAutofit/>
          </a:bodyPr>
          <a:lstStyle/>
          <a:p>
            <a:r>
              <a:rPr lang="en-US" dirty="0" smtClean="0"/>
              <a:t>IF THERE IS ANYTHING THAT WE NEED TO KNOW ABOUT YOUR SON’S HEALTH, PLEASE DO NOT KEEP IT A SECRET.  IT IS IMPORTANT THAT OUR STAFF AND LORI KNOW, SO WE CAN HELP.</a:t>
            </a:r>
          </a:p>
          <a:p>
            <a:r>
              <a:rPr lang="en-US" dirty="0" smtClean="0"/>
              <a:t>WE HAD A YOUNG MAN WHO HAD TO GIVE HIMSELF INJECTIONS DURING PRACTICE..SINCE WE KNEW, WE WERE ABLE TO HELP HIM MONITOR THIS SITUATION.  </a:t>
            </a:r>
            <a:endParaRPr lang="en-US" dirty="0"/>
          </a:p>
        </p:txBody>
      </p:sp>
    </p:spTree>
    <p:extLst>
      <p:ext uri="{BB962C8B-B14F-4D97-AF65-F5344CB8AC3E}">
        <p14:creationId xmlns:p14="http://schemas.microsoft.com/office/powerpoint/2010/main" val="23915102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OUR BANQUET IS 10</a:t>
            </a:r>
            <a:r>
              <a:rPr lang="en-US" baseline="30000" dirty="0" smtClean="0"/>
              <a:t>TH</a:t>
            </a:r>
            <a:r>
              <a:rPr lang="en-US" dirty="0" smtClean="0"/>
              <a:t>-12</a:t>
            </a:r>
            <a:r>
              <a:rPr lang="en-US" baseline="30000" dirty="0" smtClean="0"/>
              <a:t>TH</a:t>
            </a:r>
            <a:r>
              <a:rPr lang="en-US" dirty="0" smtClean="0"/>
              <a:t>.  IT IS NOT AN ATTEMPT TO SLIGHT THE 9</a:t>
            </a:r>
            <a:r>
              <a:rPr lang="en-US" baseline="30000" dirty="0" smtClean="0"/>
              <a:t>TH</a:t>
            </a:r>
            <a:r>
              <a:rPr lang="en-US" dirty="0" smtClean="0"/>
              <a:t> GRADE GROUP; WE HAVE FOUND, IN THE PAST, THAT OUR 9</a:t>
            </a:r>
            <a:r>
              <a:rPr lang="en-US" baseline="30000" dirty="0" smtClean="0"/>
              <a:t>TH</a:t>
            </a:r>
            <a:r>
              <a:rPr lang="en-US" dirty="0" smtClean="0"/>
              <a:t> GRADE GROUP AND THEIR PARENTS, WERE THE ONES SNEAKING OUT EARLY (I DIDN’T BLAME THEM).</a:t>
            </a:r>
          </a:p>
          <a:p>
            <a:r>
              <a:rPr lang="en-US" dirty="0" smtClean="0"/>
              <a:t>THEY WILL HAVE THEIR OWN GET TOGETHER AFTER THEIR SEASON ENDS.</a:t>
            </a:r>
          </a:p>
          <a:p>
            <a:r>
              <a:rPr lang="en-US" dirty="0" smtClean="0"/>
              <a:t>PLEASE READ THE WASHING DIRECTIONS ON YOUR CHILD’S CLOTH.  IF THEIR JERSEY COMES BACK PURPLE, YOU WILL NOT HAVE A HARD TIME FINDING HIM DURING HIS GAME!!!!</a:t>
            </a:r>
            <a:endParaRPr lang="en-US" dirty="0"/>
          </a:p>
        </p:txBody>
      </p:sp>
    </p:spTree>
    <p:extLst>
      <p:ext uri="{BB962C8B-B14F-4D97-AF65-F5344CB8AC3E}">
        <p14:creationId xmlns:p14="http://schemas.microsoft.com/office/powerpoint/2010/main" val="27664100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a:t>
            </a:r>
            <a:endParaRPr lang="en-US" dirty="0"/>
          </a:p>
        </p:txBody>
      </p:sp>
      <p:sp>
        <p:nvSpPr>
          <p:cNvPr id="3" name="Content Placeholder 2"/>
          <p:cNvSpPr>
            <a:spLocks noGrp="1"/>
          </p:cNvSpPr>
          <p:nvPr>
            <p:ph idx="1"/>
          </p:nvPr>
        </p:nvSpPr>
        <p:spPr/>
        <p:txBody>
          <a:bodyPr>
            <a:normAutofit/>
          </a:bodyPr>
          <a:lstStyle/>
          <a:p>
            <a:r>
              <a:rPr lang="en-US" dirty="0" smtClean="0"/>
              <a:t>BANQUET- THE BANQUET IS A TIME TO CELBRATE THE ACCOMPLISHMENTS OF THE TEAM.  IT IS NOT A PLACE TO GAIN “15 MINS OF FAME.”</a:t>
            </a:r>
          </a:p>
          <a:p>
            <a:r>
              <a:rPr lang="en-US" dirty="0" smtClean="0"/>
              <a:t>I AM COUNTING ON ALL OF YOU TO DISSUADE YOUR CHILD FROM SPEAKING INAPPROPRIATELY AT THEIR BANQUET.</a:t>
            </a:r>
          </a:p>
          <a:p>
            <a:r>
              <a:rPr lang="en-US" dirty="0" smtClean="0"/>
              <a:t>WE ALREADY DISCUSSED THE PROCESS TO VERBALIZE COMPLAINTS….THE BANQUET IS NOT THE PLACE.</a:t>
            </a:r>
            <a:endParaRPr lang="en-US" dirty="0"/>
          </a:p>
        </p:txBody>
      </p:sp>
    </p:spTree>
    <p:extLst>
      <p:ext uri="{BB962C8B-B14F-4D97-AF65-F5344CB8AC3E}">
        <p14:creationId xmlns:p14="http://schemas.microsoft.com/office/powerpoint/2010/main" val="27024727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a:t>
            </a:r>
            <a:endParaRPr lang="en-US" dirty="0"/>
          </a:p>
        </p:txBody>
      </p:sp>
      <p:sp>
        <p:nvSpPr>
          <p:cNvPr id="3" name="Content Placeholder 2"/>
          <p:cNvSpPr>
            <a:spLocks noGrp="1"/>
          </p:cNvSpPr>
          <p:nvPr>
            <p:ph idx="1"/>
          </p:nvPr>
        </p:nvSpPr>
        <p:spPr/>
        <p:txBody>
          <a:bodyPr/>
          <a:lstStyle/>
          <a:p>
            <a:r>
              <a:rPr lang="en-US" dirty="0" smtClean="0"/>
              <a:t>CAMPS AND COMBINES- THAT IS YOUR CALL; I DO WHAT I CAN FROM THIS END…CALLING, MAKING CONTACT, AND SENDING OUT FILM LINKS.</a:t>
            </a:r>
          </a:p>
          <a:p>
            <a:r>
              <a:rPr lang="en-US" dirty="0" smtClean="0"/>
              <a:t>THE PROCESS HAS CHANGED AND, OFTEN TIMES, I AM NOT INCLUDED.</a:t>
            </a:r>
          </a:p>
          <a:p>
            <a:r>
              <a:rPr lang="en-US" dirty="0" smtClean="0"/>
              <a:t>I WILL DO ANYTHING I CAN TO HELP….KNOW THAT I WILL BE HONEST IN MY ASSESSMENT.</a:t>
            </a:r>
            <a:endParaRPr lang="en-US" dirty="0"/>
          </a:p>
        </p:txBody>
      </p:sp>
    </p:spTree>
    <p:extLst>
      <p:ext uri="{BB962C8B-B14F-4D97-AF65-F5344CB8AC3E}">
        <p14:creationId xmlns:p14="http://schemas.microsoft.com/office/powerpoint/2010/main" val="39415351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TRENTON TOUCHDOWN CLUB</a:t>
            </a:r>
            <a:endParaRPr lang="en-US" dirty="0"/>
          </a:p>
        </p:txBody>
      </p:sp>
      <p:sp>
        <p:nvSpPr>
          <p:cNvPr id="3" name="Content Placeholder 2"/>
          <p:cNvSpPr>
            <a:spLocks noGrp="1"/>
          </p:cNvSpPr>
          <p:nvPr>
            <p:ph idx="1"/>
          </p:nvPr>
        </p:nvSpPr>
        <p:spPr/>
        <p:txBody>
          <a:bodyPr>
            <a:normAutofit lnSpcReduction="10000"/>
          </a:bodyPr>
          <a:lstStyle/>
          <a:p>
            <a:r>
              <a:rPr lang="en-US" dirty="0" smtClean="0"/>
              <a:t>THIS IS OUR 27</a:t>
            </a:r>
            <a:r>
              <a:rPr lang="en-US" baseline="30000" dirty="0" smtClean="0"/>
              <a:t>TH</a:t>
            </a:r>
            <a:r>
              <a:rPr lang="en-US" dirty="0" smtClean="0"/>
              <a:t> YEAR!!  THIS CLUB WAS CREATED AND STILL EXISTS BECAUSE OF ALL OF YOU.  HOWEVER, IT’S CONTINUATION ALSO DEPENDS ON ALL OF YOU HELPING OUT.</a:t>
            </a:r>
          </a:p>
          <a:p>
            <a:r>
              <a:rPr lang="en-US" dirty="0" smtClean="0"/>
              <a:t>THIS IS A WAY TO HELP ALL OF OUR KIDS, POSITIVELY.  THE MONIES RASIED GO BACK TO OUR KIDS IN THE FORM OF SCHOLARSHIPS.</a:t>
            </a:r>
          </a:p>
          <a:p>
            <a:r>
              <a:rPr lang="en-US" dirty="0" smtClean="0"/>
              <a:t>PLEASE FIND TIME AND A REASON TO GET INVOLVED.  THE MORE THE EASIER!!!!</a:t>
            </a:r>
            <a:endParaRPr lang="en-US" dirty="0"/>
          </a:p>
        </p:txBody>
      </p:sp>
    </p:spTree>
    <p:extLst>
      <p:ext uri="{BB962C8B-B14F-4D97-AF65-F5344CB8AC3E}">
        <p14:creationId xmlns:p14="http://schemas.microsoft.com/office/powerpoint/2010/main" val="2949069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SALESMAN</a:t>
            </a:r>
            <a:endParaRPr lang="en-US" dirty="0"/>
          </a:p>
        </p:txBody>
      </p:sp>
      <p:sp>
        <p:nvSpPr>
          <p:cNvPr id="3" name="Content Placeholder 2"/>
          <p:cNvSpPr>
            <a:spLocks noGrp="1"/>
          </p:cNvSpPr>
          <p:nvPr>
            <p:ph idx="1"/>
          </p:nvPr>
        </p:nvSpPr>
        <p:spPr/>
        <p:txBody>
          <a:bodyPr/>
          <a:lstStyle/>
          <a:p>
            <a:r>
              <a:rPr lang="en-US" dirty="0" smtClean="0"/>
              <a:t>We have a salesman here who will size your children for shoes, cloth, and everything that will be available for sale.</a:t>
            </a:r>
          </a:p>
          <a:p>
            <a:r>
              <a:rPr lang="en-US" dirty="0" smtClean="0"/>
              <a:t>You can pick up a flyer with the prices…all orders will be placed online.</a:t>
            </a:r>
          </a:p>
          <a:p>
            <a:r>
              <a:rPr lang="en-US" dirty="0" smtClean="0"/>
              <a:t>These prices are as good as you are going to find…the choice is yours.</a:t>
            </a:r>
            <a:endParaRPr lang="en-US" dirty="0"/>
          </a:p>
        </p:txBody>
      </p:sp>
    </p:spTree>
    <p:extLst>
      <p:ext uri="{BB962C8B-B14F-4D97-AF65-F5344CB8AC3E}">
        <p14:creationId xmlns:p14="http://schemas.microsoft.com/office/powerpoint/2010/main" val="33343620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CLOSING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hlinkClick r:id="rId2"/>
              </a:rPr>
              <a:t>www.trentonfootball.net</a:t>
            </a:r>
            <a:endParaRPr lang="en-US" dirty="0" smtClean="0"/>
          </a:p>
          <a:p>
            <a:r>
              <a:rPr lang="en-US" dirty="0" smtClean="0"/>
              <a:t>All forms are on our website: physical, and concussion forms.  </a:t>
            </a:r>
          </a:p>
          <a:p>
            <a:r>
              <a:rPr lang="en-US" dirty="0" smtClean="0"/>
              <a:t>All players have to fill out a new concussion form annually.</a:t>
            </a:r>
          </a:p>
          <a:p>
            <a:r>
              <a:rPr lang="en-US" dirty="0" smtClean="0"/>
              <a:t>We will continue to have our game-day services at First Methodist.  Everyone is invited.</a:t>
            </a:r>
          </a:p>
          <a:p>
            <a:r>
              <a:rPr lang="en-US" dirty="0" smtClean="0"/>
              <a:t>Enjoy their career with them; it goes by way too fast.</a:t>
            </a:r>
          </a:p>
          <a:p>
            <a:r>
              <a:rPr lang="en-US" dirty="0" smtClean="0"/>
              <a:t>Be supportive, encouraging, and positive.</a:t>
            </a:r>
          </a:p>
          <a:p>
            <a:r>
              <a:rPr lang="en-US" dirty="0" smtClean="0"/>
              <a:t>Remember, that performance and purpose are two completely different things.</a:t>
            </a:r>
          </a:p>
          <a:p>
            <a:r>
              <a:rPr lang="en-US" dirty="0" smtClean="0"/>
              <a:t>Please try to access things honestly, not emotionally.</a:t>
            </a:r>
          </a:p>
          <a:p>
            <a:r>
              <a:rPr lang="en-US" dirty="0" smtClean="0"/>
              <a:t>JV GAME TIME IS 6:00 PM…OR 30 MINS AFTER 9</a:t>
            </a:r>
            <a:r>
              <a:rPr lang="en-US" baseline="30000" dirty="0" smtClean="0"/>
              <a:t>TH</a:t>
            </a:r>
            <a:r>
              <a:rPr lang="en-US" dirty="0" smtClean="0"/>
              <a:t> GRADE GAMES CONCLUSION</a:t>
            </a:r>
          </a:p>
          <a:p>
            <a:pPr marL="0" indent="0">
              <a:buNone/>
            </a:pPr>
            <a:endParaRPr lang="en-US" dirty="0"/>
          </a:p>
        </p:txBody>
      </p:sp>
    </p:spTree>
    <p:extLst>
      <p:ext uri="{BB962C8B-B14F-4D97-AF65-F5344CB8AC3E}">
        <p14:creationId xmlns:p14="http://schemas.microsoft.com/office/powerpoint/2010/main" val="12564081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COMING</a:t>
            </a:r>
            <a:endParaRPr lang="en-US" dirty="0"/>
          </a:p>
        </p:txBody>
      </p:sp>
      <p:sp>
        <p:nvSpPr>
          <p:cNvPr id="3" name="Content Placeholder 2"/>
          <p:cNvSpPr>
            <a:spLocks noGrp="1"/>
          </p:cNvSpPr>
          <p:nvPr>
            <p:ph idx="1"/>
          </p:nvPr>
        </p:nvSpPr>
        <p:spPr/>
        <p:txBody>
          <a:bodyPr/>
          <a:lstStyle/>
          <a:p>
            <a:r>
              <a:rPr lang="en-US" dirty="0" smtClean="0"/>
              <a:t>I HOPE THAT I GAVE YOU ENOUGH INFORMATION TO KNOW WHAT THIS PROGRAM IS ABOUT.</a:t>
            </a:r>
          </a:p>
          <a:p>
            <a:r>
              <a:rPr lang="en-US" dirty="0" smtClean="0"/>
              <a:t>ANY QUESTIONS?</a:t>
            </a:r>
          </a:p>
          <a:p>
            <a:r>
              <a:rPr lang="en-US" dirty="0" smtClean="0"/>
              <a:t>THANK YOU VERY MUCH FOR COMING.</a:t>
            </a:r>
          </a:p>
          <a:p>
            <a:r>
              <a:rPr lang="en-US" dirty="0" smtClean="0"/>
              <a:t>PLEASE GIVE OUR TD CLUB A FEW MINTUES OF YOUR TIME TO INTRODUCE/EXPLAIN…AND TO INSTRUCT ABOUT SIGN UPS.</a:t>
            </a:r>
            <a:endParaRPr lang="en-US" dirty="0"/>
          </a:p>
        </p:txBody>
      </p:sp>
    </p:spTree>
    <p:extLst>
      <p:ext uri="{BB962C8B-B14F-4D97-AF65-F5344CB8AC3E}">
        <p14:creationId xmlns:p14="http://schemas.microsoft.com/office/powerpoint/2010/main" val="118559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PHYSICALS AND ELIGIBILITY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Each athlete, who participates in a sport in the Trenton School system, must have a physical.  I would suggest getting one as soon as possible.</a:t>
            </a:r>
          </a:p>
          <a:p>
            <a:r>
              <a:rPr lang="en-US" dirty="0" smtClean="0"/>
              <a:t>In order to make sure I have a copy, I am asking that the physical be brought to me…not turned into any of the school offices.  I will make a copy and turn the original into the athletic director’s office.  </a:t>
            </a:r>
          </a:p>
          <a:p>
            <a:r>
              <a:rPr lang="en-US" dirty="0" smtClean="0"/>
              <a:t>Friday is THS Physical Day…$20.00…Boy’s from 9-12.  7</a:t>
            </a:r>
            <a:r>
              <a:rPr lang="en-US" baseline="30000" dirty="0" smtClean="0"/>
              <a:t>th</a:t>
            </a:r>
            <a:r>
              <a:rPr lang="en-US" dirty="0" smtClean="0"/>
              <a:t>-9</a:t>
            </a:r>
            <a:r>
              <a:rPr lang="en-US" baseline="30000" dirty="0" smtClean="0"/>
              <a:t>th</a:t>
            </a:r>
            <a:r>
              <a:rPr lang="en-US" dirty="0" smtClean="0"/>
              <a:t>  between 9-10:30…10</a:t>
            </a:r>
            <a:r>
              <a:rPr lang="en-US" baseline="30000" dirty="0" smtClean="0"/>
              <a:t>th</a:t>
            </a:r>
            <a:r>
              <a:rPr lang="en-US" dirty="0" smtClean="0"/>
              <a:t>-12</a:t>
            </a:r>
            <a:r>
              <a:rPr lang="en-US" baseline="30000" dirty="0" smtClean="0"/>
              <a:t>th</a:t>
            </a:r>
            <a:r>
              <a:rPr lang="en-US" dirty="0" smtClean="0"/>
              <a:t> between 10:30-12:00.  I know this runs into our mini-camp; you decide.</a:t>
            </a:r>
            <a:endParaRPr lang="en-US" dirty="0"/>
          </a:p>
        </p:txBody>
      </p:sp>
    </p:spTree>
    <p:extLst>
      <p:ext uri="{BB962C8B-B14F-4D97-AF65-F5344CB8AC3E}">
        <p14:creationId xmlns:p14="http://schemas.microsoft.com/office/powerpoint/2010/main" val="42139526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PHYSICALS AND ELIGIBILITY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ALONG WITH A PHYSICAL, AN ATHLETE WHO WISHES TO PARTICIPATE MUST PASS 4 OF 5 (3</a:t>
            </a:r>
            <a:r>
              <a:rPr lang="en-US" baseline="30000" dirty="0" smtClean="0"/>
              <a:t>RD</a:t>
            </a:r>
            <a:r>
              <a:rPr lang="en-US" dirty="0" smtClean="0"/>
              <a:t> TRIMESTER CLASSES) WITH A 2.0 GPA.  THAT IS THE STATE BENCHMARK.</a:t>
            </a:r>
          </a:p>
          <a:p>
            <a:r>
              <a:rPr lang="en-US" dirty="0" smtClean="0"/>
              <a:t>SIX WEEK GRADE CHECK</a:t>
            </a:r>
          </a:p>
          <a:p>
            <a:r>
              <a:rPr lang="en-US" dirty="0" smtClean="0"/>
              <a:t>ALL 9</a:t>
            </a:r>
            <a:r>
              <a:rPr lang="en-US" baseline="30000" dirty="0" smtClean="0"/>
              <a:t>TH</a:t>
            </a:r>
            <a:r>
              <a:rPr lang="en-US" dirty="0" smtClean="0"/>
              <a:t> GRADERS, WHO WERE PROMOTED, ARE AUTOMATICALLY ELIGIBLE IN THE FALL.</a:t>
            </a:r>
          </a:p>
          <a:p>
            <a:r>
              <a:rPr lang="en-US" dirty="0" smtClean="0"/>
              <a:t>ALSO, THERE IS AN ATHLETIC FEE OF $130.00 DUE PRIOR TO THE FIRST CONTEST.</a:t>
            </a:r>
          </a:p>
          <a:p>
            <a:r>
              <a:rPr lang="en-US" dirty="0" smtClean="0"/>
              <a:t>IF THERE IS ANY ISSUE MAKING THIS PAYMENT, PLEASE CONTACT THE ATHLETIC DEPARTMENT ASAP!</a:t>
            </a:r>
            <a:endParaRPr lang="en-US" dirty="0"/>
          </a:p>
        </p:txBody>
      </p:sp>
    </p:spTree>
    <p:extLst>
      <p:ext uri="{BB962C8B-B14F-4D97-AF65-F5344CB8AC3E}">
        <p14:creationId xmlns:p14="http://schemas.microsoft.com/office/powerpoint/2010/main" val="3454283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 CAMP</a:t>
            </a:r>
            <a:endParaRPr lang="en-US" dirty="0"/>
          </a:p>
        </p:txBody>
      </p:sp>
      <p:sp>
        <p:nvSpPr>
          <p:cNvPr id="3" name="Content Placeholder 2"/>
          <p:cNvSpPr>
            <a:spLocks noGrp="1"/>
          </p:cNvSpPr>
          <p:nvPr>
            <p:ph idx="1"/>
          </p:nvPr>
        </p:nvSpPr>
        <p:spPr/>
        <p:txBody>
          <a:bodyPr/>
          <a:lstStyle/>
          <a:p>
            <a:r>
              <a:rPr lang="en-US" dirty="0" smtClean="0"/>
              <a:t>9:00 AM FRIDAY MORNING; WE WILL MEET UNDER THE TREES.</a:t>
            </a:r>
          </a:p>
          <a:p>
            <a:r>
              <a:rPr lang="en-US" dirty="0" smtClean="0"/>
              <a:t>WE HAVE THE US ARMY COMING IN TO ADMINISTER THEIR FITNESS TEST.</a:t>
            </a:r>
          </a:p>
          <a:p>
            <a:r>
              <a:rPr lang="en-US" dirty="0" smtClean="0"/>
              <a:t>WE WILL ALSO MOVE PITS AND CLEAN.</a:t>
            </a:r>
          </a:p>
          <a:p>
            <a:r>
              <a:rPr lang="en-US" dirty="0" smtClean="0"/>
              <a:t>AFTERWARDS, WE WILL FEED THE CHILDREN PIZZA!</a:t>
            </a:r>
            <a:endParaRPr lang="en-US" dirty="0"/>
          </a:p>
        </p:txBody>
      </p:sp>
    </p:spTree>
    <p:extLst>
      <p:ext uri="{BB962C8B-B14F-4D97-AF65-F5344CB8AC3E}">
        <p14:creationId xmlns:p14="http://schemas.microsoft.com/office/powerpoint/2010/main" val="2005332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PROGRAM</a:t>
            </a:r>
            <a:endParaRPr lang="en-US" dirty="0"/>
          </a:p>
        </p:txBody>
      </p:sp>
      <p:sp>
        <p:nvSpPr>
          <p:cNvPr id="3" name="Content Placeholder 2"/>
          <p:cNvSpPr>
            <a:spLocks noGrp="1"/>
          </p:cNvSpPr>
          <p:nvPr>
            <p:ph idx="1"/>
          </p:nvPr>
        </p:nvSpPr>
        <p:spPr/>
        <p:txBody>
          <a:bodyPr/>
          <a:lstStyle/>
          <a:p>
            <a:r>
              <a:rPr lang="en-US" dirty="0" smtClean="0"/>
              <a:t>WE WILL BEGIN OUR SUMMER PROGRAM…10</a:t>
            </a:r>
            <a:r>
              <a:rPr lang="en-US" baseline="30000" dirty="0" smtClean="0"/>
              <a:t>TH</a:t>
            </a:r>
            <a:r>
              <a:rPr lang="en-US" dirty="0" smtClean="0"/>
              <a:t> -12</a:t>
            </a:r>
            <a:r>
              <a:rPr lang="en-US" baseline="30000" dirty="0" smtClean="0"/>
              <a:t>TH</a:t>
            </a:r>
            <a:r>
              <a:rPr lang="en-US" dirty="0" smtClean="0"/>
              <a:t> WILL START AT 8:00 A.M.; OUR INCOMING 9</a:t>
            </a:r>
            <a:r>
              <a:rPr lang="en-US" baseline="30000" dirty="0" smtClean="0"/>
              <a:t>TH</a:t>
            </a:r>
            <a:r>
              <a:rPr lang="en-US" dirty="0" smtClean="0"/>
              <a:t> GRADERS (AND ANY OF OUR MIDDLE SCHOOL PLAYERS) WILL REPORT TO THE TREES AT 8:45.</a:t>
            </a:r>
          </a:p>
          <a:p>
            <a:r>
              <a:rPr lang="en-US" dirty="0" smtClean="0"/>
              <a:t>THE PROGRAM RUNS MONDAYS, WEDNESDAYS, AND THURSDAYS.</a:t>
            </a:r>
            <a:endParaRPr lang="en-US" dirty="0"/>
          </a:p>
        </p:txBody>
      </p:sp>
    </p:spTree>
    <p:extLst>
      <p:ext uri="{BB962C8B-B14F-4D97-AF65-F5344CB8AC3E}">
        <p14:creationId xmlns:p14="http://schemas.microsoft.com/office/powerpoint/2010/main" val="30481183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PROGRAM</a:t>
            </a:r>
            <a:endParaRPr lang="en-US" dirty="0"/>
          </a:p>
        </p:txBody>
      </p:sp>
      <p:sp>
        <p:nvSpPr>
          <p:cNvPr id="3" name="Content Placeholder 2"/>
          <p:cNvSpPr>
            <a:spLocks noGrp="1"/>
          </p:cNvSpPr>
          <p:nvPr>
            <p:ph idx="1"/>
          </p:nvPr>
        </p:nvSpPr>
        <p:spPr/>
        <p:txBody>
          <a:bodyPr>
            <a:normAutofit fontScale="92500"/>
          </a:bodyPr>
          <a:lstStyle/>
          <a:p>
            <a:r>
              <a:rPr lang="en-US" dirty="0" smtClean="0"/>
              <a:t>THERE ARE TWO WEEKS, AS DICTATED BY THE STATE, WHERE WE WILL HAVE NO OR LIMITED CONTACT WITH OUR PLAYERS.</a:t>
            </a:r>
          </a:p>
          <a:p>
            <a:r>
              <a:rPr lang="en-US" dirty="0" smtClean="0"/>
              <a:t>DEAD WEEK (NO CONTACT) WILL BEGIN MONDAY, JULY 4</a:t>
            </a:r>
            <a:r>
              <a:rPr lang="en-US" baseline="30000" dirty="0" smtClean="0"/>
              <a:t>TH</a:t>
            </a:r>
            <a:r>
              <a:rPr lang="en-US" dirty="0" smtClean="0"/>
              <a:t> AND RUN THROUGH SUNDAY, JULY 10</a:t>
            </a:r>
            <a:r>
              <a:rPr lang="en-US" baseline="30000" dirty="0" smtClean="0"/>
              <a:t>TH</a:t>
            </a:r>
            <a:r>
              <a:rPr lang="en-US" dirty="0" smtClean="0"/>
              <a:t>.  WE WILL START BACK UP ON MONDAY THE 11</a:t>
            </a:r>
            <a:r>
              <a:rPr lang="en-US" baseline="30000" dirty="0" smtClean="0"/>
              <a:t>TH</a:t>
            </a:r>
            <a:r>
              <a:rPr lang="en-US" dirty="0" smtClean="0"/>
              <a:t>.</a:t>
            </a:r>
          </a:p>
          <a:p>
            <a:r>
              <a:rPr lang="en-US" dirty="0" smtClean="0"/>
              <a:t>DOWN WEEK (NO FOOTBALL RELATED ACTIVITIES) WILL BEGIN MONDAY, AUGUST 1</a:t>
            </a:r>
            <a:r>
              <a:rPr lang="en-US" baseline="30000" dirty="0" smtClean="0"/>
              <a:t>ST</a:t>
            </a:r>
            <a:r>
              <a:rPr lang="en-US" dirty="0" smtClean="0"/>
              <a:t> AND RUN THROUGH FRIDAY, AUGUST 5</a:t>
            </a:r>
            <a:r>
              <a:rPr lang="en-US" baseline="30000" dirty="0" smtClean="0"/>
              <a:t>TH</a:t>
            </a:r>
            <a:r>
              <a:rPr lang="en-US" dirty="0" smtClean="0"/>
              <a:t>.</a:t>
            </a:r>
          </a:p>
          <a:p>
            <a:endParaRPr lang="en-US" dirty="0"/>
          </a:p>
        </p:txBody>
      </p:sp>
    </p:spTree>
    <p:extLst>
      <p:ext uri="{BB962C8B-B14F-4D97-AF65-F5344CB8AC3E}">
        <p14:creationId xmlns:p14="http://schemas.microsoft.com/office/powerpoint/2010/main" val="197763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PROGRAM</a:t>
            </a:r>
            <a:endParaRPr lang="en-US" dirty="0"/>
          </a:p>
        </p:txBody>
      </p:sp>
      <p:sp>
        <p:nvSpPr>
          <p:cNvPr id="3" name="Content Placeholder 2"/>
          <p:cNvSpPr>
            <a:spLocks noGrp="1"/>
          </p:cNvSpPr>
          <p:nvPr>
            <p:ph idx="1"/>
          </p:nvPr>
        </p:nvSpPr>
        <p:spPr/>
        <p:txBody>
          <a:bodyPr/>
          <a:lstStyle/>
          <a:p>
            <a:r>
              <a:rPr lang="en-US" dirty="0" smtClean="0"/>
              <a:t>DURING THE DOWN WEEK, WE WILL CONDITION AND HAND OUT EQUIPMENT AS FOLLOWS:</a:t>
            </a:r>
          </a:p>
          <a:p>
            <a:r>
              <a:rPr lang="en-US" dirty="0" smtClean="0"/>
              <a:t>12</a:t>
            </a:r>
            <a:r>
              <a:rPr lang="en-US" baseline="30000" dirty="0" smtClean="0"/>
              <a:t>TH</a:t>
            </a:r>
            <a:r>
              <a:rPr lang="en-US" dirty="0" smtClean="0"/>
              <a:t>- MONDAY</a:t>
            </a:r>
          </a:p>
          <a:p>
            <a:r>
              <a:rPr lang="en-US" dirty="0" smtClean="0"/>
              <a:t>11</a:t>
            </a:r>
            <a:r>
              <a:rPr lang="en-US" baseline="30000" dirty="0" smtClean="0"/>
              <a:t>TH</a:t>
            </a:r>
            <a:r>
              <a:rPr lang="en-US" dirty="0" smtClean="0"/>
              <a:t>- TUESDAY</a:t>
            </a:r>
          </a:p>
          <a:p>
            <a:r>
              <a:rPr lang="en-US" dirty="0" smtClean="0"/>
              <a:t>10</a:t>
            </a:r>
            <a:r>
              <a:rPr lang="en-US" baseline="30000" dirty="0" smtClean="0"/>
              <a:t>TH</a:t>
            </a:r>
            <a:r>
              <a:rPr lang="en-US" dirty="0" smtClean="0"/>
              <a:t>- WEDNESDAY</a:t>
            </a:r>
          </a:p>
          <a:p>
            <a:r>
              <a:rPr lang="en-US" dirty="0" smtClean="0"/>
              <a:t>9</a:t>
            </a:r>
            <a:r>
              <a:rPr lang="en-US" baseline="30000" dirty="0" smtClean="0"/>
              <a:t>TH</a:t>
            </a:r>
            <a:r>
              <a:rPr lang="en-US" dirty="0" smtClean="0"/>
              <a:t>- THURSDAY</a:t>
            </a:r>
            <a:endParaRPr lang="en-US" dirty="0"/>
          </a:p>
        </p:txBody>
      </p:sp>
    </p:spTree>
    <p:extLst>
      <p:ext uri="{BB962C8B-B14F-4D97-AF65-F5344CB8AC3E}">
        <p14:creationId xmlns:p14="http://schemas.microsoft.com/office/powerpoint/2010/main" val="26578982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918</TotalTime>
  <Words>2129</Words>
  <Application>Microsoft Office PowerPoint</Application>
  <PresentationFormat>On-screen Show (4:3)</PresentationFormat>
  <Paragraphs>147</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Apex</vt:lpstr>
      <vt:lpstr>TRENTON FOOTBALL PARENT’S MEETING 2016</vt:lpstr>
      <vt:lpstr>INTRODUCTION OF COACHES</vt:lpstr>
      <vt:lpstr>SALESMAN</vt:lpstr>
      <vt:lpstr>PHYSICALS AND ELIGIBILITY</vt:lpstr>
      <vt:lpstr>PHYSICALS AND ELIGIBILITY</vt:lpstr>
      <vt:lpstr>MINI CAMP</vt:lpstr>
      <vt:lpstr>SUMMER PROGRAM</vt:lpstr>
      <vt:lpstr>SUMMER PROGRAM</vt:lpstr>
      <vt:lpstr>SUMMER PROGRAM</vt:lpstr>
      <vt:lpstr>SUMMER PROGRAM</vt:lpstr>
      <vt:lpstr>FUNDRAISING/ACTIVITIES</vt:lpstr>
      <vt:lpstr>1ST WEEK OF PRACTICE</vt:lpstr>
      <vt:lpstr>1ST WEEK OF PRACTICE</vt:lpstr>
      <vt:lpstr>WEEK 2 OF PRACTICE</vt:lpstr>
      <vt:lpstr>WEEK 2 CONTINUED</vt:lpstr>
      <vt:lpstr>THE FOLLOWING WEEK</vt:lpstr>
      <vt:lpstr>MEMBERSHIP</vt:lpstr>
      <vt:lpstr>MEMBERSHIP</vt:lpstr>
      <vt:lpstr>MEMBERSHIP</vt:lpstr>
      <vt:lpstr>INJURIES</vt:lpstr>
      <vt:lpstr>PLAYING TIME</vt:lpstr>
      <vt:lpstr>24 HOUR RULE</vt:lpstr>
      <vt:lpstr>PROCESS</vt:lpstr>
      <vt:lpstr>ZERO TOLERANCE</vt:lpstr>
      <vt:lpstr>SPECIAL HEALTH SITUATIONS</vt:lpstr>
      <vt:lpstr>MISC.</vt:lpstr>
      <vt:lpstr>MISC</vt:lpstr>
      <vt:lpstr>MISC.</vt:lpstr>
      <vt:lpstr>TRENTON TOUCHDOWN CLUB</vt:lpstr>
      <vt:lpstr>IN CLOSING</vt:lpstr>
      <vt:lpstr>THANK YOU FOR COMING</vt:lpstr>
    </vt:vector>
  </TitlesOfParts>
  <Company>Trenton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TRENTON FOOTBALL PARENT’S MEETING 2016</dc:title>
  <dc:creator>Trenton Teacher</dc:creator>
  <cp:lastModifiedBy>Trenton Teacher</cp:lastModifiedBy>
  <cp:revision>28</cp:revision>
  <dcterms:created xsi:type="dcterms:W3CDTF">2016-06-13T11:46:15Z</dcterms:created>
  <dcterms:modified xsi:type="dcterms:W3CDTF">2016-06-14T11:46:12Z</dcterms:modified>
</cp:coreProperties>
</file>