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7" r:id="rId3"/>
    <p:sldId id="273" r:id="rId4"/>
    <p:sldId id="272" r:id="rId5"/>
    <p:sldId id="268" r:id="rId6"/>
    <p:sldId id="259" r:id="rId7"/>
    <p:sldId id="256" r:id="rId8"/>
    <p:sldId id="258" r:id="rId9"/>
    <p:sldId id="257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050ED-8A53-4664-A46B-771151964257}" v="30" dt="2020-02-29T10:18:40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6311-DDF3-42A7-ADEB-0D858F672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83480-0382-4B3E-B63E-10C5A87DB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82F5-04EF-4068-8653-147E666F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39A35-1777-43ED-B741-D1A65ABE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8B239-9D0D-4AD4-BAB6-B846F3AA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2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9F98-CFFD-4890-B564-5EDB88BC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3868E-A016-474C-9A1E-38A95F0E6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3A9A1-CC09-4BC8-9F8E-FD68E9B6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DB31-CED8-458B-B905-A0579BA4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73A75-30DD-4775-A444-8DC85C28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4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E9127-02B6-4584-849E-3747DCF6D9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FACEF-4BDC-4DD4-8CCB-CB6067A55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AB4C-738B-4492-9BF5-5ADE76D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EFFD8-3A91-48C7-8E76-023EF5B0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2DC0C-E719-4B54-A789-48938E37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3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B227-AF59-4569-90F1-4CB11F62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586BB-D5BF-407A-AD57-5B111C5A4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399D1-E31C-433C-B4DC-A30CEE1F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4D611-1804-4BD3-9763-EFDB55A6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C1BF5-6D1C-462A-A335-5CA74DE4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1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3F6E-17C6-42CD-A18D-91A2E1B8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943E6-CE97-4CFC-B290-B63D36748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B7F3D-58C3-48D4-8803-F6BD9FA8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7751C-B632-41D8-8816-09752F4A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DE52-99C1-4DCF-8C3A-814D70AB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45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3D42-0FF7-401E-A643-67301698F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CA035-CB7B-4724-9A12-44342C02D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C85A-0869-4DCD-A094-09911B9B8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7C191-F814-4858-B15D-95D3470B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A4FB7-F82B-486E-BE17-F2B12621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13A88-545A-4E17-AC62-2657351C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3DAF-CE37-4234-A464-58CBECD2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7EE46-BB32-4C37-A544-1B799F4C9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273D7-9E6C-42D6-8E49-81BB34606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7D8E7-AD8D-47BA-AE5C-A9D86584F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C8606-0172-4390-A8AF-BCB04BB7D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A74975-1089-414B-969F-F66263EE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C460B-30D6-4995-BD0D-1EB45116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D7EEE-93EE-44E8-88B8-BDF7848F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2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1222C-1B26-4452-A2A0-FF32C89B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391880-1BEF-47EC-9DB3-2FBEAB86E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E0C34-5BE0-4EAB-8157-FDA0A7A55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D0EBB-67AE-41D5-B6FE-401C2DE8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3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76C64C-661E-4745-B825-1031BA5A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5A445-3C10-4E0B-9DD0-C52383FA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14D62-B467-4551-BD8B-A5BA6A78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6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DE6A-0995-40BE-9644-D8247563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515FD-5FEF-4819-98C3-28617B96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72FF3-53B7-41ED-B461-4EC497F2E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5E6D2-4172-44CE-BA23-0E093014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0F502-FBE0-4567-BEF4-2BAADD92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46A65-615E-4329-A56F-55ED9F4A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8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9F1D-F40F-4B3C-A09F-F295B141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FE2DD-0991-43DA-AF13-91827C758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9E69D-92C5-4E00-BD87-E5DC3F31B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26354-2588-4087-8A6C-53F9174A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62318-913A-427D-8308-4546475E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45E18-EB6B-4EA8-8FE4-568BBAE1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4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C8501-5B5C-4B35-8A46-61367DC4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9A4EB-FE2D-4423-9DC7-611A4695D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0A45D-00C0-4696-B2D4-138AEAAA8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900CF-D1DD-482E-A6D5-D5B36BEC8875}" type="datetimeFigureOut">
              <a:rPr lang="en-GB" smtClean="0"/>
              <a:t>29/02/2020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9AD26-C764-49C6-BDA2-20167B022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B46F4-2387-4448-A897-406EED06C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BA795-0FD5-4F08-9439-58D1BE0FC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04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E6CDD3E-9E79-4AC8-8DBE-6A153A2D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41" y="1"/>
            <a:ext cx="9144000" cy="5059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3E3880-7DD1-42DA-85C9-FAF0DE502E5C}"/>
              </a:ext>
            </a:extLst>
          </p:cNvPr>
          <p:cNvSpPr/>
          <p:nvPr/>
        </p:nvSpPr>
        <p:spPr>
          <a:xfrm>
            <a:off x="0" y="4768549"/>
            <a:ext cx="121268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Extending God's kingdom, </a:t>
            </a:r>
          </a:p>
          <a:p>
            <a:r>
              <a:rPr lang="en-US" sz="4000" b="1" i="1" dirty="0">
                <a:solidFill>
                  <a:srgbClr val="FF0000"/>
                </a:solidFill>
              </a:rPr>
              <a:t>			one life at a time, </a:t>
            </a:r>
          </a:p>
          <a:p>
            <a:pPr algn="r"/>
            <a:r>
              <a:rPr lang="en-US" sz="4000" b="1" i="1" dirty="0">
                <a:solidFill>
                  <a:srgbClr val="FF0000"/>
                </a:solidFill>
              </a:rPr>
              <a:t>by making disciples, who make disciples</a:t>
            </a:r>
            <a:endParaRPr lang="en-GB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0291AD-26D2-4C6E-A55C-398504B276DC}"/>
              </a:ext>
            </a:extLst>
          </p:cNvPr>
          <p:cNvSpPr/>
          <p:nvPr/>
        </p:nvSpPr>
        <p:spPr>
          <a:xfrm>
            <a:off x="444137" y="565445"/>
            <a:ext cx="113037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1.         Where do you get the right kind of attitude?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Ephesians 4:23 in the Amplified Bible says: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“And be constantly renewed in the spirit of your mind [having a fresh mental and spiritual attitude].”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5669D5-FB30-486F-9BBF-A7F85E81B726}"/>
              </a:ext>
            </a:extLst>
          </p:cNvPr>
          <p:cNvSpPr/>
          <p:nvPr/>
        </p:nvSpPr>
        <p:spPr>
          <a:xfrm>
            <a:off x="444137" y="3201629"/>
            <a:ext cx="11303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Philippians 2:5 in the New Living Translation says: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“You must have the same attitude that Christ Jesus had.”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52F96-6E2E-46CF-A859-DE5C4BA80289}"/>
              </a:ext>
            </a:extLst>
          </p:cNvPr>
          <p:cNvSpPr/>
          <p:nvPr/>
        </p:nvSpPr>
        <p:spPr>
          <a:xfrm>
            <a:off x="357051" y="4906336"/>
            <a:ext cx="109640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The Contemporary English Version of Philippians 2:5 puts it this way: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“And think the same way that Christ Jesus thought.”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pic>
        <p:nvPicPr>
          <p:cNvPr id="5" name="Picture 4" descr="A clock hanging on the wall&#10;&#10;Description automatically generated">
            <a:extLst>
              <a:ext uri="{FF2B5EF4-FFF2-40B4-BE49-F238E27FC236}">
                <a16:creationId xmlns:a16="http://schemas.microsoft.com/office/drawing/2014/main" id="{50216260-FA11-4BA5-8D8C-7F168656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323C8D-98BE-4075-B7DD-5296AB00EE3D}"/>
              </a:ext>
            </a:extLst>
          </p:cNvPr>
          <p:cNvSpPr/>
          <p:nvPr/>
        </p:nvSpPr>
        <p:spPr>
          <a:xfrm>
            <a:off x="548639" y="388207"/>
            <a:ext cx="106854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0" i="0" dirty="0">
                <a:solidFill>
                  <a:srgbClr val="3D3E47"/>
                </a:solidFill>
                <a:effectLst/>
                <a:latin typeface="equiplight"/>
              </a:rPr>
              <a:t>Romans 12:2 says:</a:t>
            </a:r>
          </a:p>
          <a:p>
            <a:r>
              <a:rPr lang="en-GB" sz="4800" b="0" i="1" dirty="0">
                <a:solidFill>
                  <a:srgbClr val="177AAC"/>
                </a:solidFill>
                <a:effectLst/>
                <a:latin typeface="equiplight"/>
              </a:rPr>
              <a:t>“And be not conformed to this world: but be ye transformed by the </a:t>
            </a:r>
            <a:r>
              <a:rPr lang="en-GB" sz="4800" b="1" i="1" dirty="0">
                <a:solidFill>
                  <a:srgbClr val="FF0000"/>
                </a:solidFill>
                <a:effectLst/>
                <a:latin typeface="equiplight"/>
              </a:rPr>
              <a:t>renewing of your mind</a:t>
            </a:r>
            <a:r>
              <a:rPr lang="en-GB" sz="4800" b="0" i="1" dirty="0">
                <a:solidFill>
                  <a:srgbClr val="177AAC"/>
                </a:solidFill>
                <a:effectLst/>
                <a:latin typeface="equiplight"/>
              </a:rPr>
              <a:t>, that ye may prove what is that good, and acceptable, and perfect, will of God.”</a:t>
            </a:r>
            <a:endParaRPr lang="en-GB" sz="48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5A5F7C-4758-4D52-9B1A-A257E311DE1B}"/>
              </a:ext>
            </a:extLst>
          </p:cNvPr>
          <p:cNvSpPr/>
          <p:nvPr/>
        </p:nvSpPr>
        <p:spPr>
          <a:xfrm>
            <a:off x="1986413" y="5482437"/>
            <a:ext cx="8219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i="1" u="sng" dirty="0">
                <a:solidFill>
                  <a:srgbClr val="FF0000"/>
                </a:solidFill>
                <a:effectLst/>
                <a:latin typeface="equiplight"/>
              </a:rPr>
              <a:t>Read your Bible. . .do what it says.</a:t>
            </a:r>
            <a:endParaRPr lang="en-GB" sz="4400" i="1" u="sng" dirty="0">
              <a:solidFill>
                <a:srgbClr val="FF0000"/>
              </a:solidFill>
            </a:endParaRPr>
          </a:p>
        </p:txBody>
      </p:sp>
      <p:pic>
        <p:nvPicPr>
          <p:cNvPr id="4" name="Picture 3" descr="A clock hanging on the wall&#10;&#10;Description automatically generated">
            <a:extLst>
              <a:ext uri="{FF2B5EF4-FFF2-40B4-BE49-F238E27FC236}">
                <a16:creationId xmlns:a16="http://schemas.microsoft.com/office/drawing/2014/main" id="{B0D971A4-B72D-451F-BC13-E9E8794FF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E0DA70-D819-4C38-A558-A02F147B3C86}"/>
              </a:ext>
            </a:extLst>
          </p:cNvPr>
          <p:cNvSpPr/>
          <p:nvPr/>
        </p:nvSpPr>
        <p:spPr>
          <a:xfrm>
            <a:off x="296091" y="1216075"/>
            <a:ext cx="11303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i="0" dirty="0">
                <a:solidFill>
                  <a:srgbClr val="3D3E47"/>
                </a:solidFill>
                <a:effectLst/>
                <a:latin typeface="equiplight"/>
              </a:rPr>
              <a:t>2. Prepare your attitude for tomorrow.</a:t>
            </a:r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592201-A86D-469F-92A7-F224137DCBEA}"/>
              </a:ext>
            </a:extLst>
          </p:cNvPr>
          <p:cNvSpPr/>
          <p:nvPr/>
        </p:nvSpPr>
        <p:spPr>
          <a:xfrm>
            <a:off x="409301" y="2740912"/>
            <a:ext cx="11190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Proverbs 3:24 says: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“When you lie down, you will not be afraid: yes, you will lie down, and your sleep shall be sweet.”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pic>
        <p:nvPicPr>
          <p:cNvPr id="4" name="Picture 3" descr="A clock hanging on the wall&#10;&#10;Description automatically generated">
            <a:extLst>
              <a:ext uri="{FF2B5EF4-FFF2-40B4-BE49-F238E27FC236}">
                <a16:creationId xmlns:a16="http://schemas.microsoft.com/office/drawing/2014/main" id="{56E49355-F78E-4513-9AB8-BC2B9586C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8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D55322-922E-44EA-B61D-1ADF07993D0E}"/>
              </a:ext>
            </a:extLst>
          </p:cNvPr>
          <p:cNvSpPr/>
          <p:nvPr/>
        </p:nvSpPr>
        <p:spPr>
          <a:xfrm>
            <a:off x="741800" y="266002"/>
            <a:ext cx="1070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3. Begin your day with happy hour.</a:t>
            </a:r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61CE2F-1BDF-4115-BD74-F77FA2EE6F7D}"/>
              </a:ext>
            </a:extLst>
          </p:cNvPr>
          <p:cNvSpPr/>
          <p:nvPr/>
        </p:nvSpPr>
        <p:spPr>
          <a:xfrm>
            <a:off x="243840" y="973888"/>
            <a:ext cx="11704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Psalm 5:3 in the New International Version which says: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“In the morning, O Lord, you hear my voice; in the morning I lay my requests before you and wait in expectation."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1D98C9-26F5-4C88-8464-CDC5C050A79A}"/>
              </a:ext>
            </a:extLst>
          </p:cNvPr>
          <p:cNvSpPr/>
          <p:nvPr/>
        </p:nvSpPr>
        <p:spPr>
          <a:xfrm>
            <a:off x="174171" y="3945120"/>
            <a:ext cx="11773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Begin each day filled with supernatural expectation about the manifestation of God’s presence, peace, protection, promises, power, promotion and provision.</a:t>
            </a:r>
            <a:endParaRPr lang="en-GB" sz="4000" dirty="0"/>
          </a:p>
        </p:txBody>
      </p:sp>
      <p:pic>
        <p:nvPicPr>
          <p:cNvPr id="5" name="Picture 4" descr="A clock hanging on the wall&#10;&#10;Description automatically generated">
            <a:extLst>
              <a:ext uri="{FF2B5EF4-FFF2-40B4-BE49-F238E27FC236}">
                <a16:creationId xmlns:a16="http://schemas.microsoft.com/office/drawing/2014/main" id="{EDC6CD7D-B2F6-4E0E-8DD5-52D94D24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129B1-8B71-4AA0-A282-4699B981BF90}"/>
              </a:ext>
            </a:extLst>
          </p:cNvPr>
          <p:cNvSpPr/>
          <p:nvPr/>
        </p:nvSpPr>
        <p:spPr>
          <a:xfrm>
            <a:off x="426720" y="832060"/>
            <a:ext cx="10615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4. “Keep the main thing. . .the main thing.”</a:t>
            </a: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 </a:t>
            </a:r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24BE2-13A4-4960-AA83-4817E105101D}"/>
              </a:ext>
            </a:extLst>
          </p:cNvPr>
          <p:cNvSpPr/>
          <p:nvPr/>
        </p:nvSpPr>
        <p:spPr>
          <a:xfrm>
            <a:off x="426720" y="1598413"/>
            <a:ext cx="94052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The main thing. . .is another way of saying </a:t>
            </a:r>
          </a:p>
          <a:p>
            <a:pPr algn="ctr"/>
            <a:r>
              <a:rPr lang="en-GB" sz="4000" b="1" i="1" dirty="0">
                <a:solidFill>
                  <a:srgbClr val="FF0000"/>
                </a:solidFill>
                <a:effectLst/>
                <a:latin typeface="equiplight"/>
              </a:rPr>
              <a:t>“stay focused.”</a:t>
            </a:r>
            <a:endParaRPr lang="en-GB" sz="4000" b="1" i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3E2E6F-B885-437C-8C4B-2E1F372F0A42}"/>
              </a:ext>
            </a:extLst>
          </p:cNvPr>
          <p:cNvSpPr/>
          <p:nvPr/>
        </p:nvSpPr>
        <p:spPr>
          <a:xfrm>
            <a:off x="121919" y="2921852"/>
            <a:ext cx="119133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Don’t spend time talking with negative people. . .if you have a choice.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Stay away from things that fill your mind with negative events.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Be careful of time vampires. . .who will suck the very time out of your day and life.</a:t>
            </a:r>
          </a:p>
        </p:txBody>
      </p:sp>
      <p:pic>
        <p:nvPicPr>
          <p:cNvPr id="5" name="Picture 4" descr="A clock hanging on the wall&#10;&#10;Description automatically generated">
            <a:extLst>
              <a:ext uri="{FF2B5EF4-FFF2-40B4-BE49-F238E27FC236}">
                <a16:creationId xmlns:a16="http://schemas.microsoft.com/office/drawing/2014/main" id="{E658E79B-EBB0-45A5-995F-609C2A03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85D1EB-3653-475D-96B4-CE58DDCA0506}"/>
              </a:ext>
            </a:extLst>
          </p:cNvPr>
          <p:cNvSpPr/>
          <p:nvPr/>
        </p:nvSpPr>
        <p:spPr>
          <a:xfrm>
            <a:off x="133277" y="710139"/>
            <a:ext cx="11925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5.  </a:t>
            </a:r>
            <a:r>
              <a:rPr lang="en-GB" sz="4000" b="1" dirty="0">
                <a:solidFill>
                  <a:srgbClr val="3D3E47"/>
                </a:solidFill>
                <a:latin typeface="equiplight"/>
              </a:rPr>
              <a:t>You are responsible for</a:t>
            </a:r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 motivating and encouraging yourself.</a:t>
            </a:r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30A7DD-388D-4ED8-9A3C-347EB3E2E5C8}"/>
              </a:ext>
            </a:extLst>
          </p:cNvPr>
          <p:cNvSpPr/>
          <p:nvPr/>
        </p:nvSpPr>
        <p:spPr>
          <a:xfrm>
            <a:off x="243839" y="2362209"/>
            <a:ext cx="115388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1 Samuel 30:6 says: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“And David was greatly distressed; for the people spoke of stoning him, because the soul of all the people was grieved, every man for his sons and for his daughters: </a:t>
            </a:r>
            <a:r>
              <a:rPr lang="en-GB" sz="4000" b="1" i="1" dirty="0">
                <a:solidFill>
                  <a:srgbClr val="FF0000"/>
                </a:solidFill>
                <a:effectLst/>
                <a:latin typeface="equiplight"/>
              </a:rPr>
              <a:t>but David encouraged himself in the LORD his God.”</a:t>
            </a:r>
            <a:endParaRPr lang="en-GB" sz="4000" b="1" i="0" dirty="0">
              <a:solidFill>
                <a:srgbClr val="FF0000"/>
              </a:solidFill>
              <a:effectLst/>
              <a:latin typeface="equiplight"/>
            </a:endParaRPr>
          </a:p>
        </p:txBody>
      </p:sp>
      <p:pic>
        <p:nvPicPr>
          <p:cNvPr id="4" name="Picture 3" descr="A clock hanging on the wall&#10;&#10;Description automatically generated">
            <a:extLst>
              <a:ext uri="{FF2B5EF4-FFF2-40B4-BE49-F238E27FC236}">
                <a16:creationId xmlns:a16="http://schemas.microsoft.com/office/drawing/2014/main" id="{856334C6-F538-4678-92BE-9BCF5BEBD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2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A3808A-EFEF-4D64-8A21-D61D24B724DF}"/>
              </a:ext>
            </a:extLst>
          </p:cNvPr>
          <p:cNvSpPr/>
          <p:nvPr/>
        </p:nvSpPr>
        <p:spPr>
          <a:xfrm>
            <a:off x="304799" y="884310"/>
            <a:ext cx="11808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6. Be a doer. . .not a talker. . .not a tryer. . .but a doer.</a:t>
            </a: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  </a:t>
            </a:r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674407-AD2F-4820-9901-8D06909C5D12}"/>
              </a:ext>
            </a:extLst>
          </p:cNvPr>
          <p:cNvSpPr/>
          <p:nvPr/>
        </p:nvSpPr>
        <p:spPr>
          <a:xfrm>
            <a:off x="78377" y="1836896"/>
            <a:ext cx="118871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James 1:22 in the Amplified Bible says:                            </a:t>
            </a:r>
          </a:p>
          <a:p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“But be doers of the Word (obey the message), and not merely listening to it; betraying yourselves [into deception by reasoning contrary to the truth.].”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C4F3B-A160-4AE9-9B90-B223DD835FE9}"/>
              </a:ext>
            </a:extLst>
          </p:cNvPr>
          <p:cNvSpPr/>
          <p:nvPr/>
        </p:nvSpPr>
        <p:spPr>
          <a:xfrm>
            <a:off x="383176" y="4636141"/>
            <a:ext cx="11408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According to Strong’s Concordance the word </a:t>
            </a:r>
            <a:r>
              <a:rPr lang="en-GB" sz="4000" b="0" i="1" dirty="0">
                <a:solidFill>
                  <a:srgbClr val="177AAC"/>
                </a:solidFill>
                <a:effectLst/>
                <a:latin typeface="equiplight"/>
              </a:rPr>
              <a:t>doer</a:t>
            </a: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 is the Greek work </a:t>
            </a:r>
            <a:r>
              <a:rPr lang="en-GB" sz="4000" b="0" i="1" dirty="0" err="1">
                <a:solidFill>
                  <a:srgbClr val="177AAC"/>
                </a:solidFill>
                <a:effectLst/>
                <a:latin typeface="equiplight"/>
              </a:rPr>
              <a:t>poiētēs</a:t>
            </a: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 (G4163) and it means:</a:t>
            </a:r>
          </a:p>
          <a:p>
            <a:pPr algn="ctr"/>
            <a:r>
              <a:rPr lang="en-GB" sz="4000" b="1" i="0" dirty="0">
                <a:solidFill>
                  <a:srgbClr val="FF0000"/>
                </a:solidFill>
                <a:effectLst/>
                <a:latin typeface="equiplight"/>
              </a:rPr>
              <a:t>“a maker, a producer, author,  a doer, performer.”</a:t>
            </a:r>
            <a:endParaRPr lang="en-GB" sz="4000" b="0" i="0" dirty="0">
              <a:solidFill>
                <a:srgbClr val="FF0000"/>
              </a:solidFill>
              <a:effectLst/>
              <a:latin typeface="equiplight"/>
            </a:endParaRPr>
          </a:p>
        </p:txBody>
      </p:sp>
      <p:pic>
        <p:nvPicPr>
          <p:cNvPr id="5" name="Picture 4" descr="A clock hanging on the wall&#10;&#10;Description automatically generated">
            <a:extLst>
              <a:ext uri="{FF2B5EF4-FFF2-40B4-BE49-F238E27FC236}">
                <a16:creationId xmlns:a16="http://schemas.microsoft.com/office/drawing/2014/main" id="{F855D94E-7FD7-4008-9C22-500D5794F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6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- Rocky Balboa (2006) - inspirational speech">
            <a:hlinkClick r:id="" action="ppaction://media"/>
            <a:extLst>
              <a:ext uri="{FF2B5EF4-FFF2-40B4-BE49-F238E27FC236}">
                <a16:creationId xmlns:a16="http://schemas.microsoft.com/office/drawing/2014/main" id="{8755DA1E-64F8-43A6-A068-A5C1B9A89B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919.7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83EA25-2E91-48F0-915C-8A83D1393CE3}"/>
              </a:ext>
            </a:extLst>
          </p:cNvPr>
          <p:cNvSpPr/>
          <p:nvPr/>
        </p:nvSpPr>
        <p:spPr>
          <a:xfrm>
            <a:off x="314324" y="391210"/>
            <a:ext cx="113823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i="0" dirty="0">
                <a:solidFill>
                  <a:srgbClr val="3D3E47"/>
                </a:solidFill>
                <a:effectLst/>
                <a:latin typeface="equiplight"/>
              </a:rPr>
              <a:t>7. The God-kind of attitude will allow you </a:t>
            </a:r>
          </a:p>
          <a:p>
            <a:pPr algn="ctr"/>
            <a:r>
              <a:rPr lang="en-GB" sz="4400" b="1" i="0" dirty="0">
                <a:solidFill>
                  <a:srgbClr val="3D3E47"/>
                </a:solidFill>
                <a:effectLst/>
                <a:latin typeface="equiplight"/>
              </a:rPr>
              <a:t>to do what others say can’t be done.</a:t>
            </a:r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66380-7961-4112-8D76-0884C26AAB21}"/>
              </a:ext>
            </a:extLst>
          </p:cNvPr>
          <p:cNvSpPr/>
          <p:nvPr/>
        </p:nvSpPr>
        <p:spPr>
          <a:xfrm>
            <a:off x="410254" y="2653826"/>
            <a:ext cx="111905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0" i="0" dirty="0">
                <a:solidFill>
                  <a:srgbClr val="3D3E47"/>
                </a:solidFill>
                <a:effectLst/>
                <a:latin typeface="equiplight"/>
              </a:rPr>
              <a:t>The right kind of attitude. . .the kind Jesus had. . .will allow you to persist through adversity until you gain the victory.  No matter what the naysayers. . .say.</a:t>
            </a:r>
            <a:endParaRPr lang="en-GB" sz="4400" dirty="0"/>
          </a:p>
        </p:txBody>
      </p:sp>
      <p:pic>
        <p:nvPicPr>
          <p:cNvPr id="4" name="Picture 3" descr="A clock hanging on the wall&#10;&#10;Description automatically generated">
            <a:extLst>
              <a:ext uri="{FF2B5EF4-FFF2-40B4-BE49-F238E27FC236}">
                <a16:creationId xmlns:a16="http://schemas.microsoft.com/office/drawing/2014/main" id="{5D47B5E7-387A-4DA2-A7DF-5ADA25FB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49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rek Redmond's Emotional Olympic Story - Injury Mid-Race - Barcelona 1992 Olympics">
            <a:hlinkClick r:id="" action="ppaction://media"/>
            <a:extLst>
              <a:ext uri="{FF2B5EF4-FFF2-40B4-BE49-F238E27FC236}">
                <a16:creationId xmlns:a16="http://schemas.microsoft.com/office/drawing/2014/main" id="{B17F6200-A738-47CA-AB71-A78A74C72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899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72D903-31D9-46E8-B0A0-6CF57ED01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96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541D652-ACF8-4EBB-AA60-71DEF965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21715" r="17929"/>
          <a:stretch/>
        </p:blipFill>
        <p:spPr bwMode="auto">
          <a:xfrm>
            <a:off x="0" y="0"/>
            <a:ext cx="12170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79FB10-97CA-412C-9271-7F5F6C643FF0}"/>
              </a:ext>
            </a:extLst>
          </p:cNvPr>
          <p:cNvSpPr/>
          <p:nvPr/>
        </p:nvSpPr>
        <p:spPr>
          <a:xfrm>
            <a:off x="43096" y="0"/>
            <a:ext cx="12148904" cy="679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Wrong Attitudes          Vs             Right Attitudes </a:t>
            </a:r>
          </a:p>
        </p:txBody>
      </p:sp>
    </p:spTree>
    <p:extLst>
      <p:ext uri="{BB962C8B-B14F-4D97-AF65-F5344CB8AC3E}">
        <p14:creationId xmlns:p14="http://schemas.microsoft.com/office/powerpoint/2010/main" val="90140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9E53B080-281F-4FF9-9359-ADC96E0C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0"/>
            <a:ext cx="5380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hanging on the wall&#10;&#10;Description automatically generated">
            <a:extLst>
              <a:ext uri="{FF2B5EF4-FFF2-40B4-BE49-F238E27FC236}">
                <a16:creationId xmlns:a16="http://schemas.microsoft.com/office/drawing/2014/main" id="{E7DCD707-3A54-4B45-814F-3897A3C5B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3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iblical ways to have a right attitude">
            <a:extLst>
              <a:ext uri="{FF2B5EF4-FFF2-40B4-BE49-F238E27FC236}">
                <a16:creationId xmlns:a16="http://schemas.microsoft.com/office/drawing/2014/main" id="{6057825D-461F-4E76-AE69-C63DC06F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7" y="1149531"/>
            <a:ext cx="10847340" cy="44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hanging on the wall&#10;&#10;Description automatically generated">
            <a:extLst>
              <a:ext uri="{FF2B5EF4-FFF2-40B4-BE49-F238E27FC236}">
                <a16:creationId xmlns:a16="http://schemas.microsoft.com/office/drawing/2014/main" id="{3DCC7D76-59E1-415F-990C-4FE48EA98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hilippians 2:5">
            <a:extLst>
              <a:ext uri="{FF2B5EF4-FFF2-40B4-BE49-F238E27FC236}">
                <a16:creationId xmlns:a16="http://schemas.microsoft.com/office/drawing/2014/main" id="{F2D8C52E-EE28-4444-870E-79F8FF37A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1"/>
          <a:stretch/>
        </p:blipFill>
        <p:spPr bwMode="auto">
          <a:xfrm>
            <a:off x="1204912" y="0"/>
            <a:ext cx="9782175" cy="68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hanging on the wall&#10;&#10;Description automatically generated">
            <a:extLst>
              <a:ext uri="{FF2B5EF4-FFF2-40B4-BE49-F238E27FC236}">
                <a16:creationId xmlns:a16="http://schemas.microsoft.com/office/drawing/2014/main" id="{17EEF1A7-10EC-44FC-B8C5-720596DE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some mornings i wake up grumpy">
            <a:extLst>
              <a:ext uri="{FF2B5EF4-FFF2-40B4-BE49-F238E27FC236}">
                <a16:creationId xmlns:a16="http://schemas.microsoft.com/office/drawing/2014/main" id="{6EADFBEC-4F7A-407B-9F17-3D2ADC16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55" y="0"/>
            <a:ext cx="6822621" cy="70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hanging on the wall&#10;&#10;Description automatically generated">
            <a:extLst>
              <a:ext uri="{FF2B5EF4-FFF2-40B4-BE49-F238E27FC236}">
                <a16:creationId xmlns:a16="http://schemas.microsoft.com/office/drawing/2014/main" id="{1AD005B2-DFCE-41ED-9573-B95DE933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5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7A1547-E24D-4223-8EE2-3575FAE9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86423"/>
            <a:ext cx="3988596" cy="27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8C3CD6-85CF-4A54-A22D-F718953E1ED8}"/>
              </a:ext>
            </a:extLst>
          </p:cNvPr>
          <p:cNvSpPr/>
          <p:nvPr/>
        </p:nvSpPr>
        <p:spPr>
          <a:xfrm>
            <a:off x="6096000" y="200771"/>
            <a:ext cx="5943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242729"/>
                </a:solidFill>
                <a:effectLst/>
                <a:latin typeface="inherit"/>
              </a:rPr>
              <a:t>heading or yaw (around the yaw axis)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242729"/>
                </a:solidFill>
                <a:effectLst/>
                <a:latin typeface="inherit"/>
              </a:rPr>
              <a:t>pitch (around the lateral axis)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242729"/>
                </a:solidFill>
                <a:effectLst/>
                <a:latin typeface="inherit"/>
              </a:rPr>
              <a:t>roll or bank (around the longitudinal axis).</a:t>
            </a:r>
          </a:p>
        </p:txBody>
      </p:sp>
      <p:pic>
        <p:nvPicPr>
          <p:cNvPr id="1030" name="Picture 6" descr="Image result for attitude of an airplane">
            <a:extLst>
              <a:ext uri="{FF2B5EF4-FFF2-40B4-BE49-F238E27FC236}">
                <a16:creationId xmlns:a16="http://schemas.microsoft.com/office/drawing/2014/main" id="{366389C8-607D-4997-B6D4-CA925954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" y="0"/>
            <a:ext cx="5834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attitude determines altitude">
            <a:extLst>
              <a:ext uri="{FF2B5EF4-FFF2-40B4-BE49-F238E27FC236}">
                <a16:creationId xmlns:a16="http://schemas.microsoft.com/office/drawing/2014/main" id="{B2400D3B-1DFC-480E-AEBA-7CFCDD83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ck hanging on the wall&#10;&#10;Description automatically generated">
            <a:extLst>
              <a:ext uri="{FF2B5EF4-FFF2-40B4-BE49-F238E27FC236}">
                <a16:creationId xmlns:a16="http://schemas.microsoft.com/office/drawing/2014/main" id="{2C68F4A4-C668-4ACC-B372-8A41170F3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02BA70-BEE4-4148-A9EC-634F939459E6}"/>
              </a:ext>
            </a:extLst>
          </p:cNvPr>
          <p:cNvSpPr/>
          <p:nvPr/>
        </p:nvSpPr>
        <p:spPr>
          <a:xfrm>
            <a:off x="243843" y="457304"/>
            <a:ext cx="110598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/>
              <a:t>Your attitude is determined by the collection </a:t>
            </a:r>
          </a:p>
          <a:p>
            <a:pPr algn="ctr"/>
            <a:r>
              <a:rPr lang="en-GB" sz="4000" b="1" dirty="0"/>
              <a:t>of the dominant thoughts in your mind.</a:t>
            </a:r>
            <a:r>
              <a:rPr lang="en-GB" sz="4000" dirty="0"/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CE76F4-3CD2-4366-9F91-78FE1F6B4BF6}"/>
              </a:ext>
            </a:extLst>
          </p:cNvPr>
          <p:cNvSpPr/>
          <p:nvPr/>
        </p:nvSpPr>
        <p:spPr>
          <a:xfrm>
            <a:off x="379767" y="1981591"/>
            <a:ext cx="10523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“WWJT”</a:t>
            </a:r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 or </a:t>
            </a:r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“What would Jesus think.”</a:t>
            </a:r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19A15-E5DA-4274-9F5F-7D188787A3A5}"/>
              </a:ext>
            </a:extLst>
          </p:cNvPr>
          <p:cNvSpPr/>
          <p:nvPr/>
        </p:nvSpPr>
        <p:spPr>
          <a:xfrm>
            <a:off x="379767" y="2940372"/>
            <a:ext cx="10758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Before you ever do anything. . .you need to think. . .like He would think!</a:t>
            </a: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4681A-9CF4-417F-86C0-77DD880CAF25}"/>
              </a:ext>
            </a:extLst>
          </p:cNvPr>
          <p:cNvSpPr/>
          <p:nvPr/>
        </p:nvSpPr>
        <p:spPr>
          <a:xfrm>
            <a:off x="379767" y="4461704"/>
            <a:ext cx="10990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0" i="0" dirty="0">
                <a:solidFill>
                  <a:srgbClr val="3D3E47"/>
                </a:solidFill>
                <a:effectLst/>
                <a:latin typeface="equiplight"/>
              </a:rPr>
              <a:t>Napoleon Hill, once said:</a:t>
            </a:r>
          </a:p>
          <a:p>
            <a:r>
              <a:rPr lang="en-GB" sz="4000" b="1" i="0" dirty="0">
                <a:solidFill>
                  <a:srgbClr val="3D3E47"/>
                </a:solidFill>
                <a:effectLst/>
                <a:latin typeface="equiplight"/>
              </a:rPr>
              <a:t>“What the mind of man can conceive and believe, it can achieve."</a:t>
            </a:r>
            <a:endParaRPr lang="en-GB" sz="4000" b="0" i="0" dirty="0">
              <a:solidFill>
                <a:srgbClr val="3D3E47"/>
              </a:solidFill>
              <a:effectLst/>
              <a:latin typeface="equiplight"/>
            </a:endParaRPr>
          </a:p>
        </p:txBody>
      </p:sp>
      <p:pic>
        <p:nvPicPr>
          <p:cNvPr id="6" name="Picture 5" descr="A clock hanging on the wall&#10;&#10;Description automatically generated">
            <a:extLst>
              <a:ext uri="{FF2B5EF4-FFF2-40B4-BE49-F238E27FC236}">
                <a16:creationId xmlns:a16="http://schemas.microsoft.com/office/drawing/2014/main" id="{2278B295-09ED-49E8-A98F-AD3275319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27" y="0"/>
            <a:ext cx="845073" cy="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655</Words>
  <Application>Microsoft Office PowerPoint</Application>
  <PresentationFormat>Widescreen</PresentationFormat>
  <Paragraphs>47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equiplight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Rockey Andrew</dc:creator>
  <cp:lastModifiedBy>Rockey Andrew</cp:lastModifiedBy>
  <cp:revision>9</cp:revision>
  <dcterms:created xsi:type="dcterms:W3CDTF">2020-02-25T11:00:19Z</dcterms:created>
  <dcterms:modified xsi:type="dcterms:W3CDTF">2020-02-29T10:19:33Z</dcterms:modified>
</cp:coreProperties>
</file>