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2" r:id="rId15"/>
    <p:sldId id="268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7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2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0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4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4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3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20A70B-2CF5-4334-AFCA-24F18C70216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1F95B9-66F4-4917-AA28-75B2613F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20040"/>
            <a:ext cx="845312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04800"/>
            <a:ext cx="835152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08610"/>
            <a:ext cx="8488680" cy="63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" y="228600"/>
            <a:ext cx="8625840" cy="637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400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IPCC AR5</a:t>
            </a:r>
          </a:p>
          <a:p>
            <a:pPr algn="ctr"/>
            <a:endParaRPr lang="en-US" sz="4000" b="1" dirty="0">
              <a:latin typeface="Calibri" panose="020F0502020204030204" pitchFamily="34" charset="0"/>
            </a:endParaRPr>
          </a:p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Projected impacts and changes at 1.5°C 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" y="2981960"/>
            <a:ext cx="8183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Note: A warming of 1.5C is absolutely committed ( locked in) by climate system inertia.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Only immediate implementation of AR5 best case scenario (RCP 2.6) could possibly limit warming to 1.5°C and a &gt;66% chance of 2.0°C by 2100.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(IPCC  AR5 WG3,  UN Climate Secretariat 2 May 2016 INDC Update)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1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20040"/>
            <a:ext cx="843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472440"/>
            <a:ext cx="83718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13360"/>
            <a:ext cx="8676640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300990"/>
            <a:ext cx="8336280" cy="62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54330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73380"/>
            <a:ext cx="826008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2"/>
          <a:stretch/>
        </p:blipFill>
        <p:spPr>
          <a:xfrm>
            <a:off x="0" y="895350"/>
            <a:ext cx="8092440" cy="5063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6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39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43840"/>
            <a:ext cx="859536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86690"/>
            <a:ext cx="8671560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7709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1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3300"/>
            <a:ext cx="9042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we need to know for most policy relevance is the regional maximum daily summer actual temperatures, that will occur at 1.5</a:t>
            </a:r>
            <a:r>
              <a:rPr lang="en-US" sz="2800" b="1" dirty="0" smtClean="0">
                <a:latin typeface="Calibri" panose="020F0502020204030204" pitchFamily="34" charset="0"/>
              </a:rPr>
              <a:t>°</a:t>
            </a:r>
            <a:r>
              <a:rPr lang="en-US" sz="2800" b="1" dirty="0" smtClean="0"/>
              <a:t>C.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This is the big climate change impact on human health, ability to work outdoors and crop yields. </a:t>
            </a:r>
          </a:p>
          <a:p>
            <a:endParaRPr lang="en-US" sz="2800" b="1" dirty="0"/>
          </a:p>
          <a:p>
            <a:r>
              <a:rPr lang="en-US" sz="2800" b="1" dirty="0" smtClean="0"/>
              <a:t>It is valuable information for risks of extreme intolerable heat to humans and livestock , drought and increased forest fires.</a:t>
            </a:r>
          </a:p>
          <a:p>
            <a:pPr algn="ctr"/>
            <a:endParaRPr lang="en-US" sz="2800" b="1" dirty="0"/>
          </a:p>
          <a:p>
            <a:pPr fontAlgn="base"/>
            <a:r>
              <a:rPr lang="en-US" sz="2800" b="1" dirty="0" smtClean="0"/>
              <a:t>This is now (2015) provided by NASA NEX : </a:t>
            </a:r>
            <a:r>
              <a:rPr lang="en-CA" sz="2800" b="1" dirty="0" smtClean="0"/>
              <a:t>NASA </a:t>
            </a:r>
            <a:r>
              <a:rPr lang="en-CA" sz="2800" b="1" dirty="0"/>
              <a:t>Earth Exchange (NEX) d</a:t>
            </a:r>
            <a:r>
              <a:rPr lang="en-CA" sz="2800" b="1" dirty="0" smtClean="0"/>
              <a:t>ownscaled climate projections of maximum </a:t>
            </a:r>
            <a:r>
              <a:rPr lang="en-CA" sz="2800" b="1" dirty="0"/>
              <a:t>daily </a:t>
            </a:r>
            <a:r>
              <a:rPr lang="en-CA" sz="2800" b="1" dirty="0" smtClean="0"/>
              <a:t>temperatures.   </a:t>
            </a:r>
            <a:endParaRPr lang="en-CA" sz="2800" b="1" dirty="0"/>
          </a:p>
          <a:p>
            <a:r>
              <a:rPr lang="en-US" sz="2800" b="1" dirty="0" smtClean="0"/>
              <a:t> </a:t>
            </a:r>
          </a:p>
          <a:p>
            <a:pPr algn="ctr"/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NASA NEX maximum regional temperatures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54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98120"/>
            <a:ext cx="86258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3840"/>
            <a:ext cx="86258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"/>
            <a:ext cx="8747760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"/>
            <a:ext cx="83718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35280"/>
            <a:ext cx="83718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17170"/>
            <a:ext cx="8671560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166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Carter</dc:creator>
  <cp:lastModifiedBy>Peter Carter</cp:lastModifiedBy>
  <cp:revision>8</cp:revision>
  <dcterms:created xsi:type="dcterms:W3CDTF">2016-10-17T05:05:32Z</dcterms:created>
  <dcterms:modified xsi:type="dcterms:W3CDTF">2016-10-19T07:24:20Z</dcterms:modified>
</cp:coreProperties>
</file>