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3" r:id="rId6"/>
    <p:sldId id="277" r:id="rId7"/>
    <p:sldId id="270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8"/>
  </p:normalViewPr>
  <p:slideViewPr>
    <p:cSldViewPr snapToGrid="0" snapToObjects="1">
      <p:cViewPr varScale="1">
        <p:scale>
          <a:sx n="76" d="100"/>
          <a:sy n="76" d="100"/>
        </p:scale>
        <p:origin x="21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F1589-AF7B-3B4E-A03A-33607F669BF5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359CE-88D6-744B-A745-9320D0A127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54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8359CE-88D6-744B-A745-9320D0A127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92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C884E46-A0B7-C14A-8020-1A634E5B8124}" type="datetimeFigureOut">
              <a:rPr lang="en-US" smtClean="0"/>
              <a:t>2/25/20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D7F824-2B60-4D42-9A91-12BE7F4D5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095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Area of a triangle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953896" y="0"/>
            <a:ext cx="2238103" cy="58477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fld id="{6899F5F8-398B-7C47-BBB2-E7AB0351676B}" type="datetime1">
              <a:rPr lang="en-GB" sz="3200" smtClean="0">
                <a:solidFill>
                  <a:schemeClr val="bg1"/>
                </a:solidFill>
              </a:rPr>
              <a:t>25/02/2020</a:t>
            </a:fld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" y="584771"/>
            <a:ext cx="7642749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LO: Can I find the area of a non right-angle triangle?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D194BBD-AA38-EE4C-819F-C10C3D49B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33" y="1169546"/>
            <a:ext cx="7410012" cy="545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8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Area of a triangle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E84991-E70C-1E4D-9E1D-48E6F8A80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4775"/>
            <a:ext cx="2362200" cy="863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55AD36-B44B-C948-9921-163137A5BB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8375"/>
            <a:ext cx="2362200" cy="1181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E8CE95-FFBE-384E-88F6-72EFE2D0C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51" y="2629475"/>
            <a:ext cx="2247900" cy="11811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680D53-C5AA-4B4F-AFA1-5880DDE251EC}"/>
              </a:ext>
            </a:extLst>
          </p:cNvPr>
          <p:cNvSpPr/>
          <p:nvPr/>
        </p:nvSpPr>
        <p:spPr>
          <a:xfrm>
            <a:off x="6967751" y="3810575"/>
            <a:ext cx="2247900" cy="191466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CFA7131D-623C-F948-B81E-438FC04CEBF7}"/>
              </a:ext>
            </a:extLst>
          </p:cNvPr>
          <p:cNvSpPr/>
          <p:nvPr/>
        </p:nvSpPr>
        <p:spPr>
          <a:xfrm>
            <a:off x="7222651" y="3908861"/>
            <a:ext cx="1738099" cy="15229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2EA5E02-5912-6F45-A117-C54A4F18A3EA}"/>
              </a:ext>
            </a:extLst>
          </p:cNvPr>
          <p:cNvSpPr txBox="1"/>
          <p:nvPr/>
        </p:nvSpPr>
        <p:spPr>
          <a:xfrm>
            <a:off x="7799793" y="535590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6cm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9299F-F915-794B-BE39-AB00C723B747}"/>
              </a:ext>
            </a:extLst>
          </p:cNvPr>
          <p:cNvSpPr txBox="1"/>
          <p:nvPr/>
        </p:nvSpPr>
        <p:spPr>
          <a:xfrm>
            <a:off x="8440632" y="43010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5cm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03C97E-526A-BF4A-9299-28DF19644962}"/>
              </a:ext>
            </a:extLst>
          </p:cNvPr>
          <p:cNvSpPr txBox="1"/>
          <p:nvPr/>
        </p:nvSpPr>
        <p:spPr>
          <a:xfrm>
            <a:off x="7157132" y="430100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5cm</a:t>
            </a:r>
          </a:p>
        </p:txBody>
      </p:sp>
    </p:spTree>
    <p:extLst>
      <p:ext uri="{BB962C8B-B14F-4D97-AF65-F5344CB8AC3E}">
        <p14:creationId xmlns:p14="http://schemas.microsoft.com/office/powerpoint/2010/main" val="21220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Area?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160" y="776514"/>
            <a:ext cx="10393680" cy="440120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</a:rPr>
              <a:t>Is there an issue with working out the area of this triangle?</a:t>
            </a: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  <a:p>
            <a:endParaRPr lang="en-GB" sz="2800" dirty="0">
              <a:solidFill>
                <a:sysClr val="windowText" lastClr="000000"/>
              </a:solidFill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365347C7-806C-4145-90D7-932548D195B7}"/>
              </a:ext>
            </a:extLst>
          </p:cNvPr>
          <p:cNvSpPr/>
          <p:nvPr/>
        </p:nvSpPr>
        <p:spPr>
          <a:xfrm>
            <a:off x="1557867" y="1693333"/>
            <a:ext cx="7992533" cy="2760134"/>
          </a:xfrm>
          <a:prstGeom prst="triangle">
            <a:avLst>
              <a:gd name="adj" fmla="val 311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98939-7457-6D4F-879C-8508177E705A}"/>
              </a:ext>
            </a:extLst>
          </p:cNvPr>
          <p:cNvSpPr txBox="1"/>
          <p:nvPr/>
        </p:nvSpPr>
        <p:spPr>
          <a:xfrm>
            <a:off x="2057786" y="267020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6cm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68B4FC-6D51-FA43-AE27-BA8212FAB03B}"/>
              </a:ext>
            </a:extLst>
          </p:cNvPr>
          <p:cNvSpPr txBox="1"/>
          <p:nvPr/>
        </p:nvSpPr>
        <p:spPr>
          <a:xfrm>
            <a:off x="4614719" y="4465136"/>
            <a:ext cx="9893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12cm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81910F-4C74-F740-9305-EB6BB4FC227A}"/>
                  </a:ext>
                </a:extLst>
              </p:cNvPr>
              <p:cNvSpPr txBox="1"/>
              <p:nvPr/>
            </p:nvSpPr>
            <p:spPr>
              <a:xfrm>
                <a:off x="1780702" y="4077279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30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81910F-4C74-F740-9305-EB6BB4FC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2" y="4077279"/>
                <a:ext cx="505267" cy="369332"/>
              </a:xfrm>
              <a:prstGeom prst="rect">
                <a:avLst/>
              </a:prstGeom>
              <a:blipFill>
                <a:blip r:embed="rId2"/>
                <a:stretch>
                  <a:fillRect l="-7317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678B7C-31DD-B847-810A-3C315FE2640B}"/>
                  </a:ext>
                </a:extLst>
              </p:cNvPr>
              <p:cNvSpPr txBox="1"/>
              <p:nvPr/>
            </p:nvSpPr>
            <p:spPr>
              <a:xfrm>
                <a:off x="899159" y="5430336"/>
                <a:ext cx="10393679" cy="97770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Area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GB" sz="2800" b="0" i="1" smtClean="0">
                        <a:latin typeface="Cambria Math"/>
                      </a:rPr>
                      <m:t>𝑎</m:t>
                    </m:r>
                    <m:r>
                      <a:rPr lang="en-GB" sz="2800" b="0" i="1" smtClean="0">
                        <a:latin typeface="Cambria Math"/>
                      </a:rPr>
                      <m:t> </m:t>
                    </m:r>
                    <m:r>
                      <a:rPr lang="en-GB" sz="2800" b="0" i="1" smtClean="0">
                        <a:latin typeface="Cambria Math"/>
                      </a:rPr>
                      <m:t>𝑏</m:t>
                    </m:r>
                    <m:func>
                      <m:func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2800" b="0" i="0" smtClean="0">
                            <a:latin typeface="Cambria Math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b="0" i="1" smtClean="0">
                                <a:latin typeface="Cambria Math"/>
                              </a:rPr>
                              <m:t>𝐶</m:t>
                            </m:r>
                          </m:e>
                        </m:d>
                      </m:e>
                    </m:func>
                  </m:oMath>
                </a14:m>
                <a:endParaRPr lang="en-GB" dirty="0"/>
              </a:p>
              <a:p>
                <a:pPr algn="ctr"/>
                <a:r>
                  <a:rPr lang="en-GB" dirty="0"/>
                  <a:t>Where C is the angle wedged between two sides a and b.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8678B7C-31DD-B847-810A-3C315FE26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159" y="5430336"/>
                <a:ext cx="10393679" cy="977704"/>
              </a:xfrm>
              <a:prstGeom prst="rect">
                <a:avLst/>
              </a:prstGeom>
              <a:blipFill>
                <a:blip r:embed="rId3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717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Example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FDE6C9BF-F6E5-5846-A4CB-5B41BA4C2AEA}"/>
              </a:ext>
            </a:extLst>
          </p:cNvPr>
          <p:cNvSpPr/>
          <p:nvPr/>
        </p:nvSpPr>
        <p:spPr>
          <a:xfrm>
            <a:off x="816739" y="1930824"/>
            <a:ext cx="4587902" cy="3339548"/>
          </a:xfrm>
          <a:custGeom>
            <a:avLst/>
            <a:gdLst>
              <a:gd name="connsiteX0" fmla="*/ 0 w 4587902"/>
              <a:gd name="connsiteY0" fmla="*/ 1693628 h 3339548"/>
              <a:gd name="connsiteX1" fmla="*/ 2417196 w 4587902"/>
              <a:gd name="connsiteY1" fmla="*/ 0 h 3339548"/>
              <a:gd name="connsiteX2" fmla="*/ 4587902 w 4587902"/>
              <a:gd name="connsiteY2" fmla="*/ 3339548 h 3339548"/>
              <a:gd name="connsiteX3" fmla="*/ 0 w 4587902"/>
              <a:gd name="connsiteY3" fmla="*/ 1693628 h 33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87902" h="3339548">
                <a:moveTo>
                  <a:pt x="0" y="1693628"/>
                </a:moveTo>
                <a:lnTo>
                  <a:pt x="2417196" y="0"/>
                </a:lnTo>
                <a:lnTo>
                  <a:pt x="4587902" y="3339548"/>
                </a:lnTo>
                <a:lnTo>
                  <a:pt x="0" y="169362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D32271-77A6-3B45-9C64-62447BD546EE}"/>
              </a:ext>
            </a:extLst>
          </p:cNvPr>
          <p:cNvSpPr txBox="1"/>
          <p:nvPr/>
        </p:nvSpPr>
        <p:spPr>
          <a:xfrm>
            <a:off x="1134190" y="3333540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59°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3B1FB5-F201-3944-8347-A453FE89664F}"/>
              </a:ext>
            </a:extLst>
          </p:cNvPr>
          <p:cNvSpPr txBox="1"/>
          <p:nvPr/>
        </p:nvSpPr>
        <p:spPr>
          <a:xfrm>
            <a:off x="1458226" y="2257121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93A293-9111-E745-8CA0-0D0CEB8381D5}"/>
              </a:ext>
            </a:extLst>
          </p:cNvPr>
          <p:cNvSpPr txBox="1"/>
          <p:nvPr/>
        </p:nvSpPr>
        <p:spPr>
          <a:xfrm>
            <a:off x="2250314" y="431248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7cm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2703A7B-5718-E94D-85C7-F562477C0069}"/>
              </a:ext>
            </a:extLst>
          </p:cNvPr>
          <p:cNvSpPr/>
          <p:nvPr/>
        </p:nvSpPr>
        <p:spPr>
          <a:xfrm>
            <a:off x="7165281" y="1705574"/>
            <a:ext cx="4450814" cy="2423711"/>
          </a:xfrm>
          <a:custGeom>
            <a:avLst/>
            <a:gdLst>
              <a:gd name="connsiteX0" fmla="*/ 683045 w 4450814"/>
              <a:gd name="connsiteY0" fmla="*/ 0 h 2423711"/>
              <a:gd name="connsiteX1" fmla="*/ 0 w 4450814"/>
              <a:gd name="connsiteY1" fmla="*/ 2423711 h 2423711"/>
              <a:gd name="connsiteX2" fmla="*/ 4450814 w 4450814"/>
              <a:gd name="connsiteY2" fmla="*/ 561860 h 2423711"/>
              <a:gd name="connsiteX3" fmla="*/ 683045 w 4450814"/>
              <a:gd name="connsiteY3" fmla="*/ 0 h 2423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50814" h="2423711">
                <a:moveTo>
                  <a:pt x="683045" y="0"/>
                </a:moveTo>
                <a:lnTo>
                  <a:pt x="0" y="2423711"/>
                </a:lnTo>
                <a:lnTo>
                  <a:pt x="4450814" y="561860"/>
                </a:lnTo>
                <a:lnTo>
                  <a:pt x="683045" y="0"/>
                </a:ln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DFDA94D-E7DE-FC4A-AD3A-466648BE2366}"/>
              </a:ext>
            </a:extLst>
          </p:cNvPr>
          <p:cNvSpPr/>
          <p:nvPr/>
        </p:nvSpPr>
        <p:spPr>
          <a:xfrm>
            <a:off x="7330534" y="3501323"/>
            <a:ext cx="497830" cy="352540"/>
          </a:xfrm>
          <a:custGeom>
            <a:avLst/>
            <a:gdLst>
              <a:gd name="connsiteX0" fmla="*/ 0 w 497830"/>
              <a:gd name="connsiteY0" fmla="*/ 0 h 352540"/>
              <a:gd name="connsiteX1" fmla="*/ 264404 w 497830"/>
              <a:gd name="connsiteY1" fmla="*/ 77118 h 352540"/>
              <a:gd name="connsiteX2" fmla="*/ 473725 w 497830"/>
              <a:gd name="connsiteY2" fmla="*/ 297456 h 352540"/>
              <a:gd name="connsiteX3" fmla="*/ 484742 w 497830"/>
              <a:gd name="connsiteY3" fmla="*/ 352540 h 352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830" h="352540">
                <a:moveTo>
                  <a:pt x="0" y="0"/>
                </a:moveTo>
                <a:cubicBezTo>
                  <a:pt x="92725" y="13771"/>
                  <a:pt x="185450" y="27542"/>
                  <a:pt x="264404" y="77118"/>
                </a:cubicBezTo>
                <a:cubicBezTo>
                  <a:pt x="343358" y="126694"/>
                  <a:pt x="437002" y="251552"/>
                  <a:pt x="473725" y="297456"/>
                </a:cubicBezTo>
                <a:cubicBezTo>
                  <a:pt x="510448" y="343360"/>
                  <a:pt x="497595" y="347950"/>
                  <a:pt x="484742" y="35254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5923A-35C6-954E-9BB8-C8BF995D6AB5}"/>
                  </a:ext>
                </a:extLst>
              </p:cNvPr>
              <p:cNvSpPr txBox="1"/>
              <p:nvPr/>
            </p:nvSpPr>
            <p:spPr>
              <a:xfrm>
                <a:off x="7547662" y="3192851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61°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75923A-35C6-954E-9BB8-C8BF995D6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7662" y="3192851"/>
                <a:ext cx="792088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25017F-239A-F74B-88D4-C228A140F018}"/>
                  </a:ext>
                </a:extLst>
              </p:cNvPr>
              <p:cNvSpPr txBox="1"/>
              <p:nvPr/>
            </p:nvSpPr>
            <p:spPr>
              <a:xfrm>
                <a:off x="9070492" y="3270490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225017F-239A-F74B-88D4-C228A140F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0492" y="3270490"/>
                <a:ext cx="792088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B44398-180E-0F4B-9841-A1B08A0CD7B6}"/>
                  </a:ext>
                </a:extLst>
              </p:cNvPr>
              <p:cNvSpPr txBox="1"/>
              <p:nvPr/>
            </p:nvSpPr>
            <p:spPr>
              <a:xfrm>
                <a:off x="9333771" y="145695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B44398-180E-0F4B-9841-A1B08A0CD7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771" y="1456954"/>
                <a:ext cx="792088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E048AC-C1CF-BB4F-9154-DB2839D79C84}"/>
                  </a:ext>
                </a:extLst>
              </p:cNvPr>
              <p:cNvSpPr txBox="1"/>
              <p:nvPr/>
            </p:nvSpPr>
            <p:spPr>
              <a:xfrm>
                <a:off x="6787361" y="2228104"/>
                <a:ext cx="7920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6.97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CE048AC-C1CF-BB4F-9154-DB2839D79C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7361" y="2228104"/>
                <a:ext cx="79208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37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Worksheet</a:t>
            </a:r>
          </a:p>
        </p:txBody>
      </p:sp>
    </p:spTree>
    <p:extLst>
      <p:ext uri="{BB962C8B-B14F-4D97-AF65-F5344CB8AC3E}">
        <p14:creationId xmlns:p14="http://schemas.microsoft.com/office/powerpoint/2010/main" val="876762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9D4555-4E9F-7247-8941-DDFA943FB235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Using the area of a triangle</a:t>
            </a: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4CC5C732-7956-5743-B0BB-22E1C5790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1021" y="867819"/>
            <a:ext cx="2902672" cy="25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2ACDE1F9-1019-CA4C-9A0F-1D749FF052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6445" y="823290"/>
            <a:ext cx="3851920" cy="2605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9676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Questions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BE7CD9-82A0-EF42-B0B0-C26631EDA32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43165"/>
            <a:ext cx="8929960" cy="299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74FF39-825C-8D4E-A906-DB0CA69B682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42267"/>
            <a:ext cx="8929960" cy="29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8ADA6B-33AB-844F-9B14-24440BD7C358}"/>
              </a:ext>
            </a:extLst>
          </p:cNvPr>
          <p:cNvSpPr txBox="1">
            <a:spLocks/>
          </p:cNvSpPr>
          <p:nvPr/>
        </p:nvSpPr>
        <p:spPr>
          <a:xfrm>
            <a:off x="9127066" y="1439148"/>
            <a:ext cx="2878667" cy="1862852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sz="2800" dirty="0">
                <a:solidFill>
                  <a:schemeClr val="bg1"/>
                </a:solidFill>
                <a:latin typeface="Times" pitchFamily="2" charset="0"/>
              </a:rPr>
              <a:t>Give your answers to 3 significant figures</a:t>
            </a:r>
            <a:endParaRPr lang="en-GB" dirty="0">
              <a:solidFill>
                <a:schemeClr val="bg1"/>
              </a:solidFill>
              <a:latin typeface="Times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BB8FA9D-03AA-2449-BDF2-740BD29912E7}"/>
              </a:ext>
            </a:extLst>
          </p:cNvPr>
          <p:cNvSpPr txBox="1">
            <a:spLocks/>
          </p:cNvSpPr>
          <p:nvPr/>
        </p:nvSpPr>
        <p:spPr>
          <a:xfrm>
            <a:off x="7516746" y="3429000"/>
            <a:ext cx="5760640" cy="4213200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/>
              <a:buNone/>
            </a:pP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= 3.90 cm</a:t>
            </a:r>
          </a:p>
          <a:p>
            <a:pPr algn="ctr">
              <a:buFont typeface="Arial"/>
              <a:buNone/>
            </a:pP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= 7.39 cm</a:t>
            </a:r>
          </a:p>
          <a:p>
            <a:pPr algn="ctr">
              <a:buFont typeface="Arial"/>
              <a:buNone/>
            </a:pP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= 56.4</a:t>
            </a:r>
            <a:r>
              <a:rPr lang="en-GB" sz="3600" baseline="50000" dirty="0">
                <a:latin typeface="Times New Roman" pitchFamily="18" charset="0"/>
                <a:cs typeface="Times New Roman" pitchFamily="18" charset="0"/>
              </a:rPr>
              <a:t>o  </a:t>
            </a:r>
          </a:p>
          <a:p>
            <a:pPr algn="ctr">
              <a:buFont typeface="Arial"/>
              <a:buNone/>
            </a:pPr>
            <a:r>
              <a:rPr lang="en-GB" sz="3600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 = 57.1</a:t>
            </a:r>
            <a:r>
              <a:rPr lang="en-GB" sz="3600" baseline="50000" dirty="0">
                <a:latin typeface="Times New Roman" pitchFamily="18" charset="0"/>
                <a:cs typeface="Times New Roman" pitchFamily="18" charset="0"/>
              </a:rPr>
              <a:t>o</a:t>
            </a:r>
            <a:endParaRPr lang="en-GB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14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68EF45-8B26-DC40-8065-57A7BC0431A4}"/>
              </a:ext>
            </a:extLst>
          </p:cNvPr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Exam questions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5C60F-9C52-6640-A40C-E85600462C54}"/>
              </a:ext>
            </a:extLst>
          </p:cNvPr>
          <p:cNvSpPr txBox="1"/>
          <p:nvPr/>
        </p:nvSpPr>
        <p:spPr>
          <a:xfrm>
            <a:off x="557708" y="718973"/>
            <a:ext cx="10452413" cy="452431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5F640-5494-5D48-BB14-1DCF98664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46" y="718973"/>
            <a:ext cx="6673537" cy="559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192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ding and subtracting mixed" id="{7295592F-25C0-9247-8A36-F7AB61201D85}" vid="{B100EDC9-D693-564F-94A7-D4A8B77430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49</TotalTime>
  <Words>105</Words>
  <Application>Microsoft Macintosh PowerPoint</Application>
  <PresentationFormat>Widescreen</PresentationFormat>
  <Paragraphs>49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Times</vt:lpstr>
      <vt:lpstr>Times New Roman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Lynton</dc:creator>
  <cp:lastModifiedBy>David Lynton</cp:lastModifiedBy>
  <cp:revision>4</cp:revision>
  <dcterms:created xsi:type="dcterms:W3CDTF">2020-02-25T21:00:31Z</dcterms:created>
  <dcterms:modified xsi:type="dcterms:W3CDTF">2020-02-25T21:50:30Z</dcterms:modified>
</cp:coreProperties>
</file>