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5"/>
  </p:notesMasterIdLst>
  <p:sldIdLst>
    <p:sldId id="256" r:id="rId2"/>
    <p:sldId id="278" r:id="rId3"/>
    <p:sldId id="258" r:id="rId4"/>
    <p:sldId id="259" r:id="rId5"/>
    <p:sldId id="260" r:id="rId6"/>
    <p:sldId id="263" r:id="rId7"/>
    <p:sldId id="277" r:id="rId8"/>
    <p:sldId id="270" r:id="rId9"/>
    <p:sldId id="279" r:id="rId10"/>
    <p:sldId id="271" r:id="rId11"/>
    <p:sldId id="272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0"/>
    <p:restoredTop sz="94668"/>
  </p:normalViewPr>
  <p:slideViewPr>
    <p:cSldViewPr snapToGrid="0" snapToObjects="1">
      <p:cViewPr varScale="1">
        <p:scale>
          <a:sx n="76" d="100"/>
          <a:sy n="76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0:45.61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0 333 7857,'0'-19'1422,"0"11"-1148,0 8 1,2 8 0,2 11-95,3 0 1,1 0 0,-4 0 0,3 2 7,-3 4 0,4-4 1,-1 7-1,-3-3-188,-2 0 0,-2 7 0,2-7 0,2 0-241,3 3 0,-1-7 0,-6 4-604,0-4 1,0-2-986,0 0 1830,0 0 0,-8-8 0,-3-3 0</inkml:trace>
  <inkml:trace contextRef="#ctx0" brushRef="#br0" timeOffset="385">133 11 8518,'0'-9'568,"2"7"1,4 8-326,7 5 1,-3 8 0,3 8 0,2 1 24,2-1 0,8 7 0,0-3 1,1 7-22,1 7 0,-6 3 1,4 7-1,-4-3-38,-2-1 1,0-2 0,-2 3 0,-2-3-209,-2-3 0,-9 5 1,2-5-1,-4 0-93,-2 1 1,-2-3 0,-4-6 0,-5 0-83,1 0 1,-5-9 0,7-3-1,-3-5-265,-4-2 1,5-3 0,-1-1 0,1-4-480,-1-3 0,5-1 918,-7-7 0,0 0 0,-5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31.2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39 7739,'10'-3'-204,"-1"-1"1,-1-2 319,5 2 0,-3 2 0,3-1 45,2-3 0,2 4 0,1-4-82,1 4 1,-6 2 0,0 0-2,2 0 1,1 0 0,3 0-11,0 0 1,-6 0-45,0 0 0,-9 2 0,4 2 24,1 2 0,-5 7-25,9-7 1,-9 3 0,4-5-93,1 2 237,-7 1 106,6-7-157,-8 0-278,0 0 133,0 8 1,0-4 19,0 9 1,-6-1 0,-1 7 67,3 0 1,2 0-1,2 0 1,-2 0 90,-4 0 0,4 2 0,-5 3 0,5 1-41,2-2 0,-6-2 1,0-2-112,1 0 0,3 0 1,2 0-1,-2 0 27,-4 0 1,4 0-1,-7 0-286,1 0 0,6 0-1209,-5 0-393,5-9 1862,-6-1 0,6-18 0,-7-1 0</inkml:trace>
  <inkml:trace contextRef="#ctx0" brushRef="#br0" timeOffset="926">797 20 8114,'-19'0'-165,"7"0"155,-1 0 1,7 0-1,-7 0 35,-2 0 0,5 6 0,-1 2 0,1 1 84,-1-1 1,-1 7-1,-7-2-24,0 3 0,6-3 1,2 0-1,1 2 27,-1 1 1,5 1 0,-5-2 0,3-2 14,4 1 1,-5 3 50,3 2 1,0-6-194,6-1 1,8-7-109,5 1 0,-3-4 0,3-2-65,2 0 1,2 0 41,2 0 0,0-8 84,0-5 0,-3-4 1,-1 0-1,-4 3 2,-3 1 1,1 7 0,-3-7 71,6-2 0,-3 5 0,-3-3 94,-4-2 0,0 5 276,5-3-133,-5 0 0,6 1 84,-8-1-242,0 9 46,0-4-66,0 8-662,0 0 667,0 8 1,0-4 72,0 9 1,0-1-71,0 7 0,0 0 0,0 0 34,0 0 1,0 0-1,0 0 1,0 0-4,0 0 1,0 0 0,0 0-9,0 0-71,0 0 0,0 6 1,0 1-1,0-3 3,0-2 0,0-2 0,0 0-164,0 0-1339,0 0 585,0 0 1,0-11 211,0-8 1,2-8 671,5-11 0,-5-9 0,6-1 0</inkml:trace>
  <inkml:trace contextRef="#ctx0" brushRef="#br0" timeOffset="1243">1063 20 8114,'0'12'-250,"0"1"1,0-7 0,0 7 0,0 2 922,0 1-459,0-5 0,0 6 311,0-4-355,0 3-12,0 3 1,0 0 166,0 0-147,0 9 109,0-7 1,2 6-94,4-8 1,-4 0-181,5 0 0,-3 2 1,0 2-1,2 3-512,-1-3 1,-3-8-108,-2-3 1,0 1-1061,0 6 1665,8-9 0,-6 7 0,7-6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4:06.949"/>
    </inkml:context>
    <inkml:brush xml:id="br0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551 112 16655,'-30'0'0,"5"0"-18,4 0 1,0 0-1,-2 2 1,-5 4 156,-1 7 1,-1 6 0,-4 4 0,5 5-254,1 1 0,3-4 0,8 5 0,3-1-78,1 1 1,9-7 0,-3 4 0,7-1-43,7-1 0,3 0 0,11-6 1,3 0 196,1 0 0,9-2 1,-3-2-1,5-3 45,2 3 0,0 0 1,0 0-1,0-3-143,0 3 1,-9 2-335,-4 2 300,-3 0 0,-10-2 1,-1-2-1,-3-3 0,-4 3 149,-2 2 1,-16 2-1,-7 0 1,-7 0 240,-6 0 1,-1 0 0,-3 0-1,0 0 15,0 0 0,0-1 1,-2-1-1,-2-2-222,-3-2 1,1-7 0,8 5-1,3-1-199,1 1 1,9-7-1,-2 2 1,4-4-297,2-2 1,8-2 0,5-4 440,4-7 0,10-12 0,3-5 0</inkml:trace>
  <inkml:trace contextRef="#ctx0" brushRef="#br0" timeOffset="535">1328 93 18645,'-29'0'0,"3"0"-435,5 0 0,-4 0 1,-2 2-1,-1 4 682,1 7 0,-5 4 0,7 2 0,0 0-227,-3 0 1,7 0 0,-2 0 0,6 0-113,5 0 1,7 0 0,-1 2 0,6 2-138,6 2 0,1 0 0,10-6 0,6 0 225,4 0 1,5 0 0,8 0 0,2 0 9,2 0 0,7-2 0,-5-2 1,0-5-96,1-1 0,-5 3 1,-10-3-1,-7-1 3,-4 1 1,-4 6 0,-5-3-113,-5 5 0,-7-4 1,-9-1-1,-8 3 331,-6 2 0,-10 2 0,1 0 1,-4 0-60,-2 0 1,0 0 0,0-2 0,0-3 117,0-1 0,1-7 0,-1 5 0,2-3-384,4-3 1,-4 3 0,7-2 0,-1-2-529,5-1 1,4-3 0,4-3 584,4-3 1,5-4-1,8-9 1</inkml:trace>
  <inkml:trace contextRef="#ctx0" brushRef="#br0" timeOffset="1080">2163 55 17790,'10'-8'-499,"-1"3"0,-11-5 389,-5 1 0,-3 1 0,-9 4 0,-2-3 351,-5 3 0,3 4 1,-8 7-1,-3 5 27,-2 5 1,0 0 0,5-2 0,5-3-204,5 3 1,2 2-1,3 2-66,3 0 0,4 0 0,9 0 1,0 0-1,0 0-232,0 0 1,3 0-1,3 0 1,7 0 81,3 0 0,3 0 0,0 0 0,2-1 55,5 1 1,-3 0 0,6 0-1,1 0 179,-1 0 0,-5 0 0,3 2 0,-2 0-87,0-2 1,7 7 0,-7-9-1,-1 6-114,-3 0 0,-9-2 0,-1-2 1,-3 2-14,-4 4 0,-4-4 0,-6 5 0,-6-5 340,-5-2 0,-9 0 0,-1-2 0,0-3 97,-1-1 1,-3-7 0,3 5 0,1-1-379,-1 1 0,1-7 0,4 5 0,-2-3-954,1 0 1,3 9 1095,2-2 0,0-5 0,0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43.10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19 8087,'13'-6'377,"0"0"1,-1 0 0,7 6-263,0 0 0,-6 6 0,-3 2-105,-1 3 0,4-5 1,-7 7-1,-2 2 81,-2 1 1,-2 3-1,0 0 1,0 0-99,0 0 0,-2 2 1,-2 3-1,-5 1-10,-1-2 1,-1 0 0,-3 0 0,3 3 101,3-3 0,-5-8 1,7-3 37,1 3 0,3 2 125,2 2-98,0-9 1,2-1-106,5-9 1,3 0-1,9 0-15,0 0 0,0 0 73,0 0-724,0 0-1199,0 0-247,0-9 2067,-8 7 0,5-6 0,-5 8 0</inkml:trace>
  <inkml:trace contextRef="#ctx0" brushRef="#br0" timeOffset="477">531 1 8869,'-19'8'67,"1"5"0,5-3 0,0 3 0,-2 2 64,-1 1 0,-3 3 1,2 0-1,2 0 17,2 0 0,3 0 1,-5 2-1,5 2-97,1 3 1,3-7 0,6-7 0,0 3-28,0 2 0,2-4-17,4-1 0,11-8 1,8 3-1,-1-5-9,-3-2 0,4 0 1,0 0-1,1 0 0,-1 0 21,0 0 0,0-9 1,-6-1-1,0-3-48,0 1 1,0-1-1,-2-6 1,-2 0 13,-2 0 0,-3 0 0,3 0 0,-7 0 12,-4 0 0,4 0 0,1 0 6,-3 0 1,-8 7-1,-5-1 1,-1 0 28,-5 3 1,5-5 0,-3 9-64,-2 2 1,5 1 0,-3 3 0,-2 0-240,-2 0 0,-2 3 1,0 1-379,0 2 1,0 7 0,3-5 0,1 1 647,2-1 0,9 7 0,-4-5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45.05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228 58 6378,'11'0'372,"-3"0"-188,-8-9 1,2 7-1,3-6 352,1-1 220,0 7-367,-6-6 96,0 8-271,0 0 369,0-9-417,0 7 1,-2-6 61,-4 8 1,2 0-183,-9 0 0,7 0 0,-5 2-20,3 4 0,-7-4 62,2 5 0,-3 1 0,-1 1-20,4 1 0,-2-4 0,7 5 0,-3-1 8,-3 1 1,3 0 0,0 3 0,1-1-10,-1 2 1,5-5-1,-4 3 1,-1 2-15,0 1 0,7 3-86,-2 0 0,4 0 51,2 0 1,0-6-1,2-2-75,4-3 0,-2-2 0,9-6-6,2 0 0,2 0 0,2-2 7,0-4 1,0 2 0,0-7 0,-3 1 19,-3-1 0,4 0 1,-4-3-1,3 1 16,3-2 0,-6 1 0,-2-1 0,-1 4 45,1 3 0,-5-5 1,5 5-1,-3-3 112,-4-4 1,5 5-92,-3-3 0,2 3 77,-1-3-9,-5-4 19,6 15-74,-8-6 0,0 10 0,0 4 31,0 7 0,0 4 0,-2 2 0,-2 0-12,-2 0 0,-1 2 1,7 2-1,0 2 166,0-2 0,0 5 0,0-3 0,0 0-195,0 3 1,0-7 0,0 4 0,0-4-62,0-2 1,0 6-1,0 1 1,0-3 57,0-2 1,0-2 0,0 0-829,0 0 1,-6 0-884,0 0 0,-3-2-855,3-5 2520,-5-3 0,-8-1 0,0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45.84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95 342 7421,'-6'13'518,"-3"-3"1,1 1-1,-1-1-203,5 5 1,-4-4-1,1 1 32,3 3 0,2 2-174,2 2 1,2-6-1,5-1-42,5 3 0,5-4 0,4 1 0,2 3 23,3 2 0,1 2 0,-4 0 125,3 0-216,-1 0 1,-6 6 0,-2 0-1,-3 1-14,-1 1 0,-9-6 0,3 4 0,-5-4-34,-2-2 0,-2 0 0,-3 0-39,-1 0 1,-2-8 0,3-3-1,-3-1-165,-3-1 0,5 2 0,-7-4 1,-1 3-250,-3-3 0,-2-2 0,0-2 0,0 0-64,0 0 0,0-2 1,0-2-1,0-5 17,0-1 0,0 4 485,0-7 0,0 0 0,0-6 0</inkml:trace>
  <inkml:trace contextRef="#ctx0" brushRef="#br0" timeOffset="207">95 380 7961,'19'0'221,"0"0"0,0 0 0,0 0 0,0 0-243,0 0 0,6 0 0,0 0 357,-1 0-393,-3 0 0,-2-6 0,0-1 0,0 3-874,0 2 0,-7 2 932,1 0 0,-1 0 0,7 0 0</inkml:trace>
  <inkml:trace contextRef="#ctx0" brushRef="#br0" timeOffset="492">361 1 7827,'19'0'187,"0"0"1,-1 6 0,1 3-1,3 1 179,3 5 0,-2 8 1,7 4-1,-1 3-1,1 4 1,-7 4 0,2 4 0,-4 4-41,-2 3 1,-8 1 0,-5 7-1,-4-2-65,-2-5 1,-2 9 0,-2-6-332,-3 0 26,-7-9 0,5 9 0,-6-9 0,3-2-348,-3-2 0,4-4 1,-1-2-1,-1-5-177,3-1 0,-5-3 1,6-6-1,-1 0 570,-5 0 0,-10 0 0,-5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54.26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190 323 8287,'-13'2'656,"1"5"-529,-3 5 1,4 5-1,1 2 1,-1 0 43,1 0 0,-1 6 0,-4 0 0,5 1-28,1 1 1,1-4 0,4 9 0,-2 0-11,1-3 1,3 5 0,2-7 0,0 1-52,0-1 1,0-2 0,0-6-1,2 0-107,5 0 1,1-6 0,7-3 0,-3-1 73,3-5 0,2-2 1,2-2-1,0 0-140,0 0 1,0 0-1,0 0 106,0 0 1,-2-8 133,-5-5 0,-3-4 0,-9-2 30,0 0 1,0 7 0,-2-1-193,-5-2 1,3 0-1,-6 1 1,-1 3-69,1 3 1,3 1 0,-5 5-247,-3-4 0,4 4 0,-1-4 84,-3 3 1,-2 3 8,-2 0 1,0 0-618,0 0 422,9 9 1,-7-7-662,4 4 1090,5-4 0,-9-2 0,6 0 0</inkml:trace>
  <inkml:trace contextRef="#ctx0" brushRef="#br0" timeOffset="341">247 1 8414,'10'8'148,"7"-4"0,-4 9 75,4 2 360,2 2 0,6 4 0,2 2 343,3 2-578,-7 9-38,13-5-101,-15 9 0,6 0 1,-8 2 419,0 4-420,-8 5 288,6 8-288,-15-9-614,6 16 614,-8-14-173,0 15 0,0-8 6,-8 0 1,-3-6 0,-8-1 0,0 1 0,0-3-1,0-3 1,3-5-451,3-2 0,-8-3 1,6-3-1,0-7-571,-2-4 0,1-2 0,-5 0 1,-3-2-965,-1-4 1943,0-5 0,6 1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52.56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76 7796,'12'-10'213,"-1"1"1,-1 3-25,1 0 1,-5-1 0,7 7-1,0-2 78,-3-4 1,7 4-1,-4-5-13,3 5 0,-3 2 0,0 0-264,1 0 0,-5 9-11,-3 3 1,-4 5-1,-2 2 51,0 0 0,0 0 0,0 0-28,0 0 0,0 0 0,-2 0-6,-4 0 1,4 0-1,-7 0 43,1 0 1,6 0 0,-4 0 0,3 0 163,3 0 1,0 0-52,0 0 1,0-7-5,0 1 0,3-9-199,3 2 1,4-3-84,9-3 1,0 0-54,0 0 1,0 0-175,0 0 1,-6 0-686,-1 0 0,-7-3 1046,1-3 0,-4 4 0,-2-6 0</inkml:trace>
  <inkml:trace contextRef="#ctx0" brushRef="#br0" timeOffset="361">380 19 7839,'11'0'251,"5"-8"0,-11 6 98,7-5 0,-5 14 1,3 5 1,-1 5 1,-3-4 0,-4-1 0,2 3-18,3 2 0,-1 8 0,-6 1 0,0-3-93,0-2 1,6 4 0,0 0 0,-1-1-187,-3-3 1,-2-2-1,0 0 1,0 0-512,0 0 1,0 0-417,0 0 1,0-7-736,0 1 65,0-9 159,0 4 1383,0-8 0,0-8 0,0-2 0</inkml:trace>
  <inkml:trace contextRef="#ctx0" brushRef="#br0" timeOffset="787">835 0 7839,'11'0'0,"-3"0"39,-8 0 1090,0 0-918,-8 0 52,6 9-39,-15 1-14,15 1-52,-15 6 0,8-7 158,-3 9-53,-5 9-156,6-7 1,-1 8 205,-1-4-104,9-4-25,-5 15 76,1-15-51,6 7-1,-7-9-228,9 8-1,0-6 200,9-2 58,-7-2-292,15-6 0,-7-1 193,18-1 23,-7-9-224,6 0 34,1 0 71,1 0 1,9-3 24,0-3 40,-9-4-131,7-9 139,-15 0-52,7-9 8,-9 7 1,0-8 0,-2 5 0,-5-1 180,-5 2 4,-5-7 1,6 9-150,-6-6-81,7 8 1,-11 0 0,-5 0 0,-3 0-27,-1 0 0,-6 7 1,5 1-1,-5 3-217,-2 3 1,-2 3 0,-2 2 0,-5 0-1262,-1 0 1093,5 0 145,-11 9-1896,5-7 2136,-8 23 0,0-12 0,0 14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59.85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19 378 7823,'-10'2'142,"3"4"252,5-4 0,4 7 0,5-11-195,5-5 1,5 5-1,2-6 1,0 1-87,0 1 1,2-2-1,2 3 1,3-1-17,-3 2 1,4 0-1,-2-1 47,-1-1 0,-5 2 1,-7 10-47,-5 7 0,-5 4 0,-2 2 0,0 0-6,0 0 1,0 0 0,0 0-1,0 2 9,0 4 0,0-4 0,-2 6 0,-3-1-19,-1-1 1,-2 2 0,3-3 0,-1 1-151,2-2 1,-5-2 0,3-2 0,0 2-123,-3 4 1,7-10 0,-6 4 0,1-2-384,1 0 0,-2-5 47,1 1 0,3-9 526,-8 3 0,-1-5 0,-6-2 0</inkml:trace>
  <inkml:trace contextRef="#ctx0" brushRef="#br0" timeOffset="323">380 17 7860,'12'-6'438,"1"0"-43,2 1 1,-5 10-1,1 3 1,-1 3 29,1 3 0,1 10 0,5 3 0,-2 2-145,-2 5 1,-3 8 0,3 5 101,-7 1-225,5-6 1,-9 13-1,4-6 1,-4 1 92,-2 1 0,-2-7 1,-2 4-1,-5-1-191,-1-5 0,4 4 1,-5-1-1,1-3-41,-1-2 0,7 4 0,-5 0 0,1-2-122,-5-2 1,3-4 0,-3-2 0,0-4-1031,3-3 0,-7-2 0,4-6-1379,-3 0 2513,-3-8 0,-9-3 0,-1-8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57.48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76 7945,'0'-12'267,"0"-1"0,8 9 0,5-3 0,4 3 65,2-2 0,0 4 1,2-5-1,2 5-77,2 2 1,0 9 0,-6 5-62,0 10 0,-8-3 0,-5 4 0,-4-2 121,-2 2 1,0-3 0,-2 5-1,-2-2-457,-2 1 0,-3-1 1,5-6-1,-2 0-455,2 0 1,-5 0-1,1 0 1,-1 0 497,1 0 1,-1 0-1,5 0 1,-4-3 143,-3-3 0,5 4 0,-5-4-15,3 3 0,2 3 669,6 0-607,0 0 0,2-6 0,4-3 13,7-1 1,3-3 0,3-6-17,0 0 0,0 0 0,0 0-314,0 0 1,-6 0 0,0 0-493,1 0 0,-3 0 0,-1-2 717,-1-4 0,6-5 0,-5-8 0</inkml:trace>
  <inkml:trace contextRef="#ctx0" brushRef="#br0" timeOffset="639">551 76 7733,'10'-19'313,"-3"0"557,-5 9-699,-2 1 1,-2 11 0,-3 5-221,-1 5 0,-9-1 1,5 2-1,-3 1 0,1 3 144,-3 2 1,4 0 0,1 0 0,1 0 131,5 0 1,2 0 0,2 0-52,0 0 0,0-6 1,0-1-5,0 3 0,6-5 0,3 1 0,1-3-62,5-3 0,2 3 1,0 0-1,-3 1-96,-1-1 1,0 7 0,6-2 5,0 4 0,-2-5 0,-5 1 0,-6 2 13,-3 2 0,-3 1 0,0 4-216,0 3 0,-9-4 1,-1 4-1,-5-4 23,-4-2 0,10 0 0,-9-2 0,1-2 65,0-3 0,4-7 1,1 1-13,-3-4 0,-2-2 62,-2 0 0,8-8 1,5-5-1,4-4 22,2-2 0,0 0 1,0 0-1,0-2 37,0-4 0,8 4 0,3-7 1,2 1-50,-1-5 1,1 5 0,6 0 0,0 1 104,0 1 0,-7 0 0,1 6 1,2 0 48,2 0 0,-5 0 0,-1 0 0,-1 0-124,1 0 1,-5 0 0,5 0-13,-3 0 0,-1 0 7,-7 0 1,0 7-49,0-1 1,-9 2-152,-4-1 1,-3-3-93,-3 9 0,6-1 0,0 7 0,1 2-206,1 5 1,-6 1 0,5 7-132,-5-2 638,-2-1 0,0 7 0,0 0 0</inkml:trace>
  <inkml:trace contextRef="#ctx0" brushRef="#br0" timeOffset="1090">1006 38 7955,'-17'13'132,"2"-3"0,5 1-48,1-1 0,-5 1 1,3 4-1,-2-3 164,1 3 0,1 2 164,-1 2-284,-5 8 1,13-6 0,-9 7-1,0-3 1,3 0 125,3-1 1,3-3 0,0-2 0,-2 0-44,1 0 0,5 0-271,7 0 0,3-9 1,9-4-1,0-3-1,0-3 1,0 0 0,0 0 0,0-3 57,0-3 0,-2-4 0,-2-9-91,-3 0 1,1 0 0,4 0 0,-2 0 98,-3 0 0,-8 0 0,3 0 0,-5 0 125,-2 0 1,0 0 0,0 0-95,0 0 0,-9 2 0,-1 2 0,-3 3-110,1-3 1,-1 4 0,-6 1 0,0-1-124,0 1 0,2 3 0,2-3 0,3 2-527,-3 3 1,5 3 302,-3 2 0,7 7 0,-5 1 1,3 2-312,3 5 732,3-6 0,-6 8 0,-3-7 0</inkml:trace>
  <inkml:trace contextRef="#ctx0" brushRef="#br0" timeOffset="1476">1271 38 7945,'0'19'53,"-8"0"0,-2 0 226,-1 0 1,-4 6 0,7 1-1,-1-3 38,1-2 0,0-2 1,3 0-1,-1 2-105,2 4 1,2-4-1,2 5 1,0-5-7,0-2 0,6-7 0,2 1 0,3 0-27,4-3 1,-3 1 0,5-7-227,4 2 0,5 1 0,-3-10 1,4-1-1,3-4 31,3-3 1,-5-1 0,-3-7 0,-4-2 85,-2-5 0,0 5 0,-2-4 0,-4 2 66,-7-3 1,-4 5 0,-2-4-1,0 4 455,0 2 0,-2 0 0,-4 0-472,-7 0 1,-4 6-1,-2 3 1,-2 1-406,-4 5 1,2 2-1107,-9 2 1135,9 0 0,-11 2 0,7 5 0,-1 3 1,-1 3-919,-1-1 1,7-5 1174,-2 5 0,-5-7 0,1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02.81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226 36 7053,'11'-8'1306,"-3"3"-920,-8-7-319,0 8 1,0-3 207,0 14-148,-8 3-102,6 9 46,-15-8 1,12 8-1,-5-3 1,-1 8-1,1 1 29,-5 2 1,5 1-1,-3 5 1,-2-1 2,-2 2 0,5 2 0,1 2 0,1-1 0,-1 1 1,7-6 0,-2-2 0,3-3-104,3-4 0,0-2 0,0-2 0,0 0 9,0 0 0,9-8 0,6-5-118,8-4 0,-6-2 0,6 0 0,0-2-31,-2-4 0,0-5 1,-2-8-1,-2 0 80,-4 0 0,1 0 373,-7 0 0,-1 7-197,-6-1 1,-8 9 0,-5-3 0,-4 5-69,-2 2 1,0 0 0,0 0-116,0 0 0,0 0 0,0 0-215,0 0 1,0 0 0,0-2-84,0-4 0,0 4-953,0-5 843,9 5 0,4 9 1,10 1 474,2 3 0,9-7 0,-5 4 0</inkml:trace>
  <inkml:trace contextRef="#ctx0" brushRef="#br0" timeOffset="565">586 434 7310,'-18'7'451,"-1"1"1,0 3-291,0 3 1,2-3-1,2 2 1,2 1-67,-1 3 0,-3 9 1,-2-1-1,0-2 19,0-2 1,2-2 0,2 0 0,5 0-192,1 0 0,3-6 32,6-1 1,2-1 0,4 1 79,7-5 0,4-5 1,2-2-1,0 0 2,0 0 0,2-9 1,2-1-1,2-3 1,-1 1 0,-3-1 1,-2-6-1,0 0 81,-1 0 0,-1 0 0,-2 0 0,-4 0 2,-3 0 1,5 0 0,-7 0 355,-2 0 88,-2 9-475,-2-7 0,0 23 0,0 1 21,0 7 0,0 5 0,0 0 0,0 0 25,0 0 1,0 0 0,0 0 0,2 0 2,5 0 0,-3-6 0,9-1-107,1 3 0,3-4 0,2-1 0,0-1-264,0-5 0,-6 4 0,-1-1-2258,3-3-499,2-2 2989,2-2 0,0-17 0,0-4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04.51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266 360 7999,'-19'0'125,"0"0"0,0 7 0,2 1 1,2 3-83,3 3 0,-1-3 1,-4 2-1,2 1 104,3 3 1,5 0 0,-3-2 0,1-3-42,5 3 0,2-4 0,2 1-46,0 3 0,2 2 0,2 2-35,3 0 0,7-6 1,-1-1-1,4 3 45,2 2 0,-2 2 0,-2 0 0,-5 0-18,-2 0 1,5 0 0,-7 2 0,-1 2-47,-3 2 0,4 1 1,0-8-1,-1 1-29,-3 0 0,-9 0 0,-1 0 0,0 0-16,-1 0 1,-6-6 0,3-3 0,-5 1-31,-2 0 0,0-7 1,0 2 38,0-4 0,0-2 0,0-2-14,0-4 0,9-5 0,1-10 1,3-2-7,-1-2 0,1-3 0,8 5 0,2-2 88,3 2 0,8-5 0,-3 1 1,7-1 150,6 1 0,-3 2 37,3 6-182,4 0 1,-8 0 0,5 0-1,-5 0 1,-4 0 83,-5 0 1,-1 6 0,-7 1-73,2-3 0,3 4-180,-3-1 160,-4-1-208,7-6 1,-11 9-105,-5 3 0,3 5 54,-9 2 0,1 0 0,-7 0 9,0 0 1,0 0-25,0 0 1,6 0 0,1 0-463,-3 0 1,4 0 698,-1 0 0,-1 0 0,-6 0 0</inkml:trace>
  <inkml:trace contextRef="#ctx0" brushRef="#br0" timeOffset="333">171 57 7264,'0'-19'1023,"0"0"-857,0 8 1,8 3 0,5 8 0,6 0 35,6 0 0,-2 8 0,9 7 0,2 8 28,2 9 0,1 6 0,-1 6 0,-2 7-67,-2 4 1,-9 4 0,2 2 0,-6 4-2,-6 2 1,-5-3-1,-8 3 1,0 1-23,0-1 0,-8 0 0,-5 5 0,-4-4-160,-2-3 1,-2 4 0,-2-8-1,-4-4-240,-3-4 0,-2-11 1,-3 2-1,1-3-360,2-4 0,1-7 0,-5-7 0,2-6 620,3-4 0,7-9 0,-3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0:49.83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133 95 7821,'0'-19'-609,"0"6"1175,0 1-285,0 8 0,2-5-116,5 9 1,-7 2-1,2 5-50,-6 5 1,-9 5 0,5 4 0,-1 2-23,1 3 1,-7 7 0,2-3-146,-4-1 0,5 1 72,-1-5 0,7-4-122,-7 4-10,9-3 128,-4-3 1,16-9 0,5-4 65,4-4 1,1-2 0,1 0 0,0-2 42,0-4 0,7 2 0,-1-7 0,0 1-56,3-1 0,-7 5 1,4-5-1,-4 1-54,-2-1 0,6 7 0,-1-4 0,-6 1 12,-3 1 0,-2 0-616,6 6 337,-9 0 1,1 0-616,-5 0 204,-4 0-252,7 0 550,-9 0 0,-9 0 365,-3 0 0,-5 0 0,-2 0 0,0 0 0</inkml:trace>
  <inkml:trace contextRef="#ctx0" brushRef="#br0" timeOffset="249">247 95 7824,'-10'-19'248,"1"0"1,9 11 0,0 8-43,0 10 0,7 7 0,1 2 0,0 2-38,1 4 1,3 3 0,-3 5 0,1-1-70,5 2 1,-6 2 0,-3-1 0,-2-1-126,2-2 0,-3-7 1,3 5-1,-4-3-308,-2-4 1,0 0 0,0 1-608,0 1 1,0 0-262,0-6 1202,0-8 0,0 5 0,0-5 0</inkml:trace>
  <inkml:trace contextRef="#ctx0" brushRef="#br0" timeOffset="476">437 531 7982,'12'7'-447,"1"-1"429,0 0 0,-1 1 0,1 1 242,2 3 0,-5-5 113,3 6-113,0 1-259,-3-2 75,7 6 1,-15-7-1,4 9 1,-3 0-77,-3 0 0,0 0-47,0 0 1,0 0-105,0 0 1,-3-7-127,-3 1 0,4-7 193,-4 7 0,1-9-16,-1 3 136,4-5 0,-15-11 0,7-1 0</inkml:trace>
  <inkml:trace contextRef="#ctx0" brushRef="#br0" timeOffset="1092">854 57 7982,'0'-10'-363,"0"1"1,0 7 252,0-4 427,0 4 0,-2-7-198,-4 9 1,1 6 29,-7 1-49,8 8 25,-13-5-90,15 9 1,-13 0-1,9 0 1,1 0 148,3 0 0,2 0 0,0 0 87,0 0-197,9 0 1,1-7 0,7 1 23,-4 2 0,4 2 0,-5 0 0,5-3 0,2-1 21,0 2 0,0-1 0,0 1 0,0-2-88,0 2 1,-6 1 0,-3 3-99,-2 0 1,-1 0-1,-7 0 52,0 0 0,-7 0 0,-1-2 0,-2-2 5,-5-2 0,4-7 1,-1 4-1,-3-1-50,-2-5 0,4-2 1,1-2-1,-3 0-60,-2 0 1,-2 0 0,0-2 85,0-4 1,9 1 0,1-7 0,3-3 0,0-2-24,1-2 1,3 0 0,2-2 0,2-2 16,5-2 1,3-7 0,9 7-1,0 0 45,0-3 0,0 5 0,2-7 19,4 3 1,-4 0 3,5 1 0,-7 5 1,-4-4-1,-5 4 53,-2 2 1,5 0 123,-7 0-185,1 0 12,-7 9-3,0-7 0,-2 8 9,-5-3 1,3 3-89,-9 9 89,1 0-124,1 0 0,-6 0-168,5 0 0,1 2-586,-1 5 545,7-5 1,-9 8 0,5-6-1,-1 5-1035,-5 1 1329,6-5 0,1 12 0,8-7 0</inkml:trace>
  <inkml:trace contextRef="#ctx0" brushRef="#br0" timeOffset="1333">1309 645 7894,'9'13'0,"1"-1"0,3 3 92,0 2 0,-9-4 0,2-1 0,-4 3 47,-2 2 0,0 2 0,0 0 0,0 0-170,0 0 0,-8-7 0,-3 1 0,-1 2-200,-1 2 0,0-5 0,-6-1 0,-2-1-917,-4 1 1148,4-7 0,-15 5 0,7-9 0</inkml:trace>
  <inkml:trace contextRef="#ctx0" brushRef="#br0" timeOffset="1900">1556 57 7905,'0'-13'504,"0"1"0,0 10-345,0 2 1,0 2-1,0 10 1,0 3-88,0 2 1,6 8 0,0 3 0,-1-1-72,-3 1 1,4 3-1,0-3 1,-1 1-357,-3 5 0,-2-7 1,2 1-629,4-1 705,-4-6 1,7 6 0,-9-8-649,0 0 926,8-8 0,3 6 0,8-7 0</inkml:trace>
  <inkml:trace contextRef="#ctx0" brushRef="#br0" timeOffset="2268">1821 114 7905,'13'-6'0,"0"-1"26,-1-7 1,7 11 0,2-5 0,3 2 0,1-1 0,-2 3 0,-2 2 149,-2 2 1,-6 0 0,-1 0 0,1 2-173,-2 5 0,-3-3 1,-8 8-1,0 3 17,0 2 1,0 4 0,-2 2 0,-4 5-3,-7 1 1,-4-6 0,-2 5 0,2-3-73,5 0 0,-3 7 0,6-7 31,-1-2 0,6-2 0,-3-2 68,5 0 0,4-6-36,5 0 0,3-9 0,9 2 66,0-4 1,0-2-1,0 0 1,0 0 0,0 0-139,0 0 0,0 0 0,0 0-403,0 0 1,-7-6 0,1 0-733,2 1 1197,-7 3 0,9-6 0,-6-3 0</inkml:trace>
  <inkml:trace contextRef="#ctx0" brushRef="#br0" timeOffset="2467">2371 474 7905,'11'19'-22,"-3"0"0,-1 0 73,-1 0 0,0 0 0,-6 2 1,0 2 293,0 3 1,0 1 0,0-4 0,0 3-280,0-3 1,-2 4-1,-2-2-257,-2-1 0,-7-3 1,7-2-1,-1-2-268,-1-5 459,6 5 0,-15-15 0,6 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10.63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304 361 7746,'-13'0'-320,"1"0"386,-3 0 1,4 0-1,-1 2 1,-3 2 140,-2 2 1,5 7-1,-1-5 1,-2 3-15,-2 4 0,-2 1 0,0 3 183,0 0-300,0 0 1,3 0 0,1 0 0,4 0 96,3 0 0,-5 2 0,7 2-121,2 3 1,2-1-1,4-6-54,4 0 1,-2-6 0,9-3 0,2-1-24,1-5 1,3-2 0,0-4 0,2-2 9,5-3 1,-5-8 0,4 3-1,-4-7-24,-2-6 1,0 4 0,0-5 0,0 3-9,0-2 0,0 4 0,-2-7 0,-2 3 33,-3 0 1,-8-3 0,5 5 0,-3-2 37,1 2 0,-1 2 0,-6 2 195,0 0 34,0 8 1,0 5-200,0 12 1,-6 5 0,-1 8-1,3 2 66,2 4 0,0 0 0,-2 11 0,-3 4-6,3 0 0,2 2 1,2 0-1,-2 3 56,-5-3 0,5 4 0,-4-2 1,4-1-192,2-3 0,-6-9 0,-1 1 1,3 0-444,2-3 1,0 1 0,-2-7-419,-3 2 1,-5 0-982,5-6 1863,1-8 0,-2-11 0,-3-11 0</inkml:trace>
  <inkml:trace contextRef="#ctx0" brushRef="#br0" timeOffset="320">304 57 7873,'6'-19'107,"1"0"1,7 9-1,-1 3 116,4 5 0,-4 4 1,1 5-1,5 5 108,4 5 0,3 11 0,-7 5 0,0 7-65,0 5 1,6 7 0,-2-1 0,-4 6-42,-4 6 0,-3-2 0,5 6 359,-4-1-402,-5-3 0,-8-4 0,0 2 0,0 2-87,0-2 0,-2 5 0,-4-3 0,-7-2-358,-4-2 1,-2-4 0,1-2 0,-1-5-87,0-2 0,0-1 0,0-9 0,0-5-276,0-6 0,0-3 0,0-6 0,0-3 625,0-7 0,0 5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08.22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57 683 7419,'9'-11'511,"-5"-3"-127,9 7 0,-1 1 1,7 6-178,0 0 0,-6 0 0,0 0 1,1 2-95,3 4 0,2 3 0,0 6 0,0-3-20,0 3 1,0 4-1,0 4 1,0 3-80,0-3 0,-6 0 0,-3 2 0,-1 5-16,-5-1 0,-4 1 0,-4-7 1,-5 2 17,-1-2 1,-1 0 0,-4-1 0,3-1-82,-3-4 0,-2-3 0,-2 5-124,0 0 0,0-6 1,0-3-1,-2-1-67,-4-5 1,4-2 0,-5-2 0,5 0-226,2 0 1,0 0 0,0-2 149,0-4 0,9 1 0,4-7 0,3-3 331,3-2 0,0-2 0,0-8 0,0-3 0</inkml:trace>
  <inkml:trace contextRef="#ctx0" brushRef="#br0" timeOffset="358">607 531 7839,'-19'13'121,"0"0"1,7-7 0,1 7 0,1-1 153,-1-1 0,5 6 0,-5-5-21,3 5 0,0 2 1,3 0 2,-1 0 1,0 0-1,6 0-11,0 0 1,0 0 0,0 0-237,0 0 0,2 0 0,2 0-68,2 0 1,7-7-1,-7 1 1,1 0-250,1-3 0,-4 7 79,9-4 1,-7-5-1,7 0-143,2 1 0,1-7 0,1 2 0,-2-6-233,-2-4 1,-1-7 0,5 5 603,-4-3 0,12-10 0,-4-8 0</inkml:trace>
  <inkml:trace contextRef="#ctx0" brushRef="#br0" timeOffset="609">854 607 7883,'2'11'-526,"4"-5"485,7-4 0,4-2 1,2 0 545,0 0-315,0 0 0,2 0 1,2 0-177,2 0 0,1 0 0,-7 0 0,0 0-183,0 0 0,0-2 0,-1-2-620,1-3 789,0 1 0,0-2 0,0-3 0</inkml:trace>
  <inkml:trace contextRef="#ctx0" brushRef="#br0" timeOffset="819">911 854 7883,'0'10'426,"8"-1"1,5-9-274,4 0 1,2 0-1,0 0 1,2 0-137,4 0 0,-4 0 1,4 0-1,-3 0-263,-3 0 0,-1 0 0,1 0-1057,0 0 763,-8 0 540,6 0 0,-7-9 0,9-1 0</inkml:trace>
  <inkml:trace contextRef="#ctx0" brushRef="#br0" timeOffset="1292">1859 0 7279,'-8'19'535,"-5"0"0,-2 6-198,3 1 0,-5 7 38,4-1 0,-4-2-171,-2 1 1,0 7-22,0 6 0,1 3 197,-1-3 0,0 2-65,0 5 0,2-3-65,4-3 0,-2-5-132,9 4 1,0-4-137,6-2 1,2-6 55,4-1 0,-2-8-198,9 3 0,0-12-57,6-1 0,6-9 104,0 3 0,3-5 4,-3-2 52,4-9 79,1-1-144,6-9-3,-15 0 59,6 0 70,1-9 1,-7 5-7,4-8 0,-10 7 38,-3-1 1,-5 2 0,3 0 64,-1-3 0,-3 1 0,-8 6-15,-4 0-106,-5 0 0,-8 9-86,0 3 1,-2 5-206,-4 2 1,2 0 63,-9 0 1,0 2 0,-4 5 0,3 5-1430,1 5 1332,9 2 1,-11 0 0,9 2 343,2 5 0,-7-5 0,1 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17.32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190 11 7903,'-8'-10'-87,"4"10"0,-7 15 202,3 8 0,1 6 1,5 9-1,-2 2-46,-2 4 0,-7 5 0,5 8 1,-3 0-2,-4 0 0,5 0 0,-1-1 0,1-1 63,-1-4 0,5 4 0,-5-7 0,3 3-131,4-1 0,-7-8 0,1 5 0</inkml:trace>
  <inkml:trace contextRef="#ctx0" brushRef="#br0" timeOffset="1550">816 49 7518,'-8'-10'23,"-5"3"0,3 14 0,-3 5 0,0 7 0,1 5 10,-1 1 0,0 9 1,-6-3-1,0 5-46,0 2 0,1-6 1,-1-1-1,0 3-13,0 2 1,6 4 0,0 2 0,-1 2-83,-3-2 1,4-2 0,3 0 0,1 0 107,5-2 0,-7 13 0,1-11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20.20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512 93 7863,'6'-19'0,"1"0"-461,-3 0 0,0 7 791,3-1-211,-5 9 1,6-3 0,-8 16-1,-2 8-11,-4 6 1,-5 11 0,-8-3 0,0 5-105,0 2 1,-2 6-1,-2 3 1,-4-1-26,-3 0 0,-2 5 0,-5-5 0,1 1 3,4-1 0,-4 7 0,5-5 1,-3 1-396,2-5 1,-1-4 0,9-2 412,8 0 0,-3 0 0,8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18.09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2694 1 7974,'-6'19'413,"-3"2"1,-1 6-132,-5 11 1,-2 6 0,-2 9 0,0-3-34,0 3 0,0 2 1,-2 0-1,-2-3-220,-2-1 0,-7-7 0,5 5 0,-3-1-211,-3 1 0,5-7 1,1 4-1,2-2-2147,-1 1 2329,1-1 0,-2 2 0,-3 3 0</inkml:trace>
  <inkml:trace contextRef="#ctx0" brushRef="#br0" timeOffset="1441">1632 133 8013,'0'-19'118,"0"0"1,-6 7 0,-3 1 214,-1 3 0,3 1 0,-3 10 0,-1 3-312,1 7 0,-3 3 1,-6 5-1,0 5-41,0 5 1,-2 5 0,-4 4 0,-7 2-319,-4 3 0,-8 7 0,-2 1 0,-3 6-138,-3 4 0,3 0 1,-1-8 475,-3-4 0,-2 4 0,-2-7 0</inkml:trace>
  <inkml:trace contextRef="#ctx0" brushRef="#br0" timeOffset="2571">665 57 8248,'-19'17'0,"0"9"390,0 7 1,-9 14 0,-1 3 0,-3 5-248,1 2 1,-1 0-1,-6 0 1,-2 2 146,-4 4 1,4-4-1232,-4 4 732,-5-4 1,9-2-1,-4-2 209,4-4 0,2-5 0,0-8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22.76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57 380 7887,'-2'12'-18,"-4"1"0,2-7 1,-9 7 167,-2 2 1,7 4 0,2 4 0,4 4 115,2 3 0,0 1 1,0 7-1,0 2-25,0 5 0,0-5 0,0 4 0,0-4-164,0-2 0,0 0 0,0-2 0,0-3-147,0-1 1,0-9 0,0 2-1057,0-4 106,0-10 0,8-3 1020,5-8 0,3-8 0,3-3 0</inkml:trace>
  <inkml:trace contextRef="#ctx0" brushRef="#br0" timeOffset="378">342 418 7716,'-6'19'-61,"-1"-1"0,-5 4 0,5 1 370,3 2 1,-4 0 0,1-6 0,3 2-101,2 5 1,2 1 0,0 5 0,0-7-56,0-4 1,0 4 0,0 1-1,2-3-49,4-2 1,5-9 0,8-1 0,2 0-74,4-1 1,-4-6-1,7 3 1,-3-5-72,0-2 0,3-2 0,-5-5 1,2-5-55,-2-5 0,-2-8 0,-4-1 0,-2 1 69,-2-2 0,-9 5 0,2-5 0,-4 2 25,-2-1 0,0 1 0,-2 6 1,-4 0-12,-7 0 0,3 7 1,-5-1-1,-4 0-72,-4 3 0,-2-1 0,6 7 0,0-2-179,0 2 1,0 1 0,0 3 0,0 0-48,0 0 0,0 7 1,0-1-1,0-2-376,0-2 1,6-2 683,1 0 0,7 0 0,-3 0 0</inkml:trace>
  <inkml:trace contextRef="#ctx0" brushRef="#br0" timeOffset="662">399 0 7879,'19'0'89,"0"0"1,-7 0 0,3 2 0,4 5 409,4 5 1,11 14 0,-5 5 249,1 5-556,14 2 0,-18 8 1,9 5-1,-3 2 118,-3-3 0,-7 11 0,-1-4 0,-9 2-119,-3 0 0,-3-2 0,-6 0 0,0 0-158,0 0 1,0-2 0,-2-3 0,-4-3-331,-7-3 1,-4-2 0,-4-6 0,-2-2-291,-2-4 1,-1 1-1,5-7 1,-2-3-852,-2-2 0,-9-10 1437,2-5 0,-3-4 0,-3-2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21.96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39 7875,'0'-11'1251,"0"3"-739,0 8-401,0 0 1,0 10 28,0 9 0,0 2 1,2 11-1,2 4 4,2 6 1,7 0-1,-7 6 1,-2 1-104,-1-1 0,3 1 0,0 1 0,-2-5-338,-1-5 0,-3-4 0,0-5-771,0-6 745,0-3 0,0-4 1,0 1-846,0 0 1168,0-8 0,0-3 0,0-8 0</inkml:trace>
  <inkml:trace contextRef="#ctx0" brushRef="#br0" timeOffset="239">361 1 7881,'0'19'734,"0"0"-482,0 0 0,0 0 0,0 2 0,0 4-29,0 7 0,6 3 0,1 1 0,-3-2-168,-2-2 0,0-3 0,2 3 0,3-5-365,-3 0 1,-2-3 0,-2 5 0,0-2-110,0-3 0,0 3 0,0-2 419,0-1 0,8 5 0,3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26.23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55 8470,'0'19'170,"0"-4"0,0 2 0,0 6 20,0 4 1,2 7-1,2 8 1,3 2-76,-3-1 0,-2 3 0,-2-2 0,0-2-179,0-2 1,0-4 0,0-2 0,0-5-132,0-1 0,-6 3 0,-1-5-660,3-3 855,2-2 0,2-10 0,0-3 0</inkml:trace>
  <inkml:trace contextRef="#ctx0" brushRef="#br0" timeOffset="416">266 112 7524,'31'-19'0,"1"0"0,2 0 0,-1 2-6,-1 5 1,2 1-1,-7 7 1,0-2 327,1 1 1,-1 5-1,-6 7 1,0 7-137,-4 10 0,-4-1 0,0 8 0,-7 5-23,-4 6 1,-4-2 0,-2 7 0,-5-3-17,-1 0 0,-1-2 1,-4-8-1,5-2-84,1 2 1,-3-1 0,5-1 0,3-5-55,2 1 0,2-7 1,0 4 24,0-4 0,2-2 1,5 0 63,5 0 0,-1-8 0,1-5 1,3-4 40,2-2 1,2 0 0,2 0 0,2 0-33,3 0 0,-1 0 0,-4 0 0,2 0-135,2 0 0,1 0 0,-7 0 0,0 0-341,0 0 0,0 0-483,-1 0-240,-7 0 0,-3-2 1092,-8-4 0,9 3 0,1-5 0</inkml:trace>
  <inkml:trace contextRef="#ctx0" brushRef="#br0" timeOffset="797">1271 340 7794,'0'-19'702,"-2"10"-485,-5 9 0,3 2 0,-8 11 0,-3 2-23,-2 2 0,0 2 1,2 0 88,3 0-167,-1 0 0,-6 6 0,0 0 0,2-2 27,5-2 0,-3-2 0,9 0 1,1 0 29,3 0 0,2 0 0,0 0-232,0 0 1,2-8 0,3-3 0,3-2-135,3 1 0,1-1 0,7-6 0,0 0-255,0 0 1,0-6-1,0-3 1,0-1-47,0-5 0,0-2 1,0-2-1,0 0-604,0 0 1098,0 0 0,0 0 0,0 0 0</inkml:trace>
  <inkml:trace contextRef="#ctx0" brushRef="#br0" timeOffset="1380">1461 378 7899,'0'19'328,"0"-7"1,0 1 0,0 2-103,0 1 0,0 3 0,0 0 0,-3 0-54,-3 0 1,4 7 0,-4-1-1,2-2-60,-3-2 0,5-2 0,-6-2 0,1-2-47,1-3 1,-2-5-127,1 5 1,5-10 106,-4-2 0,4-2 0,2-10 0,0-3-54,0-2 1,2-4 0,2-2 0,4-2-87,3 1 0,-5 3 0,5 2 0,-1 0-1,1 0 1,2 0-1,6 0 75,0 1 0,-1 7 0,1 5-72,0 4 0,0 4 462,0 4-170,-8 5 1,4 7 194,-9 1-324,9 0 1,-13 0 0,4 0-68,-4 0 0,-2 0-493,0 0 68,0 0 193,0-8 118,0-3 0,7-23 1,-1-4-1,0-2 0,1 0-41,-1 2 1,2 2 0,-3 3 109,1 1 0,9 0-54,-3-6 0,-1 9 1,1 4 645,3 4 1,-4 2-13,1 0-300,1 8 0,0-4 0,-1 9 0,3 2 0,2 1 136,2 3 0,0 5 1,-2-3-1,-3-5-125,-1 1 1,-9 0-1,5 2-517,-1 0 0,-6 0 0,5 0-629,-5 0 1,-2 0 0,0 0-616,0 0 1511,-9 0 0,7 0 0,-6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58.39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2467 93 8458,'-38'-8'-58,"0"-3"0,0 1-47,0 4 1,2-3-1,0 3 1,0 2 419,-4 1 0,-4 12 1,0 4-1,-7 6-206,-4 6 1,-4 0-1,-4 11 1,-6 4 49,-5 0 0,-4 8 1,-2 3-1,37-23 1,-1 1-9,-2 2 0,0 1 0,1 1 0,-1 0 0,-4 2 0,-1 1 0,2 0 0,1 0-98,0 3 0,1 0 0,1-4 1,-1 1-1,2 5 0,0 1 1,1 0-1,1 2 1,1 1 1,0 1 0,3 1 0,2 0 0,3 1 0,1-1 0,-1 2 0,0-1-11,0 2 1,1 1 0,2 1 0,1 2 0,-1 3 0,1 2 0,2-1 0,3 2 32,2-1 0,2 2 0,0 0 1,2 0-1,0-1 0,2 0 0,1 2 1,2 1 31,4-1 0,1 0 0,3-2 0,2 0 1,4-6-1,2-1 0,6 46 31,11-8 0,17-9 0,17-12 0,8-7-105,9-4 0,1-8 0,7-3 0,9 1-4,-43-25 1,0 0 0,47 18 0,-44-19 0,1 1 0,0-2 0,0 0-10,3 0 0,0 0 1,1-2-1,1-2 1,3-2-1,2-2 1,-1-1-1,2-1-38,0-3 0,2-1 0,1 1 0,2-1 1,5-4-1,1-2 92,3 0 1,0 0 0,-2-1 0,1 0-1,1-1 1,-1 0 0,2 0 0,0 0-1,2 0 1,0 0 66,2 1 1,2-2-1,1-2 1,0-2 0,3-1-1,1-1 1,-2-1-1,0-1-20,0 0 1,-2-1 0,-1 3-1,-1 0 1,1-1 0,0-1 0,-2-2-1,0-2 72,-3 0 1,-1-1 0,-5-1 0,-1-2-1,-2-1 1,-1-1 0,-5-2 0,-2-1-39,-2-2 1,-2-2 0,-5-2 0,-2-3 0,2-7-1,-3-2 1,-3-1 0,-1-2-164,-2-4 1,-2-1-1,-4-1 1,-1-1 0,-1-5-1,-3-2 1,-2-1 0,-3-2 0,-3-1 0,-4 0 0,-5-3 1,-3-1-1,-6-4 0,-4-1 0,-4-4 1,-3-2-147,-6-4 0,-3-2 0,-5-1 0,-3 0 0,-6-8 0,-3 0 0,-3 1 0,-2-1-115,11 31 0,-1-1 0,0 1 1,-3-1-1,0 1 0,-1 0 0,-2-2 1,-1 1-1,-1 0 0,-2 3 1,-1 0-1,-1 2 78,-1 1 1,-1 2-1,0 0 1,-24-22-1,-1 5 1,0 10 0,-1 4-1,-2 6 1,-2 5-8,-1 6 0,-1 5 0,4 6 0,1 5 0,-5 2 0,0 4 0,2 3 0,0 3-45,2 2 1,-1 3 0,3 2 0,-1 2 0,-1 4 0,-1 2-821,1 1 1,1 3 780,-1 7 0,3 3 0,3 2 0,3 2 1,-1 9-1,2 4 0,-2 3 0,1 4 279,0 6 0,0 3 0,0-1 0,0 3 0,-2 9 0,1 3 0,2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2:59.7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1442 94 8470,'0'-13'983,"0"1"-1007,0 7 0,-3-3-32,-3 8 1,-4 0 0,-9 0 0,0 0 153,0 0 1,-7 2-1,-1 2 1,-3 5 95,-3 1 1,-9 3 0,-3 8-97,3 4 1,0-4 0,0 7 0,-2-3 0,-1 2-43,-1 3 1,6 2 0,-4 5 0,4 1 35,2 0 0,-7 0 1,1 0-1,2 0-51,2 0 0,0 8 0,-2 3 0,-2 1 48,1 1 1,1 0 0,0 3 0,-2 1-5,2 2 0,8-4 0,2 10 1,1-4-11,1-2 0,3-2 0,8-3 0,2-3 36,4-3 0,-1 5 1,7-5-1,3 1 11,2-1 1,2 4-1,0-3 1,2-1-15,4 1 1,13 3 0,13-4-1,4 1 103,2-1 1,10 1 0,9-5-1,11 2-21,5-2 0,12 4 0,3-1 0,-42-24 0,1 0-131,0-1 0,1 0 1,2 2-1,1 0 1,0 1-1,1-2 1,0 0-1,-1-2-32,1-1 1,0-2 0,1 1 0,1 0-1,-3-3 1,-1-1 0,2 1 0,0 0 180,3 0 0,-1-1-154,-5 0 0,1-1 0,9-2 0,0-1 0,-7 1 0,-1-1 0,3 0 0,0-1 0,2 0 0,2-1 0,2-1 0,0-2 0,1 1 0,0-1 83,0-2 1,0 0-1,3-1 1,-1 0-1,-3-1 1,0 0-1,-1 0 1,0-2-108,-1-1 0,0 0 0,-1 1 0,0 0 0,-1-4 0,-1-1 0,0 0 0,0-1 36,-1 0 1,-1-1-1,-3-3 1,-1-1 0,2 0-1,0-1 1,-3-1 0,1 0 37,-2-1 1,0-2 0,38-17-1,-7-3-59,-7 0-34,-1-9 1,-1-1 0,-1-11-1,-3-6-2,-4-11 1,-31 34 0,-1-3 0,0-4 0,-1-3 0,0-1 0,-1-1-98,-1-2 1,-1 0 0,-3 0-1,-2 0 1,-5 1 0,-3-1-1,-2-1 1,-3 0 3,0-4 0,-4 0 0,-3 0 0,-4 1 0,-3 0 0,-5 0 0,-2 3 0,-3 1 54,-3 2 0,-2 0 0,-5-4 0,-3 0 0,-6 3 1,-2 3-1,-4-1 0,-3 2-22,-4 1 1,-3 1 0,-2 5-1,-3 2 1,-2 1 0,-2 2-1,-4 3 1,-1 2 65,-5 4 1,-1 3-1,-4 2 1,-2 4-1,-7 4 1,-1 5-1,1 1 1,-1 3-61,1 2 0,0 3 0,-6 2 0,0 2 0,-1 2 1,-1 0-1,-1 3 0,0 1-510,3 1 1,1 1 0,4 1 0,1 1 0,5 0 0,0 1 0,5 1 0,1 2 109,1-1 0,2 1 0,6-3 0,2 1 1,5 3-1,2 2 0,5 0 0,1 2-265,-41 22 0,48-15 1,2 1 710,-35 29 0,0-4 0,5 10 0,7 4 0,10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0:53.41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58 323 7019,'-11'9'203,"-4"-5"0,9 8 0,2 3-50,2 2 1,2 2 0,0 0-1,0 0-87,0 0 1,0 0 0,0 0-60,0 0 1,0 0 0,0 0-1,0 0-20,0 0 1,0 0-1,0 0-1580,0 0 1593,0-1 0,-9-7 0,-1-3 0</inkml:trace>
  <inkml:trace contextRef="#ctx0" brushRef="#br0" timeOffset="1524">380 304 8594,'-10'9'288,"-1"-1"-151,5 5 0,4-3-26,-5-4-160,5-3 136,2 5 73,0-8 171,0 0-328,0 8-1,0-5 1,-2 5-1,-2-6 5,-2 4 0,-3 5-9,3 8 1,4 0-1,-5 0 0,5-7 0,0 1 1,-4 2 0,4 2 0,-5 2 1,5 0 0,2 0-4,0 0 0,0-7-5,0 1 0,2-3 0,3 5-5,1-2 0,2-7 0,-1 7 0,-3-9 0,6 4 1,-1 1 0,-1-7 187,-1 4 277,-5-4-196,6-2-206,-8 0-40,0 0 0,9 0 23,3 0 0,-1 0-1,1 0 1,1 0-10,6 0 0,0-2-25,0-4 1,-2 2 0,-2-7 0,-5 1 9,-1-1 0,3 5-4,-5-7 1,1 9-1,-4-4 32,2-1 1,1 5 29,-7-9 33,0 1 1,-2-5-34,-5 4 1,-3 5-98,-9 8 0,0 0 0,0 0-76,0 0 0,6 0 1,1 0 3,-3 0 1,-2 0 0,-2 0-118,0 0 1,6 2-24,1 4 1,-1 3-530,-6 3 0,9-1-56,3-5 1,7-4 828,7 4 0,-5-3 0,23-12 0,-4-1 0</inkml:trace>
  <inkml:trace contextRef="#ctx0" brushRef="#br0" timeOffset="1811">722 608 7892,'6'12'0,"0"1"139,-2 2 0,1 1 1,-1 3-1,2 0 62,-2 0 1,-2 7 0,1-1 0,1-2-23,2-2 1,0-2 0,-6 0 0,-2 0-279,-4 0 0,2-2 1,-7-2-1,1-3 5,-1 3 0,5-4-753,-7 1 1,1-8 127,-7 3 0,6-5 719,0-2 0,1-9 0,-7-1 0</inkml:trace>
  <inkml:trace contextRef="#ctx0" brushRef="#br0" timeOffset="2459">1044 266 7251,'0'-10'-677,"0"1"0,0 11 638,0 5 136,0-5 1,-2 6 59,-4-8 515,3 0 350,-5 0-753,8 0 1,2 0-172,4 0 1,3-2 0,6-2-1,-3-2-2,3 1 1,2 3-1,2 2 1,0 0-51,0 0 0,-7 0 1,1 0-1,2 0 81,2 0 1,-7 9-46,-3 3-45,3 5 0,-8 2 0,4 0 0,-6 0 21,-6 0 0,-2 2 1,-7 2-1,2 3-80,-1-3 0,-3-2 0,0-2 0,2 0-59,2 0 1,3-7 0,-3 1 0,5 0-65,-1-3 186,7 7-43,-6-6 1,16-1 15,5-4 1,4-3 0,2-3-97,0 0 1,-7 0 0,1 0-309,2 0 1,2 0 89,2 0 0,0 0-98,0 0 1,-7 0 397,1 0 0,0-9 0,5-1 0</inkml:trace>
  <inkml:trace contextRef="#ctx0" brushRef="#br0" timeOffset="2841">1727 285 7932,'-9'-10'216,"1"3"0,-7 12 0,3 3 66,-3 2 1,0 3 0,0 6 0,3 0-107,-3 0 0,-2 0 0,0 2 1,2 2-204,3 3 0,8-1 1,-3-6-1,5 0-21,2 0 0,0-7 0,0 1 1,2 0 49,5-3 0,3 1 0,9-7 0,0 2 18,0-2 0,6-1 0,3-3 0,-1-3 7,0-3 0,5-4 0,-7-7 0,1 0-9,1-2 0,-6 4 0,4-10 1,-4 2 9,-2-3 1,-2 5 0,-2-6 0,-4 2 10,-3-1 1,-2 1 0,-6 6-36,0 0 0,-2 2 0,-4 5 0,-7 5-201,-4 5 0,-2 2 1,-2 0-1,-2 0-78,-2 0 0,-7 7 1,7 1-1,0 3 46,-3 3 0,7-3 0,-2 1 0,6 3-795,5 2 1024,7 2 0,-12 0 0,7 0 0</inkml:trace>
  <inkml:trace contextRef="#ctx0" brushRef="#br0" timeOffset="3075">2144 589 7892,'0'12'-11,"0"1"1,2 2 322,4 2 1,-3 1 0,3 1 0,-4 0-42,-2 0 1,0 0 0,-2 0 0,-4 0-166,-7 0 0,2 0 1,1 0-1,-1 0-479,1 0 0,-3-6 0,-6-1 0,0 1-1142,0-2 1515,0-3 0,0-8 0,0 0 0</inkml:trace>
  <inkml:trace contextRef="#ctx0" brushRef="#br0" timeOffset="3908">2429 247 7233,'2'-10'579,"4"3"1,-2-1 0,9 2-534,2 1 1,1-3-1,3 2 1,0 1-62,0 3 0,-6 2 0,0 0 0,1 0 12,3 0 0,0 2 1,-2 3-1,-3 3 29,3 3 0,-6 1 0,-3 7 1,-4 0-8,-2 0 0,-2 0 0,-4 2 0,-5 2 9,1 3 0,-7-1 0,4-6 1,-2 0-36,3 0 1,-5 4-1,6-2 1,1-4 14,3 0 0,5-7-12,2 3 175,0 0 1,2-3 76,5-3 0,3-5 1,9-2-95,0 0 1,0 0 0,0 0 0,0 0-38,0 0 1,-6 0 0,-3-2 0,1-3 182,-1-1 1,-3 0-640,5 6-3679,-7 0 4018,3 0 0,-8 0 0,0 0 0</inkml:trace>
  <inkml:trace contextRef="#ctx0" brushRef="#br0" timeOffset="4574">3054 190 7726,'9'2'-69,"-9"5"0,-2-3 0,-11 9 1,0 1 94,3 3 0,-7 2 1,4-2-1,-1-2 34,1-3 0,-2 1 0,7 6 0,-1 0 65,1 0 0,2-6 22,6-1 0,0 1-70,0 6 0,2-6 1,4-3-1,7-2-89,4-3 1,2-3-1,0-2 1,2 0 17,4 0 0,-4 0 0,4 0 0,-2 0-24,3 0 0,-5 0 0,4 0 0,-4 0 8,-2 0 1,0-7 0,0 1-933,0 2-392,0 2 1334,-8 2 0,-3-9 0,-8-1 0</inkml:trace>
  <inkml:trace contextRef="#ctx0" brushRef="#br0" timeOffset="4810">3187 190 7853,'-10'19'66,"-5"0"1,9 0 0,-1 0 92,-1 0 1,6 2-1,-5 2 1,5 5-72,2 1 1,-2-3 0,-2 3-1,-2 1 75,1-1 0,3-4 0,2 5 0,-2-3-448,-4-4 1,4 5 0,-5-3-466,5-2 0,-4-2 750,0-2 0,-1 0 0,7 0 0</inkml:trace>
  <inkml:trace contextRef="#ctx0" brushRef="#br0" timeOffset="5057">3415 589 7853,'10'19'60,"5"0"1,-9 0-1,-1-1 118,-3 1 0,4 0 0,0 0 0,-1 0-111,-3 0 0,-2 0 1,0 0-144,0 0 1,0 0-1,-2 0-324,-5 0 0,5-6 0,-6-3-951,-1-1 1351,-1-3 0,-9-6 0,0 0 0</inkml:trace>
  <inkml:trace contextRef="#ctx0" brushRef="#br0" timeOffset="5510">3699 247 7853,'13'-10'-85,"-3"1"46,-1 1 0,6 6 0,-3-7 216,5 1 0,-4 6 0,-1-5-154,3 5 0,-4 4 0,-1 5-155,-1 5 1,-3 5-1,-6 2 46,0 0 0,-8 2 0,-3 2 0,-2 3 113,1-3 0,-1-2 1,-4-2-1,3-2 102,1-5 1,9 5 0,-5-4 56,1 4 1,6-5-23,-5 1 0,7-7-80,7 7 0,-3-9 1,9 3 10,1-5 0,3-2 1,2 0-71,0 0 0,0 0 0,0 0-40,0 0 1,0 0-157,0 0 1,-6 0-1,-3 2-322,-1 4-1290,-3-4 1783,-6 7 0,0-9 0,0 0 0</inkml:trace>
  <inkml:trace contextRef="#ctx0" brushRef="#br0" timeOffset="6852">4268 1 7853,'13'0'198,"0"0"1,-11 2 0,0 4 0,-9 7-4,-3 4 1,-3 4 0,-6 2 0,0 4-100,0 3 0,7-1 1,-1 5-1,0-2-80,3 1 0,-5-3 1,9-1-1,2-1-29,2-5 1,2 0 0,0 0-32,0 3 1,2-3 0,4-9 0,7-3 94,3-3 0,-1 5 0,2-7 0,4-1 1,0-3 0,0-2 0,-2 0 1,2 0-16,5 0 0,-5-7 0,2-1 1,-6-3-51,-5-3 0,-1 3 1,2-2 30,-7-1 1,2-3 0,-1-2-22,-3 0 0,-10 0 1,-7 2-24,-4 4 1,4 5 0,1 8 0,-1-2-216,3-4 0,-7 4-91,4-5 1,3 5 22,-3 2 524,9 0-78,-5 0 0,11 0 8,5 0 24,-5 0 0,8 0 106,-3 0-169,-5 0 1,8 0 117,-3 0-14,-5 0-121,6 0 1,-8-2 13,0-4 0,2 4 47,5-5-166,-5 5 1,6 0-176,-8-4-140,0 4 219,0-15 80,0 15 81,0-7 12,0 9-57,0 0-120,-8 0-66,-3 0-128,-8 0 209,9 0 90,-7 0 38,15 9-87,-7-7 0,7 6-56,-4-8 35,4 0 158,-15 0-80,15 0 0,-9 0 148,5 0-122,4 0 1,-9 0-105,5 0 0,2 0-8,-9 0 1,7 0 66,-7 0 0,0 0 0,-6 0 8,0 0 1,1 0 0,-1 0 6,0 0 0,0 0 0,0 0-3,0 0 0,6 0 1,0 0-1,-1 0 0,3-2 158,-2-4-25,9 4 0,-4-9-48,8 5 0,0 2 0,0-9-29,0-2 0,0-2-7,0-2 1,0 0 0,2 2-28,4 5 0,-2-5 0,9 4-11,2-4 1,-5 5 0,3 1-1,2 1-10,2-1 0,2 5-24,0-7 40,0 9 0,0-4 1,-1 8-22,1 0 1,0 0-1,0 0-200,0 0 1,0 0 172,0 0 1,-2 2-1,-4 4-3,-7 7 0,-2-3 0,1 3-110,1 2 0,0-5 0,-6 3-31,0 2 0,-2-5 1,-2 3-177,-2 1 0,-7-3 1,4 0 360,-1-3 0,-3 7 0,-6-5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3:03.07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2826 114 8572,'-2'-19'0,"-2"0"35,-3 0 0,-1 9 1,4 2-1,-5 1 298,-1 1 0,-3 0 1,-6 3-250,0-3 1,0 4 0,-2-4 0,-2 4-313,-2 2 0,-9 2 0,0 2 0,-6 4 228,-4 3 1,-9-5 0,1 7 0,-7-1 61,-5-1 1,-1 8-1,2-2 1,-7 6 36,-3 0 0,-3 0 0,-2 1 0,-2 3-12,-3 2 1,-11-5-1,3 3 1,2-2 20,3 1 1,4 7 0,6-3 0,0 1 13,0 1 1,9-2-1,4 3 1,4-1-21,2 2 0,2-5 0,4 3 0,7 1-2,4 3 1,-2 2-1,2 2 1,4 2-33,0 3 1,2 5 0,1-3 67,1 1-101,9 3 1,-11 3 0,9-1 0,2-2 3,2 1 1,0-3-1,-3 1 1,-1 1 13,2-3 0,2 7 0,2-4 1,0 4 101,0 2 0,8-7 0,5 1 1,4 1-64,2 3 1,0 0 0,2-2 0,4-5-122,7-2 0,10 5 0,5-7 0,3-2 122,9-2 0,0-2 1,11 0-1,4 2-38,6 5 1,0-3 0,9 6 0,-1-1 121,-1-5 1,5 4-1,-1-2 1,6-1-138,4-3 1,0-5-1,-6-1 1,2-2-33,4 1 0,-4-3 0,4-1 1,-4 1-35,-2-1 1,0-5 0,0 1 0,0-4 106,0-2 1,6 0 0,2-2 0,3-2 41,3-3 0,3-8 1,2 5-1,0-3-101,0 0 0,-45-2 1,1-1-1,-1-3 1,1 0-1,-1 0 0,1 0-23,1 0 0,-1 0 0,1 0 0,-1 0 1,4 0-1,0 0 0,-2 0 0,-1 0 30,0 0 1,0 0 0,2 0-1,-1 0 1,-2 0 0,-1 2-1088,49 4 1066,-46-5 0,0 0 1,46 10-1,-47-9 0,1 0 1,-1 1-1,-1 0 0,48 2 0,-46-4 0,0 0 0,1-1 1,1 0-1,3 0 0,0 0-57,2 0 1,0 0-1,0-1 1,-2 0 0,-2-2-1,-2-1 1,0-1 0,0-2-6,0-1 0,1-1 1,1-3-1,0-1 0,1 0 1,0 0-1,-1 1 1,-1-1 11,-1-1 1,0 1-1,1 2 1,-1 0 0,-3-2-1,0-1 1,-1 1-1,1 1 24,0-1 1,1 1 0,-3-2 0,1 0 0,3 2 0,1 1-1,0-2 1,0-1 25,-1-1 0,-1 0 0,1 3 1,0-1-1,-4-3 0,1 0 1,0 0-1,1-2-55,-1 1 1,-1-1-1,-1-2 1,-1 0-1,-1-2 1,-2-1-1,0-1 1,-1-2 39,0-1 0,-2-1 0,33-29 0,-11 0 0,-6 0 33,-6 0 1,-5-2 0,-10-2 0,-5-2 111,-5 2 0,-7-4 1,-7-1-1,-5 1 56,-5 0 1,-2-7-1,-2 2 1,-7-3-70,-10-3 1,-2 0 0,-13 0 0,-4 0-83,-4 0 0,-13 3 0,-4-1 0,24 37 1,-3 0-88,-4-2 1,-3 0-1,-1 2 1,-3 0 0,0 2-1,-1 1 1,0-1-1,-1 0 27,2 1 0,-1 1 0,-5-1 0,-1 2 0,-2 3 0,0 1 0,-3 1 0,-1 0-47,-1 1 0,-2 1 1,0-1-1,-1 2 0,-1 3 1,-1 2-1,-2 0 1,-1 2 5,-4-2 0,-2 2 0,1 2 1,-1 2-1,-5 0 0,-1 1 1,1 1-1,0 1-211,1 0 1,0 1 0,-10 2-1,0 1 1,3 1 0,-1 0 0,1 0-1,-1 2-57,2 0 1,-1 1 0,4 1-1,0 0 1,1 1 0,1 0 0,4 1-1,0 0-18,4 2 1,1 1-1,2-3 1,1 2 0,5 2-1,1 0 1,3 1 0,0-1 343,3 0 0,2 0 0,3 3 0,1 1 0,-1 1 0,0-1 0,3-3 0,-1-1 0,1-3 0,-1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3:04.26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2182 190 8337,'-28'-27'-89,"-5"-3"1,-7 1 0,-7 4-40,-1 3 1,-1 6 0,-3 3 0,1 5 351,-2-1 1,5 7-1,-1-4 1,3 4-312,4 2 1,-4 6-1,-1 2 1,-1 3-43,-5 4 1,2 1-1,-3 6 1,-7 1 110,-5 2 0,-3 9 0,-5-3 0,2 7 72,3 7 0,-1-3 0,-4 8 0,3 3-49,1 2 0,9-3 1,-2 3 487,4 4-369,2 11 1,2-5 0,5 7-1,5-3-84,5 3 0,9 2 1,1-1-1,3-1-16,4-2 0,8-1 1,4 7-1,1 0-12,-1 0 1,7 0-1,-2-1 1,4-1-18,2-4 0,0 4 0,0-7 0,0 3 67,0-1 0,10-6 1,7 5-1,8-3 5,5-4 0,4 5 0,8-3 0,4-2 17,3-2 1,1 0 0,7 2-1,2 2-25,4-2 0,-2-8 0,9-2 0,2 1-33,1 3 1,-30-29 0,1-1-1,2-1 1,3 0 0,3 0 0,1-2-53,2 0 0,2-1 0,0-1 0,1 0 0,2-2 0,1-1 0,1 1 0,2-2 30,1 1 1,1-2 0,1-3 0,1-1 0,1 3 0,1-1 0,2 0 0,1 0 7,2-1 1,0 1-1,-2 0 1,1-1-1,2-2 1,0-1-1,2 1 1,0-1-111,-1 1 0,0-1 1,2-2-1,0-1 1,-5-1-1,-1 0 1,5 0-1,0-1 84,4-2 1,1 0 0,-1-1 0,0 0 0,-2-1-1,0 0 1,-3 0 0,0 0 7,1 0 1,0 0-1,0 0 1,0-2-1,2-1 1,0-2-1,-5-3 1,0-1-10,-3-2 1,-1-1 0,2-5 0,-1 0-1,-2 1 1,-1 0 0,0-1 0,-1-2 17,0 1 0,-1-2 0,-1-2 0,-1-2 0,-2-1 0,-2-1 0,-1 0 0,-2-2 19,1 0 0,-2-1 0,-3-2 0,0-1 1,4-1-1,0 0 0,-4 1 0,-1-1 47,-1 1 1,-1-1-1,-3-3 1,-3 0 0,-3 1-1,-2 0 1,0-1 0,-2-1-43,1-1 1,-2 0-1,-2-3 1,-2 0-1,-2 0 1,-1-1 0,-2 1-1,-2-2 41,1-2 1,-3-1-1,10-36 1,-5-13-1,-12 3-71,-11-1 0,-8-4 1,-2 47-1,-4-1 0,-4-2 1,-4 1-4,-2-1 0,-4 0 0,-5 0 1,-5 1-1,-3 3 0,-3 1 1,-4-1-1,-1 1-29,-2 1 0,-3 1 0,-2 1 1,-3 0-1,-8-3 0,-2 1 1,-4 1-1,-1 1 44,-2 3 1,-1 2 0,1-1-1,-1 2 1,-4 6 0,-2 3-1,-3-1 1,-2 1-12,-4-1 1,-1 3 0,1 2-1,-1 3 1,0 0 0,-1 2 0,3 0-1,-1 2-105,1-1 0,0 2 1,3 2-1,1 0 0,-2 1 1,0 1-1078,5 0 0,2 0 1020,2 1 1,1 1 0,3 5 0,1 1 0,0 1 0,1 0 0,1 0 0,1 1-266,4 1 0,2 2 0,-1 3 0,1 3 429,9 0 0,1 2 0,-3 5 0,1 1 0,2 3 0,1 0 0,-1 2 0,1 0 0,-2 1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3:09.3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1386 1158 8545,'-17'-8'-506,"2"-5"0,2-2 593,-1 3 0,-3-3 1,-2 9-1,0 4 283,0 6 0,-2 6 1,-2 11-1,-3 5-326,3 5 1,2 5-1,0 4 1,-2 4 19,-3 7 1,1-3-1,4 5 1,-2 4 28,-2 4 0,-9 11 0,2-1 0,-4 10-68,-1 7 0,15-41 0,-1 1 0,0 2 0,0 1 0,0 2 0,0 1-60,-1 2 1,1 0 0,1 0 0,0 0-1,3-2 1,0-1 0,0-1 0,0 0 46,0-1 0,0 1 0,-3 0 0,0 1 0,0 3 0,0 0 0,0-1 0,1 0 37,1-2 0,0 1 1,2-3-1,1-1 1,-1 3-1,2 0 1,0-1-1,0 1-27,-1 0 0,1-1 1,1-2-1,2-1 1,-1 3-1,1 0 1,0-2-1,0 1 10,1-1 1,-1 1 0,0 0 0,1-1 0,-5 45 0,2 0 51,3 0 0,7-7 0,-1-2 0,4-1-58,2-5 0,0-9 1,2-3-1,4-1 25,7 1 1,10-13 0,3 1 0,-1-1 116,2 0 0,3-4 0,8-3 0,2-2 29,4-3 0,4-3 1,9-2-119,0 0 0,0-1 1,2-1-1,2-4 1,5-5-45,1 1 0,-4-7 0,7 2 0,1-6 71,3-5 1,8-1-1,1 2 1,-3-7-32,-2-4 0,0-2 1,2-2-1,2-4 56,-2-7 1,-2-6-1,0-4 1,2-5 4,2-1 1,7 4 0,-7-7-1,-2-2 45,-2-2 1,-2 5-1024,0-1 925,-1 1 1,6-7-1,-1-2 1,-2-2 0,2-3 8,-2 3 1,0-4-1,-2-1 1,-1-1-64,1-5 1,-6-10 0,-1-7-1,-32 33 1,0-1-75,3-3 1,0-1-7,-1 4 1,0-2-1,4-5 1,-2-2-1,-2 3 1,-2-1 27,1-1 1,0-1-1,0 0 1,0 0 0,-1-1-1,0 1 1,0-2 0,0-1 13,1-4 0,-1 0 0,0 1 1,0-1-1,6-6 0,1 0 0,-1 1 1,0 0-53,0-2 1,0 2 0,1 1 0,1 2 0,1-2-1,1 0 36,-3 3 0,0 0 0,-3 6 1,-2-1-1,-5 1 0,-2-1 1,-4 5-1,-2 0 0,25-40 14,-3 1 0,-12 4 0,0-9 1,-6-3-18,-18 42 0,-1 1 0,-1-1 0,-1 1 0,-2-4 0,-2 0 0,-1 1 0,-1-1-8,-2 0 0,0 0 1,-1 0-1,0-1 1,0-3-1,0 0 1,-1 1-1,0 0-57,-2 3 0,-1-1 0,0-1 0,-2 0 0,-2 5 1,-1-1-1,1 2 0,1-1-209,-5-47 0,5 7 0,-3-1 190,1 0 0,-3-3 0,3 11 0,1 5 0,-3 5-259,1 3 209,-3 9 103,-6-4 1,-8 14 22,-5 1 0,-6 7 0,-6 1 0,-11 9-41,-12 7 0,-5 5 0,-19 4 0,-8 5 83,44 8 1,-1 1-51,-1 2 0,0 0 142,-8 1 0,-1 0 1,7 4-1,0 1-124,-4 0 0,0 2 0,0 1 0,-1 1 0,-2 1 1,0-1-1,-1 1 0,1-1-15,-1 1 1,1-1-1,3 1 1,2-1-1,0 0 1,2-1-1,0 0 1,0-1-39,-2-1 1,1 0-1,6 0 1,1 1-1,-1 3 1,0 1 0,5 1-1,2 1-59,-42 19 1,42-14 0,1 2 0,-40 22 0,41-18 0,-1 0 58,-1 3 0,-1 1 0,3 2 0,0 1 1,-6 6-1,1 2 0,0 1 0,1 0-24,-2 4 0,0 1 0,2 2 1,-1 3-1,-2 5 0,-1 1 1,-1 1-1,1 0-77,-4 3 0,2 0 1,7-6-1,1 0 1,-3 8-1,1 2 1,4-2-1,1 1 180,4-2 0,0 0 0,3 0 0,1 0 0,3-4 0,2 0 0,5 0 0,2 0 0,3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3:10.935"/>
    </inkml:context>
    <inkml:brush xml:id="br0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2352 114 14206,'-25'-17'-650,"-2"2"1,-3 5 549,-3 1 1,-3 3 0,-4 6 0,-5 0 263,-5 0 1,1 2 0,1 4 0,-1 7-108,1 4 0,-1 2 0,-3 0 0,3 0-68,3 0 0,-7 6 0,5 2 0,-3 3 91,1 4 0,-1 1 1,-6 6-1,-2 3 26,-4 6 1,2-1 0,-9 1 0,1 5-5,1 6 0,-5 0 0,3 7 0,-4-1-24,36-33 1,0 0-1,-33 35 1,36-30-1,2 0 1,-26 41-9,4 3 0,26-41 0,2 0 1,-18 38-1,3 0-48,2-6 0,9-1 1,1-7-1,3-1-83,3 0 1,3-8 0,2-8 0,3-1 4,3 1 0,-4-5 0,7 5 0,-3-1-10,0 0 0,9-5 0,-2 3 0,4-2-46,2 0 0,0 7 1,2-5-1,6 3-15,11 4 0,0 1 0,8 3 1,1 0-3,3 0 0,5-6 0,2-1 0,0 1 53,0-3 1,6-1 0,1-9 0,-1-1 82,2 1 0,-4-2 0,9-4 0,2-7 82,1-4 1,3 5-1,2-1-86,5-2 28,-5-2 1,14-8 0,-3-1 0,4 1 18,1-2 0,3 3 0,3-7 1,1-1-129,-2 2 1,4-6-1,-2 7 1,-2-3 57,-2 1 1,-4 1 0,-2-4-1,-5 5 68,-1 1 0,3-6 0,-4 3 0,3-3-2,3 2 0,1-4 0,0 5 1,-5-5-24,-1-2 1,-3 0 0,-4 0 0,2 0-21,2 0 0,7 0 1,-7 0-107,-2 0 111,6 8 0,-5-6 0,5 5 0,-2-5-6,-4-2 0,-2 0 1,-2 0-1,2-2 5,5-5 1,-3-3 0,8-9 0,3-2 4,2-5 0,10 3 0,4-6 0,3-1-18,-2 1 1,3 3 0,-3-3 0,4-1-29,1 1 0,-43 16 0,0 1 0,-1-3 0,1 0 0,-1 0 0,1 1-4,1-1 1,-1 0 0,-1 0-1,-1-1 1,4-2 0,-1 0-1,1 1 1,0 0 26,0 1 1,-1 0-1,-2 4 1,-1-1-1,2-1 1,-1-1-1,-1 0 1,-1 0 94,47-14 1,-15 5 0,-4-3 0,-4 2-37,-5-1 1,-1-7 0,-12 5 0,-1-1-57,-2-3 0,-7 11 0,4-17 0,-3 2 18,-10 1 0,1-3-46,-10 0 9,-1 0 0,-6 0 0,-2-2 0,-3-2 0,-3-5-72,-3-1 1,-1 1 0,-7-7-1,0-5-23,0 0 0,-11 2 0,-8-2 0,-10-7 7,-7 3 0,-10-4 1,-7 1-1,-13-1 64,26 31 1,-2 0 0,0-2 0,-2 0 0,-8-2 0,-1 0 0,-2-1 0,0 0-33,-4 0 0,-2 2 0,-7-1 0,-3 2 0,-3 0 0,-2 0 0,-2 0 0,0 0 74,1 0 0,-2 1 0,-4-2 1,-2 2-1,-1-1 0,-1 0-1368,-3-1 0,1 2 1382,1 3 0,1 0 0,-3-2 1,1 1-1,2 3 0,1 1 0,-1-1 1,-1 0 15,0-1 1,-1 1 0,1 5 0,1 1 0,3-1-1,2 0 1,1 2 0,1 1-100,3 2 1,1 2 0,-2 3 0,2 2-1,6 2 1,1 1 0,1 1 0,1 1-19,2 0 1,1 1-1,6 3 1,0 1 0,5 2-1,1 0 1,0 2-1,1 0-479,-48 1 1,10 2 0,9 4 0,8 9-461,9 8 0,4 9 1035,2 12 0,2-4 0,5 9 0,6 3 0,4 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3:14.060"/>
    </inkml:context>
    <inkml:brush xml:id="br0">
      <inkml:brushProperty name="width" value="0.11429" units="cm"/>
      <inkml:brushProperty name="height" value="0.11429" units="cm"/>
      <inkml:brushProperty name="color" value="#FFC114"/>
    </inkml:brush>
    <inkml:brush xml:id="br1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1783 504 13677,'-32'-28'-492,"3"7"0,1 9 0,3 3 703,-2 5 0,6 2 1,-5 2-1,3 2-21,-2 4 0,2 5 1,-7 8-1,1 2-271,-1 4 0,-4-2 0,-8 9 0,-4 2 133,-2 1 0,5 1 1,-3 0-1,0 2 46,-5 8 0,3 3 1,-3 8-1,-2 6 47,-1 2 0,22-25 0,0 0 0,-31 36 0,2 2 81,2 0 1,-2-2 0,2 0 0,6 0-99,5 0 1,-3 2 0,7 2 0,4 2-32,6-2 0,-2 4 0,7-2 1,-3-4-108,1-6 1,7 2-1,-1-5-266,4 5 224,2-6 1,9 5-1,3-3 1,5 4 154,2 2 0,0-1 1,0 1-1,4 0-99,9 0 0,0-6 1,14-1-1,-2 1-45,1-3 1,1 7-1,-4-5 1,5 3-16,1-2 1,3 10 0,6-4 0,0 4 85,-1 4 0,-5 2 1,0 9-1,-16-47 1,-1 1-21,0 2 0,0-1 1,2-1-1,-1-1 0,-1 4 1,-2-1-1,1-1 0,-1-1-80,15 46 0,-1-4 1,-4-15-1,5-2-7,1-5 1,-4-6 0,7-10 0,2-5 78,2-1 1,4-5 0,2-8 0,4-5 101,3-1 1,3-3-1,12-6 1,7-2 175,9-5 1,-2-3 124,4-9-309,13 0 1,-6-2 0,-37-2 0,1-1 0,1-2-1,0-3 1,3-2 0,2-1 16,1-1 1,2-1 0,1-4 0,0 0 0,3-3-1,1-1 1,0 1 0,1 0-125,1-1 0,1 0 0,-2 2 0,1 0 0,3-3 0,1-1 0,0 1 0,0 0-2,-1-1 0,-1 1 0,-1 3 0,-1 0 0,-5-1 0,-1 0 1,-3 2 0,0 0 0,-6 0 0,-1 0 0,-3-1 0,-1 0 1,-2-1-1,-1-1 0,40-21-74,-1-2 1,-5-3 0,-9-10 0,-3-2 60,-3-2 1,7-7 0,-5 5 0,1 0 56,-5-1 0,2-5 0,-2 1 0,-1-6-67,-33 35 1,1 0 0,26-39 0,-28 35 0,-1-1 0,0-1 0,-1-3-94,0-1 0,-1-3 0,-5-1 0,0-2 0,0 1 0,0-1 0,-4-1 0,-3 0-39,-1-2 0,-3 0 0,0-3 0,-3-1 0,-6-4 0,-4-1 0,-2-1 0,-3-1-22,-4-1 0,-6 1 0,-7-4 1,-7 0-1,-5-3 0,-4 0 0,-2 0 1,-2 0-28,-5-3 1,-2 0 0,-4 1 0,-4 0 0,19 25 0,-1 0 0,0 0 0,-2 0 0,0 1 0,0-1 217,-1 1 1,0-1 0,-1 2 0,-2-1-1,0 1 1,-1 2 0,2 2 0,0 1 0,-1 1-1,-1 2 1,0 2 0,-2 1 77,-27-17 1,0 2 0,4 1 0,-2 2-1,-1 5 1,-2 1 0,2 2 0,-2 2-76,-2 0 0,-2 1 0,1 2 0,-1 2 0,3 3 0,0 3 0,1 1 0,0 3 7,2 1 1,0 3-1,-4 1 1,0 4-245,3 2 1,0 4 147,-3 3 1,1 3 0,9 0 0,1 1 0,-5 4 0,0 2 0,1 2 0,1 2 0,0 4-1,0 3-215,1 3 0,1 4 1,3 3-1,1 4 1,-2 0-1,1 2 1,2 1-1,3 1-21,3 0 1,2 1 0,2 3 0,4 1-1,8 0 1,4 2 0,3-1 0,2 1 319,-23 35 0,15 0 0,19 1 0,12-8 0,9-8 0</inkml:trace>
  <inkml:trace contextRef="#ctx0" brushRef="#br1" timeOffset="1400">9104 5966 8204,'-19'-8'0,"0"-3"15,0 1 0,-6-1 1,0 7-1,1-3 185,3 3 0,0 4 0,-2 7 0,-4 3-216,-3 1 0,5 6 0,-5-7 0,1 3-35,-1-1 1,-1 1 0,-7 6 0,0 2 151,0 4 0,0 1 0,0 9 0,-2 8 43,-4 3 0,4 7 0,-7 10 1,3 8 43,0 10 1,-7-1 0,7 8 0,2 3-67,22-45 1,0 1 0,1 0 0,0 0-1,1 1 1,0-1 0,1 1 0,0 1-118,1 2 1,1-1 0,3 0-1,1-1 1,-2 5 0,0 0-1,2 0 1,-1 1 21,-1 1 1,1 0 0,1-2-1,1 0 1,-3-1 0,0 1-1,2 1 1,1 0 27,1 1 1,-1-1 0,2-1 0,0 0 0,0-1 0,1-1 136,0 0 1,1-1-89,4 0 0,0 0 0,-4 43 0,14-1 0,9-2 154,6-3 1,11-8 0,0 3 0,6-3 54,4 2 1,0-4-1,-4 4 1,2-4-38,3-2 1,7 0 0,-1 0 0,4-1-69,1 1 0,-3 0 0,2 0 0,2 0-55,-4 0 1,10-7-1,-8-1 1,1-1-44,3 1 1,-12-7 0,10 4 0,-5-2-38,-3 0 1,4 1 0,-7-5 0,2 2 38,5 2 0,2 0 0,2-6 0,0 0 11,0 0 0,-7-6 0,1-3 0,1 0-77,3 1 1,4-7 0,2 0 0,5-6 124,1-4 1,3-9 0,8 2 0,4-6-16,6-6 0,7 2 0,4-9 1,0-2-94,-6-2 0,-5-4 0,-5-2 0,3-2-83,0 1 1,1-5 0,-7-1-1,4-4-136,3-4 1,-7 3 0,2-16-1,-4-2-52,-2-2 1,2-10 0,4-7 0,-38 24 0,0-3 150,3-2 1,-1-1 0,-1-3 0,-1 0 0,0-2 0,0 0 0,1-3 0,1-1-15,0-2 1,1 0-1,1 0 1,0-1-1,2-5 0,-1-1 1,3 0-1,0 0 159,0 1 0,1-1 0,0 0 0,-1 0 0,2-1 0,0-1 0,-3 1 0,-1 0-59,-1 0 1,-1-1-1,-5 2 1,-2 0-1,-2 1 1,-2-1-1,-3 1 1,-2-1-166,-2 0 1,-1 0 0,-5 0-1,-2-1 1,-1-4 0,-2 0-1,-3-1 1,-3 0-16,-1-1 0,-2 0 0,1 2 1,-1 0-1,-6 2 0,-2 0 1,0-2-1,0 0 57,0 1 1,-2-2 0,-6-2 0,-5 0 0,0 2 0,-3 0-1,-3 2 1,-2 0 70,-2 2 1,-2 1-1,-1 3 1,-3 1-1,-3-3 1,-3 0-1,-1 0 1,-1 1 143,-1-1 0,-2 1 1,-4 0-1,-2 0 0,-2-2 1,-1-1-118,-2 0 1,-1 0 0,-5-3 0,0 0 0,2 4 0,1 1 0,-1-3 0,0 0 0,2-1 0,1 0-2,2 0 1,-1 0-1,3 4 1,0 1-1,1 2 1,1 1 0,3 4-1,0 2-28,2 4 0,0 2 0,1-1 0,0 2 0,-38-25 0,-2 4 70,-4 4 1,2 11-1,-6 0 1,-5 6-78,42 19 0,-1 2 1,-47-6-1,39 10 1,-2 1-1,1 3 1,0 0-1,1-1 0,0 1 0,-2 2 1,0 1-1,-2 1 0,0 0 0,-5 2 1,-1 0-47,-3 1 1,0 0-1,3 0 1,0 0-1,-2 0 1,0 0-1,3 0 1,0 0-65,0 0 1,1 0-1,-1-3 1,1 0-1,0-1 1,1 1 0,3 1-1,0 0-73,5 1 1,0 0 0,3 1-1,1 0 1,-46 0 0,48 1-1,1 0-125,-50 5 1,49 2 0,-1 3 0,1 4 0,1 2 0,0 0 0,1 2-3,0 0 1,1 0 0,-43 19 0,9 0 0,15 0 341,12-1 0,2 1 0,13-4 0,11-9 0,10-8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3:22.803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1935 171 22318,'-30'-2'-2298,"5"-2"1431,4-2 0,2-1 1,0 7 1524,0 0 0,-2 9 1,-2 3-1,-5 5-416,-1 2 0,2 9 1,-9 3-1,-4 7-5,0 6 0,-9-1 0,-1 5 0,-5 1-1,-2-1 0,0 3 1,0 8-1,0 4-167,0 6 1,25-28 0,-1 1-1,-1 2 1,1 0 0,-2 1 0,0 1-16,0-2 0,0 0 0,4 2 0,-1-1 0,-1-3 1,-1 0-1,1 1 0,0 1 23,2 1 0,1 0 0,-20 39 1,6 1-1,6-1 16,6 5 1,5-11 0,6-3 0,-1-3-296,3-5 0,-4 9 1,11-2-1,-7 8-30,-7 5 0,5-1 1,-6 5-1,0-3 86,-5 3 0,5-7 0,3-4 0,7-8-123,5-9 0,8 2 0,-3 1 1,3-1 74,-2 0 1,4 5-1,-7-5 1,3 3-29,0 3 0,-7-3 0,7-1 110,1-1 1,3 3 0,2-4-1,0 1 1,0-1-31,0-4 1,9-2 0,3-2 0,5 0-101,2 0 0,0-7 0,-2-1 0,-2-1-51,-3 1 0,1-9 1,8 0-1,2-8-341,3-5 0,-1-8 38,-6-6 760,8-9 0,5 4 0,12-8 0,7 0 0,6-2 180,6-4 0,4-5 1,9-8-1,0 2 22,0 5 1,-2-5 0,-3 6-1,-3-1 6,-3-1 1,-2 7-1,-4-5 1,2 1 143,3-1 1,-1-1 0,-6-7 0,-3 0 109,-3 0 0,4-2 1,-5-5-1,5-5 55,2-5 0,2-11 0,6-3 0,9-7-428,-35 26 0,2-1 1,7-2-1,1 0 1,-1-3-1,-1-2 0,1 2 1,1 1-148,0 1 0,-1 0 1,-3 1-1,-2 1 0,1 1 1,-1 1-1,-1-4 0,0 0-94,-1-1 1,-2-2 0,2-3 0,-2-2 0,1-1-1,0-1 1,2-1 0,-1-2-1,-1-2 0,0-2 1,-1 0-1,0-1 1,-2-4-1,-1-2 1,-1 1-1,-2-2-62,-3 1 0,-3-2 1,-3-2-1,-2 0 1,-4 2-1,-2-1 0,-2 0 1,-1 0-49,-2-2 0,-1-1 1,2 4-1,-3 0 1,-4 1-1,-3 0 0,0 2 1,0 0-175,-1 1 1,0 0 0,-1-2-1,0 0 1,0 1 0,0 0-1,0 3 1,0 1-140,0 1 1,0 1-1,-1 1 1,0 0-1,-5-46 1,-1 48-1,-1-1 0,-2 0 0,-3-1 0,-4 1 0,-2 1 0,-3 3 0,-3 2 0,-23-43-198,-5 3 1,26 39 0,0 1 0,-30-38 0,0 4 47,0 7 0,2 5 0,2 9 0,3 5 230,-3 7 0,-8 3 1,-4 19-1,-3 6 223,-3 9 1,-10 6 0,-5 6-1,-7 11 228,42-1 1,-1 3-1,-1 2 1,1 2 0,-5 7-1,0 3 1,-5 5-1,0 2-162,-5 6 0,-1 3 0,-5 1 1,0 3-1,-4 4 0,0 1 1,1 3-1,1 0-46,2 2 0,2 1 0,4-1 1,2 2 87,3 0 0,4 0 0,1 0 0,4 1 0,7-3 0,3 0 0,2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3:24.482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2654 1 26765,'-19'0'-574,"0"0"0,0 0-44,0 0 1,-6 0-1,-2 0 1,-1 2 903,1 4 1,-7-4 0,5 7 0,-3-1 119,0 5 0,-1 6 0,-12 6 1,-3 4-355,-1 1 0,-5 12 1,1-2-1,-8 6 63,-9 7 0,3 2 1,-1 2-1,3 2-56,4 4 0,-4-2 1,-1 9-1,1 1-38,0 3 1,29-31 0,0 1 0,1 1 0,0 2 0,0 2 0,-1 1-82,1 0 0,0-1 0,-1-1 0,1-1 0,2-1 0,0-1 0,0-1 0,-1 0 22,-2 1 0,0 1 0,2 3 1,1 1-1,-2 1 0,0 1 1,0 0-1,1-1 6,0 1 1,0 0-1,1-2 1,1-1 0,4-4-1,1 0 1,1-1 0,2-1-67,-21 41 0,5 5 0,4-7 1,3 0-30,1 2 1,7 3 0,-5 5 0,3-1-47,4-2 1,2-1 0,2 7-1,0 0 33,0 0 0,8 2 0,3-1 1,1 1 42,1-4 1,2-2 0,10 1 0,7-1-48,4-2 1,4-5 0,2 6 0,2 3-26,-2-2 1,5-9 0,-3 0-1,0-4-104,3-2 0,-7 0 1,4 0-1,-4-2-5,-2-5 0,7 3 1,1-9-1,2-2 41,5-2 1,2-4 0,2-2-1,2-3 70,4 3 0,0-5 0,13 1 0,7-3 181,1-4 0,17 5 1,0-5-1,9-4-20,-44-20 1,1-3 0,47 9 0,-1 1-1,1-4 1,0-2 1,0 0 0,0-2 0,-3-2-47,-3-3 1,2-8 0,-9 3 0,-2-5-120,-2-2 1,-11 0 0,-1-2 0,-5-5-194,-4-5 0,4-11 0,-13-5 0,1 1 194,-5-1 0,2-12 0,1 2 0,-1-4 463,0-4 0,5-3 1,-5-10-1,1-2-104,-1-2 1,7-6-1,-5 3 1,3 1 13,-1 0 0,-5-7 0,5 2 1,1-3-246,-3-3 1,5 0 0,-9 0 0,0 0-266,3 0 0,-13-2 0,3-4 1,-3-6-35,-4-5 1,-12 39 0,-1-2-1,-1-1 1,-2-2-1086,0-1 1,1-2 1330,4-1 0,-2 0 1,-6-4-1,-3-1 1,3-1-1,-1 1 1,-3-2-1,-1 1 44,-1 0 1,-2 1 0,-2-2 0,-4 1-1,-3 1 1,-2 1 0,-4 1 0,-2 1 61,-3 0 0,-4-1 1,-1 1-1,-4 0 1,-4-3-1,-3 1 1,-3-2-1,-2 1 14,-4-2 0,-2 1 1,-3-4-1,-1 0 0,-7 3 1,-2-1-1,1 0 1,-2-1-12,-2-2 1,-2 0 0,-1 0 0,0-1 0,-2-1 0,1 0 0,2 0 0,2 0-144,1 0 1,2 1 0,-1 1 0,2 0 0,7 4 0,3 1 0,4 7 0,2 2-82,6 6 0,1 2 0,2 6 0,3 2 0,-12-26 0,6 9-152,4 8 1,7 9 0,10 13 0,7 5-602,4 5 1,2 15 249,0 12 712,0 13 0,-8 11 0,-3-3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3:32.454"/>
    </inkml:context>
    <inkml:brush xml:id="br0">
      <inkml:brushProperty name="width" value="0.11429" units="cm"/>
      <inkml:brushProperty name="height" value="0.11429" units="cm"/>
      <inkml:brushProperty name="color" value="#849398"/>
    </inkml:brush>
  </inkml:definitions>
  <inkml:trace contextRef="#ctx0" brushRef="#br0">1214 112 19313,'-8'10'1137,"-3"-5"0,-1-7-3181,-1-5 733,9 1 0,-11 8 1646,9 4 0,-9 5 0,4 8-270,1 0 0,-7 0 0,4-2 0,-3-1 33,-3 3 0,0 0 1,-2 15-1,-3 0 23,-1-7 1,-9 11 0,3 0-1,-5 2 53,-2 0 0,6 4 1,1 3-1,-1 1-240,3 5 1,-7-5 0,6 3 0,-1 2 211,-1 1 1,3 3 0,-3 2-1,5 2 123,-1 3 1,7 5 0,-4-3-1,4 1-388,2 5 1,0-5-1,0 3 1,0 1 74,0 3 1,0-4 0,2-1 0,2 3-54,3 2 1,1-1 0,-4-1 0,5-2 31,1 1 1,1-3 0,4-1 0,-2-2-13,1-4 0,3 5 1,0-1-1,-2 0-29,-2 1 0,-1-1 0,7-4 1,0 5-110,0 1 1,2-6 0,7 0-1,6-6-80,1-4 1,1-7 0,-8 6-1,8 1 77,6-3 0,4 1 0,-4-7 0,5 2 16,1-1 0,3-3 0,8-3 0,4-1 60,7-4 1,-3 2 0,3-9 0,1-2 89,3-2 0,4 4 0,0 1 1,0-3 2,-4-2 1,-2-4 0,4-2-1,2-3-9,4 3 1,-4-7-1,6 1 1,0-3 59,5 1 0,-3-1 0,3-6 1,4 0 30,6 0 1,0-2 0,6-2-55,-1-3 1,3-5 0,-8 5 0,-4 1 0,-6 0-2,-5-1 1,-8 1 0,-9 6-1,-1 0-36,-5 0 1,4-6-1,-2-3 1,3 1-23,6-1 1,-9-5 0,15-1 0,0-6-62,2-5 1,4-7-1,-2-1 1,7-6 14,4-4 1,2-9-1,-1 2 1,3-5 93,-37 24 0,1 0 0,0 0 0,0-1 0,3-3 0,1 0 1,-3 2-1,0-1 2,-1-1 0,0 0 1,0 0-1,-2-2 1,-1 1-1,-2-1 1,0 0-1,0 0 170,-2 0 0,0 0 0,32-32 0,-6 3 0,2 2 90,-1 3 0,-10-3 1,-3 2-1,-5 0-113,-8-3 1,0-1 0,-11-11 0,-4-2-235,-6-2 1,-7-9-1,-8 0 1,0 42-1,0-3 18,1-4 0,-2-2 0,-3 2 0,-2-1 1,-2-3-1,-1-1 0,-4 2 0,-2 0-17,-2-1 1,-2 0 0,3 8-1,-3 1 1,-5-2 0,-3 1-1,0 1 1,-1 1 101,-2 0 1,-1 3-1,0 2 1,-1 1-1,-4 2 1,-2 2-1,-1 0 1,-2 2 46,-1 0 0,0 0 0,-2 0 1,-1 0-1,-2 1 0,-3 0 1,0 2-1,-3 1-21,-3 1 0,-2 3 0,0 2 1,-2 3-1,-4 0 0,-2 2 0,-3-1 1,-1 1-102,-4 1 1,0 2 0,-3 3-1,-2 2 1,-5 3 0,-1 1-1,0 3 1,0 1-20,-3 3 1,-1 2 0,-2 5-1,-2 3 1,25-1 0,-1 1-1,0 2-12,1 0 0,0 2 0,-1 1 1,-2 3-1,-2 1 0,3 2 1,3 2-1,2 0 0,1 2 1,-3 2-1,0 1 0,0 1 0,1 1 1,0 1-1,0 0-57,2-1 1,1 1-1,1 0 1,-24 15 0,3 1-1,2-2 1,2 0 0,7-2-1,3 2-232,7-2 1,4 0-1,7-5 1,5-1 408,-30 30 0,4-8 0,15 2 0,4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3:34.125"/>
    </inkml:context>
    <inkml:brush xml:id="br0">
      <inkml:brushProperty name="width" value="0.11429" units="cm"/>
      <inkml:brushProperty name="height" value="0.11429" units="cm"/>
      <inkml:brushProperty name="color" value="#849398"/>
    </inkml:brush>
  </inkml:definitions>
  <inkml:trace contextRef="#ctx0" brushRef="#br0">2106 58 25146,'-19'-2'-914,"0"-3"0,-2-3 231,-4-2 1,2 5 0,-9-3 0,-2 2 732,-2-1 0,-1 1 0,-1 6 0,0 0 163,0 0 0,0 0 0,0 0 0,2 0-93,4 0 1,-3 0 0,5 0-1,-1 0-5,-1 0 1,9 0 0,-5 0-66,1 0-9,6 0 1,-13 2-1,7 2 1,-3 5 116,-3 1 0,3 1 0,-2 3 0,-1-1 42,-3 2 0,-2 2 0,0 4 0,0 2-151,0 2 0,0 7 0,2-5 0,3 3-71,1 4 0,-6 1 0,-6 3 0,2 2-22,2 5 1,8-5 0,-2 6-1,-4 0-9,-4 5 1,-4-3 0,4 3 9,-3 2 0,1-1 0,4 1 1,-2-2-1,0 1-43,6 3 0,0 0 0,11-5 0,2-3-98,2-1 0,4 3 0,2 5 1,5-1-52,1-2 1,3-1 0,4 7 0,-3 2-201,-1 4 1,0-1-559,6 7 858,0-8 0,0 11 0,0-7 0,0 0 1,2-1-134,4-10 0,-4 10 0,5-9 0,-3-1-29,2-1 1,-4-2 0,5 3 0,-5-1 139,-2-2 0,2-3 0,2 5 0,5-5 106,1-1 1,-4 5-1,7-3 1,0 1 11,-3 1 0,7-9 0,-4 4 0,4-1 42,2-1 0,2 0 1,4-6-12,7 0 0,-1 0 0,5 0 0,4 0 0,2 0 111,4 0 1,1-7 0,6 1-1,-3 2 10,3 1 1,2 3 0,1 0-1,3-2-28,5-4 0,3 2 1,9-9-1,2-2 67,4-2 1,2-4-1,9-2 1,0-3 45,4 3 0,-4 0 0,-5 0 0,1-5 135,-3-1 0,5 3 1,-9-3-1,-4-1-70,-7 0 0,-1 5 0,-11-4 1,-4-1-116,0 0 0,-7 5 0,3-7 0,3-1-67,8-3 1,-1-2-1,6 0 1,1 0-6,-1 0 0,0 0 1,5 0-1,-5 0-7,-1 0 1,-3 0 0,-6 0 0,0 0 5,0 0 1,2-7 0,2-1 0,2-3 46,-2-3 1,0-3-1,0-4 1,3-2-131,-3-3 1,6-7 0,3-1 0,6-8-65,6-9 0,-40 24 1,0-1-1,3 0 0,1-1 1,-3 1-1,0-1 18,-1 1 0,0 0 0,2-1 0,-1 1 0,35-29 1,-7 0-117,-3 0 0,1 0 0,-5-2 244,-3-4 0,-2 2 0,-4-7 0,-5 3 0,-8 2-69,-8-3 1,-7-1-1,-10-9 1,-4-2-178,-7-4 1,-6 4 0,-8-6 0,-13-3-98,4 40 0,-2-1 1,-4 0-1,-3 0 1,-3-6-1,-3 0 1,0-1-1,-1 0-89,-1 0 1,1-1 0,-2 1 0,0 0-1,-3-1 1,0 0 0,0-1 0,-2 1 187,0 1 1,-2 0 0,-1-2 0,-3 0 0,-3 3 0,-3 1 83,-1-3 1,-1 0-1,-1 3 1,-2 1 0,-1 1-1,-2 1 1,-1 0 0,-2 3-1,-4 0 1,-1 1 71,-2 1 0,-1 1 0,0 4 0,-2 2 1,-3 4-1,-1 1 0,-4 1 0,-1 1 137,0 2 1,0 3 0,2 1 0,0 4 0,-1 4-1,-1 2 1,2 2 0,0 1-90,2 0 1,0 3 0,-2 2 0,0 3 0,0 1-1,0 2 1,0 2 0,0 2-86,-1 2 1,2 3 0,2 3 0,2 3 0,3 1 0,1 2 0,0 0 0,1 2-58,1-1 0,1 1 1,2 3-1,3 1 1,5-1-1,2 2 1,7 0-1,1 1-390,3 0 0,2 2 0,-20 22 0,1 3 498,12 7 0,10 0 0,10 7 0,5-7 0,0-7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3:56.30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418 58 7979,'-13'-13'53,"1"0"0,-1 3 0,-6-3 197,0 7 0,6 4 0,1 2 0,-3 0-53,-2 0 0,-2 8 1,-2 7-1,-2 6 3,-2 4 1,-3 11-1,5 2 1,-2 13 82,2 10 0,2 15 0,2 12 0,0 5-20,0 2 1,8 0-1,5-1 1,4 1-15,2 0 1,0-9 0,2-3 0,4-7-175,7-7 0,6 3 0,8-9 0,9-4 19,6-6 1,11-9 0,-1-13 0,10-5-34,7-5 1,7-11-1,6-5 1,7-12-28,3-12 1,-40 2 0,0-4 0,2-5 0,-1-5 0,2-1 0,0-3-28,-1-1 0,-1-2 1,-2-5-1,-3-2 0,-4-1 1,-3-1-1,-2-1 1,-3-1-1,-7 3 1,-3-1-1,0-3 1,-3-1 0,-5 4-1,-3-1 1,4-40 269,-10 6 1,-11 6 0,-11 6 0,-14 7-72,-13 4 1,-9 4 0,-12 5 0,-9 5-85,-12 5 0,-8 5 0,42 18 0,-1 2 0,-48-8-247,2 8 1,42 10-1,1 2 1,-43 3 0,-2 2-460,0 4 0,13 11 0,6 8 1,8 0-20,5 3 1,12-7 0,13 6 0,11-1-721,7-1 1323,8 0 0,14 3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09.23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1 323 7924,'12'-10'753,"1"4"0,-7 3-654,7 3-68,-1 0 0,7 0 1,0 0-1,0 0-47,0 0-131,0 0 185,0 0 35,-8 0 1,4 9 0,-9 4-8,-2 3 1,-2 3-52,-2 0 0,0 0 0,0 0 0,-2 0 0,-2 0 0,-5 0 0,1 0 31,0 0 5,-7 0 0,11-2 0,-7-2 0,3-3 99,3 3 0,3-4-113,2 1 1,2-8-40,5 3 1,3-5-12,9-2 0,-6-6 1,0-1-11,1 3 0,3-4 1,2 1 14,0 3 0,-2 0 15,-4-2 0,3 3-364,-3-3 1,-2 4 19,1 2 151,-8 0-297,5 0 0,-3-2-10,1-4 0,1 3-549,-2-3 1042,-4-4 0,7-1 0,-9-8 0</inkml:trace>
  <inkml:trace contextRef="#ctx0" brushRef="#br0" timeOffset="291">285 1 7690,'17'2'0,"0"2"801,2 3 1,-5 7 0,14-1-438,-1 4 0,1 2-132,3 0 1,3 2 112,-9 4 1,7 3-127,-7 3 1,7 5 252,-7-4-55,0 3-198,-6 3 0,-8 0-145,6 9 0,-15-7 254,4 4-562,-4-4 191,-2 6 0,-8-6 186,-5 5-213,5-5 0,-13-2 0,6-3 0,0-1 0,-2-4 0,0-3-993,-2-4 1,7-2 0,-1-4 1062,-2-4 0,-1 4 0,-3-7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4:01.02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512 358 8369,'-17'-12'0,"3"1"158,1 3 1,0-5-1,-6 7 218,0 2 1,0 1 0,0 3-261,0 0 1,-2 15-1,-2 6 1,-2 7-1,0 7-37,-3 8 0,1 5 0,-7 9 1,5 2-20,1 4 0,-3 7 0,7 12 0,5 6 67,5 5 1,3 0 0,-2 0 0,7-1 3,4 5 0,4 2 1,4-4-1,7-2-34,4-5 0,10-3 0,5-12 0,4-3-74,2-7 1,8-10 0,7-7 0,6-4-79,4-6 0,15-19 1,0-4-1,4-11 16,2-8 0,5-22 0,-7-18 0,-4-15 77,-41 24 0,-2-2 0,-1-5 0,-3-3 0,-2-4 0,-3-1 0,0-1 0,-2-2 80,0-2 0,-3-1 0,-4 0 0,-3 0 0,0-4 0,-2-1 0,-2 2 0,-1 0 149,-2 2 1,-2 0 0,0 1 0,-1 0 0,-4 2 0,-2 0-128,0 2 0,-3 1 0,-3 2 0,-3 1 0,-20-39 0,-7 7 0,-9 4-344,-10 2 1,-2 9 0,-10 4 0,-1 6-219,3 6 0,-7 5 0,7 10 0,-1 6-296,5 11 1,6 11-1,7 19 1,7 14-750,10 17 0,5 28 1467,9 12 0,10-34 0,2 3 0,0 2 0,1 1 0,2 2 0,2 0 0,1 1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4:06.6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812 38 8271,'-8'-19'-333,"-3"8"0,-8 5 0,-2 4 585,-4 2 1,1 2 0,-7 7 0,-3 7-29,-2 8 0,-2 16 0,0 0 1,1 6-14,-1 7 0,-7 12 0,1 9 0,0 8-88,-3 4 1,7 5-1,18-42 1,0 1-1,2 1 1,2 1-90,2 1 1,1 0 0,-3 0 0,2 1 0,2 3 0,3 0 0,-1 0 0,3 0 29,1 0 1,1 0 0,-1 0-1,1-1 1,3 0 0,2 0-1,0-3 1,2-1 43,4 43 1,15-15-1,15-14 1,8-7-34,8-11 0,13-16 0,7-13 1,8-11-19,10-6 0,-40-12 0,1-5 0,9-2 0,0-4 0,2-5 0,-2-3 12,2-4 1,0-3-1,4-2 1,-1-2-1,-2-7 1,-2-3-1,0 1 1,-2-1-83,-1 0 1,-2-1 0,-3-4-1,-1 0 1,-5 3 0,-2-1 0,-3 0-1,-2 0-1,-4 3 0,-2-1 0,-3 2 1,-4-1-1,-5 1 0,-4-1 0,1 0 1,-2-1 28,-1 1 0,-3 1 0,2-48 0,-7 4 0,-6 5 60,-6 5 0,-15 14 0,-19 6 0,-15 6 40,-13 6 1,-14 7 0,-6 12 0,-5 9-209,-2 8 1,2 1 0,1 7-1,-1 5-216,-4 6 0,4 15 1,7 13-1,2 4-246,3 2 0,10 10 1,5 5-1,7 6-618,11 2 0,8-4 1173,8 13 0,7-5 0,8 2 0,-2-3 0,-4-1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4:07.5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968 152 8217,'-19'-17'0,"-2"3"0,-4 1 0,2 9 0,-7-3 0,1 5 66,-1 2 1,-8 2 0,-8 7 1192,-3 10-960,7 17 0,-19 12 1,4 11-1,-2 4-220,0 7 0,2 12 0,29-37 0,-1 1 0,1 3 0,-1 1-56,0 3 1,2 1 0,2 2 0,3 0 0,1 2 0,2 0 0,3 0 0,3 0 75,1-1 1,3 0 0,0-1 0,3-1-1,8 44 1,6 0-2,11-6 0,17-9 0,17-14 1,8-9-31,8-8 0,14-11 0,5-17 1,7-12-100,-45-10 1,1-2-1,7-5 1,2-3 0,4-1-1,1-3 1,-1-3 0,0-3-95,2-3 1,-1-2 0,-4-4 0,-2-3 0,0-4 0,-2-2 231,-1 0 0,-2-3 0,-4-2 0,-1-2 0,0-7 0,-1-2 0,-4 0 0,-2-1 0,-5 1 0,-2-1 36,-4 1 1,-1-1 0,0-2 0,-1 0 0,-7 4 0,-2-1 0,-2 2 0,-2-1 87,5-47 1,-13 6 0,-16 5 0,-11 8-269,-11 4 1,-20-2 0,-11 11 0,-9 2-70,-8 4 0,34 28 0,-1 3 0,-41-16 0,0 4-478,3 6 1,6 15 0,3 13-602,4 3 0,1 22 1185,12 13 0,-6 10 0,10 13 0,-2 2 0,2 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4:19.32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396 774 7865,'-2'-11'3,"-2"3"0,-5 1 213,-1 1 1,4 0-1,-7 6 1,-2 0 67,-2 0 1,-4 0 0,-2 2 0,-4 4-141,-3 7 0,5 0 0,-5 3 0,3 5-5,4 1 1,2 1 0,2 0 0,0 2 10,0-2 0,6 5 0,3-3 0,1-2-46,5-2 1,4-4 0,4-2 0,5-5-39,1-1 0,3-3 0,6-6 0,2 0-36,4 0 1,-2-2 0,9-4 0,2-7-59,2-4 0,-5-2 1,1 0-1,-1-2-14,-1-4 0,4 4 1,-11-4-1,-4 1 99,-5-1 1,-7 10 0,3-4 0,-1 3 310,-5-1 0,-2 4 182,-2 0-495,0 1 1,-6 3 0,-1 9 46,3 11 0,2 8 0,2 4 1,0 4-4,0 3 0,0-7 1,0 5-1,0-3-176,0 0 0,2 0 0,2-6 0,5 0-343,1 0 1,-3-6 0,5-3 44,3-1 0,-4 4 0,1-7-355,3-2 0,2-2 0,2-4 0,-2-4 187,-5-7 1,5-4 0,-6-2 0,1 0 299,1 0 1,-2-2 0,3-2 0,-1-4 242,2-3 0,-5 7 0,1-2 0,-1 2 18,1-3 1,-5 12-1,7-3 484,2 6-30,-7-4 1,1 15 0,-9 0 0,-3 11-20,-3 6 1,2 2 0,-7 0 0,1 0-144,-1 0 1,7 0 0,-4 0 0,1 0 46,1-1 0,-2-5 119,1 0-207,5-9 0,-6 2-300,8-12 1,2-7-1,2-10 1,4-2-87,3 2 0,0-5 0,3 3 1,-1 0 17,2-3 1,2 7 0,1-4 0,1 6-33,0 6 0,0-1 0,0 7 1,0 3-37,0 2 244,0 2 1,-6 0 0,0 2 0,-1 4 0,1 9 0,-3 6 0,1 7 146,-1 1 0,-5-4 0,1 5 0,-4-3-134,-2-4 0,0 5 1,0-3-1,0-2-625,0-2 1,0-2-1985,0 0-373,0 0 2892,0-8 0,0-3 0,0-8 0</inkml:trace>
  <inkml:trace contextRef="#ctx0" brushRef="#br0" timeOffset="596">1477 622 9385,'-19'8'435,"0"5"0,0-2 1,0 1-1,1 3 1,-4 2-92,-3 2 0,4 2 1,-4 2-1,4 5-144,2 1 0,0-6 0,0 5 0,2-3-162,4 0 1,5 0 0,8-6 0,0 0-172,0 0 1,0-6-1,2-2 1,4-1-46,7 1 0,4-7 0,4 2 0,2-4 166,2-2 0,3-8 1,-3-3-1,5-3 55,-1-5 1,5 2-1,-9-13 1,0 1 32,3-1 0,-7-1 0,4-7 0,-4-2 61,-2-5 0,-2 5 0,-2-4 0,-5 4-18,-1 2 1,3 0-1,-5 0 1,-3-2-54,-2-4 1,-2 2 0,0-7 0,-2 1-23,-4-1 0,-3 1 0,-6-3 0,5 9 71,1 8 1,1 7 81,2 8 1,1 9-1,-5 5 1,1 10 14,5 7 1,-4 13-1,2 7 1,1 6 150,3 6 1,2 5 0,0 8 0,0 2-44,0 4 0,7-2 0,1 6 0,2-1-60,5-5 1,-4 4 0,1-2 0,3-4-287,2-6 0,2 0 0,0-9 0,0-2-425,0-2 1,0-10-1,2-5 1,2-4-83,2-2 0,3-6 0,-5-3 0,4-1-498,3-5 1,-7-2 0,4-2-1458,1 0 1376,-7 0 1112,6-8 0,-8-3 0,0-8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4:18.01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264 207 7916,'-10'2'-72,"3"4"342,5 7 1,2 6-1,0 4 1,0 5 146,0 1 1,0 3-1,0 6 1,0 0-188,0-1 1,-6 8 0,0-1 0,-1 0-40,-1 3 0,4-5 0,-9 6 1,0 1-27,3-1 1,-7-6 0,4 3-1,-2-5-208,3-2 0,-3-9 0,9-2-155,2 1 265,1-7-182,3 6-67,-8-16 235,6-3 1,-7-10-64,9-4 1,0-7 0,0-12 0,3-7-33,3-4 0,-4-4 0,6-4 0,-1-6 22,-1-5 1,2 0 0,-3 0-1,3 0-11,3-4 1,-1 5 0,5 3 0,-2 0 7,1 3 1,3-5 0,2 9 0,0 2 36,0 2 0,0 2 1,0 0-1,0 2 42,0 5 1,0 3 0,-2 9 0,-2 2 184,-3 5 1,1-3-63,6 9 1,-7 1 0,1 12 33,2 5 0,-5 14 1,1 5-1,-1 5 37,1 2 0,0 0 0,3 2 1,-1 2-39,2 2 0,-1 7 1,1-5-1,-2 3-129,2 4 0,-1 1 1,1 3-1,-4 0-49,-3 0 0,5 0 1,-5 0-1,1-2-225,-1-5 1,-2 3 0,-4-9 0,3-4-311,1-6 0,0 0 0,-6-9 0,0-2-1390,0-2 1,2-10-406,5-5 1474,-5-4 409,-2-2 413,-11-8 0,-8-11 0,0-11 0</inkml:trace>
  <inkml:trace contextRef="#ctx0" brushRef="#br0" timeOffset="205">18 985 8072,'-11'-9'280,"5"-3"0,12-3 0,9 0 0,6 2-128,4-1 0,9 5 0,-3 1 0,7 1 343,7 1 1,-3-2 0,6 3-1,-1-1 13,-5 2 1,-2-4 0,-2 1-1,-2 3-863,-5 2 0,-1 2 1,-7 0-784,2 0 1138,0 0 0,-6 8 0,0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4:39.64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19 378 8521,'0'19'528,"0"0"-26,0 0-285,0 0-98,0 8 0,6 2 0,3 9 0,1 0 0,3 2 0,0 5 0,-3 5 640,-1 5-619,5-7 0,-9 5 0,5-9 0,-2-1-602,-3-3 0,3-2 135,-2-1 0,1-7 0,-7-5 1,0-4-725,0-2 1,0 0 1050,0 0 0,-9-8 0,-1-3 0</inkml:trace>
  <inkml:trace contextRef="#ctx0" brushRef="#br0" timeOffset="268">0 359 7889,'19'-13'76,"2"0"0,2 1 0,5-1 0,1 1 0,5-1 164,2 2 1,10-3 0,5 7 0,3 1 187,3-2 0,-6 5 0,-1-5 0,1 2-341,-2-1 0,-3 1 0,-10 6 1,-5 0-129,-5 0 1,-12 0 0,-3 2-338,-3 4 0,-3-1 0,-12 7 1,-5 3-292,-5 2 0,-4 4 669,-5 4 0,-3-4 0,-9 7 0</inkml:trace>
  <inkml:trace contextRef="#ctx0" brushRef="#br0" timeOffset="491">133 643 7892,'19'0'0,"0"0"0,0 0 0,6 0 0,2 0 0,3-2 428,4-4 0,1 2 1,3-7-1,-2 3-6,-4 3 0,4 3 0,-7 2 0,3 0-465,-1 0 0,-7 0 0,1 0-301,-4 0 0,-11 9 1,-3 3 220,-5 5 0,-11 2 1,-3 0 122,-5 0 0,-10 9 0,-3 1 0</inkml:trace>
  <inkml:trace contextRef="#ctx0" brushRef="#br0" timeOffset="716">114 1193 7964,'19'0'0,"0"0"0,0 0 448,0 0 1,8 0-1,5 0 1,4 0-163,1 0 1,1 0 0,0 0 0,0 0-461,0 0 1,-6 0 0,-3 0 0,1 0 7,-1 0 0,-6 0 466,3 0-300,-14 9 0,5 1 0,-6 9 0</inkml:trace>
  <inkml:trace contextRef="#ctx0" brushRef="#br0" timeOffset="1702">1669 852 7568,'-10'-2'-58,"3"-5"0,-1 3 1,-1-6-1,-1 1 440,-5 5 1,5 2 0,-3 2 0,-2 0 24,-2 0 0,-8 2 0,0 4 0,-1 7-242,-1 4 0,6 2 1,-4 2-1,4 2-32,2 2 0,6 7 1,2-5-1,3 1 46,4-1 0,2 5 0,2-7-363,0-2 0,8-4 1,7-6-1,8-7-68,9-4 0,3-4 0,3-4 1,0-7-23,0-4 0,0-4 0,-2-2 1,-2-4 90,-3-3 0,-7 5 1,1-5-1,-6 1 189,-7-1 0,-1 7 0,-7-2 0,3 4 282,-3 2 0,-2 0 496,-2 0-594,0 8 1,0 11-1,-2 13 1,-2 4-77,-3 2 0,-1 0 0,4 2 1,-3 2 152,3 2 1,2 1-382,2-7-76,0 0 1,2-9 0,4-1-185,7-1 1,4-6 0,2 4 0,0-3-183,0-3 1,0-7-1,0-1 218,0-3 1,0-1-1,0-5 1,-3 2 337,-3 2 0,4 1 0,-4-7-260,3 0 0,-3 6 1,0 1 271,1-3 0,1 4 0,0 1 216,-2 1 179,-9 3 1,4 14 0,-8 5 0,0 4-41,0 2 1,-8 0 0,-3 0-46,1 0 0,-1 0 1,5 0 459,-7 0-572,5 0-223,-1-9 0,9-4-11,0-12 0,3 2 0,1-9 0,4-1-132,3-3 0,1-9 0,7 1 0,0 2 96,0 2 1,-4 2-1,0 0-21,0 0 1,12 2 0,-8 2 0,2 5 0,0-1 101,-2 1 1,0 5-1,0-1 1,0 4 126,0 2 0,-7 8 0,1 5-41,2 4 0,-7 2 1,1 0-1,-3 0-45,0 0 0,1 0 1,-7 0-53,0 0 0,0 0-328,0 0 0,0-7-79,0 1 0,0-7-39,0 7 1,0-7-1728,0 7 2163,0-9 0,0 5 0,0-9 0</inkml:trace>
  <inkml:trace contextRef="#ctx0" brushRef="#br0" timeOffset="2266">2997 605 7848,'-19'0'0,"0"0"240,0 0 1,0 0 0,-2 0 0,-2 2 80,-3 5 1,-5 3 0,3 9 0,1 2-153,0 5 1,-1-3-1,5 8 1,0 1 15,6-3 0,0 7 1,11-6-1,2-1 2,1-3 1,3 1-1,3-2-431,3-2 1,4-10 0,11-7 0,3-3 34,1-3 1,2-3 0,-3-3 0,1-9 215,-2-8 1,-2-4-1,-2-7 1,0 2 154,0-1 1,0-3-1,0-2 1,0 0 126,0 0 1,0 0 0,0-2 0,0-2-196,0-2 1,-7-9-1,-1 5 1,-1-3-59,1 0 0,-7 1 1,2-5-1,-1 2-183,1 3 1,-4 14 0,4 0 138,-3 7 1,-1 12 308,4 10 1,-4 16-1,4 8 1,-3 8 5,-3 5 1,0 3 0,0 9-1,0 5-12,0 1 0,-3 9 0,-1 6 0,-2 1-44,2 1 0,-5-4 0,3 6 0,0-1-190,-3-5 1,7 2 0,-4-4 0,4-4-612,2 0 0,0-9 1,0-2-1,0-6-714,0-6 0,8-5 0,5-8 0,4-2-910,2-4 2174,8-5 0,2-8 0,9 0 0</inkml:trace>
  <inkml:trace contextRef="#ctx0" brushRef="#br0" timeOffset="2566">3907 188 7829,'0'-11'722,"6"11"0,1 15 0,-3 11-411,-2 11 1,-2 10 0,0 10 0,0 2-7,0 4 0,0-2 1,-2 7-1,-2-3-19,-3-4 0,1-4 1,6-7-1,0-5-668,0-5 0,0-2 0,0-3 0,0-3-2956,0-7 2126,0-4 1212,0-10 0,9-11 0,1-11 0</inkml:trace>
  <inkml:trace contextRef="#ctx0" brushRef="#br0" timeOffset="2852">3907 112 7847,'0'-10'697,"2"1"1,5 9-427,5 0 1,7 0-1,6 0 1,7 0 219,4 0 1,4 0 0,2 0 0,4-2-337,3-4 1,2 4 0,3-7 0,-1 3-338,-2 0 1,-7-7 0,4 7-1,-3 1 45,-10 3 0,1-4 0,-11 0-2055,-1 1 1288,-3 3 0,-13 11 0,-8 3 904,-10 5 0,-16 4 0,-5 5 0,-5-5 0,-2 6 0</inkml:trace>
  <inkml:trace contextRef="#ctx0" brushRef="#br0" timeOffset="3120">3926 643 7847,'19'7'0,"2"-1"0,4-2 912,7-2 1,10-2 0,5 0 0,-1 0-108,0 0 0,5 0 1,-7 0-1,-2 0-467,-2 0 1,-4 0-1,-2-2 1,-5-2 196,-1-2 0,-3-1 0,-6 7 0,0 0-578,0 0 1,0 0 0,0 0-1553,0 0 358,0 0 0,-2 2-61,-5 5 0,-5-3 1298,-14 9 0,-12-9 0,-10 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4:50.55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513 1 9411,'-13'0'365,"0"0"1,1 0 0,-7 2-196,0 4 0,0 2 0,0 7 0,-2-2-25,-5 2 1,5 4-1,-6 4 1,2 2-29,-1-2 0,-1 5 0,4-1 1,-3 0-6,3 1 0,2 6 1,2-5-1,0 3 4,0-1 0,2 1 0,3 6 0,3 0 4,3 0 0,-5 0 1,7 0-1,2-3-33,1-3 0,3 4 1,0-7-1,3 1-37,3-5 0,4-4 0,9-2 1,2 0-58,5 0 1,-3-2 0,9-2 0,1-5 12,3-1 1,4-3 0,2-4 0,3 2-206,-3 3 1,-2-1 0,-2-6 0,-3 0-299,-3 0 1,2 0 0,-9 0 0,0-2-257,3-4 1,-7 3 0,4-5-1,-4 0 753,-2-5 0,0-4 0,0-2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4:51.2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266 483 7565,'-2'-11'852,"-4"5"-476,-7 4 0,-4 2 0,-2 0-94,0 0 0,0 8-158,0 5 1,0 4 0,0 2-1,0 0 101,0 0 1,0 0-1,3 0 1,1 0-81,2 0 0,9 6 0,-2 0 0,3 1-113,3 1 0,0-6 1,0 4-1,3-4-70,3-2 1,-2 0 0,11 0 0,4-2-52,4-4 0,9-5 0,-5-8 0,3 0-252,3 0 1,3-8 0,4-5-1,2-4 77,3-2 0,-3-2 1,-9-4-1,-3-5 204,-3 1 0,3-7 0,-9 7 0,-6-3 129,-5 0 1,-4 9 0,-6-2 0,0 4 183,0 2 0,0 0-109,0 0 1,-2 8 0,-4 7-86,-7 8 0,3 7 1,-1 8-1,3 0 40,4 0 1,-5 2 0,3 2 0,2 2-1,2-1 0,2-3 0,2-2-100,4 0 1,5 0-1,8-3-210,0-3 1,-1-5 0,1-5 0,0 1-205,0 2 1,0 0 0,0-8 0,2-2-94,5-2 0,-5-7 0,6 5 1,-2-3 507,1-4 0,-1-1 0,-6-3 0,0 0 0,0 0 0,-9 0 0,16-9 0,-5-1 0</inkml:trace>
  <inkml:trace contextRef="#ctx0" brushRef="#br0" timeOffset="321">987 464 7877,'-2'17'0,"-3"-2"217,-1-3 0,-2 1 1,3 6-1,-3 0 1,0 0 61,-1 0 0,3-7 0,4 1-125,-5 2 1,5-5 520,-4 3-823,4-9 97,2 5 1,0-11-1,2-5 1,4-5-101,7-5 0,4-4 1,2-3-1,0-1-21,0 2 1,6 0 0,2 0 0,1-3 131,-1 3 1,5 4 0,-5 4 0,1 3 77,-1-3 0,5 7 1,-5 1-1,0 5 50,1 2 1,-3 0 0,-8 2 0,-2 5 50,-3 5 1,-7 5-1,1 2 1,-4 0-98,-2 0 0,0 6 1,0 1-1,0-3-169,0-2 0,0 0 1,0 2-189,0 2 0,-6 1-824,-1-7 360,1 0 779,6 0 0,0-9 0,0-1 0</inkml:trace>
  <inkml:trace contextRef="#ctx0" brushRef="#br0" timeOffset="900">2295 388 7809,'-12'-8'103,"-1"-5"0,7-2 0,-7 3 0,1 3 114,1 1 1,-6 6 0,4-5 0,-3 5-73,-3 2 0,0 0 0,0 2 0,0 5-23,0 5 0,-6 5 0,-3 2 0,1 2 79,-1 5 0,-3 1 0,5 7 0,3-5-6,2-1 0,4-1 0,3-4 0,3 2-36,3-1 0,3 3 1,12-2-185,5-2 1,5-8-1,2-4 1,2-3-18,5-4 0,3-2 0,7-4 1,-2-4-173,-3-7 1,1-3 0,4-6 0,-3-1-29,-1-2 1,-9-9 0,2 5 0,-1-3 365,1 1 0,-4-1 0,4-6 1,-6 0-2,-6 0 1,4 0 0,-7 0 0,3 0-78,0 0 1,-7 0 0,4 1 0,-1 1 32,-5 4 1,0 5 0,0 8 142,3 0 1,-1 10-78,-6 9 0,0 11 0,0 14 0,0 7 227,0 4 0,0 8 0,0 2 1,0 1-112,0-1 1,0 7 0,0-5 0,0 3-179,0-1 0,0-8 1,0 5-1,0-3-453,0 0 0,0-6 0,0-8 1,0-1-1046,0 1 0,0-7 0,2 2-1612,5-4 3027,3-10 0,17-3 0,3-8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4:59.93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57 150 8551,'0'-13'1865,"0"0"-1359,0 9 1,0 4-262,0 13 1,0 4-1,0 4 1,0 2-18,0 2 1,3 9 0,1 0-1,2 8-59,-2 8 0,1 5 0,-1 2 1,2 0-207,-2 0 1,-2-6 0,-2-3 0,0-4-445,0-8 1,0 0 0,0-11-904,0-2 1,7-12 115,-1-11 0,7-4 1268,-7-15 0,0-4 0,-6-15 0</inkml:trace>
  <inkml:trace contextRef="#ctx0" brushRef="#br0" timeOffset="350">1 131 7991,'6'-13'0,"2"0"306,3-1 1,-5-1 0,7 0 0,2 5-50,1 1 0,10-3 0,1 5 0,3 1-39,3-2 1,3 5 0,2-3 0,0 6 32,0 6 0,0 1 0,0 10 1,0 4-34,0 0 1,-3 8-1,-1 3 1,-4 4 1,-3 2 1,-2 0 0,-6 0 0,0 2-85,0 4 0,-8-2 0,-5 6 0,-4 1-31,-2-1 0,-2-5 0,-2 1 1,-4-4-110,-3-2 1,-4 0-1,-8 0 1,-2 0-110,2-1 1,-1-1 0,1-2 0,-4-4-38,-3-3 0,1 5 0,-5-7 1,2-2-469,-1-2 1,3-4 0,1-2 0,-1-5-785,1-1 1,3-3 1401,-5-6 0,-1 0 0,-6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5:02.28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38 38 7761,'0'-12'751,"0"-1"-463,0 9 70,0-5-62,0 9-115,0 0 1,0 9-78,0 3 1,0 5 0,0 2 0,0 0 12,0 0 1,0 0-1,0 0 1,0 0 4,0 0 0,-2 6 0,-2 1 0,-2-1-28,1 2 1,3-4 0,2 9 0,0 0-16,0-3 0,0 7 0,-2-6 0,-2 1-27,-2 1 0,-1-7 0,7 5 0,0-3-44,0-4 0,0 0 0,2 0 1,3 3 29,1-3 0,2-2 0,-1 0 0,3 2-88,1 3 0,4 1 0,-9-4 1,0 5-139,3 1 1,-7-6 0,4 3 0,-4-5-357,-2-2 0,0 0 0,0-1-519,0 1 0,2-8 1063,5-5 0,-5-4 0,6-2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07.50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152 1 8058,'0'19'-9,"-2"0"1,-4 0 0,-5 0-8,1 0 0,-7 0 0,4 0 0,-3-1 45,-3 1 0,6 5 1,2-3-1,3-4 82,4-1 1,-5 1-31,3 2 1,0-6 0,8-3-10,4-1 1,5-3-1,8-6-27,0 0 1,0 0 0,2 0 0,2 0-70,2 0 0,3 0 0,-5 0-178,2 0 144,9 0 0,-13 0 0,6 0 0,-2 0-86,1 0 1,1 0-1,-4 0-136,3 0 157,-10 0 1,1 0-770,-4 0 892,-5 0 0,1-8 0,-9-3 0</inkml:trace>
  <inkml:trace contextRef="#ctx0" brushRef="#br0" timeOffset="264">190 77 8058,'13'0'234,"0"0"-30,1 0 0,-3 6 0,-1 2 0,-1 3-95,-5 4 0,5 4 0,-3 4 0,-2 4-36,-2 3 0,-2-1 0,0 5 0,0-5-18,0-1 0,0 3 0,-2-3 0,-2-1-192,-2 1 1,-3-3-1,5-6-436,-2 0 1,-3 0 0,5 0-791,-2 0 1363,-1-9 0,-1 7 0,-3-6 0</inkml:trace>
  <inkml:trace contextRef="#ctx0" brushRef="#br0" timeOffset="648">854 152 8131,'-17'9'0,"3"1"282,1 1 1,0 12 0,-6-4-1,0 4-88,0 5 1,0-5 0,0 9 0,0 1-144,1 3 0,5-6 0,2-5 0,3-4-247,4-2 1,4 0-1,6-2 137,7-5 1,4-3 0,1-9 0,1 0 231,0 0 1,7-9 0,1-3 0,1-3 15,-1 2 1,-2-10 0,-4 4 0,2-4 113,3-4 1,-1 6 0,-6-7-1,0 3-61,0 0 0,-6-7 0,-3 5 0,1-1-50,-1 1 0,-6 1 0,3 7-227,-5 1 1,-4 7-1,-5 5-192,-5 4 0,-5 2 0,-4 0 0,-4 0-477,-7 0 1,-2 8 0,0 3-1,3 1-748,-3 1 1452,-2-9 0,-2 13 0,0-7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5:17.82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19 133 8116,'-10'0'607,"1"9"1,9 3 0,0 7-135,0 6 1,0 1-1,0 10-277,0 4 1,9 4-1,1 0 1,3 5 0,-2 3 29,-3 5 0,5-6 0,-5 8 0,0-9-234,1-3 0,-1-3 1,-3-6-1,1 0-295,-2 0 0,-2-9 1,0-3-1,3-5-297,1-2 0,0 0 1,-6 0-696,0 0 1,2-9 1294,5-4 0,3-12 0,9-4 0</inkml:trace>
  <inkml:trace contextRef="#ctx0" brushRef="#br0" timeOffset="708">645 247 8082,'0'-13'-281,"0"1"0,0 5 1311,0-5-855,0 7 1,-2-1-1,-2 12 1,-5 7 40,-1 4 0,-1 2 1,-3 0-1,1 0-29,-2 0 1,5 6 0,-1 0 0,3-1-20,4-3 1,1-2-1,3 0 1,0 0-87,0 0 1,9 0-1,4-3 1,3 1-8,3 2 1,7-10 0,1 10 0,3-3 15,3 1 0,3 2 0,2 0 0,0 0-1,0 0 1,-2 2-1,-3 2 1,-3 3 8,-3-3 0,-3 4 0,-10 1 0,-3-1 1,-3 1 1,-1 5-1,-7-3 1,0-1-172,0-3 1,-3 1 0,-1-2 60,-2-2 1,-9-2-1,3-2 1,-5-2-65,-2-4 0,-7-5 0,1-8 1,0 0 57,-3 0 0,5 0 1,-6 0-1,-1 0-5,1 0 1,6-8 0,-3-3 0,5-1-41,2-1 1,2-2 0,3-8 0,3-2-29,3 2 0,-5-5 0,7 3 0,1 0 61,3-3 1,4 5 0,5-6-1,5-1-15,5 1 0,2 5 1,0-3-1,2 2-12,5-1 0,-3 1 0,6 4 1,-1-2-6,-5-2 0,4-1 0,-1 7 0,-1-2-52,2-4 1,-8 4 181,0-4-111,0 4 1,-15 2-1,7 0 1,-3 0 85,-3 0 1,-5 0 0,-7 0 69,-5 0 0,-5 6 0,-2 3 1,0 1-105,0 5 0,0-4 1,0 1-1,-2 3-230,-5 2 0,5 2 1,-4 0-1,2 2-339,-2 4 1,4-1 0,-5 5-1288,5-1 392,2-3 1453,9-6 0,1 0 0,9 0 0</inkml:trace>
  <inkml:trace contextRef="#ctx0" brushRef="#br0" timeOffset="1177">1480 323 8305,'-19'8'363,"6"-6"0,3 7 0,-1-1-110,1 5 1,-3 4-1,-6 2 1,0 2-47,0 4 1,0-2 0,0 9 0,0 2-11,0 1 1,2 10 0,3 1 0,1 0-81,-2 1 0,7 5 1,1-3-1,5 1-104,2 1 0,2-9 1,5 2-1,5-4-43,5-2 0,4-8 1,2-5-1,5-4 44,1-2 1,3-8 0,6-5 0,0-4-26,0-2 1,6-2 0,0-4 0,-2-7 8,-2-4 1,-4-10 0,-4-5-1,-5-4 64,1-1 1,-9-4 0,2-1 0,-9-2 22,-3 2 0,-3-4 0,-6 1-22,0 3 1,-8-4 0,-5 2 0,-6 1 0,-4 3-71,-2 2 1,-9 1 0,4-1 0,-1 2-165,-1 4 1,3 7 0,-5 10-1,4 5-181,3 1 1,0 3 0,3 6 0,-1 0-341,2 0 1,2 8-1,2 5-414,0 4 0,8 2 1106,5 0 0,-4 0 0,-1 0 0</inkml:trace>
  <inkml:trace contextRef="#ctx0" brushRef="#br0" timeOffset="1601">2030 57 8082,'-13'0'-112,"1"0"1,5 7-1,-3 1 1,-1 3 425,1 3 0,3 3 0,-3 2 0,-1 0-111,1 0 0,5 0 0,-1 0 0,4 2-104,2 4 0,0-4 0,0 5-103,0-5 0,8-9 0,5-1 0,4-3 24,2-3 1,0-3-1,2-4 1,2-5 21,2-5 1,1-5-1,-5-2 1,0-2 103,-2-4 1,8 3 0,-12-3 0,-2 4 127,-3 2 0,3 0 0,-7 0 0,-2 0 62,-2 0 0,-2 0 0,-2 2 1,-4 3-284,-7 1 0,3 2 1,-3-1-1,-2 6-237,-1 3 0,-10 3 1,-1 0-1,-1 0-377,1 0 1,-7 9 0,3 3 0,-3 5 560,2 2 0,-3 0 0,5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5:29.02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494 15 7900,'-10'0'114,"-7"0"0,6 0 53,-8 0 1,0 2 0,-2 4 0,-2 7 114,-2 4 0,-7 4-48,7 4 1,-7-2-1,5 7 1,-1-1 111,1 1 1,-5 2-1,5 8 109,-3 4-300,7 4 1,-2 9 0,10 2 0,5 2 142,1 3 0,3 5 0,6-4 1,2 1-81,4-1 0,7-8 1,12-9-1,7-1-109,4-5 1,4-4 0,4-6 0,7-9-85,3-9 0,12-5 1,5-11-1,7-7-69,5-10 0,7-8 0,-3-13 1,-1-4 38,-4-7 1,-12-4 0,-9-2 0,-11-2 28,-12-4 1,-8 2-1,-13-6 1,-5 1 33,-5 5 0,-5 2 0,-4 2 1,-5 0 84,-5 0 1,-14 7 0,-5 4 0,-7 3 81,-6 8-103,-5 1-88,-8 4 0,0 9 0,0 11 0,1 1 0,-1 7 0,0 6-501,0 9 0,0 6 0,0 4 0,0 5-488,0 1 1,0 3 0,0 6 0,5 0 954,8 0 0,-1-1 0,16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5:30.12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851 435 7683,'7'-19'0,"-1"0"0,0-2 146,3-5 1,-5 3-1,7-6 1,-1 1 28,1 5 1,-5-4 0,4-1 0,-1 1 360,-5-1 0,-2 3-316,-2 6 1,0 6 0,-2 3 0,-4 2 51,-7 3 1,-12 3 0,-7 4 0,-6 5-46,-6 5 0,0 11 0,-11 7 0,-6 4-27,-4 6 0,8 6 1,-7 3-1,1 7-104,4 3 1,-4 3 0,15-1 0,-1 4-127,5 2 1,12 1 0,7 4 0,4-1 154,2 7 0,8-8 0,5 6 0,6-5 6,6-3 1,13-3 0,15-10 0,8-5 3,9-5 0,14-14 0,9-5 1,8-8-170,4-5 1,-1-4 0,7-12 0,7-7-10,-47-1 1,0-3 0,1-2 0,1-2 0,2-8 0,0-3 0,-1-2 0,0-1-57,-1-3 1,-1-2-1,-4 1 1,-1-2 0,-1-4-1,-1-2 1,-6 1 0,-2 0 144,-4 0 1,-3-1 0,20-36 0,-9-2-1,-11 4 667,-12 2 1,-10 2 0,-16 3 0,-10 1-461,-12-1 0,-11-1 0,-17 2 0,0 9-597,0 9 0,-2 7 0,-2 16 0,-6 10 96,-7 10 0,2 18 0,-10 10 0,4 15-685,2 14 0,0 5 1,39-19-1,1 3 933,1 2 0,0 0 0,-3-1 0,0 0 0,4 5 0,1 1 0,0 0 0,0 2 0,1 3 0,-1-1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5:40.8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 19 9001,'0'-10'1570,"0"1"-1438,-9 9-93,7 0 1,-6 9 0,8 3 49,0 5 0,-2 2 1,-3 0-13,-1 0 1,0 0-1,6 0 1,0 0-24,0 0 0,0 6 0,0 1 0,0-1 61,0 2 1,2 3 0,2 8 0,2 0 26,-1 0 0,3-7 1,1 1-1,-1 1-43,0 3 0,5-4 0,-5-3 0,3-1-29,4-5 0,-5 0 0,3 0 1,2 3-41,2-3 0,-5-8 0,1-3 0,2 3-32,1 2 0,-3 0 0,0-3 1,1-3 23,3-3 1,2 5-1,-2-5 35,-4 3 0,4-7-10,-5 3 1,-1-5-49,1-2 0,-5 0 68,5 0 0,-7-2-47,1-5 0,-4 3 0,-4-7-9,-4 3 1,1 0 0,-7 3 0,-1-3-22,3-3 1,-7 5 0,4-7 2,-4-1 0,-2-1 0,0 0 1,2 3-1,5-3 0,-5-2 0,4-4 1,-4-2-19,-2-3 0,3 1 0,1 4 0,2-2 12,-2-2 1,1-7 0,-1 7 0,2-1-75,-1-1 0,3 4 1,1-7-1,-1 1 50,0-1 1,7 5 0,-2-5-1,4 1 25,2-1 0,0 7-32,0-2 16,0 4 1,0 2 0,2 0-30,4 0 1,-2 6 0,9 3-236,2 1 133,-7 3 1,1 4-387,-9-4 275,0 4-566,0-7 509,0 9 1,0 2 0,0 5-281,0 5 0,0-1 0,0 1-609,0 3 1216,-9 2 0,-1 2 0,-9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5:59.5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 95 9164,'0'19'-293,"-3"-2"491,-3-4 0,4 4-13,-4-5 0,4 5 3,2 2 1,0 0-70,0 0 1,2-6 0,4-3-75,7-1 1,-3-3 0,3-6 0,2 0-45,1 0 0,3 0 0,2 0-2,5 0 0,-11 6 0,3 1 0,-1-3 47,0-2 1,-4 4-1,-3 3 51,-1 1 0,3 3 78,-5 6 0,-1 0 0,-8 0-93,-4 0 1,1-7 0,-7 1-67,-3 2 1,-2-7-1,0 1 1,3-3-400,1 0 1,0 1 0,-6-7-377,0 0 0,0 0 0,0 0 759,0 0 0,0-9 0,1-1 0</inkml:trace>
  <inkml:trace contextRef="#ctx0" brushRef="#br0" timeOffset="275">1 133 8019,'6'-12'618,"0"-1"0,9 9 0,-4-5-353,-1 1 1,7 6 0,-4-4-647,3 3 0,-3 1-541,0-4 829,-1 4 93,-1-7 0,6 9 0,-7 0 0</inkml:trace>
  <inkml:trace contextRef="#ctx0" brushRef="#br0" timeOffset="817">323 39 8043,'-6'12'669,"-1"1"-334,3 2 1,0-5 0,0 3-95,-3 1 0,1 3 0,4 2 0,-2 0-177,-3 0 1,1 0-1,6 0 1,0 0-36,0 0 0,2 0 0,2 0 40,3 0 1,1-6 0,-1-1-127,5 3 1,5 0 0,2-3 75,0-5 0,-6-7 0,-1-4 0,1-5-18,-3-1 0,5-3 0,-6-6 0,-1-2 3,0-4 0,1 1 0,-5-5 0,2 2 32,-1 3 1,-3-3 0,-2 2 0,0 1 184,0 3 0,0 2 1,-2 0 77,-5 1 1,3 5 0,-9 2-130,-1 3 1,3 2 0,-1 6-141,-3 0 0,4 0 0,-1 2-1235,-3 4 0,4 5 0,-1 8 1205,-3-1 0,6 10 0,1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6:03.2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923 353 8264,'0'-19'-69,"-2"0"0,-2 0-141,-2 0 1,-9 0 0,2 2 894,-3 5 0,-3 3-550,0 9 1,-7 9 0,-1 3 0,-3 7-67,-3 6 0,-5 7 0,-6 12 0,-5 7 92,1 4 1,-5 10 0,9 5 0,2 8-62,1 10 1,6 1 0,17-39 0,2 1-1,1-3 1,0 1 145,-12 45 0,2-3 0,8 0 1,4-1-80,7-5 1,4-14 0,2-10 0,4-8-18,9-9 0,4-14 1,18-11-1,10-11-58,7-6 0,5-12 0,19-13 0,10-17-55,-37 14 1,-1-3-1,2-8 1,-1-2 0,4-1-1,0 0 1,0-4 0,-1-1-19,1-2 1,0-3-1,-3-3 1,1-1 0,1 0-1,1 0 1,-1-1 0,-1-1-52,0-1 0,-3 0 0,-6 4 0,-4 1 0,-2 2 0,-4 1 1,-5 3-1,-4 1 116,9-37 1,-13 12 0,-19 7 0,-6 4 126,-13 2 0,-7 9 0,-28 1 1,-10 5-205,-9 4 1,-9 4 0,-1 15 0,-3 3-275,0 3 0,-7 15 0,4 19 1,42-4-1,-1 4 48,-2 5 1,-1 3-1,-1 6 1,1 4-1,-3 5 1,1 2-1,1 3 1,2 1-505,1 3 0,1 2 0,5 4 0,2 2 723,2 2 0,2 0 0,1 0 0,1 1 0,3 0 0,3 0 0,-2 1 0,0-1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6:04.0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665 432 8071,'-13'-6'0,"0"0"207,-1 2 1,-3 4 0,-4 6 0,-3 7 136,-1 3 1,-6 6-1,3 3 1,1 6 20,-1 5 0,3 8-283,6 1 0,0 7 0,2-1 0,3 6 67,1 6 1,9 5-1,-3 10 1,7 2 73,7 2 1,3 6-1,9-5 1,0-3-65,0-2 1,9-11 0,3-6 0,5-10 4,2-13 0,2-5 0,4-14 0,7-8-330,4-7 0,4-8 1,4-11-1,6-19 184,5-18 1,-35 20-1,-2-4 1,1-5 0,-2-2-1,-1-3 1,-1-3 12,-1-3 0,-3-1 0,0-3 0,-3 0 0,0-2 0,-1 0 0,-2 0 0,-2 0 18,-1 1 1,-2 0-1,0 1 1,-4 1 0,2-42-1,-4 2 129,-7 9 0,-8 6 0,-9 6 1,-10 4 30,-6 7 1,-7 12 0,-10 7 0,-7 6-71,-3 7 1,-3 5-1,-2 14 1,-5 7-222,-5 10 0,-5 16 0,-4 17 35,-4 10 1,42-16-1,0 1 1,-3 3 0,-1 2-1,2 3 1,0 3-1,1 1 1,0 2-604,-2 4 1,2 2-1,4-3 1,2 1-1,-1-2 1,0 1-1,5-5 1,1 0-830,-18 38 0,8-5 1479,8-3 0,7-5 0,12-5 0,7-6 0,4-6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7:18.3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418 95 8134,'0'-13'-509,"0"1"0,0-1 643,0-6 1,0 6 210,0 1 0,-2 8-90,-4-3 1,1 5-1,-7 2 1,-3 0 432,-2 0-457,-2 0-110,0 0 0,0 6 0,0 3 0,0 1 119,0 5 0,-6 2 0,0 2 0,2 0-46,1 0 0,4 6 0,-1 3 0,0-1-10,0 0 0,2 5 1,2-5-1,4 1 104,3-1 1,-5 5-88,7-7 0,0 0-93,6-6 0,0 0 1,2 0-1,4 0 1,7-2-1,4-2 421,2-2-395,0-9 1,6 10-162,0-7 1,7-1 102,-7-6 0,9 0-258,-3 0 0,-1 0 89,2 0 0,-9 0-542,2 0 294,-4-8 198,-2 6 0,0-9-332,0 5 0,0 4-141,0-5 1,-6 3-405,-1-2 0,-5 4-160,5-5 0,-6-1 1180,7 2 0,0-9 0,6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7:19.0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 95 8756,'0'21'355,"0"2"0,0 5-188,0 1 1,0-3-1,0 5 181,0 3-228,8 2 0,-6 2 0,5 0 0,-5-3-27,-2-3 0,0 4 1,0-7-1,2 1-119,4-5 0,-4-4 0,5-2 0,-5 0-784,-2 0 0,2 0-133,4 0 0,-2-2 943,9-4 0,-9-13 0,5-11 0</inkml:trace>
  <inkml:trace contextRef="#ctx0" brushRef="#br0" timeOffset="267">77 171 8131,'10'-19'114,"5"0"1,-6 0-1,1 2 184,5 5 0,-5-3 1,3 6-1,2 1-63,2 0 1,2-5 0,2 7-1,2-1-166,2-1 1,0 6 0,-6-5-1,0 5 121,0 2 1,0 0 0,0 0-549,0 0 0,-2 2 0,-2 3 0,-5 3-680,-1 3 1,-1-5 1037,-1 7 0,-5-1 0,6 7 0</inkml:trace>
  <inkml:trace contextRef="#ctx0" brushRef="#br0" timeOffset="559">39 418 7383,'19'0'-123,"0"-3"1,0-1 443,0-2 1,0 0 0,2 3 0,2-1-6,2-2 1,1-3 0,-7 5 0,2-2-361,4 2 1,-4-5 0,4 3-397,-4 2 1,-2 2-931,0 2 451,-8 0 919,-3 8 0,-8-6 0,0 7 0</inkml:trace>
  <inkml:trace contextRef="#ctx0" brushRef="#br0" timeOffset="853">115 588 8118,'12'7'-200,"1"-1"0,0 7 0,6-5 651,0 2 1,0-5 0,0 3-6,0 1 0,-1-7 0,1 4 0,0-4-203,0-2 1,0 0-1,0 0 1,0 0-208,0 0 1,0-2 0,0-2 0,0-3-237,0 3 0,-6-4 1,-1-1-553,3-1 0,2 6-1015,2-3 1767,-8 5 0,5-6 0,-5-3 0</inkml:trace>
  <inkml:trace contextRef="#ctx0" brushRef="#br0" timeOffset="2034">134 740 6828,'0'-11'1522,"0"3"-982,0 8-138,0 0 1,8 0 0,5 0-274,4 0 0,2 0 0,0 0 0,0 0-76,0 0 1,-1-2 0,4-2 0,1-3-6,2 3 0,0-4 0,-6 1-74,0 3 1,-6 2 0,0 2-283,1 0-3,-5 0 272,-1 0 1,-8 0 124,0 0 1,-8 0 0,-5 0-32,-4 0 1,-2 0 0,0 0 0,0 0 49,0 0 1,-2 6 0,-2 1-1,-4-1-33,-3 2 1,5 1 0,-5 4 0,3-5 75,4 0 1,-5-3-1,3 5 67,2-1 0,2-3-113,2-6-925,8 0 754,3 0 0,10 0 1,4 0 68,7 0 0,4-17 0,2-4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7:27.9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95 570 10407,'13'-7'494,"-1"1"1,3 2-221,2 2 1,2-5 0,0-1-110,0-3 0,0 5 1,0-4-1,2-1 0,2 1 12,2-5 0,1-2 0,-7-2 0,0 0-134,0 0 1,-1 0 0,-1 0-99,-4 0 74,4 0 0,-13 7 0,7-1-49,-3-2 1,0-8-1,-3-2 1,1 1 0,-2 1 23,-2-2 1,5 4-1,-1-4 1,-2 4 54,-2 2 1,-2 0 0,0 0 528,0 0-424,0 8-54,0 3-142,0 8 1,-2 0-96,-4 0 0,4 8 110,-5 5 1,5 4 63,2 2 1,0 0-1,0 0 1,0 0-3,0 0 1,-6 2 0,0 2 0,1 2 24,3-2 1,0-2 0,-2-2-1,-4 2-11,-3 5 0,5-5 0,-7 6 0,-2-2 11,-2 1 0,1-1 0,1-6 0,0 2-20,-6 4 0,2-4 1,-6 5-1,4-5-39,2-2 0,0-2 1,2-3-1,2-3-107,3-3 0,-1 5 0,-6-7-386,0-2 296,8-1 0,-5-3 0,3 0-241,-4 0 0,-2 0 0,0 0-215,0 0 0,6 0 652,1 0 0,8 0 0,-5 0 0</inkml:trace>
  <inkml:trace contextRef="#ctx0" brushRef="#br0" timeOffset="866">759 323 7649,'0'-12'118,"0"-1"0,2 9 107,4-3 310,-4-3 146,7 8-547,-9-7 1,-2 9 0,-2 2 6,-3 5 1,-1-3 0,1 9-98,-5 1 0,-5 3 0,0 2 0,2 0 42,3 0 0,5 0 0,-3 0 1,-1-2-5,1-4 0,6 3 1,-5-5-1,3 2-1,-1-1 0,1-5-68,6 5 1,0-6 71,0 7 1,9-9 0,3 3-43,5-5 0,4-4 0,2-3 0,3-3 104,-3-3 0,4 7 0,-2-4 1,-1 2-172,-3-1 1,4-1-1,0 4 1,-2-3-16,-1 3 1,-3 2 0,0 0 0,-1-2-279,1-3 1,0 1-758,0 6 349,0 0 1,-6 0-209,0 0 1,-11 0 932,-2 0 0,-9 0 0,-10 0 0</inkml:trace>
  <inkml:trace contextRef="#ctx0" brushRef="#br0" timeOffset="1150">873 228 9477,'0'13'582,"0"0"1,0 1-337,0 3 0,0 4 1,0 3-1,0 3-96,0 2 0,0 1 0,0 6 0,2-3-84,4 1 0,-4 4 0,5-11 1,-5 1-40,-2-1 1,0 5-1,0-7-375,0-2 1,0-2 0,0-2-1118,0 0 1,0-6 1464,0 0 0,8-18 0,3 3 0</inkml:trace>
  <inkml:trace contextRef="#ctx0" brushRef="#br0" timeOffset="1524">1271 228 7954,'0'13'900,"-2"-2"-679,-4-3 1,1 7 0,-5-3 0,-1 5 0,1 2 44,-5 0 1,4 2 0,-1 2 0,-1 3-104,3-3 0,-5-2 0,6-2 0,1 0-36,0 0 0,1 0-83,7 0 0,2-2 78,5-5 1,3-3 0,9-9 0,2 0-23,5 0 0,-3-2 0,6-5 0,1-3-52,-1-1 1,1-6 0,3 7 0,-3-3-109,-3 1 0,5 5 1,-7-3-337,-2 1 212,7-6 87,-9 13 1,0-6-1,-10 6-822,-3-4-1232,7 3 1066,-13-5 0,6 6 1085,-8-4 0,-8-5 0,-3-8 0</inkml:trace>
  <inkml:trace contextRef="#ctx0" brushRef="#br0" timeOffset="1759">1347 247 8061,'0'13'1497,"0"0"-1038,0 1 1,2 10 0,2 1 0,2 0 98,-1 3 1,3 1 0,-2 7 0,-1 0-213,-3 2 0,4-11 0,0 11 0,1-2-174,1 0 1,-6 2-1,5-1 1,-5-1-714,-2-4 0,0 2 0,0-7 1,0 0-1366,0 1 1,0-3 1905,0-6 0,0 8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04.06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95 589 9293,'0'19'-251,"0"0"0,0 0 57,0 0 1,0 0-1,-2-1 62,-4 1 0,4 0 1,-7 0-1,1 0-19,-5 0 1,3-6 0,-1 0-795,3 1 945,-7 3 0,13-6 0,-7-3 0</inkml:trace>
  <inkml:trace contextRef="#ctx0" brushRef="#br0" timeOffset="701">304 96 7498,'8'-11'278,"3"3"-215,8 8 1,0 0-1,0 0 1,-2-3 20,-5-3 0,5 4 1,-4-4 29,4 4 0,2 2-28,0 0 1,-3 2-61,-3 4 0,-4 5 15,-9 8 0,0 0 0,-3-1-12,-3 1 0,2-6 1,-7 0-21,3 1 0,-1-5 0,5-1-44,-2 1 71,0-7-46,6 15 1,0-7-1,2 7 10,4-4 1,-2-3 0,9-3 59,2 5 1,-7-1 0,1-1 49,-1-1 1,0 6 0,5-3-35,-7 5 0,-4 2 0,-2 0-49,0 0 1,-2-2 0,-2-2 0,-4-3-46,-3 3 1,5-5-1,-7 1-193,-2-3 1,5 5 0,-3-7-75,-1-1 1,3-3-1,-2-2-520,-1 0 0,3-2 805,-2-5 0,1-3 0,-7-9 0</inkml:trace>
  <inkml:trace contextRef="#ctx0" brushRef="#br0" timeOffset="1128">778 20 7522,'19'0'-323,"-6"-2"0,-1-3 635,3-1 1,2 0-1,2 6 19,0 0 1,0 0 0,-2 2-314,-5 4 0,-3 5 0,-9 8 2,0 0 1,-2 6 0,-3 0 0,-3 0 24,-3 3 1,1-5-1,-5 7 1,3-3-8,-3-4 1,0-2-1,2-2 1,5 0 12,0 0 1,5 0-97,-3 0 115,4-8-52,2 5 0,2-7 0,4 4 0,5-5 0,2-2 29,-1 1 0,1-1 1,6-6-83,0 0 0,0 0 1,0 0-304,0 0 0,0 0-718,0 0 81,-9 0 975,-1 0 0,-1 0 0,3 0 0</inkml:trace>
  <inkml:trace contextRef="#ctx0" brushRef="#br0" timeOffset="1349">1214 342 8009,'7'13'72,"-1"-1"0,7 1 0,-5 6 0,0 0 210,1 0 0,6 0 0,-5 0 1,3 0-142,-1 0 1,-5 6-1,3 0 1,-1 1 19,-5 1 1,-2-6-1,-2 7 1,-2-3-392,-4 0 1,-5 7 0,-8-7 0,0-2-216,0-2 0,0-2 0,0-2-678,0-4 658,0 4 465,0-15 0,0 6 0,0-8 0</inkml:trace>
  <inkml:trace contextRef="#ctx0" brushRef="#br0" timeOffset="2060">1688 96 8116,'13'-13'-1117,"0"2"1315,2 3 0,1 0 0,3 3 0,0-1-38,0 2 0,0 2 0,0 2 1,0 0-64,0 0 1,0 0-1,0 0-54,0 0 1,-2 2-1,-4 4-49,-7 7 1,-4-3 0,-4 3 0,-2 2 40,-3 2 1,-7 1 0,1 1 7,-4 0 0,0 0 0,2 0-33,3 0 1,5-6 0,-3 0 0,2 1-14,3 3 0,3-4 18,2 0 1,9-7 0,3 4 6,5-1 0,2-1 0,0-4 0,0 3 8,0-3 0,-6 4 0,-1-1 0,1-1 61,-3 2 0,5-3 0,-8 7-50,-3 3 0,-2 2 0,-2 2-11,0 0 0,-9 0 0,-3 0-50,-5 0 1,0-7 0,2-1 0,3 0-56,-3-1 0,-2-6 1,-2 3-295,0-5 0,6-2 0,1 0-64,-3 0 1,-2-2 0,0-5 0,3-3 432,1-1 0,9-14 0,-5 4 0</inkml:trace>
  <inkml:trace contextRef="#ctx0" brushRef="#br0" timeOffset="2808">2504 1 7960,'-13'12'-779,"1"-1"910,-3-3 0,4 7 0,1-2 1,-1 4 3,1 2 0,4 0 0,-7-1 0,-2 4-2,-2 3 0,0 2 1,3 7-1,3-5-35,3-1 0,-5-1 0,7-4 0,2 3-23,1-3 1,3-2 0,3-2-18,3 0 0,4-2 1,9-5-128,0-5 0,0-5 0,0-2 0,0 0 122,0 0 1,0 0 0,0 0-1,0-2 13,0-5 1,-2 3 0,-2-6 0,-5-1 132,-1 1-136,-3-3 0,-6-6-140,0 0 0,-2 2 1,-4 5-1,-5 3-171,0 1 0,-5 6 0,3-5 19,-4 5 1,-2 2 0,0 0 0,0 0-229,0 0 1,0 0-1,0 2-462,0 5 919,0-5 0,0 15 0,0-7 0</inkml:trace>
  <inkml:trace contextRef="#ctx0" brushRef="#br0" timeOffset="3049">2883 418 8040,'11'19'0,"-5"0"3,-4 0 0,-2 0 1,-2 0-1,-2 2 369,-2 4 0,-3-4 0,3 5-411,-7-5-1,-4-2 1,-2 0-57,0 0 0,1-7-110,-1 1 1,0-9 0,2 0-613,4-8 818,-4 2 0,7-23 0,-9 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7:44.0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133 133 7736,'0'-19'740,"0"9"-289,0 1-122,0 1-200,0 6 1,3-6 70,3 8 0,-4 8 0,4 5 56,-4 3 1,5 10 0,-1 1 15,-2 3 1,-2 3-100,-2 12 1,0-3 0,0 6 0,0 1 228,0-1-149,0-6-155,-8 5 0,6-9 1,-4 0-1,3-3 1,3-3 0,0-5 0,0-8-297,0 0-212,0 0 1,0-6 318,0 0 1,0-20-1,0-3 1,0-13 0,0-7 16,0-4 1,0-2 53,0-1 1,0-1 0,0 0 0,3-2-1,1-3 1,2-1 0,-2 2-78,-2 2 82,-2 2 1,2 0 0,3 2 0,1 3 0,0 3 0,3 3 48,3 4 0,-1 1 1,0 4-1,-1-1 122,1 0 0,1 2 6,7 4 0,0 5 0,0 8-68,0 0 0,-6 2 1,-1 4-1,5 7-7,6 4 0,-6 8 1,4 2-1,-2 1 23,-4-1 1,0 7-1,4-3-27,0 5 0,-7 0 0,-1-2 0,-1-5-93,1-1 112,-7 5-219,13-12 1,-15 13-168,5-9 1,1 1 0,-2-5 0,-2 2 0,-1 2-643,-3-2 1,2-1-1,2-3 156,2-1 0,1 1 244,-7 0 526,-9-8 0,-1 6 0,-9-7 0</inkml:trace>
  <inkml:trace contextRef="#ctx0" brushRef="#br0" timeOffset="243">1 532 8584,'19'-19'1037,"2"8"-399,4 5-256,-4-5-51,15 9 430,2-6-436,2-1 1,8 7 184,-3-4-32,3-5-214,1 9 1,5-12-390,-3 7 112,-5 1 69,-8-3 1,-4 7-769,-9-4 0,1 4 203,-8 2-814,-7 0 1323,6 0 0,-15 0 0,6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7:45.4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95 38 7733,'-12'-6'1169,"-1"0"-991,9-1 0,-5 9 0,9 7 67,0 10 0,0 2 1,0 13-1,0 6 0,0 8 0,3 1 1,1-1-1,2 1 6,-2-1 0,5-4 0,-1 5 1,1-5-275,-1-8 0,-2 2 0,-6-9 0,0 3-388,0-1 0,0-7 1,0 1-819,0-4 0,0-8 122,0-1 1107,0-7 0,-8-14 0,-3-12 0</inkml:trace>
  <inkml:trace contextRef="#ctx0" brushRef="#br0" timeOffset="133">1 114 7742,'0'-19'0</inkml:trace>
  <inkml:trace contextRef="#ctx0" brushRef="#br0" timeOffset="912">38 114 7504,'0'-12'301,"0"-1"1,0 7 0,3-5-178,3 3 0,-2-5 0,7 5 1,-1-1-2,1 1 1,1 1 0,7 5-1,0-2-10,0-2 1,7-1-1,-1 7 1,0 0 11,3 0 1,-7 0 0,4 2 0,-4 3-239,-2 1 1,0 2 0,-2-1 80,-5 5 0,3-1 0,-9 2 1,-1 1 39,-3 3 0,-4 2 0,-3 2 0,-3 2 58,-2 3 0,-3-1 0,-6-4 0,0 2 16,0 3 0,0-1 0,0-6-33,0 0 0,6-7 1,1-1 51,-3-3 0,7 1-245,1-3 176,-3-4 0,10 7 1,0-9 13,10 0 0,1 0 0,1 0 0,3 0-45,2 0 0,2 6 0,0 0 1,0-1 4,0-3 1,0 4 0,0 2 0,0 1 141,0-1 1,0 7 0,0-4-1,-2 3 0,-5 5 0,5-8 0,-6 12 1,-1 0-26,-4-2 0,-1 0 1,-1-2-1,2 0 64,-2 0 0,-1 0 0,-3 0 1,-3 0-42,-3 0 0,2-2 0,-9-2 0,-1-3-13,-3 3 1,-2-4-1,0-1 1,0-1-84,0-5 0,-6 4 1,-1-1-1,3-3-112,2-2 1,0-2-1,-2 0 1,-3 0-537,3 0 0,2 0 0,2 0-395,0 0 0,0 0 1,2-2 992,5-5 0,3 5 0,9-6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8:07.9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740 123 7902,'-8'-19'-15,"-5"0"0,3 6 1,-3 2-1,-4 1 1,-4 1 296,-4 1 0,-7 2 0,5 6 0,-3 2 76,-3 4 0,-3 5 1,-2 8-1,0 2-128,0 4 0,0 11 0,0 12 0,0 7-5,0 10 1,2 7-1,3 4 1,3 0-17,3 0 1,2 0 0,6-1 0,2 1-67,4 0 0,5-2 1,10-2-1,6-5-102,11-2 0,9-4 0,9-10 1,1-9-82,0-8 1,9-3 0,5-12 0,7-8-41,5-7 1,14-19 0,-3-8-1,3-10-3,0-14 1,-4-12 0,-4-6 0,-7-3-119,-4-3 0,-13-9 0,-6-2 0,-8 1 233,-5 3 0,-10 0 0,-10-2 0,-5-2 266,-2 2 1,-5 8 0,-5 5-1,-11 2-70,-7 4 0,-7 6 0,-8 11 0,3 12-291,-2 9 0,-8 14 1,-1 11-1,-6 17-268,-6 17 1,-4 17 0,29-21 0,0 1-1,0 1 1,0 0-201,0 1 0,0 1 1,0 1-1,0 0 1,1 1-1,0 0 265,2 0 0,1 0 0,-32 29 0,10-1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8:12.7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474 57 7656,'-2'-17'302,"-4"5"1,2 1 0,-9 7 86,-2-3 0,-2 1 1,-2 8-1,0 5-119,1 5 0,-10 7 1,-1 4-1,-5 5 24,-4 1 1,11 3-1,-9 8 1,4 2-83,3 2 1,5 9-1,-1-2 1,4 5 5,2 8 0,9-3 0,3 8 1,5 3-1,2 2 0,2-7 1,5-4-1,5-6-53,5-6 0,13-7 1,8-12-1,10-9-114,7-8 0,4-7 0,4-10 0,7-6-138,3-11 1,9-17 0,3-15-1,-43 24 1,0-1 97,0 0 1,0 0 0,38-29 0,-10 0 0,-9 0-114,-8 0 1,-15 2 0,-13 2-1,-6 5 163,-6 2 0,-7 1 0,-12 5 1,-9-2 230,-8-2 0,-7-2 0,-10 3 0,-4-1-112,-7 2 0,3 10 1,-3 7-1,1 4-78,1 2 0,1 9 0,6 3 0,-5 7 332,-1 7-1888,6 3 360,-5 17 848,9 3 0,0 8-1421,0 0 0,7 0 1667,-1 0 0,7 6 0,-2 0 0,5-2 0,8-2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8:27.13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74 930 7876,'-10'0'-386,"1"0"446,9 0 460,-8 0-26,6 0-72,-7 0-237,9 0 0,9 0-89,4 0 1,3 0 0,3 2 0,0 2 3,0 2 1,0 1 0,0-7 0,0 0-26,0 0 1,6 0 0,1 0 0,-3 0 19,-2 0 1,-2 0 0,0-2 0,0-3-49,0-1 0,0-7 1,-2 5 87,-5-3-72,5 7 1,-6-13-57,8 5 0,-2-5 1,-3 0-1,-3 2-3,-3 3 1,7 5-1,-2-5 0,-3 1 1,1-4 10,-3 3 1,-1 5 60,-7-5-38,8 8 35,-6-5-287,6 9-34,-8 0 139,0 0 63,-8 0 0,4 0 26,-9 0 0,9 2 1,-4 2 52,-1 3 0,-1 7 1,-9-1-7,0 4 1,6-4 0,0-1 0,-1 1-2,-3-3 1,-2 7 0,0-4 0,0 2 13,0-3 1,0 5 0,0-4-1,0 2-20,0-3 0,0 5 1,0-4-74,0 4 1,0-7-1,0-1 1,0-3 34,0 0 1,0 1-1,0-7-3,0 0 1,7 0 0,-1 0-18,-2 0 1,-2 0-127,-2 0 0,7 0-783,-1 0 29,9 0 0,-2 0 918,12 0 0,5 0 0,7 0 0</inkml:trace>
  <inkml:trace contextRef="#ctx0" brushRef="#br0" timeOffset="363">264 266 7066,'0'19'381,"0"0"1,0 0-207,0 0 0,6 0 0,1 0 1,-3 0 1,0 0-824,2 0 1,-3 0-38,3 0 0,-4-7 684,-2 1 0,8-9 0,3 4 0</inkml:trace>
  <inkml:trace contextRef="#ctx0" brushRef="#br0" timeOffset="872">492 133 7900,'8'2'-412,"-8"5"0,0-3 0,-8 6 0,1 1 589,1-1 1,-2-3 0,3 5 25,-1 3 0,-2 2 0,3 2 34,-1 0 0,0 0-109,6 0 1,6 0 0,3-2 0,-1-3-90,0-1 1,7-9 0,-2 5-66,4-1 1,2-6 0,0 5 0,0-5 28,0-2 1,-7 0-1,1 0 40,2 0 1,-1-9 0,1-3-22,-2-5 0,-9-2 0,4 0 0,-1 0 35,-1 0 1,0 0 0,-6 0 6,0 0 0,-2 0 0,-2 0-28,-2 0 0,-3 6 0,3 3-55,-7 1 0,3-3 0,-3 5-108,-2 3 0,5 2 0,-3 2-118,-2 0 0,5 0 0,-3 2-154,-2 5 0,5-3 52,-3 8 1,9-5 346,-2 5 0,4-7 0,2 3 0,0-8 0</inkml:trace>
  <inkml:trace contextRef="#ctx0" brushRef="#br0" timeOffset="1283">814 76 7900,'-13'7'-1060,"3"1"1100,1 3 1,-3 1-1,3 7 166,-1 0 0,6 0 0,-3 0-201,5 0 73,2 0 0,0 0 0,0 0 0,0 0 14,0 0 0,9-7 0,3-1 0,3 0 5,-2-1 0,4-6 1,-5 3-1,5-5-1,2-2 0,0-2 0,0-3 0,0-3 50,0-3 0,0-1 1,-2-7-1,-3 0 8,-1 0 0,-7 0 1,5 0-1,-3 0-11,-3 0 0,-3 0 0,-2 0-61,0 0 1,0 0-1,-2 0 1,-3 0 19,-1 0 0,-7 7 1,5 1-1,-3 1-166,-3-1 1,3 7-1,-1-3 1,-3 5-357,-2 2 0,-2 0 0,0 2 0,0 3-144,0 1 0,2 9 1,2-3-1,3 3 564,-3-2 0,-2 12 0,-2-4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8:48.68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342 58 6140,'10'-2'202,"-3"-5"328,-5 5 405,-2-6-429,0 8 229,0 0-411,8 0-156,-6 8 0,7 3-49,-9 8 0,0 0 0,0 0-38,0 0 0,0 0 0,0 0 0,0 0 24,0 0 0,0 0 0,0 0-60,0-1 0,0 1 0,0 0 0,0 0-28,0 0 1,0 0 0,0 0-27,0 0 1,2 0 41,4 0-116,-4 0 219,7 0-34,-9-8-98,0-3 32,-9-8-93,7 0 42,-15 0 1,7 0 0,-9 0 12,0 0 0,6 0 0,1 0 0,-3 0 2,-2 0 0,4 0 1,1 0-1,-3 0 31,-2 0 1,-2 0 0,0 0 0,0 2 9,0 4 0,7-3 0,-1 3 142,-2-4 1,5-2-77,-3 0 51,9 0 46,-5 0-147,9 0-143,0 0 0,9 0 64,3 0 1,-1 0 6,2 0 0,-1 0 0,7 0 39,0 0 1,-6 0-1,-1 0 0,3 0 1,2 0-1,2 0-5,0 0-14,-8 0 0,5 0 0,-3 0-5,4 0 0,-4-2 0,-1-4-1,3-7 0,-4 2 0,-1-1-6,-2-3 0,1 7 1,-5-1 10,2 1 0,1-3-3,-7-8 0,2 9 0,2 1 1,2 1 0,1 4 0,-7-9 22,0-2 1,0-2 0,0-2-19,0 0 1,0 0 0,0 0-1,0 1-8,0-1 1,0 0 0,0 0 4,0 0 0,0 0 1,0 0-8,0 0 0,6 0 1,0 0 32,-1 0 0,-3 6 238,-2 1-98,0 7-325,0-3-30,0 8 115,0 0 1,0 8 83,0 5 1,-2-2 0,-3 1 0,-3 3 87,-3 2 1,7 2 0,-2 0-1,4 0 27,2 0 1,-2 2 0,-3 2 0,-1 4 29,2 3 1,2-5 0,2 5 0,0-3-79,0-4 1,0-2 0,0-2 0,0 0-91,0 0 0,0 0 0,-2 0-202,-5 0 237,5-8 75,-6-3 1,6-8-42,-5 0 1,3-2-89,-8-4 1,1 1 0,-4-5-12,3 1 1,-1 3 4,-6 6 1,6 0-1,1 0 1,-3 0-1,-2 0-38,-2 0 0,0 0 0,0 2 0,0 2 62,0 3 1,7 1-1,-1-4 1,-2 3 31,-2-3 1,5-2-1,1 0 1,1 2-5,-1 3 226,7-1-133,-5-6-54,9 0 0,3 0 0,3 0 30,7 0 0,3 0 0,3 0 0,0 0-55,0 0 1,0 0 0,0 0 0,0 0-32,0 0 0,0 0 0,0 0 0,0 0-11,0 0 0,0 0 0,0 0 0,0 0-51,0 0 1,-6 0 0,-1 0 42,3 0 1,2-2-13,2-4 1,-2 1-6,-5-7 0,-1 7-75,-5-1 1,-4 2-271,5-2-673,-5 4-413,-2-7 76,0 9 1,0 9 1390,0 3 0,-9 5 0,-1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8:56.64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608 172 7883,'0'-19'-135,"0"0"0,6 0 0,0 0 379,-1 0 1,-1 2 0,0 2 809,2 3-776,1-1 1,-9 2-102,-5 5 1,-3 4 0,-9 2 0,0 0-55,0 0 0,-2 2 0,-2 4 1,-5 7 45,-1 4 0,-3 2 0,-6 2 0,0 2-95,0 2 0,0 9 0,3-4 0,1 1 51,2 1 0,3-1 1,-3 7-1,7 0-3,4 0 0,-2 0 1,2 0-1,6-2 2,4-4 1,5 1-1,6-5 1,0 1-86,0 5 1,10-7 0,7 1 0,9-3-61,3 0 1,3 7 0,8-7 0,2-2 10,2-2 1,13-4 0,-4-2-1,2-4-20,6-3 1,-11-2 0,5-6 0,-7-2 80,-5-4 1,-3-7 0,-2-12 0,-3-7-6,-3-4 0,-5-4 1,-8-2-1,0-4 239,0-3 1,-8-1-1,-5-7 1,-4 0-8,-2 0 0,0 0 1,-2 3-1,-4 3-110,-7 7 1,-10 4 0,-2 4 0,-1 4-130,-1 7 0,4 6 0,-7 4 0,1 5-430,-1 1 0,-1 5 1,-7 10-1,2 7-1035,4 4 1,-3 10 1425,3 5 0,5 4 0,-1 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8:57.84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510 304 7806,'0'-21'-33,"0"-4"1,0 3 0,0-3-1,0 4 467,0 2 1,-6-6 0,0 0 558,2 1-780,1 12 0,-5-3 0,-5 9-12,-3 1 1,-6 5 0,-3 7 0,-4 8 17,-1 8 1,-6 2 0,5 11-1,-5 4-30,-2 0 1,6 15-1,3 2 1,-1 2-19,1 0 0,6 4 0,0 0 1,6-2-6,4-2 0,9-4 0,-3-4 0,10-7-80,9-4 0,3-2 1,19 0-1,6-2 10,8-5 0,13 3 0,5-9 0,1-2-13,5-2 1,8-10 0,0-5 0,-2-8-25,0-11 1,-7-5 0,12-18 0,-10 0 98,-9-4 0,-3-4 0,-17-1 0,-2-5 12,-2-5 0,-12 4 0,-9 3 0,-11-1 110,-6 1 1,-4 4 0,-6-5 0,-11 1 145,-11-1 1,-8 7 0,-6-4 0,-7 2-244,-3-1 1,-5-5 0,-3 5-227,-1 3 41,0 11 0,6-3 1,0 11-1,2 4-129,5 4 1,3 11 0,10-2 0,-1 3-491,0 3 0,2 9 1,2 3-1,3 7-499,-3 7 0,4 12 1,1 12-185,1 5 1,5 2 0,8 2 1303,3 4 0,-1 5 0,-6 7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9:04.09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472 74 8366,'11'-8'194,"-3"-3"283,-8-7 0,0 5 58,0 0-442,-8 9 0,-3-2 1,-8 10-1,1 6 5,-1 7 1,-9 0 0,-3 17 0,-5 6 5,-2 8 0,0 16 1,0 5-1,0 9 75,0 11 0,2-9 0,5 12 1,5-3 40,5-1 1,11-5 0,3-16 0,7-2-197,7-3 1,12-12-1,12-6 1,7-6-111,6-6 1,7-13 0,12-13 0,7-4 58,4-2 1,10-10 0,2-9 0,3-13 13,-1-10 1,-3-6 0,-43 20 0,0-1 0,30-28 64,-11 0 1,-9-8 0,-14-3 146,0 1 0,-10-7-16,-9 4 1,-3 3-1,-9 2 1,-3 6 0,-10-7 0,-9 14 0,-10 1-75,-13 3 1,-15 5 0,-12 12 0,-5 8-215,-8 8 1,2 9 0,-6 12 0,6 9-286,7 8 1,-5 6-1,6 9 1,1 0-222,4 0 1,6 0-1,6 2 1,9 2-1426,8 2 2036,7 1 0,8-7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9:05.18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1043 169 8111,'-25'-9'0,"-2"-1"170,-3-1 1,1-3 0,-7 7 163,-2 3 1,2 2 0,-15 2 0,1 2-1,-1 4 75,1 7 0,-1 10 1,-6 7-1,2 3-88,5 7 1,-5 11 0,5 2-1,-3 8 16,2 8 1,-1 5 0,9 0 0,8-2-68,7-3 1,9-1 0,7 3 0,5-3-75,5-3 1,13-2-1,10-6 1,12-2-49,10-5 0,18-3 1,4-11-1,13-7-103,11-10 1,-35-12-1,3-3 1,6-5-1,1-3 1,6-1-1,3-2-72,5-4 1,0-4 0,-4-1 0,-1-3 0,3-3 0,0-1 0,-2 0 0,0-2-86,-2 2 1,-1-3 0,-5-3 0,-3-3 0,-9 5 0,-3-3 0,-7 1 0,-4-3 198,28-33 0,-20-2 1,-12-11-1,-15-2 333,-13-3 1,-10 1 0,-12 8 0,-18 3 11,-14 1 0,-18 9 0,-9 0-480,31 34 0,-3 1 50,-2-2 1,-3 1 0,-9 7 0,-2 3 0,0-3 0,0 2 0,0 4 0,0 2-50,-1 4 1,2 2 0,2 1-1,2 3 1,2 4 0,0 3-1,1 1 1,1 2-585,2 3 1,1 2 0,-44 16 0,19 9 0,5 0-309,6 0 1,12 2 0,9 4 0,8 7-524,9 3 0,6 5 1462,6 5 0,5-1 0,8 4 0,0-3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13.06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1 188 8105,'0'-13'-296,"0"0"1,0 7 812,0-7-157,8 9 0,3-6-174,8 3 1,0 5-1,0-4 1,0 4-104,0 2 1,0-2-1,0-3 1,0-1-6,-1 2 1,-5 2-1,0 2 1,2 0 41,1 0 0,-3 2 0,0 2-187,1 2 0,-3 7 0,0-4 1,-3 1 1,-2 3-1,-6 6 73,0 0 0,-8 0 1,-5 0 15,-4 0 1,5 0-1,-1-1 1,0 1-21,3 0 1,-5-6 0,7-2 0,-1-1 5,1 1 0,-5 1 34,7 7 0,-7-6 14,7 0 1,2-3 0,10 5-21,7-3 0,3-7 1,3 1-1,-2-2 54,-4 3 1,4-5-1,-5 4 1,5-2-29,2 3 0,-2-3 1,-2 8-12,-2 3 0,-9 2-3,2 2 0,-4 0 0,-2 0-39,0 0 0,-2 0 1,-4 0-22,-7 0 0,3-7 1,-3-1-28,-2-3 0,-2 5 1,-2-7-94,0-1 0,0-3 0,0-2-13,0 0 0,7-2-747,-1-5 1,9 3 222,-2-9 0,4 7 0,2-7 668,0-1 0,0-3 0,0-2 0</inkml:trace>
  <inkml:trace contextRef="#ctx0" brushRef="#br0" timeOffset="2250">911 55 7484,'-6'13'97,"-3"-1"0,1 3-9,0 2 1,-7 2 0,4 0 0,-1 0 5,-1 0 1,7 0-1,-7 0 1,0 0 12,3 0 0,-5-7 1,9 1-1,-1-1-22,-1-1 0,6 0-73,-4-5 1,6-4 57,6 4 0,4-2 0,9 1 0,0 1 33,0-2 0,0-2 0,2-2 0,3 0-32,1 0 0,2 0 0,-4 0-59,3 0 0,-1 0 1,-4 0-1,2-2 0,3-2-88,-3-2 1,-8-1-1,-3 7-123,3 0 0,-5-2-904,3-4-416,-9 4 1519,5-7 0,-18 9 0,-1 0 0</inkml:trace>
  <inkml:trace contextRef="#ctx0" brushRef="#br0" timeOffset="2556">949 131 7911,'0'-19'714,"2"8"-575,5 5 1,-5 6 0,4 6 1,-4 7 1,0 4 0,2 2-1,3 0-10,-3 0 0,-2 2 0,-2 2 0,0 4-58,0 3 1,0-1-1,0 5 1,0-4-61,0-3 0,0 5 0,0-7 0,0 0-92,0 3 0,0-7 0,0 4 115,0-4 0,0-2-959,0 0-473,0-9-57,0 7 1453,0-15 0,0 7 0,0-9 0</inkml:trace>
  <inkml:trace contextRef="#ctx0" brushRef="#br0" timeOffset="3101">1575 112 6087,'-19'0'155,"6"6"0,1 3-47,-3 1 0,-2 3 1,-2 6-1,0 0 45,0 0 0,7 2 1,-1 2-1,0 4 30,3 3 1,1-7 0,9 4 0,0-1-99,0-1 0,0 0 1,0-6-1,2 0-10,5 0 1,3 0 0,9-2 0,0-2-141,0-3 1,7-7 0,1 1 0,0-4 41,1-2 1,3-2 0,-3-4 0,-1-5 41,1 0 0,-3-5 0,-6 3 0,0-4-15,0-2 1,-7 0 0,-1 0-1,-3 0 24,-3 0 1,-3 0-1,-2 0-30,0 0 0,0-2 0,-2-2 0,-5-2 1,-5 2-55,-5 2 0,-2 2 0,0 0 0,0 0-105,0 0 1,0 8 0,0 5-95,0 4 1,0 2 0,0 0-1,0 2-21,0 4 1,6 3 0,1 5 275,-3-1 0,0 0 0,1 3 0,1-3 0,9 4 0,-5-6 0</inkml:trace>
  <inkml:trace contextRef="#ctx0" brushRef="#br0" timeOffset="3765">2258 36 6794,'-13'0'-165,"1"0"1,-1 6 284,-6 1 1,0 1-1,0-2 50,0 7 1,0-3 0,0 1-93,0-3 0,7 7 1,-1-2 4,-2 4 0,-2 2 0,0 0-28,5 0 0,3-7 0,9 1-2,0 2 1,2-7-1,5-2-27,5-3 0,1-3 0,4 0 0,4 0-50,0 0 0,2 0 0,0 0 0,3 0-16,-3 0 0,-2 0 0,-2-3 0,0-1 32,0-2 1,0-7-1,-2 5 1,-3-3 38,-1-4 0,-7 5 0,5-3 0,-1-1 35,1-3 1,-5-2-1,5 0 1,-3 0 47,-3 0 0,3 6 1,-2 1 196,-2-3 0,-1 4 59,-3-1-349,0 7 0,0-1 1,-3 10 74,-3 3 0,4 7 0,-6-1 0,1 4 47,1 2 0,0 0 0,6 2 0,0 2 75,0 2 0,0 9 0,0-4 1,0 1-89,0 1 0,0-1 1,0 5-1,0-2-52,0-2 1,0-3 0,0 5 0,0-5-158,0-1 0,0-3 0,0-6-1596,0 0-247,0 0 1922,0-9 0,8-1 0,3-9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9:16.92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152 589 6810,'0'-13'926,"0"0"-736,0 9 0,0-6-407,0 3 1,-2 5 347,-4-4 0,4 2 282,-5-3-247,5 5 1,2-4 295,0 12 0,0-2 57,0 9 1,0-7 175,0 7-499,0-9 1,9-4 0,3-12 0,3-5-52,-2-2 0,3-9 1,-3-1-1,4-3-176,2 1 1,-6 5 0,-3-3 0,1-1 84,-1 1 1,-6 4-1,3-5 1,-3 3 48,2 4 1,-4 1-1,5 4-12,-5-1 0,-2 0 0,0 0-12,0 0 1,0 6 126,0 0 56,0 1-143,0 1-64,0 3 1,0 10-1,0 4 1,0 7 4,0 4 0,0-5 0,0 1 0,-2 2 119,-5 2 0,5 4 0,-4 2 1,4 2-41,2-2 1,-6-2-1,-1 0 1,1 3 0,-3 1 1,5 7-1,-6-7 1,-1 0-85,1 3 1,-1-7-1,-4 4 1,3-2-123,-3 2 0,4-10 0,-1 4 0,-1-2-261,3 0 1,-7 0 0,4-3-19,-4-1 1,5-9 0,-1 5-374,-2-1 1,5-6-3268,-3 5 3985,0-5 0,3-2 0,1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9:17.50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39 7991,'11'-13'-1478,"-5"1"837,-4 7 641,-2-3 0,0 16 0,0 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9:25.6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456 835 7813,'-13'-6'-416,"3"-2"481,1-3 0,3 5 0,6-7 0,0-2 0,0 5 241,0-3 0,0 7 656,0-7-585,0 9 0,0-7 340,0 5-640,0 4 0,0-4-42,0 12 0,0-2 1,0 9-1,-2 2 53,-5 1 0,3 10 1,-6-1-1,-1 0-5,1 3 1,-3-5 0,-4 9 0,2-1-76,3-1 1,-1 5 0,-6-5 0,2 2-38,5-1 0,-5-6 1,4 5-1,-6-3 8,-6-3 1,8 1 0,-6-4 86,0-4 1,-1-5-1,5 3 1,0-4 50,1-3 0,5-2 2,0-6-112,9 0-57,-4 0 1,10-2 0,4-4 36,7-7 0,1-6 0,1-4 0,-2-2 6,2 2 0,-1-5 0,1 1 0,-2 0 3,1-1 0,-3-6 0,0 3 0,-1-3 5,1 3 1,-1-5-1,5 4 1,-5-2-78,-1 3 0,4-3 0,-5 7-73,2-3 138,-5 7 1,5-4-1,-6 8 1,3 0-8,-3 0 0,0 6 69,3 0-68,-5 9-56,6-4 66,-8 8 0,-6 8-77,-1 5 0,-1-3 1,4 3-56,-3 2 1,-5 2 0,3 2 0,1 0-215,0 0 0,-7 2 1,4 2-1,-1 2-302,-1-2 1,0-2 0,-4-2 654,5 0 0,-5 0 0,6 0 0</inkml:trace>
  <inkml:trace contextRef="#ctx0" brushRef="#br0" timeOffset="661">380 96 7942,'0'-11'462,"0"17"1,0 13-338,0 2 1,-2 7 0,-2-3 0,-5 0-51,-1 3 1,3-7 0,-3 4 58,1-4 0,3-8-17,6 0 0,2-3 7,4 3 0,5-5 0,8-8 1,0 0-93,0 0 0,0 0 1,0 0-65,0 0 1,0 0-1,-2-2 1,-3-2-331,-1-2 0,-7-1-246,7 7 0,-7 0-848,7 0 1456,-9 0 0,-4-8 0,-10-3 0</inkml:trace>
  <inkml:trace contextRef="#ctx0" brushRef="#br0" timeOffset="900">399 77 7923,'0'19'304,"0"0"0,0 0-122,0 0 0,6 0 0,3-1 1,-1 1-72,0 0 1,1 7 0,-5-1-305,2-2 1,1-2-1,-5-2-166,4 0 0,-4 0-804,5 0 309,-5-8 854,6 6 0,-6-15 0,7 6 0</inkml:trace>
  <inkml:trace contextRef="#ctx0" brushRef="#br0" timeOffset="1203">721 1 7936,'0'19'-121,"0"0"0,0 0 229,0 0 1,-2 6 0,-2 2 0,-2 1-10,1-1 0,5-2 0,5-6 0,3-2 44,3-4 0,1 2 0,7-9 0,2-2 2,5-2 1,-3-8-1,6-2 1,-1-3-30,-5-4 0,4-8 0,-1-2 0,-3 2 150,-2 2 0,-11 2 1,-3-2 280,-5-5 1,-2 5-331,0-4 0,-9 6 1,-3 6-301,-5 7 1,-2 4-1,-2 2 1,-2 0-107,-3 0 0,-5 2 1,3 4-1,1 7-777,0 4 1,1-5 0,7 1 965,0 2 0,0 2 0,0 2 0</inkml:trace>
  <inkml:trace contextRef="#ctx0" brushRef="#br0" timeOffset="3562">1423 494 7784,'-8'-17'23,"-5"4"68,-4 7 1,-4-2 0,-2 1 0,-5 5 130,-1 6 0,-1 9 0,-3 10 1,1 5-35,-2 1 1,-1-3 0,-3 5 0,0 3-20,0 2 1,0 4 0,2 2-1,4 2 38,7-2 0,4 7 0,4-1 1,5 3-25,5-1 1,5-8 0,2 3-1,4-5 12,9-2 1,2-2 0,16-5 0,3-6 20,2-3 0,10-12 0,7-6 0,6-8-41,4-9 1,9-12-1,-3-6 1,5-7-190,2-7 0,0-3 1,-2-11-1,-7 0-116,-10 2 1,-4-8 0,-15 12 0,-9 0 127,-6-2 0,-12 3 1,-7 3-1,-8 9 67,-9 7 1,-12 3-1,-7-2 1,-6 7-193,-6 4 0,-4 8 0,-11 3 0,-3 4-341,-1 8 0,0 8 0,6 15 0,-2 9-1229,-4 8 0,10 5 1697,-4 3 0,5 5 0,-5-6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9:27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209 797 7747,'0'-19'144,"0"6"0,0 1 131,0-3 0,0 4 0,2 1 71,4 2-127,-4 1 1,7 9-105,-9 5 0,-2 3 0,-3 9 1,-1 2-1,2 2 46,2 3 1,2 7 0,0-1 0,0 4 76,0 2 1,0-7 0,0-1 0,2-1-30,4 1 0,3-7 0,5 4-180,-1 1 0,0-13 1,6 4-1,0-5 1,0-1-351,0 0 0,0-9 0,-1 2-234,1-4 1,-6-2 155,0 0 1,-9-2-1296,2-4 1694,-4 4 0,-2-24 0,0 5 0</inkml:trace>
  <inkml:trace contextRef="#ctx0" brushRef="#br0" timeOffset="367">95 285 7894,'0'-19'893,"0"0"-680,0 8-118,0 3 1,-2 25-1,-2 6 1,-5 7 28,-1 1 0,-1-6 0,-4 7 0,5 0-25,1-3 1,-3 5 0,5-9 0,3-2-34,2-2 1,2-8-16,0 0 1,2-9-1,5 2 20,5-4 0,5-2 0,2-2 0,0-4-21,0-7 0,6 3 0,1-3-166,-3-2 1,0 5-1,-2-3 1,0 1 0,-4 1-714,0 5 1,-7-3-977,3 3 720,-9-9 1085,5 13 0,-18-15 0,-1 7 0</inkml:trace>
  <inkml:trace contextRef="#ctx0" brushRef="#br0" timeOffset="566">76 171 9138,'0'21'0,"0"4"106,0 7 1,0 2-1,0 0 1,0-3-5,0 3 0,0-7 0,0 1-414,0-1 0,0-6 0,2 4-1437,4-4 1749,-3-10 0,13 6 0,-5-7 0</inkml:trace>
  <inkml:trace contextRef="#ctx0" brushRef="#br0" timeOffset="894">455 133 7894,'-19'32'-8,"0"-3"105,0-1 1,3 3 0,1-3 0,4-1 241,3 1 0,2-3 0,6-6 0,2 0-245,4 0 0,5-7 0,10-1 0,4-3 33,6-3 1,5-3-1,2-4 1,0-5 47,0-5 0,-2-12 1,-2-3-1,-3 0 59,3-1 1,-7-3-1,-1 3 1,-7-1 19,-7-5 1,3 7 0,-9 1 0,-1 3-32,-3-2 1,-2 10-1,0-4 1,-2 2-266,-5 0 1,-3 7-1,-9 1 1,-2 3-344,-5 0 1,-3-1-1,-9 10 1,0 3-367,0 7 1,-2 5 0,-2 6 0,-4 3 750,-3 3 0,-2-7 0,-5 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9:3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589 266 7847,'19'-12'-98,"-2"-3"78,-5-6 0,5 2 0,-6-6 0,1 3 178,1 3 0,-9 1 0,5-1 1,-3 0 158,0 0 0,-2 0 0,-12 2-105,-11 4 1,-2 5 0,-11 8 0,-1 2-5,-3 4 0,-8 13 1,-3 13-1,1 4 0,-1 1 1,-5 10 0,3 3 0,-1 5-68,-1 2 0,9 0 0,0 0 0,8 0-92,9 0 1,6-9 0,6-4 0,7-4 42,4-2 0,10-6 0,7-2 0,8-5-66,9-8 1,12 0 0,9-11 0,8-4 17,8-6 0,11-7 1,5-10-1,1-4-119,5-7 0,-1 1 0,-1-5 0,-9-4-59,-8 0 0,-9 0 1,-15 0-1,-10-2 328,-10-3 1,-16 1 0,-5 4-1,-5-2-47,-2-2 0,-17 6 1,-8 6-1,-11 0-118,-8 3 1,-5-5 0,-8 9-1,-2 2-433,-4 2 1,-2 2 0,-5 2 0,9 4-309,8 7 1,1 4 0,7 2 0,5 4 711,7 9 0,-3 8 0,6 17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9:43.6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38 172 7245,'0'-13'-23,"-2"2"777,-4 3 0,3 4-631,-3 10 0,2 5 24,-2 8 0,4 0 0,-5 2 0,5 4-26,2 7 0,0 1 0,0 1 0,0-2 5,0 1 1,0 3 0,0 0-1,0-4-232,0-7 1,0 2 0,0-1 121,0-3 0,0-8 413,0-3-150,0-8 1,0 3-235,0-14 0,0 3 1,0-8-56,0-3 0,0-2 1,0-4-1,0-2-40,0-3 1,0-5-1,0 3 1,0-1-24,0-5 1,0-2-1,0-2 1,0 0 60,0 1 0,2 7 0,2 3 0,5 1 11,1 1 0,-3 0 1,5 6-1,3 2 5,2 4 0,2-1 0,0 5-2,0-1 0,0 5 1,0-1-7,0 4 1,-7 4-1,1 4 1,0 7 2,-3 4 0,5 2 1,-9 0-1,-1 0 0,-3 0 1,-2 0 0,0 0 0,0 0 0,0 0 1,-2 2-1,-5 0 1,-3 0-7,-1-4 1,-6-3 0,5 3 0,-3-2-2,2-2 0,-4-9 0,7 4 0,-3-1-40,1-1 1,-1 0 60,-6-6 0,6 0 0,3 2 232,1 5-166,3-5 0,6 8-50,0-3 1,6-3-1,3 6 1,1 1 72,5 0 1,-4-5 0,1 6 0,3 1-33,2-2 1,-5 6 0,1-7 0,2 3-98,2-1 0,-5-5 0,1 5-74,2 3 1,-5-6 0,3-1-259,2 0 1,-5-6-272,3 5 162,0-5 0,-1-2-662,1 0 1,-7-2 1128,7-5 0,-1-3 0,7-9 0</inkml:trace>
  <inkml:trace contextRef="#ctx0" brushRef="#br0" timeOffset="493">455 1 8036,'0'19'196,"0"2"1,2 4 154,5 7 0,-5 4 0,4 2 0,-4 2-126,-2 4 0,0-2 0,0 7 1,0-1-79,0 1 1,0-14-1,0 3 1,0-4-78,0-4 1,-2-3-1,-2-8 177,-2 0-63,-1 0 0,7-11-137,0-8 1,0-10 0,2-13 0,3-5-290,1-1 1,9 5 0,-5-3 0,3 2 128,0-1 1,-3-5-1,5 6 1,-5 1 192,-1 3 0,6 9 1,-3 1-9,5 3 1,2 1 62,0 7 0,-2 2 1,-2 5-33,-3 5 0,-1 5 0,4 2 1,-5 0-84,-2 0 1,5 0 0,-7 0-1,-1 0-30,-3 0 0,-2 0 0,0 0-98,0 0 0,0 0 0,0 0-426,0 0 0,0-6-1740,0-1 391,0-8 1883,0 5 0,0-18 0,0-3 0,0-5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9:45.7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228 19 8108,'0'-11'-140,"0"3"265,0 8 0,-2 6 0,-4 3 1,-5 1 36,1 5 1,-7-4-1,4 1 1,-4 3-37,-2 2 1,2 2-1,3 2 1,1 0-13,-2-2 0,5 4 0,-1-10 0,3 4 40,4 2 0,1-7 0,3 1-178,0 2 0,9-5 0,6 1 1,6-3-26,4-4 0,9 5 0,-3-3 0,5-2 21,2-2 1,0 1 0,0 1 0,-2 2 31,-5-2 1,5 0 0,-6 1 0,-1 3 100,-3 3 1,-12-5 0,-3 7 36,-3 1 1,-1 3 0,-7 2 0,-3 0-32,-3 0 0,-6 0 1,-12 0-1,-3 0-70,-3 0 1,5 0 0,-6 0-209,-3 0 0,-2 0 0,-2-2 0,0-3 0,0-3-192,0-3 1,7 1-1,1-5 1,3 2 358,4-1 0,-7-12 0,1-3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9:48.1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1 209 7840,'8'11'317,"-6"6"1,5-3 27,-5 10 1,4 5-1,0 9 1,-2 0-219,-1 0 1,3 6 0,0 0 0,-2-2 0,-1-1-112,-3-4 1,0-1-1,0-4 1,0-7-4,0-4 0,-3-4-622,-3-4 673,4-5 0,-13-10 1,9-4-1,2-9 46,2-8 1,2-7-1,0-10 1,0-2-26,0-2 1,8-9-1,5 3 1,4-7-144,2-7 1,-7 12-1,1-3 1,2 7-66,1 5 0,10 12 1,-1 6-1,-2 3 87,-2 3 0,-2 3 0,0 1 0,0 4 58,0 3 1,0 2-52,0 6 0,-8 2 0,-5 6-36,-4 11 0,-4 0 0,-4 8 0,-7-1 95,-4-1 1,-4 9 0,-2-5 0,-5 3 59,-1-1 0,4-5 0,-5 3 0,3-1-45,4-5 0,4-2 1,4-4-1,4-2-20,3-3 1,-5 1 0,7 6-22,2 0 0,2-7 0,2 1 0,2 0 200,4-3 1,5 7-1,8-6 1,2 1-13,4 1 0,-2-9 1,7 5-1,-1-3-86,1 0 1,-7 3-1,4-5 1,-2 2-343,1-2 0,-1 7 1,-6-1-81,0 1 0,-6 0 0,-3-5-2671,-1 6 2987,-3-3 0,-6-1 0,0-8 0</inkml:trace>
  <inkml:trace contextRef="#ctx0" brushRef="#br0" timeOffset="588">513 20 8096,'8'10'730,"-6"7"-535,5-4 1,-5 12 0,-2 6-1,0 7 89,0 7 0,0 3 1,0 9-1,0 0 0,0 0 1,0-2 0,0-5-1,0-6-133,0-4 0,-7-8 1,1-2-1,2-3 85,2-4-648,2-2 338,0-10 1,0-13-1,0-15 1,0-8-91,0-5 0,0 1 0,0-5 1,2 4 62,4 3 0,-2-5 0,9 7 0,0 2 88,-3 2 0,7 8 1,-4 3-1,4 1 23,2 5 0,0 2 1,0 4-1,-1 2 81,1 2 0,0 1 0,0-7 1,2 0 39,5 0 1,-5 0-1,4 0 1,-6-2-81,-6-5 0,1-3 0,-5-9 0,-1 0 62,1 0 1,-3 0 0,-6 0 0,0 0-68,0 0 0,6-6 1,1-1-1,-3 3-21,-2 2 1,-2 2-1,0 0 19,0 0-41,0 0 0,0 0 0,0 0-105,0 0 86,0 0 1,0 11-1,0 10 96,0 15 1,0 4 0,0 11 0,-2 4 79,-4 6 1,3 0 0,-3 6-1,4 1 23,2-1 0,0-3 0,0 3 0,-2-2-92,-4-4 0,4-1 0,-5-6 1,3-1 91,-2-2 0,4-9 0,-5 2-1996,5-4-209,-6-2 198,6-8 1,-7-7 38,9-17 1785,0 1 0,0-24 0,0 6 0</inkml:trace>
  <inkml:trace contextRef="#ctx0" brushRef="#br0" timeOffset="939">1271 20 7925,'11'2'1202,"-7"4"-851,-8 7 1,0-1 0,-7 5 0,1 4-105,-1 0 1,-2 0 0,-3 0 0,1 3-32,2 1 0,7 0 0,-5-6 1,3 0-17,4 0 1,4 0-1,6 0-111,7 0 1,10-6 0,2-3 0,0 1-60,3-1 1,-7-6 0,6 5 0,-1-3 61,-1 1 0,0 5 1,-6-3-1,0-1 27,0 0 1,-6 7 0,-3-2 398,-1 4-352,-3 2 1,-6 0 0,-2 0 0,-4 2 12,-7 4 1,-4-4 0,-2 6 0,-2-3-290,-4-5 0,-5 10 0,-8-10 0,0 0-88,0-4 1,3 2 0,1-7 0,4 3-506,3-1 1,-5-7-1,7 1 1,2-4-1872,2-2 2574,2 0 0,0-8 0,0-3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9:50.4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39 7868,'0'-13'-430,"0"1"877,0 7 237,0-3-361,0 8-117,0 0-117,8 0 0,-3 0 0,5 2 0,-1 4-48,-5 7 1,4-2 0,-1 1 0,-3 5 17,-2 6 1,4-2 0,1 7-1,-3-1-19,-2 5 1,4-3-1,1 3 1,-1 2-11,2 1 1,-3 3 0,5 0-1,-2 0-11,-3 0 0,3-2 1,-2-2-1,-1-5-280,-3-1 1,-2-1-1,0-4-151,0 2 0,0 1-679,0-7 617,0-9 0,0-10 474,0-12 0,-9-5 0,-1-2 0</inkml:trace>
  <inkml:trace contextRef="#ctx0" brushRef="#br0" timeOffset="213">0 418 8227,'9'-10'35,"1"-1"0,9 7 0,0-2-260,0 1 0,0 1 0,0 0 0,0-2-516,0 1 741,0 3 0,0 2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0:17.68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304 171 7925,'0'-19'-279,"0"7"1,0-1 1022,0-2 0,-2 5-92,-4-3 1,-5 9-490,-8-3 1,0 5-1,2 4 1,1 5-21,-3 5 0,4 5 0,-10 2 1,6 0-52,6 0 0,-4 0 1,7 0-1,-1 0-85,5 0 0,4 0 0,2 0 0,0 0 47,0 0 0,0 0 0,2-2 0,4-2-59,7-3 0,6-1 1,4 3-1,4-1-33,3 2 0,-5 2 0,4 2 0,-1 0 63,-5 0 1,2 0 0,-4 0 0,-6-1 22,-4 1 1,-5 0 0,-6 0 0,0 0-5,0 0 0,-8 0 1,-5 0-1,-4 0 77,-2 0 0,-2 0 0,-2-2 0,-5-2-231,-1-3 1,6-7 0,-5 1 0,3-4-313,0-2 0,0 0 0,6 0 17,0 0 0,6-2 0,2-4 1,1-7-1,1-4-451,1-2 856,2 0 0,6-8 0,0-3 0</inkml:trace>
  <inkml:trace contextRef="#ctx0" brushRef="#br0" timeOffset="491">513 57 8079,'10'9'0,"-3"3"167,-5 5 0,-2 2 0,0 0 0,0 2 189,0 5 1,0 1 0,0 7 0,0-3-105,0 3 0,0 2 1,0 2-1,0 2-162,0 4 1,0-10 0,0 2 0,0-5-13,0-1 0,-2-7 88,-5 2-76,5-4-75,-6-10 1,8-5 0,0-12 1,0-5 0,0-10 0,0-4-68,0-7 1,2 3-1,2-3 1,5-4 33,1-6 0,1 0 1,3-8-1,-3-1-75,-3 2 1,5-3 0,-5 10 0,3 4 84,4 4 0,-5 11 1,1-2-1,-1 6 187,1 6 1,2 5-1,3 10-23,-3 4 1,4 7-1,-4 10 1,1 4-54,-1 3 0,4-5 0,-5 4 0,3 1 110,-2-1 0,-3 3 1,-5 4-1,1 0-148,-2 2 1,-2-11-1,-2 11 1,0-2-196,0 0 0,0-5 0,0-1 1,0-3-534,0-4 1,-6-2 0,0-2-44,1 0 1,-3 0-1,-1-2 1,-1-4-123,-5-7 1,-2 3 0,-4-3 826,-4-2 0,4-10 0,-6-5 0</inkml:trace>
  <inkml:trace contextRef="#ctx0" brushRef="#br0" timeOffset="682">380 532 8079,'8'-11'0,"3"3"258,0-1 1,5 5 0,-1-7 0,6 1 74,5-1 0,-1 5 1,-4-5-1,2 3-197,2 4 0,3-5 1,-5 3-1,2 2-179,-2 2 0,-2 0 1,-2-3-1,0-1 15,0 2 0,-6 2 0,0 2-3101,1 0 3129,3 0 0,2 0 0,0 0 0</inkml:trace>
  <inkml:trace contextRef="#ctx0" brushRef="#br0" timeOffset="1035">1215 1 8152,'-13'6'261,"0"0"1,1 9-1,-5-2 123,4 3 0,-2 3 1,7 0-293,-3 0 0,7 0 0,-2 0-28,4 0 1,4 0 37,4 0 0,5 0 0,8-2 0,0-2 42,0-3 1,0-5 0,0 3-1,0 1 35,0-1 1,6 1 0,2 4 0,1-3 91,-1 3 0,-4 2 0,-8 2 0,-5 2-44,-1 4 0,-3-4 0,-6 5 1,0-5-7,0-2 1,-2 6 0,-4 0 0,-9-4-176,-8-6 1,0 2 0,-7-5 0,1 3-312,-1-2 1,5-3 0,-7-5 0,1 1-685,1-2 1,-6-2 948,5-2 0,3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17.96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57 300 8200,'13'0'589,"0"0"-381,1 0 1,5 0 0,4 0 0,5 0-59,1 0 0,-3 0 0,3 0 0,-1 0-138,-5 0 1,-2 0-79,-2 0 0,-9 8 1,-3 5 80,-5 4 1,-4-5 0,-3 1 0,-3 2 9,-3 1 1,-1-3-1,-5 0 1,2 1 7,3 3 1,-1-4 0,-6 0-29,0 1 1,0 1-1,2 0 6,4-3 0,-1-5-3,7 5 1,1 1-29,6 6 1,2-8 46,4-5-9,-3 4 0,13-5 0,-3 5 73,4-1 1,0-1 0,-2-4 0,-3 5 0,3 1 0,-4-3 1,-1 5-53,-2 3 0,5-4 1,-7 1-1,-1 3-11,-3 2 0,-2-5 1,0 1-39,0 2 1,-2 2-1,-5 2-73,-5 0 1,1-7 0,-1-1 0,-1-1-74,2 1 1,-6-7-1,5 2 1,-5-4-235,-2-2 1,0 0 0,0 0-50,0 0 0,0 0 0,0-2 0,0-4 1,0-4 437,0-1 0,0-14 0,0 4 0</inkml:trace>
  <inkml:trace contextRef="#ctx0" brushRef="#br0" timeOffset="332">247 15 7925,'19'0'56,"0"-6"1,0-1-1,0 5 1,0 4-1,0 9 386,0 6 0,0-2 1,2 12-1,2 0-185,2 5 0,0-3 0,-6 3 0,0 2-75,0 2 1,-6 2 0,-2 2 0,-3 2-105,-4 2 0,-2 0 0,-2-6 1,0 0-90,0 0 0,-8-2 0,-5-2-127,-4-3 1,-2 1 0,0 4 0,3-5 0,1-3-342,2-1 0,1-6 1,-5 4-1,2-4-253,2-2 0,3 0 0,-5-2 732,2-4 0,1 4 0,-7-7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0:19.71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532 37 8414,'-19'0'492,"0"0"1,0 0 0,0 0-259,0 0 1,-6 0 0,-2 2 0,-1 2 10,1 2 0,-1 9 1,5-2-126,-2 4 1,2 1 0,8-1 0,4-2-37,3-2 1,2-1 0,6 7-139,0 0 1,2-6 0,4 0 0,7-1 80,4-1 0,2 4 1,-1-7-1,1 0-74,0 1 1,0 3-1,0-3 1,0 1 34,0 5 0,-8-4 1,-3-1 274,1-1-88,-7 5 0,6-3 0,-10 8 27,-4 0 1,-5 0-1,-8 0 1,0 0-191,0 0 1,-6-7-1,0 1 1,-1 0-140,-1-3 1,6 1 0,-4-7 0,2 2-252,-3-1 1,5-3 0,-4-2-1,4 0-590,2 0 0,0-9 0,2-3 552,4-5 0,5 4 0,8 0 0,2-3 416,4-8 0,13 3 0,11-6 0</inkml:trace>
  <inkml:trace contextRef="#ctx0" brushRef="#br0" timeOffset="451">551 75 7964,'19'0'338,"0"0"38,0 0 0,-6 0 1,-3 2-1,-2 4-87,-3 7 0,-3 3 0,0 6 0,2 1 128,2 2 0,1 9 0,-9-3 1,-3 3-165,-1-2 1,-7 1 0,5-5-1,0-1-117,-1 1 0,1-3 0,4-6 0,-3 0 59,3 0 0,0-7-874,-3 1 293,5-9 0,-4 3 0,10-14 217,3-5 1,7-7-1,-3-5 1,2-3 0,-3-2-7,-2-5 1,5-2 0,-4-2-1,1 0 83,5 0 1,-5 0-1,1 0 1,-1 3-13,1 3 1,-5 5 0,7 8 0,0 0 396,-3 0 0,7 8-38,-4 5 1,4 6 0,-1 6 0,-1 7-18,-2 4 1,-3 10 0,3 5 0,-7 3 84,-4 3 1,-2 7-1,0-1 1,0-2-61,0-2 1,0-2 0,-2 0 0,-2-2-458,-2-5 1,-1 3-1,5-9 1,-2-1-634,-2-3 1,-1-2 0,5-3-89,-4-3 0,2 2 915,-9-9 0,-8-8 0,-8-8 0</inkml:trace>
  <inkml:trace contextRef="#ctx0" brushRef="#br0" timeOffset="655">494 359 7709,'19'0'0,"0"-2"582,0-4 1,2 1 0,4-5-313,7 1 1,2 3-1,-1 4 1,-1-2 61,2-3 0,-1-1 1,1 4-1,-4-2-353,-3 1 1,-2 3-1,-6 0-733,0-4 1,-6 4-975,0-5 1728,-9 5 0,13-6 0,-7-3 0</inkml:trace>
  <inkml:trace contextRef="#ctx0" brushRef="#br0" timeOffset="992">1196 18 7964,'-19'8'810,"0"3"-271,0 8 0,2 0 0,4 0 0,7-1-207,4 1 1,-4-6 0,-1 0 0,5-1-189,6-1 1,7 6 0,8-7-1,2 3-65,4 0 0,-1-7 1,7 4-1,3 1-48,2 0 1,-5-1 0,1 5 0,0-3 18,-3 3 1,-6 2-1,-8 2 1,0 0 309,-7 0 1,-4 6-1,-4 1 1,0-1-38,0 2 0,-8-6 1,-3 5-1,-3-3-135,-5 2 0,4-4 0,-10 4 0,1-3-87,-1-4 0,-2-1 0,-7-2 1,2-2-926,-1 1 0,-3-5 0,-2-3 0,2-4-1340,5-2 0,1 0 2164,5 0 0,4-8 0,-7-3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0:43.8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133 247 7843,'0'-19'284,"0"0"0,0 6 1,0 1 280,0-3 1,0 8-428,0 7 1,0 11-1,0 12 1,0 5 0,0 1 74,0 5 0,0 2 0,0 2 1,0 0-145,0-1 1,0-5-1,-2 0 1,-2 1-107,-2 3 1,-7-4-1,5-3 1,-1-1-93,1-5 1,-1-2-135,3-2 232,4-9 1,-6-3-1,8-14 25,0-5 1,0-13 0,2-7 0,4-6-91,7-6 1,4 0 0,1-11 0,4-2 22,3 4 0,-4-2 0,6 11 1,-1 2 25,-1 2 0,0 4 0,-6 4 0,0 7 133,0 4 1,0 8 51,0 1 1,-6 8 0,-3-1-95,-1 10 0,3 11 0,-3 12 0,-1 1 57,1 5 0,3 2 0,-3 4 0,-1 2-7,0 2 1,5 7 0,-4-7 0,-1-2-99,0-2 1,-1-2 0,-5-2-1,2-4-318,2-7 0,1 2 0,-7-1-21,0-3 0,-2-4 0,-3-4-196,-1-3 1,-2-8-1,3 5 1,-3-3 538,-3 1 0,-1-1 0,-7-6 0</inkml:trace>
  <inkml:trace contextRef="#ctx0" brushRef="#br0" timeOffset="227">1 493 7943,'19'0'275,"0"0"1,0 0-1,0-2 1,2-2 64,4-2 1,2-1 0,7 7 0,-2 0-232,1 0 1,-3 0 0,-1-2 0,1-2-416,-1-2 0,-12-1 0,2 7-206,-2 0 1,0-6-33,2 0 0,-9-3 544,-3 3 0,3-5 0,1-7 0</inkml:trace>
  <inkml:trace contextRef="#ctx0" brushRef="#br0" timeOffset="552">816 0 7619,'-19'13'427,"0"0"1,0-1-35,0 7 1,3 0 0,1 0 0,2 0 0,3 0 0,-3 0-301,7 0 0,3 0 0,6-2 0,3-3-80,7-1 1,3-2 0,3 3 0,2-1 52,5 2 1,-3 2-1,6 2 1,1 0 5,-1 0 1,3 0 0,4-3-1,-4-1 14,-7-2 1,-6-1 0,-7 7-1,-5 0-106,-5 0 1,-2 0 0,0 0 0,-2 0 25,-5 0 0,-3 0 1,-11 0-1,-2-2 8,-3-4 1,-5 4 0,3-7-1,-1 3-341,-5-1 1,5-7-1,-1 1 1,1-4-455,-1-2 1,5 0-1,-5 0 1,5-4 780,8-9 0,-2 0 0,9-14 0</inkml:trace>
  <inkml:trace contextRef="#ctx0" brushRef="#br0" timeOffset="986">1139 19 8305,'10'9'0,"-3"3"0,-3 5 0,0 4 0,2 4 426,-2 7 0,-1 4 1,-3 4-1,-3 2-166,-3 2 1,4 7 0,-6-7 0,-1-2-118,-3-2 0,3-4 0,1-2-12,-1-2 1,7-9 187,-4 2-456,-5-4 0,9-8-31,-4-1 1,4-10 0,2-2 24,0-10 0,0-9 0,2-6 0,4-7 25,7-4 0,-3-2 1,3-2-1,2-4-3,2-7 0,8 3 0,0 0 0,-2 1 53,-2 5 0,-2 2 1,0 4-1,0 5 1,0 7 272,0 10 1,0-1-1,0 9-14,0 1 1,-2 12 0,-2 7 0,-3 10 0,1 7 62,-2 5 1,3 4-1,-7 2 1,-1 2 87,2-1 0,-5 1 0,3-2 0,-4-2-24,-2 2-1029,0-8 410,8 2 226,-5-15 0,5 13-883,-8-9 1,-2 0 478,-4-6 1,1-8-614,-7-5 1,5 2 112,-5-1 979,-1-1 0,-6-14 0,0-3 0</inkml:trace>
  <inkml:trace contextRef="#ctx0" brushRef="#br0" timeOffset="1174">1177 323 7861,'10'0'61,"7"0"1,-4 0 481,12 0 0,-2 2 0,9 2-185,1 2 1,1 1 0,0-7 0,-5 2-87,-1 4 0,-1-4-528,-2 4 1,-3-3 0,3-3-1361,-4 0 886,-11 8 730,-1-6 0,-1 7 0,3-9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0:46.4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96 209 7966,'-3'19'-94,"-1"0"1,-2 2 59,2 5 0,2-3 0,-1 8 190,-3 3 1,4 2 0,-4 2 0,4-2-98,2-5 0,-3 3 0,-1-9 0,-2-1 40,2-3 1,0-2 347,-3 0-352,5-9 0,-13-4 1,9-12-1,2-7-104,2-3 1,2-3 0,0 0 0,0-2 10,0-5 1,0-3 0,2-7 0,2 2 44,2 3 1,7-3 0,-5-8 0,3-2-22,4 1 0,2 5 0,2 5 0,-3 3 60,-3 3 1,4 2 0,-4 6-7,3 0 0,3 2 0,0 4 1,-2 9-22,-4 8 0,4 7 0,-5 10 1,5 4 99,2 7 0,2 3 1,2 3-1,1 0 94,-8 0 1,3 0-1,-6 0-335,4 0 1,0-6 0,-2-3 0,-3-1 0,1-5-316,-3-2 1,1-2 0,-7 0 0,2 2-197,-1 4 0,-3-10 1,-2 4-1,0-2-792,0 0 1385,-9-7 0,-1 7 0,-9-7 0</inkml:trace>
  <inkml:trace contextRef="#ctx0" brushRef="#br0" timeOffset="210">77 551 7966,'-11'0'44,"-4"-2"180,9-5 1,8-1 0,11-7 0,6 5 69,6 1 1,-2-3 0,9 3-1,1-1-153,3-5 0,2 4 0,0 1 1,0-1-236,0 1 1,-6 3 0,-3-3 0,-1-1-271,-5 1 0,4 6 0,-2-3 0,-1 3-689,-3-2 0,-2 1 1053,0-7 0,0-1 0,0-6 0</inkml:trace>
  <inkml:trace contextRef="#ctx0" brushRef="#br0" timeOffset="511">702 134 7966,'0'-13'-778,"0"0"1011,0 9 0,-2-4 0,-2 10 0,-4 4 469,-3 7 0,5 4-478,-7 1 1,9 1 0,-4 0 0,1 0-65,1 0 0,0 0 1,6 0-1,2 0 26,4 0 0,-2-6 1,9-1-1,2 3-272,1 2 0,10-4 0,1-3 0,1 1-15,-1-1 0,0 1 1,-3 4-1,-1-3 120,-6 3 0,-1 2 0,-9 2 20,-3 0 1,-2 0-1,-4 0 1,-4 0-86,-7 0 1,-4 0 0,-2 0 0,0-3-156,0-3 0,0 2 0,-2-9 0,-2 1-305,-2 1 0,-1-6 1,7 4-184,1-4 1,-1-4 0,0-4 688,0-7 0,0-12 0,0-4 0</inkml:trace>
  <inkml:trace contextRef="#ctx0" brushRef="#br0" timeOffset="953">892 96 7966,'19'0'-192,"0"0"1,-2 2 327,-4 4 1,-5 7 0,-8 12 0,0 7 225,0 3 1,0 3-1,0 0-164,0 0 0,0-6 0,0-3 0,0 1 1,0-3 78,0 1 1,0-9 0,0-7-402,0 3 182,0-7 0,0-1-98,0-14 0,0 3 0,0-8 0,0-3-92,0-2 1,0-4 0,0-4 0,0-5 75,0 1 1,6-9 0,1 2-1,-1-6-40,2-1 1,-3 3-1,7 5 1,3 3-42,2 7 1,-4 4 0,-1 2 0,3 2 147,2 4 1,2 5 0,0 8 0,0 2 196,0 4 0,-3 11 0,-1 10 0,-2 3 240,2 4 0,-5 1 0,1 3 1,-3 0-181,-4 0 0,1 0 0,-1-2 1,4-2-376,3-3 1,-7-7 0,4 1-313,1-4 1,-7-2-1,4 0-1667,-4 0 1029,-2-9 1,-2-1 477,-4-9 1,-5 0 578,-8 0 0,-8-9 0,-2-1 0</inkml:trace>
  <inkml:trace contextRef="#ctx0" brushRef="#br0" timeOffset="1108">949 475 7935,'6'0'452,"-1"-9"0,28-1 0,-5-9 0,-1 2-176,0 4 0,7-3 0,-4 5 0,1-2-194,1 1 0,-7 8 0,5-5 1,-1 3-383,1-1 0,-1 1 0,3 6 300,-7 0 0,5 9 0,-1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0:52.51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323 190 7836,'8'-19'1719,"5"0"-1357,-5 0 0,-1 9 1,-14 3-1,-5 5 68,-5 2 1,-8 9 0,-3 3 0,1 5-127,-1 2 1,3 0 0,6 2 0,0 0-214,0-2 0,6 11 1,3-11-1,2 2-40,3 0 0,3-2 0,2 0 0,2 0-169,5 0 1,3 0 0,11 0 0,5 0-169,5 0 1,5-7 0,2-1-1,0-1 138,0 1 0,0-5 0,0 7 1,-3 2 143,-3 1 0,-5-3 0,-10 0 1,-4 1 44,-7 3 0,-4 2 0,-4 0 1,-4 2 213,-7 5 1,-6-5-1,-4 4 1,-4-4-2,-3-2 0,5 0 1,-7 0-1,-1 0-419,-3 0 1,4-9 0,3-1 0,-1-3-132,1 0 0,3 1 0,-3-7-214,2 0 1,1 0 0,7-2-1,0-5 1,2-7-560,5-10 0,3 3 0,11-6 1069,5 0 0,3-3 0,9-8 0</inkml:trace>
  <inkml:trace contextRef="#ctx0" brushRef="#br0" timeOffset="379">949 38 7849,'-21'7'0,"-5"1"0,-5 3 0,-5 3 149,-2 3 1,0 2 0,2 0-1,5 0 2947,5 0-2716,5 0 1,2 0 0,2 0-128,5 0 0,-3 0-241,9 0 1,1 0 0,12-2 0,5-3-131,5-1 0,4-7 1,5 7-1,5 0-176,5-3 0,-4 5 0,-3-7 0,1 3 70,-1 4 1,-6-5 0,3 3 0,-5 2 165,-2 2 1,-9-5 0,-3 1 0,-5 2 353,-2 1 1,-2 3-1,-5 0 1,-5 0-111,-5 0 1,-9 0 0,-1 0 0,-2 0 221,-5 0 0,6-2 0,1-2 1,2-5-597,-1-1 1,1-1 0,6-4-1,0 3-418,0-3 1,0-2-1,2-4 1,3-4-926,1-7 1,9 2 1530,-2-1 0,-5-9 0,0-9 0</inkml:trace>
  <inkml:trace contextRef="#ctx0" brushRef="#br0" timeOffset="754">1366 0 7850,'-25'19'0,"-3"0"611,-1 0 0,-3 0 0,-6 2 84,0 5 1,2-3-1,3 6 1,3-1 0,3-3-253,4 2 1,10-6-1,7 5-382,4-5 0,4-4 0,4-3 0,7-3 154,4-3 1,10-1-1,2-5-1640,1 4 1007,6-4 1,-7 9-1,9-5 246,0 7 0,-2-3 0,-4 5 0,-7 4 1,-2 4 265,2 0 1,-10 7 0,4 2 0,-4 1 10,-5-1 0,-1 2 1,-9-7-1,-2 2 515,-5 5 0,-3 0 0,-11 0 0,-2-5-143,-3-1 1,-5 3 0,3-6 0,-1-1-797,-5-3 0,5-2 0,-1 0 0,1-3 83,-1-3 0,5 2 0,-7-9 1,0-2 235,3-2 0,-15-10 0,4-2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0:50.84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266 95 7940,'0'-19'80,"0"6"0,-2 3 1,-5 1 202,-5 5 1,1 2 0,-1 2-88,-3 0 0,0 2 0,0 4 0,3 9 1,-3 6 227,-2 5 1,-4 1 0,0-4 0,0 2-217,4-1 0,4 3 0,-1-2 0,3-2-119,3-2 1,1-2 0,9-2-1,5-4 13,5-7 1,7 3 0,5-3-1,3 0-299,2 3 1,3-7 0,6 6 0,0-1 61,0-1 0,-7 7 0,-1-5 0,-5 3 84,-8 3 1,0-3 0,-11 2 0,-4 1 106,-6 3 0,-2 8 0,-11 1 0,-4-3-31,0-2 0,-2-2 0,-1 0 0,-1 0-275,2 0 1,2-2 0,2-5-1,0-5-24,0-5 1,0-2-1,2-2 1,2-5 273,3-5 0,-1-22 0,-6-6 0</inkml:trace>
  <inkml:trace contextRef="#ctx0" brushRef="#br0" timeOffset="359">778 0 7940,'-19'17'0,"0"-2"329,0-3 0,0-1 1,0 4-1,0-3-38,0 3 1,0 4-1,0 4 1,0 2 23,0-1 1,7-3-1,1-2 111,3 0-267,1 0 0,7 0 0,2-3-86,5-3 1,5 2 0,12-9-1,1 0-10,-2 3 1,4-7-1,1 4 1,1-4-190,5-2 1,-7 3 0,1 1-33,-1 2 0,-6 2 1,3-1 200,-10 5 1,-5 5 0,-9 2 0,-4 2-5,-9 5 1,0-3 0,-14 6 0,2 1-30,-1-1 1,-1-6 0,4 3-1,-3-5-1047,3-2 1,2-9-25,2-3 1,2-14 1060,5-5 0,3-14 0,9-3 0</inkml:trace>
  <inkml:trace contextRef="#ctx0" brushRef="#br0" timeOffset="730">1290 0 8025,'-17'8'667,"2"5"0,3 4-324,-3 2 0,-2 0 0,-2 2 1,0 2-77,0 2 1,2 3 0,3-5 0,3 2 2,3-2 0,-5-1 0,7-3-177,1-1 1,5 1 0,7-2-71,5-4 1,5-2 0,2-7 0,2 2 47,5-2 0,3 5 0,7-1 0,-2 1-66,-3-1 1,-8 7 0,3-5-1,-5 3 185,-2 0 1,-2-1 0,-5 7-1,-5 2 62,-5 5 1,-2-3 0,0 6 0,-2 1-40,-5-1 0,-10 1 1,-10 1-1,0-3-358,-1-1 1,-5-6-1,1 4 1,-4-3-774,-2-3 0,7-3 0,-1-3 918,-2-7 0,7-4 0,-1-2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1:07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19 798 7734,'-10'0'1236,"1"0"-1118,9-9 0,0-1 0,0-9-26,0 0 0,3 0 0,1 0 0,4-2-30,3-5 1,1 3-1,7-8 1,0-3-42,0-2 1,0-2 0,0 0-1,2 0-27,5 0 0,-5-2 0,4 0 0,-4 0-6,-2 4 0,0 5 0,0-3 0,-2 4-7,-5 3 0,5 2 0,-4 6-31,4 0 0,-7 6-35,-3 1 1,-3 7-58,2-1 54,-4 4-7,7 2 62,-9 8 0,-2 1 53,-5 3-22,5-3 146,-6-9-176,-1 0 0,1 2 1,-7 2-37,3 2 0,5 7 0,-3-4 0,-1 1-22,1 5 1,-3 2-1,-4 4 38,4 4 1,-3-4 0,3 7 0,-4-3-1,-2 2-88,0 3 1,6-5 0,1 5 0,-1-3-156,3-4 0,-5-2 0,6-2 295,-1 0 0,6 0 0,-5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1:22.2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228 76 7347,'-2'-10'-163,"-5"4"0,3 3 0,-8 3 323,-3 0 1,-2 3 0,0 3-1,2 4-42,3 1 0,-1 6 0,-6-5 1,2 5-47,5 2 0,-3-6 1,6 0-1,1 1-63,0 3 0,-5 2 0,7 0-59,1 0 0,3 0-5,2 0 0,0-6 67,0-1 1,2-8 0,5 3 77,5-5 0,-1-4 0,2-2 1,1-5-69,3-1 1,-4-3-1,-1-4 1,1 2-4,-2 3 0,-1 1 0,-6-4 7,3 3 1,-1-1 0,-4-4 0,2 3 24,3 1 0,-1 7 99,-6-7 52,0 0-285,0 3 0,2 1 85,4 9 0,-4 9 0,5 3 40,-5 5 0,0 2 0,2 0 0,3 0 12,-3 0 1,-2 0-1,-2 0 1,0 0-28,0 0 1,0 0-1,0 0 1,0 2-51,0 4 0,0-10 0,0 4 0,0-2-319,0 0 1,0 2-1191,0 0 303,0 0 1229,8-9 0,-6-10 0,15-10 0,-6-9 0</inkml:trace>
  <inkml:trace contextRef="#ctx0" brushRef="#br0" timeOffset="375">418 19 7689,'-13'7'-516,"0"-1"0,9 9 0,-2-2 645,4 3 1,2 3-1,0 0 243,0 0 1,0 0-187,0 0 1,2-2 0,4-4 19,7-7 0,4-2 0,1 0-80,1 3 0,0-1 1,0-4-30,0 5 1,0-5-1,-2 6-85,-4 1 0,2 1 1,-9 9-10,-2 0 0,-2 0 0,-2 0-51,0 0-12,0-9 1,0 7 0,-2-4-412,-4 4 1,2-7 39,-9-3 1,0-5 0,-6-2 430,0 0 0,2-9 0,5-3 0,-5-14 0,6-3 0</inkml:trace>
  <inkml:trace contextRef="#ctx0" brushRef="#br0" timeOffset="614">380 38 6983,'2'-10'442,"4"4"1,5 3-209,8 3 0,-1 0 0,1 0-69,0 0 1,0 0 0,0 0-345,0 0 1,-6-2 0,0-2-962,1-2 1140,-5 0 0,8 6 0,-7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1:28.5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0 243 7757,'0'-11'529,"0"17"1,0 15-245,0 7 1,0 3-101,0 7 1,7 2 0,-1 3 0,-2 3-4,-2 2 1,-2-6-1,0 5 1,0-5-88,0-4 0,0 2 0,0-15 0,0 1-55,0 1 1,-2-12 204,-4 4-333,4-5 0,-7-5 1,9-9-10,0-11 0,2-6 0,5-4 0,5-2-2,5-2 1,2 0-1,0 6 1,0 0-200,0 0 0,-6 2 0,-1 2 0,3 5 304,2 1 0,2 3 0,0 6 0,0 0 126,0 0 0,0 8 1,0 5-1,0 4-22,0 2 0,0 0 0,-2 0 0,-5 0-47,-5 0 1,-5 0 0,-2 0 0,0 2-4,0 4 1,-9-4 0,-3 4 0,-5-6-35,-2-6 0,-2 4 0,-2-7 0,-3 1-232,3-5 0,2 3 0,0-3 0,-2-2-187,-3-2 0,3-4 1,9-2-1,1-5-46,-2-1 0,-2-3 1,0-6-271,5 0 709,-5 0 0,15-8 0,-7-3 0</inkml:trace>
  <inkml:trace contextRef="#ctx0" brushRef="#br0" timeOffset="494">740 565 8033,'-13'2'-250,"1"2"1,-1 5 315,3 1 1,-5 3 0,6 6 0,1 0 766,0 0 0,-5 6 0,7 0-649,1-1 0,3-3 1,4-5-81,5-3 1,3-4 0,9-9 0,0 0 15,0 0 0,6-3 0,3-3 0,-1-7-166,1-3 0,-3-3 0,-6 0 1,0 0 59,0 0 0,-2 0 0,-3 0 0,-3 0 219,-3 0 0,1 2 0,-5 2 470,2 3-550,1 7 1,-7-1-1,0 12-159,0 7 1,0 4 0,0 2 0,0 2 188,0 4 0,-2 3 1,-3 5-1,-1-1-94,2 2 1,0 4 0,-1 4 0,-3 4-2,-3 3 0,-1-7 0,-7 4 0,0-2-252,0 1 0,0-3 1,0-8-1,0-5-400,0-2 1,0 5 0,0-9 0,0-4-632,0-4 0,0-11 0,0 2 1195,0-3 0,0-12 0,0-1 0</inkml:trace>
  <inkml:trace contextRef="#ctx0" brushRef="#br0" timeOffset="1227">1556 167 8000,'0'-19'482,"0"10"-223,0 9 1,-2 9-1,-3 12-116,-1 4 1,-7 5-1,5 10 1,-3 2-1,-1 2-50,1-2 0,-6 0 0,5-2 0,-3 0-43,2-4 0,-1-11 0,7 1 0,1-7-372,-3-7 267,7 5 0,-6-17 0,8 0 47,0-10 0,2-13 0,2-3 0,5 1 17,1-2 1,3-1 0,6-6 0,0 3 9,0-3 1,0-2-1,0-2 1,0 0-11,0 0 1,-3 7 0,-1 1 0,-2 3 156,2 4 1,1 2-1,3 4 145,0 4 1,-6 5-1,0 8-173,1 0 1,1 8 0,0 7-1,-2 8 70,1 9 0,-3-1 0,2 5 1,-1 4-38,-1 0 1,3 7 0,-5-3 0,-1-2-177,1-2 1,3-2-1,-5 0-310,-3 0 0,-2-9 0,-2-1 0,0-3 1,0 0-1080,0-1 0,0-3 1394,0-2 0,-8 0 0,-3 0 0</inkml:trace>
  <inkml:trace contextRef="#ctx0" brushRef="#br0" timeOffset="1436">1499 451 8637,'19'-6'755,"0"0"0,0 1-519,0 3 1,6 2 0,2 0 0,1 0-269,-1 0 1,0 0 0,-3 0 0,1 0-312,-2 0 0,0 0 0,0 0 0,3 0-555,-3 0 1,-2 0 897,-2 0 0,8 0 0,3 0 0</inkml:trace>
  <inkml:trace contextRef="#ctx0" brushRef="#br0" timeOffset="1791">2485 72 8110,'-19'10'0,"0"-3"0,0-3 346,0 2 1,-6 3 0,0 5-1,-1-1-42,-1 2 0,6 8 0,-4 2 0,3-2-122,3-1 0,0-4 1,3 1-1,3 0-102,7 0 1,6-6-1,6 0 1,7 1 15,3 3 1,10 0 0,1-2 0,3-2-92,3 1 1,-3 1-1,2 0 1,-1-3 18,-1 3 1,-3 2 0,-8 2 33,0 0 6,-9 0 1,-1-6-155,-9-1 116,0 1 0,-9 6 0,-3 0 0,-5-2-88,-2-5 0,0 5 1,-2-4-1,-2 2-206,-2-3 0,-7 3 0,5-7-52,-3 3 1,1-7-1,-3 2 1,4-3-1,3-3-632,0 0 0,0-3 0,8-3 952,4-6 0,-4-5 0,7-2 0</inkml:trace>
  <inkml:trace contextRef="#ctx0" brushRef="#br0" timeOffset="2283">2713 129 8000,'12'-7'497,"1"1"0,-9 2 0,2 10 1,-3 7-219,-3 4 0,-7 8 0,-1 2 1,-1 3 8,1 4 0,-5 8 0,5 2 0,-1-2-94,1-2 0,-5-2 0,7 0 0,0 0-116,-3 0 1,7-6 0,-4-3-1,4-2-307,2-3 1,-2-10 0,-3-1-319,-1 2 464,0-7 1,6-1 0,0-14-1,0-5-156,0-5 0,6-2 1,3-2 84,1-5 1,-4 3-137,7-8 191,0-1 0,-1-12 1,1-3-1,2-1 1,2-3-1,2 1 1,-1-1 0,1 3 0,0-3 1,0 7 246,0 4 1,0 10 0,0 7 0,0 6 120,0 5 1,0 7 0,0 1 58,0 8 1,-6 7 0,-3 10 352,-1 4-463,5-4 1,-9 15 0,5-2 0,-1 6 190,-5 4 0,4 3 0,-1-5 0,-1 2-169,2-2 0,-6 2 0,5-4 0,-3-4-363,2 0 1,-4-6 0,5-1-1,-5-2-719,-2-3 0,0-3 1,0-2-3065,0 0 1300,0-9 2605,-9-1 0,-1-9 0,-9 0 0</inkml:trace>
  <inkml:trace contextRef="#ctx0" brushRef="#br0" timeOffset="2483">2694 527 8938,'21'-13'501,"4"1"0,-4 8 0,4-3 1,-4 5-22,-2 2 0,0 0 0,0 0-390,0 0-41,0 0 0,0 0 0,0 0-281,0 0 0,0 0-1736,0 0 1968,-8 0 0,5 0 0,-5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1:27.1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19 312 7911,'0'-25'0,"0"-1"0,0 3 94,0 2 1,-2 2-1,-2 0 1,-3 0 116,3 0 1,2 7-1,2-1 1575,0-2-1356,8 7 1,-3-1-264,7 9 1,-5 11 0,5 6 0,1 8 55,-3 5 0,12 10 0,-8 8 0,1 3-45,2-1 1,0-8 0,2 3-1,-2-7-63,-5-7 0,5-3 0,-4-9-102,4-1 0,2-7 0,0-5 0,0-4 87,-1-2 0,4-14 0,1-7 0,4-7-100,3-5 0,-7-3 0,2-4 0,-4-2-83,-2-3 1,0 1 0,-2 6 0,-4 0-1,-7 0 1,2 0-1,-1 2 1,-3 5 206,-2 6 0,-2 3-22,0 3 1,0 11 0,-2 8-48,-4 11 1,-5 12 0,-8 4 0,0 5 25,0 8 1,-6 4-1,0 9 1,1-3 39,3 3 0,2-4 0,0-1 0,3 0-122,3 1 0,-2-7 0,7 2 0,-1-4-2,1-2 1,-5 0 0,7 0-1,2-2-676,2-4 0,-5-3 0,1-6-641,2 3 0,4-1 1,6-8 106,7-5 0,4-3 1213,1-9 0,1-9 0,0-1 0</inkml:trace>
  <inkml:trace contextRef="#ctx0" brushRef="#br0" timeOffset="380">645 502 8209,'6'12'0,"3"-1"0,1-3 425,5-4 1,2-1 0,2-3 0,0 0-159,0 0 1,8-3-1,3-3 1,1-4-48,1-1 1,-9-6 0,4 5-1,-3-5-284,-5-2 0,4 0 0,-13 0 0,3 2 46,0 4 1,-9-4-1,2 5 149,-4-5 1,-10 0 0,-5 4-57,-4 7 0,-8 4 1,0 2-1,2 2-39,1 4 1,-3 5-1,0 8 1,2 0 75,2 0 0,2 0 0,0 0 0,2 0 4,4 0 1,3 0 0,5 0 0,-1 0-141,2 0 1,2 0-1,2 0 41,0-1 1,6 1 0,3 0-483,1 0 0,3-2 0,6-2 1,0-4-91,0-3 1,0 5 0,2-7-1,2-2-1542,2-2 2097,0-2 0,11-8 0,4-3 0</inkml:trace>
  <inkml:trace contextRef="#ctx0" brushRef="#br0" timeOffset="683">1290 255 8208,'-13'8'-90,"0"5"1,1 4 0,-7 0 0,2-2-1,4-3 675,7 3 0,4 2 1,2 2-367,0 0 0,2-7 0,4-1 0,7 0-59,4-1 0,2-4 1,2 7-1,2 2 72,2 2 1,3 2 0,-5 0 0,2 0 29,-2-1 0,-1 1 0,-6 0 0,-3 0-158,-7 0 0,3 0 0,-3 0 1,-4 0 32,-6 0 1,0 0 0,-9 0-1,-2-2-417,-1-4 0,-3 1 0,0-5 1,0-1-122,0 1 1,0-3-1,0-6 1,0 0-511,0 0 0,0-6 911,0-1 0,0-16 0,0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2:27.2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191 645 7793,'12'-2'-81,"1"-5"1,-7 3 0,7-8 248,2-3 1,-5 4 0,3-1 0,2-3 25,1-2 1,8-2 0,-1 0-1,-2 0-57,2 0 1,0 0 0,-4 2-1,0 3 17,0 1 1,-6 2-1,-1-3-197,3 1 0,2 7-50,2-7 0,-6 9-11,-1-2 1,1 3-186,6 3 29,-9 0 156,-1 0 141,-9 0 0,0 3 5,0 3 0,-2-2 13,-5 9 0,3-9-60,-8 2 0,-1 3-27,-6-3 0,6 0 0,3-4 0,-1 3 17,1 1 1,3 0-1,-5-6 24,-3 0 1,-2 7 0,-2 1 0,0 3 0,7-5 0,-1 4 1,0 1 12,3-1 1,-7-3-1,6 5 1,-1 1-8,-1-2 0,7 6 0,-5-5-40,3 5 1,-1 2 0,5 0-241,-2 0 0,-1-6 0,7-1-176,0 3 0,0-5 440,0 3 0,0-9 0,0 5 0</inkml:trace>
  <inkml:trace contextRef="#ctx0" brushRef="#br0" timeOffset="550">1 190 7830,'13'-7'-866,"-3"-1"1011,-1-3 1,3 5 0,-3-4 0,-1-1 0,3 3 37,-1-1 1,3-6-1,6 5 1,-2-3 0,-5 1 1,5 5-1,-4-3-31,4 1 1,-5-3-172,1 5-5,-9 1 0,5 8-10,-9 4 0,0-1 0,0 7 60,0 3 1,0-4 0,0 1 30,0 3 1,-3 2-1,-1 2 1,-2 0 72,2 0 0,-5 0 0,3 0-121,2 0 0,2 0-76,2 0 1,-2-3-968,-5-3-848,5 4 1881,-6-15 0,-1 15 0,-1-7 0</inkml:trace>
  <inkml:trace contextRef="#ctx0" brushRef="#br0" timeOffset="992">380 57 7996,'11'-9'-961,"-5"-3"1084,-4 3 91,-2 1 1,0 10 0,-2 2 174,-4 3-266,4 7 0,-9-9 0,7 7 115,-2 3 0,-3 2-157,3 2-16,4 0 1,-7-7-1,9 1-69,0 2 0,2-5 25,5 3 0,3-9 0,9 3 34,0-5 0,0-2 0,0-2 0,0-3 13,0-1 1,2-9 0,0 3 0,0-5 99,-4-2 1,-4 6 0,2 0 42,-3-1 0,-8-3-78,3-2 0,-7 8 0,-4 3-46,-3 0 1,-7 5 0,1-5-255,-4 0 1,-2 5-141,0-3 1,0 4 0,0 4 0,0 2-219,0 3 1,7 7 0,-1-1 0,-2 4-638,-2 2 1162,7 0 0,-16 8 0,5 3 0</inkml:trace>
  <inkml:trace contextRef="#ctx0" brushRef="#br0" timeOffset="1590">304 626 6509,'13'-6'341,"0"-3"1,1 1-84,3-1 1,2-5 0,0 1 0,0-2-52,0 3 1,0-5 0,0 4-97,0-4 0,0 0 0,0 3 1,0 3 50,0 3 0,-6-5 0,-1 4-79,3-1-337,-7 6-102,9-13 85,-15 15 1,7-5-396,-9 14 270,0-5 0,0 8-576,0-3 433,0-5 539,0 6 0,-9 1 0,-1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31:33.31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190 210 7355,'-11'0'455,"3"0"251,8 0-623,-9 0 107,7 0-106,-14 8 1,13-4-59,-3 9 0,2-7 1,-2 7-1,-5 2 0,-2 1 100,1 3 1,5 0-3,-5 0 0,8 2-75,-3 5 0,-1-5-26,1 4 1,-1-4 0,4-2 0,-3 0 0,3 0 0,0 0 2,-2 0 0,4-6-40,-5-1-108,5-7 179,2 3-33,9 0 0,1-6 1,9 5-1,0-5 1,0-2-1,0-2 47,0-5 1,0 5-1,0-6 1,2 2 0,2-3-83,2-1 12,1 5 0,-9-5 0,-3 6 0,-1-5-47,2-1 1,2 6 0,2-3-585,0 5 218,-9 2-327,7 0 77,-15 0-134,6 0 265,-8 9 531,0-7 0,0 14 0,0-5 0</inkml:trace>
  <inkml:trace contextRef="#ctx0" brushRef="#br0" timeOffset="284">190 229 8017,'6'12'184,"3"1"0,-1 4 194,0 6 0,7 0-25,-2 9-225,-5-1 0,7 1 1,-7 0-1,1 1-9,-1 3 0,5 2 0,-7 0-177,-1 0 53,-3 0 0,0-2 0,2-3 1,2-3-105,-2-3 1,-1-1-1,-3-7 1,2-1-1907,4 1 2015,-4-8 0,15-3 0,-6-8 0</inkml:trace>
  <inkml:trace contextRef="#ctx0" brushRef="#br0" timeOffset="659">190 1 7904,'19'2'-109,"0"2"0,2 5 405,4 1 1,3 5 0,5 8 0,-1 5 91,2 1 0,-5-4 1,1 7-1,-1 4-104,1 6 0,-7-2 0,2 4 0,-4-4-73,-2-2 0,-6 7 0,-3-1-178,-1-2 0,-1 0 0,-4 0 1,3 2-1,-3-1-208,-2-3 0,-2 0 0,0 2 1,0 2-129,0-2 0,0-2 0,-2-2 0,-4 0-813,-7 0 0,-4-2 1116,-2-4 0,-8 3 0,-3-5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2:32.3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380 0 7851,'0'11'1473,"0"6"-1341,0-7 0,0 3 1,0-1 12,0 3 0,0-4 0,2 1 4,4 3 1,-4-4-1,5 1-60,-5 3 0,0-4 0,2 1 0,2 3-43,-1 2 1,5-5 0,1 1 0,1 2 33,1 2 0,-7 2 0,5 0 0,-1 0-58,1 0 0,-5 0 1,7-3-1,-1-1 14,-1-2 0,0-7 0,-5 5-155,6-3 1,5 5-66,2-7 1,0 0-27,0-6 1,-6 0-1,0 0-753,1 0 0,-3 0 963,1 0 0,-7-16 0,3-6 0</inkml:trace>
  <inkml:trace contextRef="#ctx0" brushRef="#br0" timeOffset="917">19 626 6350,'-10'0'974,"1"0"0,11 0 0,5 0-798,5 0 1,5 0 0,2 0-1,0 0 10,0 0 0,0 0 0,0 0-243,0 0 1,0-6 0,0-1-348,0 3 369,-8 2 14,-3 2 1,-8 2 0,0 5 37,0 5 0,0 5 0,0 2 1,-2-2-8,-4-4 0,3 3 0,-3-3 0,2 4-6,-2 2 0,3 0 0,-3 0 1,2-2-14,-2-5 1,4 5-4,-5-4-1111,5 4-777,2-7 1900,0-1 0,0-9 0</inkml:trace>
  <inkml:trace contextRef="#ctx0" brushRef="#br0" timeOffset="1276">304 645 7848,'0'-10'-52,"0"1"1,0 11 285,0 5 1,0-3 0,0 8 62,0 3 1,0 2-1,0 2-24,0 0 0,0 0 1,0 0 6,0 0 1,2-7-1,4-1-234,7-3 1,4-1-1,2-7 149,0 0-36,0 0-62,-9 0 0,7-2 0,-4-5 25,4-5 0,2-5 1,-3-2-1,-1 0 56,-2 0 0,-9 0 0,4 0 56,1 0 0,-7 6 0,4 1-60,-4-3 1,-4 7 0,-2-1-153,-2 1 1,-9 6 87,2-5 0,3 5 0,-3 2-278,-2 0 0,-1 2 0,-1 5 0,2 5-1393,2 5 0,1 2 1561,-7 0 0,0 0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2:49.2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57 134 7927,'-2'19'819,"-2"0"-655,-3 0 0,1 0 0,6 2 0,0 2-40,0 2 0,0 3 0,0-5 1,0 2-121,0-2 0,-2 5 0,-2-3 1,-2-2-11,1-2 1,3-8 37,2-1-5,0 1-25,0-2 1,-6-5-1,0-12-41,1-7 0,3 2 0,2-1 0,0-3 35,0-2 1,0-4 0,0-2 0,0-2-55,0 1 1,7-3 0,-1 0 0,-2-1 78,-2 1 0,5-1 0,-1 5 1,0-2 40,3 2 1,-5-5 0,8 3-1,1 2-26,-2 2 1,3 8-1,-5 1 160,1-3 0,3 6-77,6 3 1,-6 4 0,-3 4 55,-1 4 0,5 7 0,-3 10-49,-1 3 0,5-1 0,-9-6 0,-1 0-35,-3 0 0,4 6 0,0 0 0,1 1-12,1 1 1,-6-6-1,5 4-80,-5-4-50,-2-2 0,2 0 1,2 0-350,2 0 0,1 0 1,-7 0-338,0 0 0,0 0-1248,0 0 1985,0-8 0,0 6 0,0-7 0</inkml:trace>
  <inkml:trace contextRef="#ctx0" brushRef="#br0" timeOffset="232">19 380 8107,'11'-8'310,"-1"6"1,-3-5-9,5 5 0,-1 2 1,1 0 106,3 0 1,2 0-180,2 0 0,0-6 0,0 0 1,0 1-319,0 3 0,-6 2 0,-1 2 88,3 5 0,2-5 0,2 6 0</inkml:trace>
  <inkml:trace contextRef="#ctx0" brushRef="#br0" timeOffset="865">721 323 8035,'-13'0'-130,"1"0"-133,-3 0 0,4 0 0,-1 0 480,-3 0 1,4 0-66,-1 0 0,5 0 0,-5 3 1,-1 3-2,3 6 1,-1-1 0,7 2 0,-5 1-78,-1 3 0,6-4 0,-3 0 0,5 1-5,2 3 0,0-4 0,0-1-45,0 3 1,2-6 0,3-1 0,3-2 52,3 1 0,1-1 0,7-8-24,0-4 0,-2 1 0,-2-5 0,-3-1-42,3 1 0,-4-3 1,1-6-12,3 0 0,-4 0 1,-1 0 79,-1 0-17,-3 0 1,-6 7 26,0-1 0,0 11-36,0 2 0,0 2 0,0 11 0,0 1 95,0 3 0,0 2-205,0 0 105,0 0 0,0 0-116,0 0 1,8-2-506,5-4 1,-2-5-1,1-8-15,3 0 0,-5 0 1,1-2 586,-3-4 0,-1 1 0,-7-7 0,8-1 0,3-6 0</inkml:trace>
  <inkml:trace contextRef="#ctx0" brushRef="#br0" timeOffset="1223">854 399 8035,'0'-19'-623,"0"0"0,0 11 792,0 8 0,0 8 586,0 11-488,0 0 0,0-6 0,0 0 27,0 1 0,0 3-52,0 2 57,0-8-315,0-3 1,0-10 0,2-4-1,2-7-61,2-4 1,1-2-1,-5 0 25,4 0 1,-4 0-1,7 0-32,-1 0 1,-6 7 0,7 1 22,-1 3 1,-4 1 80,9 7 1,-7 0 0,5 3 0,-3 3 57,-4 7 1,5-3-1,-3 3-23,-2 1 0,1 3 0,-1 2-7,2 0 0,0-6 0,-3-3-713,3-1-965,-4 6 601,6-5 1029,-8 1 0,0-3 0,0-8 0</inkml:trace>
  <inkml:trace contextRef="#ctx0" brushRef="#br0" timeOffset="1806">1233 285 7340,'-19'0'536,"6"7"0,1 1-501,-3 3 1,5-1 0,-1 5 0,0-4-21,1-3 0,6 7 0,-5-5 0,3 3 41,0 0 0,-1-7 0,7 7 110,0 1 0,0 3-198,0 2 139,0-8 0,9-3 1,3-8-26,5 0 1,0-2 0,-2-4-18,-3-7 1,-1-4-1,4 0 1,-5 3 12,-1 1 1,-3 0 0,-4-6 0,2 0 1,3 0 1,-1 0-1,-6 0 1,0 0-42,0 1 1,0-1 0,0 0 0,0 0 10,0 0 1,0-2 0,0-3 0,0-1 21,0 2 1,0 2-1,0 2 1,0 0 351,0 0-235,0 8-201,0 3 1,0 23-1,0 4 71,0 2 1,0 6 0,0 1 0,0 1 42,0 5 1,2-5 0,2 3 0,3 2 146,-3 1 0,0-3 0,0 0-155,3 1-100,-1-5 1,0 1 0,3-6-1,-1 3-330,1-3 1,-3-8 0,-4-5-1,2 1-188,3-1 1,1-5-59,-2 1 1,-4-6 0,7-4 0,-3-5-1303,0-1 1884,1-3 0,1-14 0,3-3 0</inkml:trace>
  <inkml:trace contextRef="#ctx0" brushRef="#br0" timeOffset="2058">1574 58 8035,'0'19'-19,"0"0"286,0 0 1,0 6 0,0 0 339,0-1-419,0 5 0,0-2 0,0 7 0,0-4 18,0-3 0,0 5 0,0-5 0,0 0-250,0 1 0,0-9 0,0-7-2011,0 3 411,0 2 1644,0-6 0,9-11 0,1-11 0</inkml:trace>
  <inkml:trace contextRef="#ctx0" brushRef="#br0" timeOffset="2664">1574 58 8694,'9'-11'148,"4"5"1,3 4 0,3 2-157,0 0 1,0 0 0,0 0 167,0 0 1,-6 0 44,0 0 0,-3 8-33,3 5 0,-5 4-250,-8 2 134,0-9 1,0 7-38,0-4 1,0 4 0,-2 2 26,-4 0 1,1-7-1,-5 1 1,-1 0 10,1-3 0,-1 7 1,-3-4 3,1 3 1,9-3 0,-5-2 79,1-3-61,6 7 0,-7-11-25,9 9 1,9-3-67,3 3 0,-1 2-83,2-9 91,-1 0 0,1-4 0,0 3 42,1 1 0,-3 7 0,-1-5 0,1 0 15,-1 1 1,-5 6 31,1-3 1,-4 5 0,-2 2 120,0 0 1,0-6 0,-2-3 0,-2 1-73,-3-1 0,-1-3 1,2 5-116,-7 3 0,2-7 1,-1-1 54,-3-5 1,5-2-1,-3 0-461,-2 0 0,-2 0-1100,-2 0 782,9 0 0,-7 0-151,4 0 1,3 0 0,-1-2 854,3-5 0,1-3 0,7-9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2:53.8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285 205 7896,'0'-13'161,"0"0"0,0 7 209,0-7 1,0 11-293,0 2 0,0 2 0,0 11 0,0 2 36,0 2 1,0 8 0,0 0-1,0 1-42,0 1 1,-6-6 0,0 4 0,-1-1-22,-1 1 0,4-4 0,-7 4-63,3-4 0,-5-8-94,7 0 175,-1-9-77,7 4 1,-6-10 0,0-4-70,2-7 0,1 3 53,3-3 0,0 0 1,0-6 13,0 0 1,7 7-1,-1-1 17,-2-2 0,1-2 159,1-2-18,-4 9 0,4 2-125,-12 8 0,-2 2 0,-7 2-33,2 2 1,7 7 23,-7-7 0,9 3-79,-2-3-158,4-4-175,2 6 101,0 1-332,0-7-542,0 6-139,0-8 1310,8 0 0,-6 0 0,15 0 0,-7 0 0</inkml:trace>
  <inkml:trace contextRef="#ctx0" brushRef="#br0" timeOffset="790">190 205 6367,'0'-19'564,"0"0"0,0 10 0,0 9 0,-2 9-478,-4 1 0,4 7 0,-4-2 0,3 6 41,3 4 1,-2 3-1,-2-5 1,-2 4-22,2 3 0,-1-1 1,1 3-1,-2-5-27,2 1 1,-1-7 0,1 4 142,-2-4-316,0-2 103,6-8-19,0-3 1,0-25-2,0-8 1,2 0-1,2-3 1,4 1-67,3-5 1,-5-2 0,5 1 0,-1 1 9,1-2 1,-5-1 0,5-3 0,-1 2 49,1 4 1,-5-1 0,5 7 0,-1 3 33,1 2 1,-5 4-1,5 2 17,-3 3 1,7 8 0,-5-1 128,1 10 1,-1-1 0,-3 8 0,3 5-42,1 6 0,3 7 0,-5 8 0,1-2 43,5-5 0,-6 3 0,-1-7 1,-2 1-57,1-1 0,1 5 0,-4-7 0,3-2-177,-3-2 0,-2-2 0,0-2 0,2-2-519,3-2 0,-1-1-439,-6 7 1,0-6-44,0-1 1,-2-7 1068,-4 1 0,-5 5 0,-8-1 0</inkml:trace>
  <inkml:trace contextRef="#ctx0" brushRef="#br0" timeOffset="1016">1 413 7911,'12'-6'102,"1"0"0,-7-1 0,7 7 0,2 0 230,2 0 0,2-2 1,2-2-1,4-2-213,7 2 0,3-1 1,1 1-1,0-2-205,2 2 1,-6-5 0,6 3-1,-9-1-235,-2-1 1,-5 6 0,3-4 0,-6 1-1660,-7-1 1980,5 4 0,-6-15 0,8 7 0</inkml:trace>
  <inkml:trace contextRef="#ctx0" brushRef="#br0" timeOffset="1441">778 129 7927,'-2'13'24,"-4"-3"106,-7-2 1,-4 7 0,1-2 0,1 4 116,2 2 0,1-2 0,-5-3 1,2-1-137,2 2 1,9-5-1,-4 1 1,1-1-161,1 1 1,0-5 86,6 7 0,6-1 1,2 5-1,3-2 32,4-2 0,2-7 0,2 7 0,0-1-40,0-1 0,6 4 1,0-7-1,-2 0 42,-2 1 1,-2 6 0,0-5 28,0 1 0,-8 6 16,-5-5 0,-4 5-74,-2 2 0,-2-2 0,-4-2 0,-7-3-48,-4 3 1,-2-7-1,2 1 1,3-3-171,1 1 1,0-1 0,-6-6 0,0 0-123,1 0 0,-1-6 0,2-3 0,2 1-390,2-1 1,3-5 0,-3 1 686,7-4 0,-5-2 0,1 0 0</inkml:trace>
  <inkml:trace contextRef="#ctx0" brushRef="#br0" timeOffset="1951">1101 110 7927,'0'19'322,"0"0"-43,0 0 1,0 0 0,0 2 0,-2 4 4,-5 7 0,3-3 1,-6 3-1,-1 2-80,1 1 0,5 1 0,-3-2 0,2-5-163,-1-1 1,-1-3 0,4-6-1,-3 0-86,3 0 0,2-6-214,2-1 158,0-7 31,0 3-66,0-8-8,0 0 1,0-8 81,0-5 0,0-6 1,2-4-1,2-3-38,3 3 0,7-6 0,-3-3 0,2-4-34,-1-2 0,-5 0 1,5 1-1,1-1 110,-3 0 0,7 2 1,-6 4-1,1 5 105,1-1 1,0 14 0,4-5 0,-3 4 75,-1 4 1,0 3 0,6 10 48,0 4 1,-7 1-1,-1 10 261,-3 4-305,7 2 1,-11 4 0,7 5 0,-3 2-18,-4-3 0,5 5 0,-3-6 1,0 1-70,3 1 1,-7-9-1,4 2 1,-4-2-199,-2 3 1,7-5-1,-1 4-382,-2-4 1,-2-8-1,0-3 1,3 1-1367,1-1-244,0-5 2114,-6 11 0,0-13 0,0 5 0</inkml:trace>
  <inkml:trace contextRef="#ctx0" brushRef="#br0" timeOffset="2173">1006 432 8072,'19'0'167,"0"0"1,0-6-1,0 0 1,2 1 83,4 3 0,3-4 0,5 0 0,-3 1 44,-3 3 0,5 2 0,-7-2 0,-2-2-569,-2-2 0,-2-1 0,0 7-801,0 0 0,0 0 1075,0 0 0,0 0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3:12.66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0 171 7070,'0'-10'1315,"0"-1"-950,0 5 0,0 6-166,0 0 1,7 8-1,-1 13 1,0 2 11,3 3 0,-7 5 0,6-3 1,-1-1-82,-1 0 1,2 7 0,-3-4 0,1 1-84,-2 1 0,-2-7 1,-2 5-1,0-3-230,0-4 0,6-2 0,1-2 0,-3 0-725,-2 0 1,-2-6-1393,0 0 2300,0-9 0,0 4 0,0-8 0</inkml:trace>
  <inkml:trace contextRef="#ctx0" brushRef="#br0" timeOffset="441">0 152 7696,'0'-19'65,"2"9"0,3 1 144,1 1 1,9 4-1,-3-7-68,5 3 1,2 1-1,0 7 1,0 0 0,0 0 1,6 0 0,3 0 0,-1 2 27,1 5 0,5-3 0,-1 9-9,4 1 1,0 3-21,-5 2 1,-1 0-117,-5 0 1,-6 0-1,2 0 1,-8 0-1,-5 0 23,-4 0 1,-2 2-1,-4 2 1,-4 5-86,-7 1 1,-1-4 0,-1 5 0,2-3 5,-2-4 1,-1-2 0,-3-2 0,0 0-97,0 0 1,0 0 0,0-2 0,0-4-14,0-7 0,0 3 0,0-3 1,0-2-213,0-2 0,0 5 0,0-1-535,0-2 1,2-4 886,4-6 0,-3-5 0,5-8 0</inkml:trace>
  <inkml:trace contextRef="#ctx0" brushRef="#br0" timeOffset="1089">740 399 6519,'0'-19'1732,"0"6"-1453,0 0 1,-8 9-157,-5-2 1,-4 10 0,0 5 0,2-1-2,3 0 1,5 7 0,-5-2-48,-3 4 1,7 2 0,-1-3 0,3-1 0,0-2-25,1 2 1,3 1 0,2 3-124,0 0 0,2-6 85,5 0 4,3-9 0,9 4 0,0-8 1,2 0-1,2-2 0,3-2 0,-3-4-49,-2-3 0,-4 5 0,-2-5 1,-5 1-28,-1-1 1,3-2 56,-6-6 0,1 1 23,-7-1 1,0 6 53,0 0 64,-9 9 1,7 4 0,-4 13-26,4 4 1,2 2 0,0-1-140,0 1 0,0 0 0,0 0-205,0 0 1,2-2-1,4-2-166,7-2 1,-3-9 0,3 2-272,2-4 0,2-2 0,2-2 384,0-4 1,-7-3-1,-1-5 1,-1 3 282,1 3 0,-7-7 0,2 2 0,5-4 0,0-2 0</inkml:trace>
  <inkml:trace contextRef="#ctx0" brushRef="#br0" timeOffset="1432">1024 437 6838,'0'19'438,"0"0"0,-2-7 0,-2 1-87,-2 2 0,0 1-30,6 3-126,0-8-90,0-3-91,0-8 0,0-2 0,0-4-90,0-7 1,0-4 0,2-2 0,2 0-35,2 1 0,7 5 0,-5 0 1,1-2 50,-1-1 0,5 3 1,-5 2 63,3 3 0,1-5-1,7 7 0,-6 2 0,0 10 132,1 7 0,-5 4 0,-3 2 0,-4 2-12,-2 4 1,0-4-1,2 4 1,3-4-111,1-2 1,0 0 0,-6 0-273,0 0 1,0-6-617,0 0-891,0-9 1765,0 4 0,9-16 0,1-3 0</inkml:trace>
  <inkml:trace contextRef="#ctx0" brushRef="#br0" timeOffset="2016">1480 361 7026,'-19'0'57,"6"0"1,0 0 0,-1 0 283,-3 0 0,4 6 1,1 2-1,-3 3-203,-2 4 1,-2-5 0,0 3-1,2 2-28,4 2 0,-3 2 1,5-1-1,1 1-37,3 0 1,-1-6 0,1 0-42,3 1 0,4 1 0,4 0 0,5-5 59,1-1 0,5-3 0,8-6-64,3 0 0,-1-2 0,-6-2 0,2-5-26,4-1 0,-4-3 0,5-6 0,-7-2 8,-7-4 0,3 4 0,-9-6 0,-1 1 19,-3 1 1,4-9 0,0 5-1,-2-1 5,-1 5 0,-3-2 0,0-1 0,0-1-27,0-5 0,-7 7 0,1-1 0,2 3 6,2 0 1,0 1-1,-3 10 154,-1 1-114,0 9 0,6 4 1,0 14 69,0 10 1,0-1 0,0 8 0,0 1 68,0-2 0,0 5 0,0-3 0,2 4-6,4 2 1,-4 0-1,5 0 1,-3-3-175,2-3 1,-4 4 0,4-7-271,-3 1 213,5 6 1,-6-15 0,7 4-992,-1-4 761,-6-2 1,9-2-1,-7-2-1116,2-3-260,9-7 168,-13 11 1484,15-13 0,-7 5 0,9-8 0</inkml:trace>
  <inkml:trace contextRef="#ctx0" brushRef="#br0" timeOffset="2283">1878 38 7981,'0'19'21,"0"-8"74,0-3 0,0 1 1,0 3-1,0 7 195,0 7 0,0 3 0,0 9 0,0 0-16,0 0 1,0 0-1,0 0 1,0 0-186,0 0 1,0-3 0,0-3 0,0-5-349,0 1 0,0-13 0,0 4-908,0-3-1202,0-7 2369,0-1 0,-8-16 0,-3-3 0</inkml:trace>
  <inkml:trace contextRef="#ctx0" brushRef="#br0" timeOffset="2474">1821 228 7026,'2'-30'236,"4"5"0,5 4 210,8 2 1,0 6 0,0 3 0,0 2-151,0 3 1,0-3 0,0 2-299,0 1-16,0-5 1,2 8 0,2-7-1,2 3-222,-2 0 0,5-1 0,-3 5 0,-2-2-444,-2-2 1,-2-1 0,0 7 683,0 0 0,0-8 0,0-3 0</inkml:trace>
  <inkml:trace contextRef="#ctx0" brushRef="#br0" timeOffset="2715">1859 361 7995,'2'10'440,"4"-3"0,7-5-86,4-2 0,4 0 1,4 0-1,7 0-59,4 0 0,2-7 0,0-1 1,0-3-161,-1-3 0,-5 5 1,-2 1-1,-3 1-276,-4 1 1,-2 0 0,-4 4-2483,-4-5 361,4 5 2262,-15-6 0,6 16 0,-8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3:17.50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95 171 7881,'-16'13'42,"3"0"1,-2-7-1,7 4 158,-3-1 0,7 6 1,-4-3-111,-1 5 0,7-4 1,-4-1-159,4 3 1,2-4 184,0 1 0,8-7 0,5 1 0,4-2 0,2 0 75,0 3 0,-1-1 0,4-6 0,1 0-57,2 0 0,7 6 1,-7 3-1,-2-1-6,-2 1 0,-8 5 0,-3-1-46,-1 4 0,-3 2 0,-6 0-9,0 0 0,-2 0-95,-4 0 1,-5-9 0,-6-1-1,3-3-75,1 0 0,0 1 0,-6-7-192,0 0 0,0 0 0,0 0 74,0 0 1,0 0 0,0 0-438,1 0 1,1-2 0,2-3 650,2-1 0,9-17 0,-4 2 0</inkml:trace>
  <inkml:trace contextRef="#ctx0" brushRef="#br0" timeOffset="501">475 58 7894,'10'12'236,"-3"1"0,-5-7 0,-2 7 0,0 2 93,0 1 0,6 3 1,0 0-1,-1 0-183,-3 0 1,-2 2-1,0 3 1,0 1 34,0-2 0,0-2 0,0-2 0,0 0-117,0 0 0,0-6 0,0-1-270,0 3 1,0-4 0,-2-1-58,-5-1 0,5-5 267,-4-11 1,4 3 0,2-8 0,0-3-35,0-2 1,2-8-1,2-3-126,2-1 146,1 6 1,-1-11-1,2 9 1,1-1-100,-1-1 0,7 6 0,-4-7 1,1 3 23,1 0 1,0 0 92,6 6 1,0 2 28,-1 4 0,-1 7 1,-2 10-1,-4 4 59,-3 3 1,0 2-1,-3 6 1,1 2 131,-2 4 1,5-4 0,-1 4 0,1-4-110,-1-2 0,-2 2 0,-4 3 1,3 1-111,1-2 1,0 0 0,-6 0-1,2 3-43,5-3 1,-5-8 0,4-3 0,-4 3-664,-2 2 0,0-4-2020,0-1 2717,0-8 0,-8 13 0,-3-6 0</inkml:trace>
  <inkml:trace contextRef="#ctx0" brushRef="#br0" timeOffset="733">418 323 8262,'19'-6'454,"0"-1"1,0-1 0,0 4-268,0-3 1,0 1 0,0 6-1,0 0-50,0 0 1,2 0 0,2 0 0,2 0-14,-2 0 0,-2 0 0,-2 0-613,0 0 1,-6 0 0,0 0-775,1 0 1,-3 0 1262,2 0 0,-1 0 0,7 0 0</inkml:trace>
  <inkml:trace contextRef="#ctx0" brushRef="#br0" timeOffset="1177">1196 1 7894,'10'0'267,"-10"6"1,-13 2 211,-3 3 0,3-5 1,0 7-338,-1 2 1,-1 2-1,0-1 1,4-1 37,3-2 0,2-7 29,6 7 1,0-7-232,0 7 0,8-3 1,5 3-1,2-5 71,-3 1 0,5-7 0,-4 6 0,4-1 81,2-1 0,0 7 1,-1-5 127,1 3 1,0-5-109,0 6-70,0-7 0,-6 9 1,-2-5-1,-3 1 1,-4 5 128,-2 2 0,-2 2 0,0 0-116,0 0 1,0 0-1,-2-2 1,-2-2-58,-2-3 1,-9-6 0,2 5-220,-4-3 1,-2 1-1,0-5-214,0 2 1,1 1 0,-1-7 0,0 0-870,0 0 1,0 0 1265,0 0 0,0 0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3:28.0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191 152 6145,'0'-10'89,"0"1"258,0 1 173,0 6 68,0-6 101,0 8-482,0 0 1,-9 0-101,-4 0 0,3 2-11,-3 4 0,1 2 0,-5 7 1,2-4-1,2-1 38,-1 1 0,3-1 0,1 5 0,-1-2 8,0 1 1,7-3 0,-4 2-61,-1 1 1,7 3-154,-4 2 0,4 0 1,2 0-1,2 0-35,4 0 1,-4 0 0,7 0-73,-1 0 0,-6-6-174,5-1 210,3 1 0,-8 0 0,7-3-256,-1-2 1,-4-1-52,9-7 1,0 0-1,6 0 449,0 0 0,-9 0 0,15-9 0,-3-1 0</inkml:trace>
  <inkml:trace contextRef="#ctx0" brushRef="#br0" timeOffset="640">589 285 6558,'-11'0'181,"1"0"1,6 2 0,-5 3-37,-1 1 0,3 2 0,-3-1 0,-1 3 0,1 3 122,-5-1 1,4 1-90,-1 6 1,5-2 0,-3-2-85,1-3 1,3-5-102,6 5 0,2-5 1,5 3-23,5-1 1,5-3-71,2-6 0,0-2 136,0-5 0,0 3-17,0-8 0,-2-1-6,-5-6 1,5 6-210,-4 1 195,-5-1 0,3-6 196,-5 0 1,-4 6 276,5 1-358,-5 8-86,-2-5 1,-7 11-31,1 5 1,0 3-1,6 9-18,0 0 1,0 0-1,0 0-50,0 0 82,0-8-409,0 5 146,0-14 224,8 15-167,-6-15 0,9 7 18,-5-9-253,-4 0 1,9 0-1,-5 0 428,7 0 0,-3-6 0,1-3 0,-3-1 0,5 3 0,-7-5 0,-2-3 0,7-2 0,-1-2 0</inkml:trace>
  <inkml:trace contextRef="#ctx0" brushRef="#br0" timeOffset="1018">797 342 6764,'11'-8'-237,"-3"6"1,-8-5 306,0 14 0,0-3 397,0 8-219,0-7 0,0 11 0,0-3 3,0 4 0,0-4 343,0-1-279,0-7-327,0 3 0,0-10 0,0-4 1,3-7-1,3-4-58,6-2 0,-1 2 0,0 2 0,-1 5 46,1 1 1,-1-5 0,5 3-1,-2 1 20,1 3 0,-3-1 0,1 2 49,3 1 0,-4 3 144,1 2-136,-7 0 1,12 2 0,-7 5 76,1 5 1,3 5 0,-7 2 0,-3 0-79,-2 0 1,-2 0-1,2 0-88,4 0 1,-3-6 0,3-1-488,-4 3 1,-2-4-289,0 1 0,2-8-185,4 3 996,-4-5 0,15-19 0,-6-4 0</inkml:trace>
  <inkml:trace contextRef="#ctx0" brushRef="#br0" timeOffset="1625">1385 209 6375,'-16'2'589,"1"3"-209,2 1 1,7 2 0,-7-1-1,-2 3-359,-1 1 1,3 4 0,2-7 0,1 0 43,-1 1 1,5 6-1,-5-3 11,3 5 1,0 2-1,3 0 67,-1 0 1,0 0-1,6 0 1,2-2-70,4-5-16,5-3 0,1-9 0,1 0-11,2 0 0,2 0 0,2 0 0,-3-2-66,-3-5 1,4-3-1,-7-9 57,1 0 0,4 0 0,-9 0 1,0 0-35,3 0 0,-7-2 1,4-2-1,-4-2 54,-2 1 1,0-3 0,0 0 0,0-1-10,0 1 1,0 2-1,0 6 1,0 0 17,0 0 1,-6 0 135,0 0 500,-1 8-716,7 3 0,-6 16 1,0 5 23,2 4 0,1 2 0,6 0 1,1 2 63,2 4 1,0-4 0,-3 6 0,1-1 30,2-1 1,7 7 0,-7-5-70,-2 2 0,5-5 1,-1 3-1,1-2 0,1 1-139,1-3 1,-7-2 0,4-4 0,-1-2-136,-1-3 1,2-1 0,-3 3-690,1-1 0,9-2-525,-3 1 783,-3-3 210,8-9-238,-15 0 696,15 0 0,-7-9 0,9-1 0</inkml:trace>
  <inkml:trace contextRef="#ctx0" brushRef="#br0" timeOffset="2033">1879 133 8806,'-11'19'322,"5"0"0,4 0-161,2 0 0,0 2 0,0 3 0,0 1-61,0-2 0,0 4 0,2-1 1,2-3-138,2-2 0,1 4 0,-7 1-236,0-3 0,0-2-1063,0-2 437,0-9 0,2-1 899,4-9 0,-4-9 0,15-1 0,-7-9 0</inkml:trace>
  <inkml:trace contextRef="#ctx0" brushRef="#br0" timeOffset="3026">1860 133 6998,'0'-10'584,"0"2"-847,0 8 2102,0 0-1597,8 0 0,-6 0-220,7 0-259,-9 0 1073,0 0 0,8 0-792,5 0 0,3 0-24,3 0 1,0 0 0,0 0-1,0 0-18,0 0 0,-6 0 0,0 0 0,1 0-23,3 0 0,2 0 0,0 0-130,0 0 1,-6 0-43,-1 0-610,1 0 1,0 0-1490,-1 0 2292,-7 0 0,3 0 0,-8 0 0</inkml:trace>
  <inkml:trace contextRef="#ctx0" brushRef="#br0" timeOffset="3476">1860 380 7287,'-11'11'636,"3"-3"1,10-8 0,4 0-397,7 0 1,-3 0-1,3-2-58,2-4 1,1 3 0,3-3 0,0 4-152,0 2 1,0-2 0,0-2-130,0-3 0,-6 1 1,0 6-175,1 0 0,3 0-224,2 0 1,0 0-90,0 0 0,-6 0-215,-1 0 0,-7 2 800,1 4 0,-4-3 0,-2 5 0</inkml:trace>
  <inkml:trace contextRef="#ctx0" brushRef="#br0" timeOffset="3802">1841 589 8165,'19'0'368,"0"0"1,0 0 0,-1 0-143,1 0 0,3 0 0,1 0 0,2-2-66,-2-5 1,5 5-1,-3-4 1,-2 4-171,-2 2 1,-2 0-1,0 0 1,0 0-235,0 0 1,-6 0-1,-1 2-612,3 4 1,-4-4 129,1 5 1,-8-3 725,3 2 0,-5-4 0,-2 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3:35.6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77 114 10444,'0'19'119,"0"0"1,0 2-46,0 4 0,0-4 0,0 5 0,-3-3-57,-3 2 0,2-4 0,-7 4 2,3-3 0,2-10 0,4-1-126,-5-3 70,5-2 0,-6-8 82,8-4 1,0 2 0,0-9-34,0-2 0,0-1 1,0-3 9,0 0 1,0 0 0,2 0 0,2 0-104,2 0 1,3 0 0,-5 0 0,2 0 69,-2 0 0,1 0 0,-1 0 0,4 0 14,3 0 0,-7 0 0,5 2 0,-3 2 15,0 3 0,9 8 152,-2-3 1,-3 5-64,3 2 1,-1 9 0,5 3-57,-4 5 1,2 2-1,-7 0 1,3 0 81,3 0 1,-3 0 0,2 0-1,-1 0-59,-1 0 0,6 0 0,-5 0-178,5 0 1,-6 0 0,-3 0-227,0 0 1,-5-7 0,3 1-432,-4 2 396,-2 2-304,0 2 1,0-1-1010,0 1 1678,-8 0 0,-3 0 0,-8 0 0</inkml:trace>
  <inkml:trace contextRef="#ctx0" brushRef="#br0" timeOffset="247">1 323 7863,'12'2'0,"1"2"0,2 2 391,2-2 0,2-1 0,0-6-10,-1-3 0,4 4 0,1-4 0,2 4-190,-2 2 1,-2-7 0,-2 1 0,0 2-188,0 2 0,-6 0 0,-1-3-147,3-1 0,-4 0-3505,1 6 3648,-7 8 0,3-6 0,-8 7 0</inkml:trace>
  <inkml:trace contextRef="#ctx0" brushRef="#br0" timeOffset="856">797 95 8361,'0'-11'1067,"0"3"-917,0 8 0,-2 6 0,-4 3 0,-5 1-4,1 5 0,-7 2 0,6 2-97,1 0 1,-5 0 0,9 0 24,2 0 0,1-7 50,3 1 0,9-2-112,4 1 1,3-1 0,3-7 0,0 4 0,0 1-128,0-1 0,0 1 0,0-5 1,0 2 125,0-2 0,-6 5 1,-3-1-1,1 1 23,-1-1 1,-5 1-1,1-3-14,-4 7 0,-2-3 0,0 3-28,0 2 0,0 1 1,-2 1-1,-2-2 4,-3-2 0,-7-7 1,1 7-1,-4-1-6,-2-1 1,6 4-1,-1-9 1,-5 0-177,-4 3 1,-3-7 0,7 6 0,0-2-36,0 1 1,7-1-1,-1-6-978,-2 0 0,5-2 1199,-3-4 0,9-13 0,-4-11 0</inkml:trace>
  <inkml:trace contextRef="#ctx0" brushRef="#br0" timeOffset="1457">1215 114 9243,'10'8'549,"-4"5"0,-3 4-380,-3 2 0,0-6 0,0 1 9,0 7 1,0-2-1,0 7 1,0-5-128,0-2 0,-3 6 0,-1 0 0,-2-2-88,2-2 1,2-2 0,-1-2 0,-1-2-287,-2-2 210,0-9 130,6 4 1,0-10-1,0-4 1,0-7-39,0-4 0,0 3 0,0-3 0,0-4-31,0 0 1,2-7-1,2 1 1,2-1-25,-2 1 1,7 2 0,0 6 51,-1 0 0,5-2 1,-7 0-1,3 0 1,4 4 11,1 0 0,-3 2 0,0 0 0,1 5 40,3 1 0,-4 3 1,0 4-1,1-2 128,3-3 0,-4 1 0,-1 8 0,3 2-45,2 3 1,-4 8-1,-1-3 1,1 5 104,-2 2 0,5 2 1,-5 2 44,-1 3 0,5-1 1,-8-6-1,-1 2-170,2 4 1,-6-4-1,7 5 1,-3-5 0,0-2-352,-1 0 1,-3 0 0,-2-1-1,0 1-30,0 0 1,0-6-3649,0 0 3938,0-9 0,-9 13 0,-1-7 0</inkml:trace>
  <inkml:trace contextRef="#ctx0" brushRef="#br0" timeOffset="1683">1290 285 8038,'19'0'759,"-4"0"0,2 0 0,4 0-265,0 0 0,7 0 0,-3 0-197,-2 0-116,-2 0 1,4 0 0,1 0-50,-3 0 0,-2-7 0,-2 1-1094,0 2 962,-9 2 0,-1 2 0,-9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3:54.8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133 112 7640,'-10'0'76,"1"-2"1,9-5 34,0-5 1,0 1 0,0-1 41,0-3 0,3 4 231,3-1 1,-4 5 391,4-5-435,-4 7 1,-2-1-273,0 12 1,-6 5-1,-2 8 1,-3 2-4,-4 4 1,5-1 0,-1 5 0,1-2-31,-1-3 0,7 5 1,-2 1-1,1 1 34,-1 1 1,4-1-1,-4 7 1,2 0 4,-3 0 1,5 0 0,-4 0-1,4 0-11,2 0 1,0 0 0,0 0 0,0-2-102,0-5 1,0 3-1,0-9 1,2 1-153,4 1 0,-4-6 0,7 4 95,-1-4 1,-6-2 0,4 0-1,-1-2 1,-1-2-647,2-2 0,1-7 0,-5 4-285,4-1 1,-2-3 1024,9-6 0,-9-8 0,4-3 0</inkml:trace>
  <inkml:trace contextRef="#ctx0" brushRef="#br0" timeOffset="589">285 302 7823,'0'-19'445,"0"0"0,0 10-234,0 9 1,-6 9 0,-3 10 0,1 0-82,0-1 0,-5 8 1,4 1-1,1 3-41,0 3 0,1 1 0,7 0 0,0-5-42,0-1 1,0 3-1,0-5 1,0-3-75,0-2 1,2-2 0,5-2 0,3-3 49,1-1 1,6-9 0,-5 3 0,5-5-172,2-2 1,-6 0 0,-1-2-1,3-5 123,2-5 0,-4-7 1,-3-4-1,1-3 46,-1 3 1,-5 2-1,1 2 1,-4 0 21,-2 0 1,0 0 0,-2 0 286,-4 0 1,-5 2-4,-8 5 0,0 3-368,0 9 0,0 7 0,2 1-212,5 3 1,1-1-1,7 5-56,-2-3 0,-1-5 0,7 5-1321,0 3 1,0 2 1629,0 2 0,0-8 0,0-3 0</inkml:trace>
  <inkml:trace contextRef="#ctx0" brushRef="#br0" timeOffset="917">589 264 7829,'-7'12'0,"1"1"0,-2 0 305,1 5 0,5 1 0,-6 3 1,1 1-1,1 4-60,2 3 1,2-7 0,2 2 0,0-4-120,0-2 0,6 0 0,2-2 0,3-4-84,4-7 0,2 2 1,4-1-1,2-3-49,2-2 1,0-10-1,-3-5 1,1-4-38,2-2 0,-2-2 0,-8-2 1,-5-2 141,-1 1 0,-3-3 0,-6 2 0,0 1 78,0 3 1,0 2-1,-2 0 1,-4 3-67,-7 3 1,-4-2 0,-2 9 0,0 2-57,0 2 1,-6 4-1,0 4 1,0 9-323,-3 8 1,7 6 0,-6 9-1,1 0-330,1 0 0,0 0 598,6 0 0,0 0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3:56.7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873 133 7734,'0'-19'-131,"0"0"0,0 7 0,0-1-10,0-2 1,-3 5 319,-3-3 0,4 7 356,-4-7 334,4 9-442,-7-5 0,7 12-258,-4 3 1,-3-2 0,3 9 0,2 2-39,2 1 1,-5 5 0,1 5-1,2 3 12,2 1 1,2 8 0,0-2 0,0 6 21,0 0 0,0 4 0,0 1 1,0-1-7,0 0 0,0 5 1,0-5-1,2 1 219,4-1-381,-4 7 1,13-20 129,-9 5 14,9-4-247,-4 4 1,1-9 65,1-3 0,0-5-127,5-2 0,1 0 94,0 0-440,0-9 338,0-1 1,0-9 20,0 0 0,0 0 11,0 0 111,0 0-2000,0-9 954,0-1 351,-8-9 727,6 0 0,-15-9 0,6-1 0</inkml:trace>
  <inkml:trace contextRef="#ctx0" brushRef="#br0" timeOffset="600">76 532 7274,'-11'8'164,"3"5"49,0 3 0,5-3 0,-5 0 0,2 2-30,-1 1 1,1 3 0,6 0-91,0 0 1,0 0 11,0 0 1,2-8 0,4-5 8,7-4 1,4 4-1,2 1 1,0-3 32,0-2 0,6 0 1,0 2-30,-1 3 1,-3 5-1,-4-3-43,-5 1 0,3 3 1,-9 6-110,-1 0 0,-3-6 1,-4-3-190,-5-1 0,3 3 0,-9-5 131,-1-3 1,3-2-1,-2-2-1172,-1 0 790,-12 0 1,5 0 473,-4 0 0,-5 0 0,1 0 0</inkml:trace>
  <inkml:trace contextRef="#ctx0" brushRef="#br0" timeOffset="825">0 569 7715,'11'-10'0,"5"-5"0,-5 7 126,0-3 1,5 7 0,-3-2 0,4 4 0,2 2 201,0 0 0,0 0-421,0 0 1,-2 2-5,-5 4 0,-1-4-513,-5 4 387,-4-3 173,15-3 1,-13 0-1256,9 0 805,-9 0 500,5 0 0,-1-9 0,3-1 0</inkml:trace>
  <inkml:trace contextRef="#ctx0" brushRef="#br0" timeOffset="1142">360 399 7715,'11'8'-867,"-3"3"0,-8 1 867,0 1 0,0 6 0,0 6 0,-6 3 778,0-3 1,-1 4-253,7 9 0,-6 0-219,0 0 1,-1-6-117,7-1 0,0-7 15,0 1-212,9-4 0,1-4 90,9-4 1,0-7 4,0-12 1,2-5-1,3-10 1,3-4 0,0-7 39,1-4 0,-3-2 0,-6-2 0,-2-2 31,-4-2 0,1 6 0,-7 8 79,-3 3 0,-2-5-39,-2 7 1,-2 6 14,-4 6 0,-5 9-403,-8-2 1,0-2 164,0 1 0,0 1-472,0 6 0,-6 8 159,0 5 0,-3 4 0,5 4 1,-2 2-1591,2 2 1926,-7 9 0,1-4 0,-9 8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3T17:43:59.9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133 285 7798,'0'-19'45,"0"6"1,0 0 516,0-1-352,0 5 1,-2 3 0,-2 12-81,-2 7 1,-1 4 0,7 4 0,0 2-9,0 2 0,0 9 0,0 0 0,0 8 0,0 8 0,0 3 0,0 0 1,-2-3 10,-4 3 1,4 0 0,-4-3-1,4-5-117,2-5 0,-7-5 0,1-3-24,2-7 5,2-4 1,2-12-1,0-11 1,0-13 37,0-8 0,0-13 1,0 0-1,2-8-81,4-5 1,-4-1 0,7-9 0,-3-2 1,0-3 0,7-5 1,-5 6-1,3 2 94,4 2 1,-5 4-1,3 4 1,1 7 57,3 4 0,2 10 0,0 5 0,0 4 9,0 2 0,0 9 0,0 3 8,0 5 1,-2 4 0,-2 7-1,-3 8 42,3 6 0,-4 13 0,1-1 0,3 10 31,2 3 0,6-4 0,-2 5 0,-4-1-155,0 1 0,0-7 1,2 4-1,-2-2-109,-5 1 0,3-7 1,-9-9-1,-2 1-482,-1-1 0,-3 1 0,0 3 0,0-3-248,0-3 0,0-1 1,-3-7-1,-1 0-1152,-2-1 1948,-9 1 0,5-8 0,-9-3 0</inkml:trace>
  <inkml:trace contextRef="#ctx0" brushRef="#br0" timeOffset="228">1 759 7826,'12'-7'243,"1"-1"0,2-3 1,2-3-66,2-3 1,6 4 0,2 3-1,3-1 150,3 1 0,10 5 0,1-3 1,-2 2-229,-2-1 0,-4-5 1,-2 5-1,-3 3-288,3 2 0,-7 0 0,-1-2 0,-5-3-928,-2 3 0,0-4 1116,0 1 0,0-7 0,0 3 0</inkml:trace>
  <inkml:trace contextRef="#ctx0" brushRef="#br0" timeOffset="720">1139 152 7826,'0'-11'1444,"-2"3"-1226,-5 8 0,3 2 0,-9 4 0,-1 5 25,-3-1 1,0 9-1,2-2 1,3 6-50,-3 1 0,4-1 1,1 0-1,-1 2-52,1-2 1,5 1-1,-1-1 1,4 2-154,2-2 0,8-2 1,5-2-1,4-2-70,2-4 0,2 4 0,2-7 0,5 3 5,1-1 0,3-5 1,3 5-1,-1 1 88,-2-2 1,-9 5 0,2-5 0,-4 2 21,-2-1 1,-2 1-1,-2 6 1,-5 0 118,-1 0 0,-3 0 0,-6 0 1,-2 0 33,-4 0 0,-5 0 0,-8 0 1,0 0-129,0 0 1,0 0-1,-2-1 1,-2-1-298,-2-4 0,-7 2 0,5-9 0,-1-2-272,1-2 1,-5-2 0,7 0 0,2-2-176,2-4 0,2 2 0,2-9 1,4-2 184,7-2 1,-2-1 499,1-1 0,9-9 0,9-1 0</inkml:trace>
  <inkml:trace contextRef="#ctx0" brushRef="#br0" timeOffset="1275">1632 171 7939,'0'12'784,"0"1"1,0 4-413,0 6 1,-7 7-1,-1 8-133,-2 0-143,5-1 0,-9 8 1,5-1-1,-1 0 29,-5 3 0,4-12 1,1 5-1,1-2-122,5-4 0,2-9 0,2 1 0,0-5-151,0-2 0,0-7 199,0 1-39,0-9 0,0-4 0,2-12 1,2-5-42,3-2 0,5-9 1,-3-3-1,-1-5-39,1-2 0,5-2 0,-1-4 0,4-7-52,2-4 1,-2 5-1,-3 1 1,-1 1 171,2-1 1,2 7 0,2 0 0,0 8 201,0 9 1,0-2 0,0 3 0,-1 5 112,1 5 1,0 7-1,0-3-28,0 1 1,-6 5-1,-2 11 1,-1 5-97,1 5 1,-5 2 0,4 2 0,-1 4-53,-5 7 1,5 2 0,-3-1-1,0-1-37,3 2 0,-7 2 0,4 4 0,-4 2-213,-2 2 0,0 2 1,0-3-1,0 1-161,0-2 1,0 4-1,0-4-1254,0-6 938,0 2 1,0-10 0,0 3-1,-2-6-728,-4-3 1,4-3 0,-7-3 360,1-3 1,4-5 902,-9-8 0,0 0 0,-6 0 0</inkml:trace>
  <inkml:trace contextRef="#ctx0" brushRef="#br0" timeOffset="1499">1594 683 8737,'13'-17'453,"-1"4"1,1-3 0,6 5 0,0-2-174,0 1 1,6 1 0,2-4-1,1 3-137,-1-3 0,1 4 0,-5 1 0,2-1-271,-2 1 1,-2 6-1,-4-5 1,-2 3-459,-2 0 0,-7-1 1,7 5-882,1-4 1467,-5 4 0,8-7 0,-7 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1589-AF7B-3B4E-A03A-33607F669BF5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59CE-88D6-744B-A745-9320D0A1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359CE-88D6-744B-A745-9320D0A12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884E46-A0B7-C14A-8020-1A634E5B812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2.png"/><Relationship Id="rId21" Type="http://schemas.openxmlformats.org/officeDocument/2006/relationships/image" Target="../media/image13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6.png"/><Relationship Id="rId50" Type="http://schemas.openxmlformats.org/officeDocument/2006/relationships/customXml" Target="../ink/ink24.xml"/><Relationship Id="rId55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29" Type="http://schemas.openxmlformats.org/officeDocument/2006/relationships/image" Target="../media/image17.png"/><Relationship Id="rId11" Type="http://schemas.openxmlformats.org/officeDocument/2006/relationships/image" Target="../media/image8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1.png"/><Relationship Id="rId40" Type="http://schemas.openxmlformats.org/officeDocument/2006/relationships/customXml" Target="../ink/ink19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30" Type="http://schemas.openxmlformats.org/officeDocument/2006/relationships/customXml" Target="../ink/ink14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8" Type="http://schemas.openxmlformats.org/officeDocument/2006/relationships/customXml" Target="../ink/ink3.xml"/><Relationship Id="rId51" Type="http://schemas.openxmlformats.org/officeDocument/2006/relationships/image" Target="../media/image28.png"/><Relationship Id="rId3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3.png"/><Relationship Id="rId54" Type="http://schemas.openxmlformats.org/officeDocument/2006/relationships/customXml" Target="../ink/ink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4.xml"/><Relationship Id="rId31" Type="http://schemas.openxmlformats.org/officeDocument/2006/relationships/image" Target="../media/image18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customXml" Target="../ink/ink85.xml"/><Relationship Id="rId7" Type="http://schemas.openxmlformats.org/officeDocument/2006/relationships/customXml" Target="../ink/ink87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customXml" Target="../ink/ink86.xml"/><Relationship Id="rId10" Type="http://schemas.openxmlformats.org/officeDocument/2006/relationships/image" Target="../media/image99.png"/><Relationship Id="rId4" Type="http://schemas.openxmlformats.org/officeDocument/2006/relationships/image" Target="../media/image96.png"/><Relationship Id="rId9" Type="http://schemas.openxmlformats.org/officeDocument/2006/relationships/customXml" Target="../ink/ink8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13" Type="http://schemas.openxmlformats.org/officeDocument/2006/relationships/image" Target="../media/image106.png"/><Relationship Id="rId18" Type="http://schemas.openxmlformats.org/officeDocument/2006/relationships/customXml" Target="../ink/ink96.xml"/><Relationship Id="rId26" Type="http://schemas.openxmlformats.org/officeDocument/2006/relationships/customXml" Target="../ink/ink100.xml"/><Relationship Id="rId3" Type="http://schemas.openxmlformats.org/officeDocument/2006/relationships/image" Target="../media/image101.png"/><Relationship Id="rId21" Type="http://schemas.openxmlformats.org/officeDocument/2006/relationships/image" Target="../media/image110.png"/><Relationship Id="rId7" Type="http://schemas.openxmlformats.org/officeDocument/2006/relationships/image" Target="../media/image103.png"/><Relationship Id="rId12" Type="http://schemas.openxmlformats.org/officeDocument/2006/relationships/customXml" Target="../ink/ink93.xml"/><Relationship Id="rId17" Type="http://schemas.openxmlformats.org/officeDocument/2006/relationships/image" Target="../media/image108.png"/><Relationship Id="rId25" Type="http://schemas.openxmlformats.org/officeDocument/2006/relationships/image" Target="../media/image112.png"/><Relationship Id="rId2" Type="http://schemas.openxmlformats.org/officeDocument/2006/relationships/image" Target="../media/image100.png"/><Relationship Id="rId16" Type="http://schemas.openxmlformats.org/officeDocument/2006/relationships/customXml" Target="../ink/ink95.xml"/><Relationship Id="rId20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0.xml"/><Relationship Id="rId11" Type="http://schemas.openxmlformats.org/officeDocument/2006/relationships/image" Target="../media/image105.png"/><Relationship Id="rId24" Type="http://schemas.openxmlformats.org/officeDocument/2006/relationships/customXml" Target="../ink/ink99.xml"/><Relationship Id="rId5" Type="http://schemas.openxmlformats.org/officeDocument/2006/relationships/image" Target="../media/image102.png"/><Relationship Id="rId15" Type="http://schemas.openxmlformats.org/officeDocument/2006/relationships/image" Target="../media/image107.png"/><Relationship Id="rId23" Type="http://schemas.openxmlformats.org/officeDocument/2006/relationships/image" Target="../media/image111.png"/><Relationship Id="rId10" Type="http://schemas.openxmlformats.org/officeDocument/2006/relationships/customXml" Target="../ink/ink92.xml"/><Relationship Id="rId19" Type="http://schemas.openxmlformats.org/officeDocument/2006/relationships/image" Target="../media/image109.png"/><Relationship Id="rId4" Type="http://schemas.openxmlformats.org/officeDocument/2006/relationships/customXml" Target="../ink/ink89.xml"/><Relationship Id="rId9" Type="http://schemas.openxmlformats.org/officeDocument/2006/relationships/image" Target="../media/image104.png"/><Relationship Id="rId14" Type="http://schemas.openxmlformats.org/officeDocument/2006/relationships/customXml" Target="../ink/ink94.xml"/><Relationship Id="rId22" Type="http://schemas.openxmlformats.org/officeDocument/2006/relationships/customXml" Target="../ink/ink98.xml"/><Relationship Id="rId27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37.png"/><Relationship Id="rId18" Type="http://schemas.openxmlformats.org/officeDocument/2006/relationships/customXml" Target="../ink/ink36.xml"/><Relationship Id="rId3" Type="http://schemas.openxmlformats.org/officeDocument/2006/relationships/image" Target="../media/image32.pn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openxmlformats.org/officeDocument/2006/relationships/customXml" Target="../ink/ink33.xml"/><Relationship Id="rId17" Type="http://schemas.openxmlformats.org/officeDocument/2006/relationships/image" Target="../media/image39.png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10" Type="http://schemas.openxmlformats.org/officeDocument/2006/relationships/customXml" Target="../ink/ink32.xml"/><Relationship Id="rId19" Type="http://schemas.openxmlformats.org/officeDocument/2006/relationships/image" Target="../media/image40.png"/><Relationship Id="rId4" Type="http://schemas.openxmlformats.org/officeDocument/2006/relationships/customXml" Target="../ink/ink29.xml"/><Relationship Id="rId9" Type="http://schemas.openxmlformats.org/officeDocument/2006/relationships/image" Target="../media/image35.png"/><Relationship Id="rId14" Type="http://schemas.openxmlformats.org/officeDocument/2006/relationships/customXml" Target="../ink/ink34.xml"/><Relationship Id="rId22" Type="http://schemas.openxmlformats.org/officeDocument/2006/relationships/customXml" Target="../ink/ink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customXml" Target="../ink/ink40.xm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customXml" Target="../ink/ink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48.xml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53.png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customXml" Target="../ink/ink46.xml"/><Relationship Id="rId1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customXml" Target="../ink/ink55.xml"/><Relationship Id="rId3" Type="http://schemas.openxmlformats.org/officeDocument/2006/relationships/customXml" Target="../ink/ink50.xml"/><Relationship Id="rId7" Type="http://schemas.openxmlformats.org/officeDocument/2006/relationships/customXml" Target="../ink/ink52.xml"/><Relationship Id="rId12" Type="http://schemas.openxmlformats.org/officeDocument/2006/relationships/image" Target="../media/image61.png"/><Relationship Id="rId2" Type="http://schemas.openxmlformats.org/officeDocument/2006/relationships/image" Target="../media/image56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customXml" Target="../ink/ink54.xml"/><Relationship Id="rId5" Type="http://schemas.openxmlformats.org/officeDocument/2006/relationships/customXml" Target="../ink/ink51.xml"/><Relationship Id="rId15" Type="http://schemas.openxmlformats.org/officeDocument/2006/relationships/customXml" Target="../ink/ink56.xml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customXml" Target="../ink/ink53.xml"/><Relationship Id="rId1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customXml" Target="../ink/ink57.xml"/><Relationship Id="rId7" Type="http://schemas.openxmlformats.org/officeDocument/2006/relationships/customXml" Target="../ink/ink59.xml"/><Relationship Id="rId12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customXml" Target="../ink/ink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.xml"/><Relationship Id="rId18" Type="http://schemas.openxmlformats.org/officeDocument/2006/relationships/image" Target="../media/image79.png"/><Relationship Id="rId26" Type="http://schemas.openxmlformats.org/officeDocument/2006/relationships/image" Target="../media/image83.png"/><Relationship Id="rId39" Type="http://schemas.openxmlformats.org/officeDocument/2006/relationships/customXml" Target="../ink/ink80.xml"/><Relationship Id="rId21" Type="http://schemas.openxmlformats.org/officeDocument/2006/relationships/customXml" Target="../ink/ink71.xml"/><Relationship Id="rId34" Type="http://schemas.openxmlformats.org/officeDocument/2006/relationships/image" Target="../media/image87.png"/><Relationship Id="rId42" Type="http://schemas.openxmlformats.org/officeDocument/2006/relationships/image" Target="../media/image91.png"/><Relationship Id="rId47" Type="http://schemas.openxmlformats.org/officeDocument/2006/relationships/customXml" Target="../ink/ink84.xml"/><Relationship Id="rId7" Type="http://schemas.openxmlformats.org/officeDocument/2006/relationships/customXml" Target="../ink/ink64.xml"/><Relationship Id="rId2" Type="http://schemas.openxmlformats.org/officeDocument/2006/relationships/image" Target="../media/image71.png"/><Relationship Id="rId16" Type="http://schemas.openxmlformats.org/officeDocument/2006/relationships/image" Target="../media/image78.png"/><Relationship Id="rId29" Type="http://schemas.openxmlformats.org/officeDocument/2006/relationships/customXml" Target="../ink/ink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customXml" Target="../ink/ink66.xml"/><Relationship Id="rId24" Type="http://schemas.openxmlformats.org/officeDocument/2006/relationships/image" Target="../media/image82.png"/><Relationship Id="rId32" Type="http://schemas.openxmlformats.org/officeDocument/2006/relationships/image" Target="../media/image86.png"/><Relationship Id="rId37" Type="http://schemas.openxmlformats.org/officeDocument/2006/relationships/customXml" Target="../ink/ink79.xml"/><Relationship Id="rId40" Type="http://schemas.openxmlformats.org/officeDocument/2006/relationships/image" Target="../media/image90.png"/><Relationship Id="rId45" Type="http://schemas.openxmlformats.org/officeDocument/2006/relationships/customXml" Target="../ink/ink83.xml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image" Target="../media/image84.png"/><Relationship Id="rId36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customXml" Target="../ink/ink70.xml"/><Relationship Id="rId31" Type="http://schemas.openxmlformats.org/officeDocument/2006/relationships/customXml" Target="../ink/ink76.xml"/><Relationship Id="rId44" Type="http://schemas.openxmlformats.org/officeDocument/2006/relationships/image" Target="../media/image92.png"/><Relationship Id="rId4" Type="http://schemas.openxmlformats.org/officeDocument/2006/relationships/image" Target="../media/image72.png"/><Relationship Id="rId9" Type="http://schemas.openxmlformats.org/officeDocument/2006/relationships/customXml" Target="../ink/ink65.xml"/><Relationship Id="rId14" Type="http://schemas.openxmlformats.org/officeDocument/2006/relationships/image" Target="../media/image77.png"/><Relationship Id="rId22" Type="http://schemas.openxmlformats.org/officeDocument/2006/relationships/image" Target="../media/image81.png"/><Relationship Id="rId27" Type="http://schemas.openxmlformats.org/officeDocument/2006/relationships/customXml" Target="../ink/ink74.xml"/><Relationship Id="rId30" Type="http://schemas.openxmlformats.org/officeDocument/2006/relationships/image" Target="../media/image85.png"/><Relationship Id="rId35" Type="http://schemas.openxmlformats.org/officeDocument/2006/relationships/customXml" Target="../ink/ink78.xml"/><Relationship Id="rId43" Type="http://schemas.openxmlformats.org/officeDocument/2006/relationships/customXml" Target="../ink/ink82.xml"/><Relationship Id="rId48" Type="http://schemas.openxmlformats.org/officeDocument/2006/relationships/image" Target="../media/image94.png"/><Relationship Id="rId8" Type="http://schemas.openxmlformats.org/officeDocument/2006/relationships/image" Target="../media/image74.png"/><Relationship Id="rId3" Type="http://schemas.openxmlformats.org/officeDocument/2006/relationships/customXml" Target="../ink/ink62.xml"/><Relationship Id="rId12" Type="http://schemas.openxmlformats.org/officeDocument/2006/relationships/image" Target="../media/image76.png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33" Type="http://schemas.openxmlformats.org/officeDocument/2006/relationships/customXml" Target="../ink/ink77.xml"/><Relationship Id="rId38" Type="http://schemas.openxmlformats.org/officeDocument/2006/relationships/image" Target="../media/image89.png"/><Relationship Id="rId46" Type="http://schemas.openxmlformats.org/officeDocument/2006/relationships/image" Target="../media/image93.png"/><Relationship Id="rId20" Type="http://schemas.openxmlformats.org/officeDocument/2006/relationships/image" Target="../media/image80.png"/><Relationship Id="rId41" Type="http://schemas.openxmlformats.org/officeDocument/2006/relationships/customXml" Target="../ink/ink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Congruency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53896" y="0"/>
            <a:ext cx="2238103" cy="58477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6899F5F8-398B-7C47-BBB2-E7AB0351676B}" type="datetime1">
              <a:rPr lang="en-GB" sz="3200" smtClean="0">
                <a:solidFill>
                  <a:schemeClr val="bg1"/>
                </a:solidFill>
              </a:rPr>
              <a:t>23/02/2020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" y="584771"/>
            <a:ext cx="56916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LO: Can I identify congruent shapes?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BC882-36E3-694A-9E10-07DA496BE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84771"/>
            <a:ext cx="5974504" cy="62732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B7BD62F5-E953-314F-A75D-257D15B50C2A}"/>
                  </a:ext>
                </a:extLst>
              </p14:cNvPr>
              <p14:cNvContentPartPr/>
              <p14:nvPr/>
            </p14:nvContentPartPr>
            <p14:xfrm>
              <a:off x="151010" y="1193552"/>
              <a:ext cx="170640" cy="420480"/>
            </p14:xfrm>
          </p:contentPart>
        </mc:Choice>
        <mc:Fallback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B7BD62F5-E953-314F-A75D-257D15B50C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563" y="1178072"/>
                <a:ext cx="201176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8">
                <a:extLst>
                  <a:ext uri="{FF2B5EF4-FFF2-40B4-BE49-F238E27FC236}">
                    <a16:creationId xmlns:a16="http://schemas.microsoft.com/office/drawing/2014/main" id="{DCFA81AC-51F7-7C45-997E-7CD3C2A436BC}"/>
                  </a:ext>
                </a:extLst>
              </p14:cNvPr>
              <p14:cNvContentPartPr/>
              <p14:nvPr/>
            </p14:nvContentPartPr>
            <p14:xfrm>
              <a:off x="451250" y="1272392"/>
              <a:ext cx="867600" cy="341640"/>
            </p14:xfrm>
          </p:contentPart>
        </mc:Choice>
        <mc:Fallback>
          <p:pic>
            <p:nvPicPr>
              <p:cNvPr id="18" name="Ink 18">
                <a:extLst>
                  <a:ext uri="{FF2B5EF4-FFF2-40B4-BE49-F238E27FC236}">
                    <a16:creationId xmlns:a16="http://schemas.microsoft.com/office/drawing/2014/main" id="{DCFA81AC-51F7-7C45-997E-7CD3C2A436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130" y="1256912"/>
                <a:ext cx="8978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2">
                <a:extLst>
                  <a:ext uri="{FF2B5EF4-FFF2-40B4-BE49-F238E27FC236}">
                    <a16:creationId xmlns:a16="http://schemas.microsoft.com/office/drawing/2014/main" id="{B13583D9-E93B-7343-8B6D-B0F420D835A5}"/>
                  </a:ext>
                </a:extLst>
              </p14:cNvPr>
              <p14:cNvContentPartPr/>
              <p14:nvPr/>
            </p14:nvContentPartPr>
            <p14:xfrm>
              <a:off x="1427570" y="1176632"/>
              <a:ext cx="1604160" cy="355320"/>
            </p14:xfrm>
          </p:contentPart>
        </mc:Choice>
        <mc:Fallback>
          <p:pic>
            <p:nvPicPr>
              <p:cNvPr id="32" name="Ink 32">
                <a:extLst>
                  <a:ext uri="{FF2B5EF4-FFF2-40B4-BE49-F238E27FC236}">
                    <a16:creationId xmlns:a16="http://schemas.microsoft.com/office/drawing/2014/main" id="{B13583D9-E93B-7343-8B6D-B0F420D835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2450" y="1161512"/>
                <a:ext cx="16347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8">
                <a:extLst>
                  <a:ext uri="{FF2B5EF4-FFF2-40B4-BE49-F238E27FC236}">
                    <a16:creationId xmlns:a16="http://schemas.microsoft.com/office/drawing/2014/main" id="{AAC4D08D-FCFE-5441-98B1-3AF3AA5FCF1B}"/>
                  </a:ext>
                </a:extLst>
              </p14:cNvPr>
              <p14:cNvContentPartPr/>
              <p14:nvPr/>
            </p14:nvContentPartPr>
            <p14:xfrm>
              <a:off x="55250" y="1722752"/>
              <a:ext cx="259920" cy="355320"/>
            </p14:xfrm>
          </p:contentPart>
        </mc:Choice>
        <mc:Fallback>
          <p:pic>
            <p:nvPicPr>
              <p:cNvPr id="46" name="Ink 48">
                <a:extLst>
                  <a:ext uri="{FF2B5EF4-FFF2-40B4-BE49-F238E27FC236}">
                    <a16:creationId xmlns:a16="http://schemas.microsoft.com/office/drawing/2014/main" id="{AAC4D08D-FCFE-5441-98B1-3AF3AA5FCF1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30" y="1707632"/>
                <a:ext cx="2901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7" name="Ink 49">
                <a:extLst>
                  <a:ext uri="{FF2B5EF4-FFF2-40B4-BE49-F238E27FC236}">
                    <a16:creationId xmlns:a16="http://schemas.microsoft.com/office/drawing/2014/main" id="{835F0699-31A1-CC44-B189-BEF505A05B99}"/>
                  </a:ext>
                </a:extLst>
              </p14:cNvPr>
              <p14:cNvContentPartPr/>
              <p14:nvPr/>
            </p14:nvContentPartPr>
            <p14:xfrm>
              <a:off x="4309010" y="1156112"/>
              <a:ext cx="382680" cy="218880"/>
            </p14:xfrm>
          </p:contentPart>
        </mc:Choice>
        <mc:Fallback>
          <p:pic>
            <p:nvPicPr>
              <p:cNvPr id="47" name="Ink 49">
                <a:extLst>
                  <a:ext uri="{FF2B5EF4-FFF2-40B4-BE49-F238E27FC236}">
                    <a16:creationId xmlns:a16="http://schemas.microsoft.com/office/drawing/2014/main" id="{835F0699-31A1-CC44-B189-BEF505A05B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93890" y="1140992"/>
                <a:ext cx="4132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8" name="Ink 50">
                <a:extLst>
                  <a:ext uri="{FF2B5EF4-FFF2-40B4-BE49-F238E27FC236}">
                    <a16:creationId xmlns:a16="http://schemas.microsoft.com/office/drawing/2014/main" id="{5654336C-D59B-F542-A1AF-F031E20EEAE4}"/>
                  </a:ext>
                </a:extLst>
              </p14:cNvPr>
              <p14:cNvContentPartPr/>
              <p14:nvPr/>
            </p14:nvContentPartPr>
            <p14:xfrm>
              <a:off x="3134690" y="1162952"/>
              <a:ext cx="1045080" cy="321480"/>
            </p14:xfrm>
          </p:contentPart>
        </mc:Choice>
        <mc:Fallback>
          <p:pic>
            <p:nvPicPr>
              <p:cNvPr id="48" name="Ink 50">
                <a:extLst>
                  <a:ext uri="{FF2B5EF4-FFF2-40B4-BE49-F238E27FC236}">
                    <a16:creationId xmlns:a16="http://schemas.microsoft.com/office/drawing/2014/main" id="{5654336C-D59B-F542-A1AF-F031E20EEA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9570" y="1147815"/>
                <a:ext cx="1075680" cy="352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k 57">
                <a:extLst>
                  <a:ext uri="{FF2B5EF4-FFF2-40B4-BE49-F238E27FC236}">
                    <a16:creationId xmlns:a16="http://schemas.microsoft.com/office/drawing/2014/main" id="{7560BEBA-88F5-B049-A2DA-9CD7638EEDBC}"/>
                  </a:ext>
                </a:extLst>
              </p14:cNvPr>
              <p14:cNvContentPartPr/>
              <p14:nvPr/>
            </p14:nvContentPartPr>
            <p14:xfrm>
              <a:off x="403370" y="1723832"/>
              <a:ext cx="867600" cy="265680"/>
            </p14:xfrm>
          </p:contentPart>
        </mc:Choice>
        <mc:Fallback>
          <p:pic>
            <p:nvPicPr>
              <p:cNvPr id="57" name="Ink 57">
                <a:extLst>
                  <a:ext uri="{FF2B5EF4-FFF2-40B4-BE49-F238E27FC236}">
                    <a16:creationId xmlns:a16="http://schemas.microsoft.com/office/drawing/2014/main" id="{7560BEBA-88F5-B049-A2DA-9CD7638EED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8250" y="1708373"/>
                <a:ext cx="897840" cy="29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1">
                <a:extLst>
                  <a:ext uri="{FF2B5EF4-FFF2-40B4-BE49-F238E27FC236}">
                    <a16:creationId xmlns:a16="http://schemas.microsoft.com/office/drawing/2014/main" id="{D0DD3F33-7741-7647-B0C0-BE582944C99F}"/>
                  </a:ext>
                </a:extLst>
              </p14:cNvPr>
              <p14:cNvContentPartPr/>
              <p14:nvPr/>
            </p14:nvContentPartPr>
            <p14:xfrm>
              <a:off x="96290" y="2106872"/>
              <a:ext cx="211680" cy="360720"/>
            </p14:xfrm>
          </p:contentPart>
        </mc:Choice>
        <mc:Fallback>
          <p:pic>
            <p:nvPicPr>
              <p:cNvPr id="61" name="Ink 61">
                <a:extLst>
                  <a:ext uri="{FF2B5EF4-FFF2-40B4-BE49-F238E27FC236}">
                    <a16:creationId xmlns:a16="http://schemas.microsoft.com/office/drawing/2014/main" id="{D0DD3F33-7741-7647-B0C0-BE582944C99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836" y="2091392"/>
                <a:ext cx="24222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9" name="Ink 70">
                <a:extLst>
                  <a:ext uri="{FF2B5EF4-FFF2-40B4-BE49-F238E27FC236}">
                    <a16:creationId xmlns:a16="http://schemas.microsoft.com/office/drawing/2014/main" id="{8BF36004-F263-6840-A1F9-5F1D17382706}"/>
                  </a:ext>
                </a:extLst>
              </p14:cNvPr>
              <p14:cNvContentPartPr/>
              <p14:nvPr/>
            </p14:nvContentPartPr>
            <p14:xfrm>
              <a:off x="123650" y="2535272"/>
              <a:ext cx="239040" cy="437400"/>
            </p14:xfrm>
          </p:contentPart>
        </mc:Choice>
        <mc:Fallback>
          <p:pic>
            <p:nvPicPr>
              <p:cNvPr id="69" name="Ink 70">
                <a:extLst>
                  <a:ext uri="{FF2B5EF4-FFF2-40B4-BE49-F238E27FC236}">
                    <a16:creationId xmlns:a16="http://schemas.microsoft.com/office/drawing/2014/main" id="{8BF36004-F263-6840-A1F9-5F1D1738270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8193" y="2520152"/>
                <a:ext cx="269594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0" name="Ink 71">
                <a:extLst>
                  <a:ext uri="{FF2B5EF4-FFF2-40B4-BE49-F238E27FC236}">
                    <a16:creationId xmlns:a16="http://schemas.microsoft.com/office/drawing/2014/main" id="{12BAF779-BEA9-DA41-8458-D585FD01D57D}"/>
                  </a:ext>
                </a:extLst>
              </p14:cNvPr>
              <p14:cNvContentPartPr/>
              <p14:nvPr/>
            </p14:nvContentPartPr>
            <p14:xfrm>
              <a:off x="430730" y="2200832"/>
              <a:ext cx="403200" cy="198360"/>
            </p14:xfrm>
          </p:contentPart>
        </mc:Choice>
        <mc:Fallback>
          <p:pic>
            <p:nvPicPr>
              <p:cNvPr id="70" name="Ink 71">
                <a:extLst>
                  <a:ext uri="{FF2B5EF4-FFF2-40B4-BE49-F238E27FC236}">
                    <a16:creationId xmlns:a16="http://schemas.microsoft.com/office/drawing/2014/main" id="{12BAF779-BEA9-DA41-8458-D585FD01D5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5610" y="2185712"/>
                <a:ext cx="433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5" name="Ink 75">
                <a:extLst>
                  <a:ext uri="{FF2B5EF4-FFF2-40B4-BE49-F238E27FC236}">
                    <a16:creationId xmlns:a16="http://schemas.microsoft.com/office/drawing/2014/main" id="{78FEC832-08FE-1346-8BB4-4A6E47AE9633}"/>
                  </a:ext>
                </a:extLst>
              </p14:cNvPr>
              <p14:cNvContentPartPr/>
              <p14:nvPr/>
            </p14:nvContentPartPr>
            <p14:xfrm>
              <a:off x="492290" y="2631032"/>
              <a:ext cx="265680" cy="157320"/>
            </p14:xfrm>
          </p:contentPart>
        </mc:Choice>
        <mc:Fallback>
          <p:pic>
            <p:nvPicPr>
              <p:cNvPr id="75" name="Ink 75">
                <a:extLst>
                  <a:ext uri="{FF2B5EF4-FFF2-40B4-BE49-F238E27FC236}">
                    <a16:creationId xmlns:a16="http://schemas.microsoft.com/office/drawing/2014/main" id="{78FEC832-08FE-1346-8BB4-4A6E47AE963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7190" y="2615912"/>
                <a:ext cx="295879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0EAF20D-2FF1-AB40-B21C-52B0242D27E2}"/>
                  </a:ext>
                </a:extLst>
              </p14:cNvPr>
              <p14:cNvContentPartPr/>
              <p14:nvPr/>
            </p14:nvContentPartPr>
            <p14:xfrm>
              <a:off x="813050" y="2576312"/>
              <a:ext cx="123120" cy="23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0EAF20D-2FF1-AB40-B21C-52B0242D27E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7930" y="2561192"/>
                <a:ext cx="1537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1" name="Ink 81">
                <a:extLst>
                  <a:ext uri="{FF2B5EF4-FFF2-40B4-BE49-F238E27FC236}">
                    <a16:creationId xmlns:a16="http://schemas.microsoft.com/office/drawing/2014/main" id="{5B989D5C-4BDE-CE4F-A5E5-DE5B0D7430AD}"/>
                  </a:ext>
                </a:extLst>
              </p14:cNvPr>
              <p14:cNvContentPartPr/>
              <p14:nvPr/>
            </p14:nvContentPartPr>
            <p14:xfrm>
              <a:off x="116810" y="2985992"/>
              <a:ext cx="252720" cy="423720"/>
            </p14:xfrm>
          </p:contentPart>
        </mc:Choice>
        <mc:Fallback>
          <p:pic>
            <p:nvPicPr>
              <p:cNvPr id="81" name="Ink 81">
                <a:extLst>
                  <a:ext uri="{FF2B5EF4-FFF2-40B4-BE49-F238E27FC236}">
                    <a16:creationId xmlns:a16="http://schemas.microsoft.com/office/drawing/2014/main" id="{5B989D5C-4BDE-CE4F-A5E5-DE5B0D7430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1352" y="2970872"/>
                <a:ext cx="282917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8" name="Ink 89">
                <a:extLst>
                  <a:ext uri="{FF2B5EF4-FFF2-40B4-BE49-F238E27FC236}">
                    <a16:creationId xmlns:a16="http://schemas.microsoft.com/office/drawing/2014/main" id="{ABC36C67-D85E-B64E-8872-8E1AFEFD49FF}"/>
                  </a:ext>
                </a:extLst>
              </p14:cNvPr>
              <p14:cNvContentPartPr/>
              <p14:nvPr/>
            </p14:nvContentPartPr>
            <p14:xfrm>
              <a:off x="109970" y="3423032"/>
              <a:ext cx="211680" cy="478440"/>
            </p14:xfrm>
          </p:contentPart>
        </mc:Choice>
        <mc:Fallback>
          <p:pic>
            <p:nvPicPr>
              <p:cNvPr id="88" name="Ink 89">
                <a:extLst>
                  <a:ext uri="{FF2B5EF4-FFF2-40B4-BE49-F238E27FC236}">
                    <a16:creationId xmlns:a16="http://schemas.microsoft.com/office/drawing/2014/main" id="{ABC36C67-D85E-B64E-8872-8E1AFEFD49F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4516" y="3407912"/>
                <a:ext cx="242228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9" name="Ink 90">
                <a:extLst>
                  <a:ext uri="{FF2B5EF4-FFF2-40B4-BE49-F238E27FC236}">
                    <a16:creationId xmlns:a16="http://schemas.microsoft.com/office/drawing/2014/main" id="{5194727F-6169-D749-AEC6-61700BA5FF04}"/>
                  </a:ext>
                </a:extLst>
              </p14:cNvPr>
              <p14:cNvContentPartPr/>
              <p14:nvPr/>
            </p14:nvContentPartPr>
            <p14:xfrm>
              <a:off x="437570" y="3095432"/>
              <a:ext cx="416880" cy="157320"/>
            </p14:xfrm>
          </p:contentPart>
        </mc:Choice>
        <mc:Fallback>
          <p:pic>
            <p:nvPicPr>
              <p:cNvPr id="89" name="Ink 90">
                <a:extLst>
                  <a:ext uri="{FF2B5EF4-FFF2-40B4-BE49-F238E27FC236}">
                    <a16:creationId xmlns:a16="http://schemas.microsoft.com/office/drawing/2014/main" id="{5194727F-6169-D749-AEC6-61700BA5FF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2450" y="3079952"/>
                <a:ext cx="4474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8" name="Ink 99">
                <a:extLst>
                  <a:ext uri="{FF2B5EF4-FFF2-40B4-BE49-F238E27FC236}">
                    <a16:creationId xmlns:a16="http://schemas.microsoft.com/office/drawing/2014/main" id="{9FDEB843-F721-C04C-A02C-D7F69C17AEEC}"/>
                  </a:ext>
                </a:extLst>
              </p14:cNvPr>
              <p14:cNvContentPartPr/>
              <p14:nvPr/>
            </p14:nvContentPartPr>
            <p14:xfrm>
              <a:off x="123650" y="3894992"/>
              <a:ext cx="205200" cy="457200"/>
            </p14:xfrm>
          </p:contentPart>
        </mc:Choice>
        <mc:Fallback>
          <p:pic>
            <p:nvPicPr>
              <p:cNvPr id="98" name="Ink 99">
                <a:extLst>
                  <a:ext uri="{FF2B5EF4-FFF2-40B4-BE49-F238E27FC236}">
                    <a16:creationId xmlns:a16="http://schemas.microsoft.com/office/drawing/2014/main" id="{9FDEB843-F721-C04C-A02C-D7F69C17AEE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8170" y="3879872"/>
                <a:ext cx="2358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9" name="Ink 100">
                <a:extLst>
                  <a:ext uri="{FF2B5EF4-FFF2-40B4-BE49-F238E27FC236}">
                    <a16:creationId xmlns:a16="http://schemas.microsoft.com/office/drawing/2014/main" id="{F263BCC0-A6AD-6E42-BBF8-12DBBF42B4F2}"/>
                  </a:ext>
                </a:extLst>
              </p14:cNvPr>
              <p14:cNvContentPartPr/>
              <p14:nvPr/>
            </p14:nvContentPartPr>
            <p14:xfrm>
              <a:off x="423890" y="3491432"/>
              <a:ext cx="560160" cy="246240"/>
            </p14:xfrm>
          </p:contentPart>
        </mc:Choice>
        <mc:Fallback>
          <p:pic>
            <p:nvPicPr>
              <p:cNvPr id="99" name="Ink 100">
                <a:extLst>
                  <a:ext uri="{FF2B5EF4-FFF2-40B4-BE49-F238E27FC236}">
                    <a16:creationId xmlns:a16="http://schemas.microsoft.com/office/drawing/2014/main" id="{F263BCC0-A6AD-6E42-BBF8-12DBBF42B4F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8770" y="3475952"/>
                <a:ext cx="5907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4" name="Ink 104">
                <a:extLst>
                  <a:ext uri="{FF2B5EF4-FFF2-40B4-BE49-F238E27FC236}">
                    <a16:creationId xmlns:a16="http://schemas.microsoft.com/office/drawing/2014/main" id="{AE08A342-0DF7-774E-B702-EF2252DD03A2}"/>
                  </a:ext>
                </a:extLst>
              </p14:cNvPr>
              <p14:cNvContentPartPr/>
              <p14:nvPr/>
            </p14:nvContentPartPr>
            <p14:xfrm>
              <a:off x="465650" y="3929192"/>
              <a:ext cx="320400" cy="272520"/>
            </p14:xfrm>
          </p:contentPart>
        </mc:Choice>
        <mc:Fallback>
          <p:pic>
            <p:nvPicPr>
              <p:cNvPr id="104" name="Ink 104">
                <a:extLst>
                  <a:ext uri="{FF2B5EF4-FFF2-40B4-BE49-F238E27FC236}">
                    <a16:creationId xmlns:a16="http://schemas.microsoft.com/office/drawing/2014/main" id="{AE08A342-0DF7-774E-B702-EF2252DD03A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0530" y="3913732"/>
                <a:ext cx="351000" cy="3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8" name="Ink 108">
                <a:extLst>
                  <a:ext uri="{FF2B5EF4-FFF2-40B4-BE49-F238E27FC236}">
                    <a16:creationId xmlns:a16="http://schemas.microsoft.com/office/drawing/2014/main" id="{45456F3A-31DD-754C-8DB4-39E79DAC2B19}"/>
                  </a:ext>
                </a:extLst>
              </p14:cNvPr>
              <p14:cNvContentPartPr/>
              <p14:nvPr/>
            </p14:nvContentPartPr>
            <p14:xfrm>
              <a:off x="130490" y="4365512"/>
              <a:ext cx="211680" cy="560160"/>
            </p14:xfrm>
          </p:contentPart>
        </mc:Choice>
        <mc:Fallback>
          <p:pic>
            <p:nvPicPr>
              <p:cNvPr id="108" name="Ink 108">
                <a:extLst>
                  <a:ext uri="{FF2B5EF4-FFF2-40B4-BE49-F238E27FC236}">
                    <a16:creationId xmlns:a16="http://schemas.microsoft.com/office/drawing/2014/main" id="{45456F3A-31DD-754C-8DB4-39E79DAC2B1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5036" y="4350032"/>
                <a:ext cx="242228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7" name="Ink 118">
                <a:extLst>
                  <a:ext uri="{FF2B5EF4-FFF2-40B4-BE49-F238E27FC236}">
                    <a16:creationId xmlns:a16="http://schemas.microsoft.com/office/drawing/2014/main" id="{E7545E8D-0195-2948-A44F-80E813814109}"/>
                  </a:ext>
                </a:extLst>
              </p14:cNvPr>
              <p14:cNvContentPartPr/>
              <p14:nvPr/>
            </p14:nvContentPartPr>
            <p14:xfrm>
              <a:off x="55250" y="4945832"/>
              <a:ext cx="232560" cy="567000"/>
            </p14:xfrm>
          </p:contentPart>
        </mc:Choice>
        <mc:Fallback>
          <p:pic>
            <p:nvPicPr>
              <p:cNvPr id="117" name="Ink 118">
                <a:extLst>
                  <a:ext uri="{FF2B5EF4-FFF2-40B4-BE49-F238E27FC236}">
                    <a16:creationId xmlns:a16="http://schemas.microsoft.com/office/drawing/2014/main" id="{E7545E8D-0195-2948-A44F-80E81381410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130" y="4930352"/>
                <a:ext cx="26316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8" name="Ink 119">
                <a:extLst>
                  <a:ext uri="{FF2B5EF4-FFF2-40B4-BE49-F238E27FC236}">
                    <a16:creationId xmlns:a16="http://schemas.microsoft.com/office/drawing/2014/main" id="{4333FB90-7E47-5447-A289-D140286AFDC1}"/>
                  </a:ext>
                </a:extLst>
              </p14:cNvPr>
              <p14:cNvContentPartPr/>
              <p14:nvPr/>
            </p14:nvContentPartPr>
            <p14:xfrm>
              <a:off x="471770" y="4331312"/>
              <a:ext cx="723960" cy="423720"/>
            </p14:xfrm>
          </p:contentPart>
        </mc:Choice>
        <mc:Fallback>
          <p:pic>
            <p:nvPicPr>
              <p:cNvPr id="118" name="Ink 119">
                <a:extLst>
                  <a:ext uri="{FF2B5EF4-FFF2-40B4-BE49-F238E27FC236}">
                    <a16:creationId xmlns:a16="http://schemas.microsoft.com/office/drawing/2014/main" id="{4333FB90-7E47-5447-A289-D140286AFD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6650" y="4315832"/>
                <a:ext cx="7545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4" name="Ink 124">
                <a:extLst>
                  <a:ext uri="{FF2B5EF4-FFF2-40B4-BE49-F238E27FC236}">
                    <a16:creationId xmlns:a16="http://schemas.microsoft.com/office/drawing/2014/main" id="{57A977B8-E9A1-E043-B205-7921889533CD}"/>
                  </a:ext>
                </a:extLst>
              </p14:cNvPr>
              <p14:cNvContentPartPr/>
              <p14:nvPr/>
            </p14:nvContentPartPr>
            <p14:xfrm>
              <a:off x="9013490" y="3890312"/>
              <a:ext cx="293760" cy="331920"/>
            </p14:xfrm>
          </p:contentPart>
        </mc:Choice>
        <mc:Fallback>
          <p:pic>
            <p:nvPicPr>
              <p:cNvPr id="124" name="Ink 124">
                <a:extLst>
                  <a:ext uri="{FF2B5EF4-FFF2-40B4-BE49-F238E27FC236}">
                    <a16:creationId xmlns:a16="http://schemas.microsoft.com/office/drawing/2014/main" id="{57A977B8-E9A1-E043-B205-7921889533C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998389" y="3875192"/>
                <a:ext cx="323963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ECCC636-402F-994F-AC97-B53678107C13}"/>
                  </a:ext>
                </a:extLst>
              </p14:cNvPr>
              <p14:cNvContentPartPr/>
              <p14:nvPr/>
            </p14:nvContentPartPr>
            <p14:xfrm>
              <a:off x="9334610" y="3908672"/>
              <a:ext cx="198360" cy="3409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ECCC636-402F-994F-AC97-B53678107C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319130" y="3893552"/>
                <a:ext cx="2289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29" name="Ink 129">
                <a:extLst>
                  <a:ext uri="{FF2B5EF4-FFF2-40B4-BE49-F238E27FC236}">
                    <a16:creationId xmlns:a16="http://schemas.microsoft.com/office/drawing/2014/main" id="{4CFE04A4-8C41-EA4D-8F33-530F4DBCF472}"/>
                  </a:ext>
                </a:extLst>
              </p14:cNvPr>
              <p14:cNvContentPartPr/>
              <p14:nvPr/>
            </p14:nvContentPartPr>
            <p14:xfrm>
              <a:off x="9982970" y="3846392"/>
              <a:ext cx="970200" cy="369000"/>
            </p14:xfrm>
          </p:contentPart>
        </mc:Choice>
        <mc:Fallback>
          <p:pic>
            <p:nvPicPr>
              <p:cNvPr id="129" name="Ink 129">
                <a:extLst>
                  <a:ext uri="{FF2B5EF4-FFF2-40B4-BE49-F238E27FC236}">
                    <a16:creationId xmlns:a16="http://schemas.microsoft.com/office/drawing/2014/main" id="{4CFE04A4-8C41-EA4D-8F33-530F4DBCF47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967844" y="3831272"/>
                <a:ext cx="1000811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6" name="Ink 137">
                <a:extLst>
                  <a:ext uri="{FF2B5EF4-FFF2-40B4-BE49-F238E27FC236}">
                    <a16:creationId xmlns:a16="http://schemas.microsoft.com/office/drawing/2014/main" id="{9AF640C9-1E17-A64E-8733-23541DC00B77}"/>
                  </a:ext>
                </a:extLst>
              </p14:cNvPr>
              <p14:cNvContentPartPr/>
              <p14:nvPr/>
            </p14:nvContentPartPr>
            <p14:xfrm>
              <a:off x="62090" y="5539832"/>
              <a:ext cx="300600" cy="464760"/>
            </p14:xfrm>
          </p:contentPart>
        </mc:Choice>
        <mc:Fallback>
          <p:pic>
            <p:nvPicPr>
              <p:cNvPr id="136" name="Ink 137">
                <a:extLst>
                  <a:ext uri="{FF2B5EF4-FFF2-40B4-BE49-F238E27FC236}">
                    <a16:creationId xmlns:a16="http://schemas.microsoft.com/office/drawing/2014/main" id="{9AF640C9-1E17-A64E-8733-23541DC00B7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88" y="5524352"/>
                <a:ext cx="330804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37" name="Ink 138">
                <a:extLst>
                  <a:ext uri="{FF2B5EF4-FFF2-40B4-BE49-F238E27FC236}">
                    <a16:creationId xmlns:a16="http://schemas.microsoft.com/office/drawing/2014/main" id="{979ED4B3-C5D4-C949-A133-79F23F8F9FE8}"/>
                  </a:ext>
                </a:extLst>
              </p14:cNvPr>
              <p14:cNvContentPartPr/>
              <p14:nvPr/>
            </p14:nvContentPartPr>
            <p14:xfrm>
              <a:off x="444410" y="5048072"/>
              <a:ext cx="150480" cy="266760"/>
            </p14:xfrm>
          </p:contentPart>
        </mc:Choice>
        <mc:Fallback>
          <p:pic>
            <p:nvPicPr>
              <p:cNvPr id="137" name="Ink 138">
                <a:extLst>
                  <a:ext uri="{FF2B5EF4-FFF2-40B4-BE49-F238E27FC236}">
                    <a16:creationId xmlns:a16="http://schemas.microsoft.com/office/drawing/2014/main" id="{979ED4B3-C5D4-C949-A133-79F23F8F9F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9290" y="5032952"/>
                <a:ext cx="1810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44" name="Ink 144">
                <a:extLst>
                  <a:ext uri="{FF2B5EF4-FFF2-40B4-BE49-F238E27FC236}">
                    <a16:creationId xmlns:a16="http://schemas.microsoft.com/office/drawing/2014/main" id="{664514A7-A0CB-EE4E-8B83-9AAF99D3E95A}"/>
                  </a:ext>
                </a:extLst>
              </p14:cNvPr>
              <p14:cNvContentPartPr/>
              <p14:nvPr/>
            </p14:nvContentPartPr>
            <p14:xfrm>
              <a:off x="540170" y="5540552"/>
              <a:ext cx="710280" cy="293040"/>
            </p14:xfrm>
          </p:contentPart>
        </mc:Choice>
        <mc:Fallback>
          <p:pic>
            <p:nvPicPr>
              <p:cNvPr id="144" name="Ink 144">
                <a:extLst>
                  <a:ext uri="{FF2B5EF4-FFF2-40B4-BE49-F238E27FC236}">
                    <a16:creationId xmlns:a16="http://schemas.microsoft.com/office/drawing/2014/main" id="{664514A7-A0CB-EE4E-8B83-9AAF99D3E9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4698" y="5525432"/>
                <a:ext cx="740505" cy="3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86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Notes and 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9360" y="1013581"/>
            <a:ext cx="9733280" cy="48320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SSS (side, side, side)</a:t>
            </a:r>
          </a:p>
          <a:p>
            <a:r>
              <a:rPr lang="en-GB" sz="2800" dirty="0"/>
              <a:t>All three corresponding sides are equal in length</a:t>
            </a:r>
          </a:p>
          <a:p>
            <a:endParaRPr lang="en-GB" sz="2800" dirty="0"/>
          </a:p>
          <a:p>
            <a:r>
              <a:rPr lang="en-GB" sz="2800" dirty="0"/>
              <a:t>SAS (side, angle, side)</a:t>
            </a:r>
          </a:p>
          <a:p>
            <a:r>
              <a:rPr lang="en-GB" sz="2800" dirty="0"/>
              <a:t>A pair of corresponding sides and the included angle are equal</a:t>
            </a:r>
          </a:p>
          <a:p>
            <a:endParaRPr lang="en-GB" sz="2800" dirty="0"/>
          </a:p>
          <a:p>
            <a:r>
              <a:rPr lang="en-GB" sz="2800" dirty="0"/>
              <a:t>ASA (angle, side, angle)</a:t>
            </a:r>
          </a:p>
          <a:p>
            <a:r>
              <a:rPr lang="en-GB" sz="2800" dirty="0"/>
              <a:t>A pair of corresponding angles and the included side are equal</a:t>
            </a:r>
          </a:p>
          <a:p>
            <a:endParaRPr lang="en-GB" sz="2800" dirty="0"/>
          </a:p>
          <a:p>
            <a:r>
              <a:rPr lang="en-GB" sz="2800" dirty="0"/>
              <a:t>RHS (right angle, hypotenuse, side)</a:t>
            </a:r>
          </a:p>
          <a:p>
            <a:r>
              <a:rPr lang="en-GB" sz="2800" dirty="0"/>
              <a:t>One right angle with a side and the longest side the same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807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Examples of exam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31437-681A-774E-B781-10CF7054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763" y="1336192"/>
            <a:ext cx="4810473" cy="3143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649C1D-E6B3-7D45-AA8A-6406442659FC}"/>
                  </a:ext>
                </a:extLst>
              </p14:cNvPr>
              <p14:cNvContentPartPr/>
              <p14:nvPr/>
            </p14:nvContentPartPr>
            <p14:xfrm>
              <a:off x="5153570" y="3777992"/>
              <a:ext cx="150480" cy="287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649C1D-E6B3-7D45-AA8A-6406442659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8450" y="3762872"/>
                <a:ext cx="1810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519AD811-55E0-5B47-BA72-793F1A41D88C}"/>
                  </a:ext>
                </a:extLst>
              </p14:cNvPr>
              <p14:cNvContentPartPr/>
              <p14:nvPr/>
            </p14:nvContentPartPr>
            <p14:xfrm>
              <a:off x="4996610" y="3655232"/>
              <a:ext cx="218880" cy="188640"/>
            </p14:xfrm>
          </p:contentPart>
        </mc:Choice>
        <mc:Fallback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519AD811-55E0-5B47-BA72-793F1A41D8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1130" y="3640112"/>
                <a:ext cx="2494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21">
                <a:extLst>
                  <a:ext uri="{FF2B5EF4-FFF2-40B4-BE49-F238E27FC236}">
                    <a16:creationId xmlns:a16="http://schemas.microsoft.com/office/drawing/2014/main" id="{2FCADF3C-8DE6-574A-9B38-3A2BA64635CA}"/>
                  </a:ext>
                </a:extLst>
              </p14:cNvPr>
              <p14:cNvContentPartPr/>
              <p14:nvPr/>
            </p14:nvContentPartPr>
            <p14:xfrm>
              <a:off x="7215650" y="2339072"/>
              <a:ext cx="1119960" cy="490320"/>
            </p14:xfrm>
          </p:contentPart>
        </mc:Choice>
        <mc:Fallback>
          <p:pic>
            <p:nvPicPr>
              <p:cNvPr id="20" name="Ink 21">
                <a:extLst>
                  <a:ext uri="{FF2B5EF4-FFF2-40B4-BE49-F238E27FC236}">
                    <a16:creationId xmlns:a16="http://schemas.microsoft.com/office/drawing/2014/main" id="{2FCADF3C-8DE6-574A-9B38-3A2BA64635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00535" y="2323592"/>
                <a:ext cx="115019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2">
                <a:extLst>
                  <a:ext uri="{FF2B5EF4-FFF2-40B4-BE49-F238E27FC236}">
                    <a16:creationId xmlns:a16="http://schemas.microsoft.com/office/drawing/2014/main" id="{D9BEE3D3-3EDD-2342-BD56-CEEA76336219}"/>
                  </a:ext>
                </a:extLst>
              </p14:cNvPr>
              <p14:cNvContentPartPr/>
              <p14:nvPr/>
            </p14:nvContentPartPr>
            <p14:xfrm>
              <a:off x="6464690" y="2430152"/>
              <a:ext cx="537840" cy="351720"/>
            </p14:xfrm>
          </p:contentPart>
        </mc:Choice>
        <mc:Fallback>
          <p:pic>
            <p:nvPicPr>
              <p:cNvPr id="21" name="Ink 22">
                <a:extLst>
                  <a:ext uri="{FF2B5EF4-FFF2-40B4-BE49-F238E27FC236}">
                    <a16:creationId xmlns:a16="http://schemas.microsoft.com/office/drawing/2014/main" id="{D9BEE3D3-3EDD-2342-BD56-CEEA763362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9220" y="2414672"/>
                <a:ext cx="56842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90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C8237C-4A0D-3344-AEBA-5602FDC55B8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9B6DFC1-9668-F44E-BF35-F6D01890CC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48970"/>
            <a:ext cx="5784850" cy="6209030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FFCCA08-2B61-FB49-BC71-2FEEB8FF74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84850" y="1775883"/>
            <a:ext cx="6591300" cy="2933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D97E7925-2D55-E143-AFC0-BDF71AAD6BC8}"/>
                  </a:ext>
                </a:extLst>
              </p14:cNvPr>
              <p14:cNvContentPartPr/>
              <p14:nvPr/>
            </p14:nvContentPartPr>
            <p14:xfrm>
              <a:off x="1125170" y="1688960"/>
              <a:ext cx="232560" cy="252720"/>
            </p14:xfrm>
          </p:contentPart>
        </mc:Choice>
        <mc:Fallback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D97E7925-2D55-E143-AFC0-BDF71AAD6B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0050" y="1673502"/>
                <a:ext cx="263160" cy="28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id="{45273C3B-1F7D-2844-8CA6-033706D60A21}"/>
                  </a:ext>
                </a:extLst>
              </p14:cNvPr>
              <p14:cNvContentPartPr/>
              <p14:nvPr/>
            </p14:nvContentPartPr>
            <p14:xfrm>
              <a:off x="2470490" y="1245080"/>
              <a:ext cx="259560" cy="321120"/>
            </p14:xfrm>
          </p:contentPart>
        </mc:Choice>
        <mc:Fallback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45273C3B-1F7D-2844-8CA6-033706D60A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5391" y="1229600"/>
                <a:ext cx="289758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2">
                <a:extLst>
                  <a:ext uri="{FF2B5EF4-FFF2-40B4-BE49-F238E27FC236}">
                    <a16:creationId xmlns:a16="http://schemas.microsoft.com/office/drawing/2014/main" id="{4AE180F5-E47F-5840-AA45-9D09497990C8}"/>
                  </a:ext>
                </a:extLst>
              </p14:cNvPr>
              <p14:cNvContentPartPr/>
              <p14:nvPr/>
            </p14:nvContentPartPr>
            <p14:xfrm>
              <a:off x="3726890" y="671240"/>
              <a:ext cx="649080" cy="225720"/>
            </p14:xfrm>
          </p:contentPart>
        </mc:Choice>
        <mc:Fallback>
          <p:pic>
            <p:nvPicPr>
              <p:cNvPr id="32" name="Ink 32">
                <a:extLst>
                  <a:ext uri="{FF2B5EF4-FFF2-40B4-BE49-F238E27FC236}">
                    <a16:creationId xmlns:a16="http://schemas.microsoft.com/office/drawing/2014/main" id="{4AE180F5-E47F-5840-AA45-9D09497990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11410" y="656120"/>
                <a:ext cx="6796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40">
                <a:extLst>
                  <a:ext uri="{FF2B5EF4-FFF2-40B4-BE49-F238E27FC236}">
                    <a16:creationId xmlns:a16="http://schemas.microsoft.com/office/drawing/2014/main" id="{C16721A4-D24B-F34B-B9AA-79FEE74872FC}"/>
                  </a:ext>
                </a:extLst>
              </p14:cNvPr>
              <p14:cNvContentPartPr/>
              <p14:nvPr/>
            </p14:nvContentPartPr>
            <p14:xfrm>
              <a:off x="4634810" y="652520"/>
              <a:ext cx="533160" cy="244440"/>
            </p14:xfrm>
          </p:contentPart>
        </mc:Choice>
        <mc:Fallback>
          <p:pic>
            <p:nvPicPr>
              <p:cNvPr id="40" name="Ink 40">
                <a:extLst>
                  <a:ext uri="{FF2B5EF4-FFF2-40B4-BE49-F238E27FC236}">
                    <a16:creationId xmlns:a16="http://schemas.microsoft.com/office/drawing/2014/main" id="{C16721A4-D24B-F34B-B9AA-79FEE74872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19680" y="637063"/>
                <a:ext cx="563781" cy="274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444B6147-9DAB-8948-8D29-53D7497DB3A7}"/>
                  </a:ext>
                </a:extLst>
              </p14:cNvPr>
              <p14:cNvContentPartPr/>
              <p14:nvPr/>
            </p14:nvContentPartPr>
            <p14:xfrm>
              <a:off x="4532570" y="1210880"/>
              <a:ext cx="847080" cy="273240"/>
            </p14:xfrm>
          </p:contentPart>
        </mc:Choice>
        <mc:Fallback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444B6147-9DAB-8948-8D29-53D7497DB3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7090" y="1195420"/>
                <a:ext cx="877680" cy="3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37DA4175-9EDC-8D4E-A44E-2FF48504CBBD}"/>
                  </a:ext>
                </a:extLst>
              </p14:cNvPr>
              <p14:cNvContentPartPr/>
              <p14:nvPr/>
            </p14:nvContentPartPr>
            <p14:xfrm>
              <a:off x="4867010" y="1559000"/>
              <a:ext cx="485280" cy="205200"/>
            </p14:xfrm>
          </p:contentPart>
        </mc:Choice>
        <mc:Fallback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37DA4175-9EDC-8D4E-A44E-2FF48504CBB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51890" y="1543880"/>
                <a:ext cx="5155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id="{F69D59F2-C524-1D47-94D9-3F8DBF2EA60C}"/>
                  </a:ext>
                </a:extLst>
              </p14:cNvPr>
              <p14:cNvContentPartPr/>
              <p14:nvPr/>
            </p14:nvContentPartPr>
            <p14:xfrm>
              <a:off x="4416290" y="1955000"/>
              <a:ext cx="819720" cy="218880"/>
            </p14:xfrm>
          </p:contentPart>
        </mc:Choice>
        <mc:Fallback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F69D59F2-C524-1D47-94D9-3F8DBF2EA60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01170" y="1939880"/>
                <a:ext cx="8503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3" name="Ink 73">
                <a:extLst>
                  <a:ext uri="{FF2B5EF4-FFF2-40B4-BE49-F238E27FC236}">
                    <a16:creationId xmlns:a16="http://schemas.microsoft.com/office/drawing/2014/main" id="{D8EA8013-1C8A-084B-9C99-A533A754B75A}"/>
                  </a:ext>
                </a:extLst>
              </p14:cNvPr>
              <p14:cNvContentPartPr/>
              <p14:nvPr/>
            </p14:nvContentPartPr>
            <p14:xfrm>
              <a:off x="4655330" y="2262440"/>
              <a:ext cx="587520" cy="218880"/>
            </p14:xfrm>
          </p:contentPart>
        </mc:Choice>
        <mc:Fallback>
          <p:pic>
            <p:nvPicPr>
              <p:cNvPr id="73" name="Ink 73">
                <a:extLst>
                  <a:ext uri="{FF2B5EF4-FFF2-40B4-BE49-F238E27FC236}">
                    <a16:creationId xmlns:a16="http://schemas.microsoft.com/office/drawing/2014/main" id="{D8EA8013-1C8A-084B-9C99-A533A754B75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40210" y="2246960"/>
                <a:ext cx="6181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8" name="Ink 78">
                <a:extLst>
                  <a:ext uri="{FF2B5EF4-FFF2-40B4-BE49-F238E27FC236}">
                    <a16:creationId xmlns:a16="http://schemas.microsoft.com/office/drawing/2014/main" id="{67545B4F-74C9-F24E-BF66-E866F68E397B}"/>
                  </a:ext>
                </a:extLst>
              </p14:cNvPr>
              <p14:cNvContentPartPr/>
              <p14:nvPr/>
            </p14:nvContentPartPr>
            <p14:xfrm>
              <a:off x="1596410" y="5356280"/>
              <a:ext cx="293760" cy="375120"/>
            </p14:xfrm>
          </p:contentPart>
        </mc:Choice>
        <mc:Fallback>
          <p:pic>
            <p:nvPicPr>
              <p:cNvPr id="78" name="Ink 78">
                <a:extLst>
                  <a:ext uri="{FF2B5EF4-FFF2-40B4-BE49-F238E27FC236}">
                    <a16:creationId xmlns:a16="http://schemas.microsoft.com/office/drawing/2014/main" id="{67545B4F-74C9-F24E-BF66-E866F68E39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81309" y="5340800"/>
                <a:ext cx="323963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4" name="Ink 84">
                <a:extLst>
                  <a:ext uri="{FF2B5EF4-FFF2-40B4-BE49-F238E27FC236}">
                    <a16:creationId xmlns:a16="http://schemas.microsoft.com/office/drawing/2014/main" id="{A1E586FE-DF44-6948-8C05-34CDE712CC19}"/>
                  </a:ext>
                </a:extLst>
              </p14:cNvPr>
              <p14:cNvContentPartPr/>
              <p14:nvPr/>
            </p14:nvContentPartPr>
            <p14:xfrm>
              <a:off x="3959090" y="5266640"/>
              <a:ext cx="416520" cy="375840"/>
            </p14:xfrm>
          </p:contentPart>
        </mc:Choice>
        <mc:Fallback>
          <p:pic>
            <p:nvPicPr>
              <p:cNvPr id="84" name="Ink 84">
                <a:extLst>
                  <a:ext uri="{FF2B5EF4-FFF2-40B4-BE49-F238E27FC236}">
                    <a16:creationId xmlns:a16="http://schemas.microsoft.com/office/drawing/2014/main" id="{A1E586FE-DF44-6948-8C05-34CDE712CC1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43623" y="5251520"/>
                <a:ext cx="447094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1" name="Ink 91">
                <a:extLst>
                  <a:ext uri="{FF2B5EF4-FFF2-40B4-BE49-F238E27FC236}">
                    <a16:creationId xmlns:a16="http://schemas.microsoft.com/office/drawing/2014/main" id="{507AEAC5-44F7-3745-9226-97F28B4AEB71}"/>
                  </a:ext>
                </a:extLst>
              </p14:cNvPr>
              <p14:cNvContentPartPr/>
              <p14:nvPr/>
            </p14:nvContentPartPr>
            <p14:xfrm>
              <a:off x="4450490" y="5751560"/>
              <a:ext cx="730800" cy="358560"/>
            </p14:xfrm>
          </p:contentPart>
        </mc:Choice>
        <mc:Fallback>
          <p:pic>
            <p:nvPicPr>
              <p:cNvPr id="91" name="Ink 91">
                <a:extLst>
                  <a:ext uri="{FF2B5EF4-FFF2-40B4-BE49-F238E27FC236}">
                    <a16:creationId xmlns:a16="http://schemas.microsoft.com/office/drawing/2014/main" id="{507AEAC5-44F7-3745-9226-97F28B4AEB7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35370" y="5736080"/>
                <a:ext cx="7614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4654619D-41BA-F74B-8999-B23E7BC801CC}"/>
                  </a:ext>
                </a:extLst>
              </p14:cNvPr>
              <p14:cNvContentPartPr/>
              <p14:nvPr/>
            </p14:nvContentPartPr>
            <p14:xfrm>
              <a:off x="10998530" y="3089360"/>
              <a:ext cx="819000" cy="374760"/>
            </p14:xfrm>
          </p:contentPart>
        </mc:Choice>
        <mc:Fallback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4654619D-41BA-F74B-8999-B23E7BC801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78010" y="3068860"/>
                <a:ext cx="859680" cy="4154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08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1AA897-D78E-A546-BAC7-036C17F15CF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Booklet</a:t>
            </a:r>
          </a:p>
        </p:txBody>
      </p:sp>
    </p:spTree>
    <p:extLst>
      <p:ext uri="{BB962C8B-B14F-4D97-AF65-F5344CB8AC3E}">
        <p14:creationId xmlns:p14="http://schemas.microsoft.com/office/powerpoint/2010/main" val="59298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:a16="http://schemas.microsoft.com/office/drawing/2014/main" id="{B6489AF9-9837-274C-B727-0EADBEC1E8BD}"/>
              </a:ext>
            </a:extLst>
          </p:cNvPr>
          <p:cNvSpPr/>
          <p:nvPr/>
        </p:nvSpPr>
        <p:spPr>
          <a:xfrm>
            <a:off x="3071829" y="2011823"/>
            <a:ext cx="2035245" cy="100811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7A1AFA9D-5E99-A148-BC10-4DFDEF49F282}"/>
              </a:ext>
            </a:extLst>
          </p:cNvPr>
          <p:cNvSpPr/>
          <p:nvPr/>
        </p:nvSpPr>
        <p:spPr>
          <a:xfrm rot="10800000">
            <a:off x="7248293" y="4172063"/>
            <a:ext cx="2035245" cy="100811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720A54-72C0-EE4A-83A7-0BBF59329CBD}"/>
              </a:ext>
            </a:extLst>
          </p:cNvPr>
          <p:cNvSpPr/>
          <p:nvPr/>
        </p:nvSpPr>
        <p:spPr>
          <a:xfrm>
            <a:off x="10507674" y="4676119"/>
            <a:ext cx="1152128" cy="17281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E2B71-ABBE-B744-9DD5-04BE8732F551}"/>
              </a:ext>
            </a:extLst>
          </p:cNvPr>
          <p:cNvSpPr/>
          <p:nvPr/>
        </p:nvSpPr>
        <p:spPr>
          <a:xfrm>
            <a:off x="441501" y="5327995"/>
            <a:ext cx="576064" cy="12471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10B18B2F-B0A0-3141-91C6-E831CF0571C0}"/>
              </a:ext>
            </a:extLst>
          </p:cNvPr>
          <p:cNvSpPr/>
          <p:nvPr/>
        </p:nvSpPr>
        <p:spPr>
          <a:xfrm>
            <a:off x="1883697" y="3523991"/>
            <a:ext cx="1224136" cy="1296144"/>
          </a:xfrm>
          <a:prstGeom prst="hear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793A8EB3-D180-E641-AEBE-6200E1A18B2F}"/>
              </a:ext>
            </a:extLst>
          </p:cNvPr>
          <p:cNvSpPr/>
          <p:nvPr/>
        </p:nvSpPr>
        <p:spPr>
          <a:xfrm>
            <a:off x="8400421" y="2731903"/>
            <a:ext cx="1224136" cy="1296144"/>
          </a:xfrm>
          <a:prstGeom prst="hear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A185FF4B-E52F-DC42-BD2D-9012E8041DBE}"/>
              </a:ext>
            </a:extLst>
          </p:cNvPr>
          <p:cNvSpPr/>
          <p:nvPr/>
        </p:nvSpPr>
        <p:spPr>
          <a:xfrm>
            <a:off x="4656005" y="4676119"/>
            <a:ext cx="1368152" cy="1512168"/>
          </a:xfrm>
          <a:prstGeom prst="lightningBol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BB86EB9B-E0CD-3C4B-9D85-FCD900912075}"/>
              </a:ext>
            </a:extLst>
          </p:cNvPr>
          <p:cNvSpPr/>
          <p:nvPr/>
        </p:nvSpPr>
        <p:spPr>
          <a:xfrm rot="13393280">
            <a:off x="-147658" y="2324339"/>
            <a:ext cx="2170798" cy="2399303"/>
          </a:xfrm>
          <a:prstGeom prst="lightningBol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87F9E07C-59D9-7D48-8ACF-80FBD0AA98D3}"/>
              </a:ext>
            </a:extLst>
          </p:cNvPr>
          <p:cNvSpPr/>
          <p:nvPr/>
        </p:nvSpPr>
        <p:spPr>
          <a:xfrm>
            <a:off x="10187759" y="3194602"/>
            <a:ext cx="1152128" cy="1080121"/>
          </a:xfrm>
          <a:prstGeom prst="blockArc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0E08E4B6-3560-D64B-9970-3A836DEDF6D6}"/>
              </a:ext>
            </a:extLst>
          </p:cNvPr>
          <p:cNvSpPr/>
          <p:nvPr/>
        </p:nvSpPr>
        <p:spPr>
          <a:xfrm flipV="1">
            <a:off x="6672229" y="2875919"/>
            <a:ext cx="1152128" cy="1080121"/>
          </a:xfrm>
          <a:prstGeom prst="blockArc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Diagonal Stripe 11">
            <a:extLst>
              <a:ext uri="{FF2B5EF4-FFF2-40B4-BE49-F238E27FC236}">
                <a16:creationId xmlns:a16="http://schemas.microsoft.com/office/drawing/2014/main" id="{2CC9298A-C8DF-0641-AA22-CBBF4649AD55}"/>
              </a:ext>
            </a:extLst>
          </p:cNvPr>
          <p:cNvSpPr/>
          <p:nvPr/>
        </p:nvSpPr>
        <p:spPr>
          <a:xfrm>
            <a:off x="1631669" y="2117158"/>
            <a:ext cx="720080" cy="1617505"/>
          </a:xfrm>
          <a:prstGeom prst="diagStrip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iagonal Stripe 12">
            <a:extLst>
              <a:ext uri="{FF2B5EF4-FFF2-40B4-BE49-F238E27FC236}">
                <a16:creationId xmlns:a16="http://schemas.microsoft.com/office/drawing/2014/main" id="{947583FA-AA37-1441-A606-AD0E7632712C}"/>
              </a:ext>
            </a:extLst>
          </p:cNvPr>
          <p:cNvSpPr/>
          <p:nvPr/>
        </p:nvSpPr>
        <p:spPr>
          <a:xfrm flipV="1">
            <a:off x="9420442" y="5180176"/>
            <a:ext cx="720080" cy="1617505"/>
          </a:xfrm>
          <a:prstGeom prst="diagStrip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gular Pentagon 13">
            <a:extLst>
              <a:ext uri="{FF2B5EF4-FFF2-40B4-BE49-F238E27FC236}">
                <a16:creationId xmlns:a16="http://schemas.microsoft.com/office/drawing/2014/main" id="{6772757E-F0BB-3341-9E9D-048611954416}"/>
              </a:ext>
            </a:extLst>
          </p:cNvPr>
          <p:cNvSpPr/>
          <p:nvPr/>
        </p:nvSpPr>
        <p:spPr>
          <a:xfrm>
            <a:off x="3420031" y="3149265"/>
            <a:ext cx="1603197" cy="1526854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gular Pentagon 14">
            <a:extLst>
              <a:ext uri="{FF2B5EF4-FFF2-40B4-BE49-F238E27FC236}">
                <a16:creationId xmlns:a16="http://schemas.microsoft.com/office/drawing/2014/main" id="{42D64693-C5E7-5E44-BFC8-61858D5D5898}"/>
              </a:ext>
            </a:extLst>
          </p:cNvPr>
          <p:cNvSpPr/>
          <p:nvPr/>
        </p:nvSpPr>
        <p:spPr>
          <a:xfrm rot="10800000">
            <a:off x="6241198" y="5233454"/>
            <a:ext cx="1603197" cy="1526854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8">
            <a:extLst>
              <a:ext uri="{FF2B5EF4-FFF2-40B4-BE49-F238E27FC236}">
                <a16:creationId xmlns:a16="http://schemas.microsoft.com/office/drawing/2014/main" id="{938DA540-BF92-1D46-B0B7-C2D24600C3E9}"/>
              </a:ext>
            </a:extLst>
          </p:cNvPr>
          <p:cNvSpPr/>
          <p:nvPr/>
        </p:nvSpPr>
        <p:spPr>
          <a:xfrm>
            <a:off x="5259674" y="3328740"/>
            <a:ext cx="1247119" cy="1247119"/>
          </a:xfrm>
          <a:prstGeom prst="star5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5-Point Star 19">
            <a:extLst>
              <a:ext uri="{FF2B5EF4-FFF2-40B4-BE49-F238E27FC236}">
                <a16:creationId xmlns:a16="http://schemas.microsoft.com/office/drawing/2014/main" id="{BB354CF7-3AD3-FE46-9829-F85748A80BD8}"/>
              </a:ext>
            </a:extLst>
          </p:cNvPr>
          <p:cNvSpPr/>
          <p:nvPr/>
        </p:nvSpPr>
        <p:spPr>
          <a:xfrm rot="2033119">
            <a:off x="3071921" y="4760277"/>
            <a:ext cx="1920050" cy="1920050"/>
          </a:xfrm>
          <a:prstGeom prst="star5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2BF88952-7912-7945-9709-F256117FDB85}"/>
              </a:ext>
            </a:extLst>
          </p:cNvPr>
          <p:cNvSpPr/>
          <p:nvPr/>
        </p:nvSpPr>
        <p:spPr>
          <a:xfrm>
            <a:off x="5603814" y="2217366"/>
            <a:ext cx="1737703" cy="864096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4E8FE869-632E-F94F-94B6-0E9E8F10E130}"/>
              </a:ext>
            </a:extLst>
          </p:cNvPr>
          <p:cNvSpPr/>
          <p:nvPr/>
        </p:nvSpPr>
        <p:spPr>
          <a:xfrm rot="18721879">
            <a:off x="1482897" y="5324191"/>
            <a:ext cx="1737703" cy="864096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897DDB-B785-994E-BBD0-02EC3C027122}"/>
              </a:ext>
            </a:extLst>
          </p:cNvPr>
          <p:cNvSpPr txBox="1"/>
          <p:nvPr/>
        </p:nvSpPr>
        <p:spPr>
          <a:xfrm>
            <a:off x="1474002" y="643378"/>
            <a:ext cx="924399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Congruent means identical in shape. </a:t>
            </a:r>
          </a:p>
          <a:p>
            <a:r>
              <a:rPr lang="en-GB" sz="2400" dirty="0"/>
              <a:t>If any shape looks the same by size, then they are said to be congruent. From the shapes below, circle which ones are congruent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BD58EE-9A7C-134D-9C63-116385154A5C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Congruency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38C83C-45E9-6849-A1F2-32295DB6AB58}"/>
                  </a:ext>
                </a:extLst>
              </p14:cNvPr>
              <p14:cNvContentPartPr/>
              <p14:nvPr/>
            </p14:nvContentPartPr>
            <p14:xfrm>
              <a:off x="9973970" y="2829752"/>
              <a:ext cx="1780560" cy="1303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38C83C-45E9-6849-A1F2-32295DB6A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58850" y="2814632"/>
                <a:ext cx="1811160" cy="13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FE9A5DD-688A-D84A-A669-4896386A8520}"/>
                  </a:ext>
                </a:extLst>
              </p14:cNvPr>
              <p14:cNvContentPartPr/>
              <p14:nvPr/>
            </p14:nvContentPartPr>
            <p14:xfrm>
              <a:off x="6464690" y="3136832"/>
              <a:ext cx="1684440" cy="983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FE9A5DD-688A-D84A-A669-4896386A85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9210" y="3121352"/>
                <a:ext cx="171504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F90CC6-BDF7-B24C-B7ED-FA11EC18A6E4}"/>
                  </a:ext>
                </a:extLst>
              </p14:cNvPr>
              <p14:cNvContentPartPr/>
              <p14:nvPr/>
            </p14:nvContentPartPr>
            <p14:xfrm>
              <a:off x="6874370" y="4051232"/>
              <a:ext cx="2731680" cy="1188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F90CC6-BDF7-B24C-B7ED-FA11EC18A6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58890" y="4036112"/>
                <a:ext cx="276192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63A7241-FE38-0642-9BB8-45B46B58679E}"/>
                  </a:ext>
                </a:extLst>
              </p14:cNvPr>
              <p14:cNvContentPartPr/>
              <p14:nvPr/>
            </p14:nvContentPartPr>
            <p14:xfrm>
              <a:off x="2879810" y="1811672"/>
              <a:ext cx="2457720" cy="1318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63A7241-FE38-0642-9BB8-45B46B5867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4690" y="1796552"/>
                <a:ext cx="2488320" cy="13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DA708E9-35A6-7748-A5F0-02788AEF94D9}"/>
                  </a:ext>
                </a:extLst>
              </p14:cNvPr>
              <p14:cNvContentPartPr/>
              <p14:nvPr/>
            </p14:nvContentPartPr>
            <p14:xfrm>
              <a:off x="1377530" y="4733792"/>
              <a:ext cx="1878120" cy="2076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DA708E9-35A6-7748-A5F0-02788AEF94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2410" y="4718672"/>
                <a:ext cx="1908720" cy="21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D563F80-2769-F446-8592-657AD478C8C8}"/>
                  </a:ext>
                </a:extLst>
              </p14:cNvPr>
              <p14:cNvContentPartPr/>
              <p14:nvPr/>
            </p14:nvContentPartPr>
            <p14:xfrm>
              <a:off x="5337890" y="1914272"/>
              <a:ext cx="2424240" cy="1290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D563F80-2769-F446-8592-657AD478C8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17370" y="1893752"/>
                <a:ext cx="2464920" cy="13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" name="Ink 34">
                <a:extLst>
                  <a:ext uri="{FF2B5EF4-FFF2-40B4-BE49-F238E27FC236}">
                    <a16:creationId xmlns:a16="http://schemas.microsoft.com/office/drawing/2014/main" id="{258E1680-B562-1542-AE04-6294199A5CC1}"/>
                  </a:ext>
                </a:extLst>
              </p14:cNvPr>
              <p14:cNvContentPartPr/>
              <p14:nvPr/>
            </p14:nvContentPartPr>
            <p14:xfrm>
              <a:off x="3398930" y="2825432"/>
              <a:ext cx="4861800" cy="4169160"/>
            </p14:xfrm>
          </p:contentPart>
        </mc:Choice>
        <mc:Fallback>
          <p:pic>
            <p:nvPicPr>
              <p:cNvPr id="34" name="Ink 34">
                <a:extLst>
                  <a:ext uri="{FF2B5EF4-FFF2-40B4-BE49-F238E27FC236}">
                    <a16:creationId xmlns:a16="http://schemas.microsoft.com/office/drawing/2014/main" id="{258E1680-B562-1542-AE04-6294199A5C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78410" y="2804912"/>
                <a:ext cx="4897440" cy="42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5BD6FBC-55D4-094E-A7D0-BE3FDC9BBD8B}"/>
                  </a:ext>
                </a:extLst>
              </p14:cNvPr>
              <p14:cNvContentPartPr/>
              <p14:nvPr/>
            </p14:nvContentPartPr>
            <p14:xfrm>
              <a:off x="1316330" y="1803032"/>
              <a:ext cx="1277280" cy="1714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5BD6FBC-55D4-094E-A7D0-BE3FDC9BBD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95810" y="1782512"/>
                <a:ext cx="1317960" cy="17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9D6D41F-AB57-4A4F-9829-54258FDB89F3}"/>
                  </a:ext>
                </a:extLst>
              </p14:cNvPr>
              <p14:cNvContentPartPr/>
              <p14:nvPr/>
            </p14:nvContentPartPr>
            <p14:xfrm>
              <a:off x="8759330" y="4875632"/>
              <a:ext cx="1438200" cy="2198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9D6D41F-AB57-4A4F-9829-54258FDB89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39170" y="4855112"/>
                <a:ext cx="1478880" cy="22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3CE6155-509B-2A41-9F11-2DC63E16D0BD}"/>
                  </a:ext>
                </a:extLst>
              </p14:cNvPr>
              <p14:cNvContentPartPr/>
              <p14:nvPr/>
            </p14:nvContentPartPr>
            <p14:xfrm>
              <a:off x="1684970" y="3360392"/>
              <a:ext cx="1707480" cy="1474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3CE6155-509B-2A41-9F11-2DC63E16D0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64450" y="3339872"/>
                <a:ext cx="1748520" cy="15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1910751-05AD-E245-BFF6-597C08B2A9F9}"/>
                  </a:ext>
                </a:extLst>
              </p14:cNvPr>
              <p14:cNvContentPartPr/>
              <p14:nvPr/>
            </p14:nvContentPartPr>
            <p14:xfrm>
              <a:off x="8144090" y="2574152"/>
              <a:ext cx="1938600" cy="1475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1910751-05AD-E245-BFF6-597C08B2A9F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23930" y="2553992"/>
                <a:ext cx="1979640" cy="15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17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Congruency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9DBDE-EE81-C345-85B7-BF2472A900EA}"/>
              </a:ext>
            </a:extLst>
          </p:cNvPr>
          <p:cNvSpPr txBox="1"/>
          <p:nvPr/>
        </p:nvSpPr>
        <p:spPr>
          <a:xfrm>
            <a:off x="96983" y="762652"/>
            <a:ext cx="924399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Look at the triangles below and see which ones you think are congruent.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BB6376-A637-2645-8976-AAFBD07F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526"/>
            <a:ext cx="9736667" cy="4215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03A70-25F2-164B-9649-26E699F394BF}"/>
              </a:ext>
            </a:extLst>
          </p:cNvPr>
          <p:cNvSpPr txBox="1"/>
          <p:nvPr/>
        </p:nvSpPr>
        <p:spPr>
          <a:xfrm>
            <a:off x="9749051" y="2909732"/>
            <a:ext cx="2442949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This is known as Side, Side, Side (SSS). If all the sides are the same, then the triangles must be identical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E190F4-A6E9-8C4E-AA93-7AED2C6F5B5F}"/>
                  </a:ext>
                </a:extLst>
              </p14:cNvPr>
              <p14:cNvContentPartPr/>
              <p14:nvPr/>
            </p14:nvContentPartPr>
            <p14:xfrm>
              <a:off x="901250" y="2781152"/>
              <a:ext cx="566280" cy="60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E190F4-A6E9-8C4E-AA93-7AED2C6F5B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6130" y="2766032"/>
                <a:ext cx="59688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BFA8FA-E2FC-EC45-B813-047C39ED24F3}"/>
                  </a:ext>
                </a:extLst>
              </p14:cNvPr>
              <p14:cNvContentPartPr/>
              <p14:nvPr/>
            </p14:nvContentPartPr>
            <p14:xfrm>
              <a:off x="7763570" y="4386752"/>
              <a:ext cx="485280" cy="81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BFA8FA-E2FC-EC45-B813-047C39ED24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8090" y="4371272"/>
                <a:ext cx="51552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14C275-B3D1-0942-93F0-96AE4055D5AF}"/>
                  </a:ext>
                </a:extLst>
              </p14:cNvPr>
              <p14:cNvContentPartPr/>
              <p14:nvPr/>
            </p14:nvContentPartPr>
            <p14:xfrm>
              <a:off x="1571930" y="4768352"/>
              <a:ext cx="673920" cy="765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14C275-B3D1-0942-93F0-96AE4055D5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6810" y="4752872"/>
                <a:ext cx="70452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A1B928-A17A-1941-9933-E1E1B0505542}"/>
                  </a:ext>
                </a:extLst>
              </p14:cNvPr>
              <p14:cNvContentPartPr/>
              <p14:nvPr/>
            </p14:nvContentPartPr>
            <p14:xfrm>
              <a:off x="4752170" y="2644712"/>
              <a:ext cx="736920" cy="717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A1B928-A17A-1941-9933-E1E1B05055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7050" y="2629592"/>
                <a:ext cx="767520" cy="7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20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DF30BBC-E64C-6F4C-80C0-73413B96C3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21209" y="912571"/>
            <a:ext cx="7549581" cy="29633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9">
                <a:extLst>
                  <a:ext uri="{FF2B5EF4-FFF2-40B4-BE49-F238E27FC236}">
                    <a16:creationId xmlns:a16="http://schemas.microsoft.com/office/drawing/2014/main" id="{165817EF-FCBB-6841-91ED-A350A379411D}"/>
                  </a:ext>
                </a:extLst>
              </p14:cNvPr>
              <p14:cNvContentPartPr/>
              <p14:nvPr/>
            </p14:nvContentPartPr>
            <p14:xfrm>
              <a:off x="3222170" y="4141592"/>
              <a:ext cx="750240" cy="429120"/>
            </p14:xfrm>
          </p:contentPart>
        </mc:Choice>
        <mc:Fallback>
          <p:pic>
            <p:nvPicPr>
              <p:cNvPr id="7" name="Ink 9">
                <a:extLst>
                  <a:ext uri="{FF2B5EF4-FFF2-40B4-BE49-F238E27FC236}">
                    <a16:creationId xmlns:a16="http://schemas.microsoft.com/office/drawing/2014/main" id="{165817EF-FCBB-6841-91ED-A350A3794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6697" y="4126112"/>
                <a:ext cx="780825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10">
                <a:extLst>
                  <a:ext uri="{FF2B5EF4-FFF2-40B4-BE49-F238E27FC236}">
                    <a16:creationId xmlns:a16="http://schemas.microsoft.com/office/drawing/2014/main" id="{E87538A9-4AF8-A046-BD2F-61D94AEDC81E}"/>
                  </a:ext>
                </a:extLst>
              </p14:cNvPr>
              <p14:cNvContentPartPr/>
              <p14:nvPr/>
            </p14:nvContentPartPr>
            <p14:xfrm>
              <a:off x="2477690" y="4099832"/>
              <a:ext cx="269640" cy="450360"/>
            </p14:xfrm>
          </p:contentPart>
        </mc:Choice>
        <mc:Fallback>
          <p:pic>
            <p:nvPicPr>
              <p:cNvPr id="8" name="Ink 10">
                <a:extLst>
                  <a:ext uri="{FF2B5EF4-FFF2-40B4-BE49-F238E27FC236}">
                    <a16:creationId xmlns:a16="http://schemas.microsoft.com/office/drawing/2014/main" id="{E87538A9-4AF8-A046-BD2F-61D94AEDC8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2570" y="4084712"/>
                <a:ext cx="300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3DD360B6-79F1-A44D-84ED-86261F904407}"/>
                  </a:ext>
                </a:extLst>
              </p14:cNvPr>
              <p14:cNvContentPartPr/>
              <p14:nvPr/>
            </p14:nvContentPartPr>
            <p14:xfrm>
              <a:off x="4225130" y="4092992"/>
              <a:ext cx="1696680" cy="443520"/>
            </p14:xfrm>
          </p:contentPart>
        </mc:Choice>
        <mc:Fallback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3DD360B6-79F1-A44D-84ED-86261F9044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9650" y="4077872"/>
                <a:ext cx="17272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4DE0F24-BC91-C543-8217-B4BB3137BF00}"/>
                  </a:ext>
                </a:extLst>
              </p14:cNvPr>
              <p14:cNvContentPartPr/>
              <p14:nvPr/>
            </p14:nvContentPartPr>
            <p14:xfrm>
              <a:off x="2504330" y="4856912"/>
              <a:ext cx="273600" cy="3416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4DE0F24-BC91-C543-8217-B4BB3137BF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89210" y="4841792"/>
                <a:ext cx="3038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" name="Ink 32">
                <a:extLst>
                  <a:ext uri="{FF2B5EF4-FFF2-40B4-BE49-F238E27FC236}">
                    <a16:creationId xmlns:a16="http://schemas.microsoft.com/office/drawing/2014/main" id="{797EA224-542D-094B-9AA9-A10FEB87FD3A}"/>
                  </a:ext>
                </a:extLst>
              </p14:cNvPr>
              <p14:cNvContentPartPr/>
              <p14:nvPr/>
            </p14:nvContentPartPr>
            <p14:xfrm>
              <a:off x="3112010" y="4819832"/>
              <a:ext cx="915480" cy="324000"/>
            </p14:xfrm>
          </p:contentPart>
        </mc:Choice>
        <mc:Fallback>
          <p:pic>
            <p:nvPicPr>
              <p:cNvPr id="31" name="Ink 32">
                <a:extLst>
                  <a:ext uri="{FF2B5EF4-FFF2-40B4-BE49-F238E27FC236}">
                    <a16:creationId xmlns:a16="http://schemas.microsoft.com/office/drawing/2014/main" id="{797EA224-542D-094B-9AA9-A10FEB87FD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6890" y="4804729"/>
                <a:ext cx="945720" cy="354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6" name="Ink 36">
                <a:extLst>
                  <a:ext uri="{FF2B5EF4-FFF2-40B4-BE49-F238E27FC236}">
                    <a16:creationId xmlns:a16="http://schemas.microsoft.com/office/drawing/2014/main" id="{22AC9068-1070-4541-ADBD-420FB59F952D}"/>
                  </a:ext>
                </a:extLst>
              </p14:cNvPr>
              <p14:cNvContentPartPr/>
              <p14:nvPr/>
            </p14:nvContentPartPr>
            <p14:xfrm>
              <a:off x="4327370" y="4775912"/>
              <a:ext cx="259920" cy="416160"/>
            </p14:xfrm>
          </p:contentPart>
        </mc:Choice>
        <mc:Fallback>
          <p:pic>
            <p:nvPicPr>
              <p:cNvPr id="36" name="Ink 36">
                <a:extLst>
                  <a:ext uri="{FF2B5EF4-FFF2-40B4-BE49-F238E27FC236}">
                    <a16:creationId xmlns:a16="http://schemas.microsoft.com/office/drawing/2014/main" id="{22AC9068-1070-4541-ADBD-420FB59F952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12250" y="4760432"/>
                <a:ext cx="29016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887BCAB-220E-CC42-BF8D-10F56DB47F64}"/>
                  </a:ext>
                </a:extLst>
              </p14:cNvPr>
              <p14:cNvContentPartPr/>
              <p14:nvPr/>
            </p14:nvContentPartPr>
            <p14:xfrm>
              <a:off x="3965570" y="4713632"/>
              <a:ext cx="41400" cy="389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887BCAB-220E-CC42-BF8D-10F56DB47F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50090" y="4698152"/>
                <a:ext cx="72000" cy="4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717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Next properties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150" y="749241"/>
            <a:ext cx="9535583" cy="18158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There is more than one way to show if two triangles are congruent. We can look at some angles too. </a:t>
            </a:r>
          </a:p>
          <a:p>
            <a:endParaRPr lang="en-US" sz="2800" dirty="0"/>
          </a:p>
          <a:p>
            <a:r>
              <a:rPr lang="en-US" sz="2800" dirty="0"/>
              <a:t>Degrees in a triangle?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AD1BE-E112-FB4F-8FDE-F9EFFF01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644321"/>
            <a:ext cx="9535583" cy="42393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565D243B-BBE0-824C-8CED-7C581960BB21}"/>
                  </a:ext>
                </a:extLst>
              </p14:cNvPr>
              <p14:cNvContentPartPr/>
              <p14:nvPr/>
            </p14:nvContentPartPr>
            <p14:xfrm>
              <a:off x="4764410" y="2043872"/>
              <a:ext cx="806040" cy="443880"/>
            </p14:xfrm>
          </p:contentPart>
        </mc:Choice>
        <mc:Fallback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565D243B-BBE0-824C-8CED-7C581960BB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9290" y="2028764"/>
                <a:ext cx="836640" cy="47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40CBBB-D0F6-6E43-9995-EFE8C9B87141}"/>
                  </a:ext>
                </a:extLst>
              </p14:cNvPr>
              <p14:cNvContentPartPr/>
              <p14:nvPr/>
            </p14:nvContentPartPr>
            <p14:xfrm>
              <a:off x="2401730" y="3561272"/>
              <a:ext cx="444240" cy="429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40CBBB-D0F6-6E43-9995-EFE8C9B871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6610" y="3545792"/>
                <a:ext cx="47484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C4E220B-DD53-8A4E-ABCE-416C4D20E11C}"/>
                  </a:ext>
                </a:extLst>
              </p14:cNvPr>
              <p14:cNvContentPartPr/>
              <p14:nvPr/>
            </p14:nvContentPartPr>
            <p14:xfrm>
              <a:off x="6089930" y="5738552"/>
              <a:ext cx="633960" cy="559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C4E220B-DD53-8A4E-ABCE-416C4D20E1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4450" y="5723432"/>
                <a:ext cx="66420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04C27F-CED3-F042-97F8-661E7DB5F043}"/>
                  </a:ext>
                </a:extLst>
              </p14:cNvPr>
              <p14:cNvContentPartPr/>
              <p14:nvPr/>
            </p14:nvContentPartPr>
            <p14:xfrm>
              <a:off x="10192490" y="5341832"/>
              <a:ext cx="143640" cy="327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04C27F-CED3-F042-97F8-661E7DB5F0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77370" y="5326352"/>
                <a:ext cx="1742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7">
                <a:extLst>
                  <a:ext uri="{FF2B5EF4-FFF2-40B4-BE49-F238E27FC236}">
                    <a16:creationId xmlns:a16="http://schemas.microsoft.com/office/drawing/2014/main" id="{48D709FE-97D9-E945-A42A-8E9A7B666EED}"/>
                  </a:ext>
                </a:extLst>
              </p14:cNvPr>
              <p14:cNvContentPartPr/>
              <p14:nvPr/>
            </p14:nvContentPartPr>
            <p14:xfrm>
              <a:off x="10028690" y="5478272"/>
              <a:ext cx="171360" cy="177840"/>
            </p14:xfrm>
          </p:contentPart>
        </mc:Choice>
        <mc:Fallback>
          <p:pic>
            <p:nvPicPr>
              <p:cNvPr id="17" name="Ink 17">
                <a:extLst>
                  <a:ext uri="{FF2B5EF4-FFF2-40B4-BE49-F238E27FC236}">
                    <a16:creationId xmlns:a16="http://schemas.microsoft.com/office/drawing/2014/main" id="{48D709FE-97D9-E945-A42A-8E9A7B666E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13538" y="5463152"/>
                <a:ext cx="202024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397E87-C90D-1843-8296-7120F1DE3F6E}"/>
                  </a:ext>
                </a:extLst>
              </p14:cNvPr>
              <p14:cNvContentPartPr/>
              <p14:nvPr/>
            </p14:nvContentPartPr>
            <p14:xfrm>
              <a:off x="9518930" y="3248432"/>
              <a:ext cx="619560" cy="645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397E87-C90D-1843-8296-7120F1DE3F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03810" y="3233312"/>
                <a:ext cx="64980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D38602-FD33-2C44-80B9-64131B4024C5}"/>
                  </a:ext>
                </a:extLst>
              </p14:cNvPr>
              <p14:cNvContentPartPr/>
              <p14:nvPr/>
            </p14:nvContentPartPr>
            <p14:xfrm>
              <a:off x="9373130" y="5343272"/>
              <a:ext cx="545760" cy="647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D38602-FD33-2C44-80B9-64131B4024C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58010" y="5328152"/>
                <a:ext cx="576360" cy="6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13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More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0A42C-FDEF-EE4A-8AFB-F627F66B46A4}"/>
              </a:ext>
            </a:extLst>
          </p:cNvPr>
          <p:cNvSpPr txBox="1"/>
          <p:nvPr/>
        </p:nvSpPr>
        <p:spPr>
          <a:xfrm>
            <a:off x="0" y="1160219"/>
            <a:ext cx="5756531" cy="45243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SAS</a:t>
            </a:r>
          </a:p>
          <a:p>
            <a:endParaRPr lang="en-GB" sz="2400" dirty="0"/>
          </a:p>
          <a:p>
            <a:r>
              <a:rPr lang="en-GB" sz="2400" dirty="0"/>
              <a:t>This is when you have two sides the same and the angle between them the same.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364A5-100D-1842-B359-E189D36A054E}"/>
              </a:ext>
            </a:extLst>
          </p:cNvPr>
          <p:cNvSpPr txBox="1"/>
          <p:nvPr/>
        </p:nvSpPr>
        <p:spPr>
          <a:xfrm>
            <a:off x="6435471" y="1160219"/>
            <a:ext cx="5756531" cy="45243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ASA</a:t>
            </a:r>
          </a:p>
          <a:p>
            <a:endParaRPr lang="en-GB" sz="2400" dirty="0"/>
          </a:p>
          <a:p>
            <a:r>
              <a:rPr lang="en-GB" sz="2400" dirty="0"/>
              <a:t>This is when you have two angles and the side joining them are the same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43F7A05-440D-C44F-BE1D-D6F48C9FE1C4}"/>
              </a:ext>
            </a:extLst>
          </p:cNvPr>
          <p:cNvSpPr/>
          <p:nvPr/>
        </p:nvSpPr>
        <p:spPr>
          <a:xfrm>
            <a:off x="241500" y="3582438"/>
            <a:ext cx="1981200" cy="1507066"/>
          </a:xfrm>
          <a:prstGeom prst="triangle">
            <a:avLst>
              <a:gd name="adj" fmla="val 764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0353A0CC-0A5C-AD4F-98B9-F57DF52685ED}"/>
              </a:ext>
            </a:extLst>
          </p:cNvPr>
          <p:cNvSpPr/>
          <p:nvPr/>
        </p:nvSpPr>
        <p:spPr>
          <a:xfrm rot="4161989">
            <a:off x="3504854" y="3143378"/>
            <a:ext cx="1981200" cy="1507066"/>
          </a:xfrm>
          <a:prstGeom prst="triangle">
            <a:avLst>
              <a:gd name="adj" fmla="val 764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0906135-0401-A54E-97ED-B56B0AED6494}"/>
              </a:ext>
            </a:extLst>
          </p:cNvPr>
          <p:cNvSpPr/>
          <p:nvPr/>
        </p:nvSpPr>
        <p:spPr>
          <a:xfrm>
            <a:off x="6883772" y="3582438"/>
            <a:ext cx="1981200" cy="1507066"/>
          </a:xfrm>
          <a:prstGeom prst="triangle">
            <a:avLst>
              <a:gd name="adj" fmla="val 764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9FA683D-70C4-904B-84B8-A6A10A2C5661}"/>
              </a:ext>
            </a:extLst>
          </p:cNvPr>
          <p:cNvSpPr/>
          <p:nvPr/>
        </p:nvSpPr>
        <p:spPr>
          <a:xfrm rot="4161989">
            <a:off x="10147126" y="3143378"/>
            <a:ext cx="1981200" cy="1507066"/>
          </a:xfrm>
          <a:prstGeom prst="triangle">
            <a:avLst>
              <a:gd name="adj" fmla="val 764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6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D4555-4E9F-7247-8941-DDFA943FB23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5E1E6-78EC-8E46-93B4-6173E11B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965200"/>
            <a:ext cx="10401300" cy="4927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A9DDE-13AB-C345-9DBA-CFB6D3EC36A6}"/>
                  </a:ext>
                </a:extLst>
              </p14:cNvPr>
              <p14:cNvContentPartPr/>
              <p14:nvPr/>
            </p14:nvContentPartPr>
            <p14:xfrm>
              <a:off x="1425410" y="5567192"/>
              <a:ext cx="205200" cy="205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A9DDE-13AB-C345-9DBA-CFB6D3EC36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290" y="5551712"/>
                <a:ext cx="2358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10">
                <a:extLst>
                  <a:ext uri="{FF2B5EF4-FFF2-40B4-BE49-F238E27FC236}">
                    <a16:creationId xmlns:a16="http://schemas.microsoft.com/office/drawing/2014/main" id="{7D318F8C-1462-BC43-818A-D486ED67C6C2}"/>
                  </a:ext>
                </a:extLst>
              </p14:cNvPr>
              <p14:cNvContentPartPr/>
              <p14:nvPr/>
            </p14:nvContentPartPr>
            <p14:xfrm>
              <a:off x="2401730" y="5539832"/>
              <a:ext cx="212040" cy="280440"/>
            </p14:xfrm>
          </p:contentPart>
        </mc:Choice>
        <mc:Fallback>
          <p:pic>
            <p:nvPicPr>
              <p:cNvPr id="10" name="Ink 10">
                <a:extLst>
                  <a:ext uri="{FF2B5EF4-FFF2-40B4-BE49-F238E27FC236}">
                    <a16:creationId xmlns:a16="http://schemas.microsoft.com/office/drawing/2014/main" id="{7D318F8C-1462-BC43-818A-D486ED67C6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6610" y="5524352"/>
                <a:ext cx="2426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7">
                <a:extLst>
                  <a:ext uri="{FF2B5EF4-FFF2-40B4-BE49-F238E27FC236}">
                    <a16:creationId xmlns:a16="http://schemas.microsoft.com/office/drawing/2014/main" id="{9FA04B57-A209-684A-9A6B-4F44083657D5}"/>
                  </a:ext>
                </a:extLst>
              </p14:cNvPr>
              <p14:cNvContentPartPr/>
              <p14:nvPr/>
            </p14:nvContentPartPr>
            <p14:xfrm>
              <a:off x="5208290" y="1360952"/>
              <a:ext cx="587520" cy="369360"/>
            </p14:xfrm>
          </p:contentPart>
        </mc:Choice>
        <mc:Fallback>
          <p:pic>
            <p:nvPicPr>
              <p:cNvPr id="17" name="Ink 17">
                <a:extLst>
                  <a:ext uri="{FF2B5EF4-FFF2-40B4-BE49-F238E27FC236}">
                    <a16:creationId xmlns:a16="http://schemas.microsoft.com/office/drawing/2014/main" id="{9FA04B57-A209-684A-9A6B-4F44083657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2810" y="1345817"/>
                <a:ext cx="618120" cy="399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0007720E-1551-5E45-BE55-4A3D5FBCAB25}"/>
                  </a:ext>
                </a:extLst>
              </p14:cNvPr>
              <p14:cNvContentPartPr/>
              <p14:nvPr/>
            </p14:nvContentPartPr>
            <p14:xfrm>
              <a:off x="6334730" y="5464592"/>
              <a:ext cx="259920" cy="289440"/>
            </p14:xfrm>
          </p:contentPart>
        </mc:Choice>
        <mc:Fallback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0007720E-1551-5E45-BE55-4A3D5FBCAB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9610" y="5449472"/>
                <a:ext cx="2901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E116CC7B-1104-C246-BC92-3B50876A71B3}"/>
                  </a:ext>
                </a:extLst>
              </p14:cNvPr>
              <p14:cNvContentPartPr/>
              <p14:nvPr/>
            </p14:nvContentPartPr>
            <p14:xfrm>
              <a:off x="7386290" y="5519312"/>
              <a:ext cx="198360" cy="307440"/>
            </p14:xfrm>
          </p:contentPart>
        </mc:Choice>
        <mc:Fallback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E116CC7B-1104-C246-BC92-3B50876A71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1170" y="5504192"/>
                <a:ext cx="228960" cy="3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67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Final property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60" y="776514"/>
            <a:ext cx="1039368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</a:rPr>
              <a:t>Last one is called Right angle, Hypothenuse, Side (RHS).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5EB03-C190-8545-85E4-4F3E128A9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2006600"/>
            <a:ext cx="6731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4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058CC-73C5-084C-BCF7-72253F0B0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864783"/>
            <a:ext cx="9956800" cy="3670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C88BC2-F225-AE45-980A-4B6289699802}"/>
                  </a:ext>
                </a:extLst>
              </p14:cNvPr>
              <p14:cNvContentPartPr/>
              <p14:nvPr/>
            </p14:nvContentPartPr>
            <p14:xfrm>
              <a:off x="7160930" y="4826672"/>
              <a:ext cx="410040" cy="52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C88BC2-F225-AE45-980A-4B62896998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5810" y="4811192"/>
                <a:ext cx="44064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0044874-82DE-DC44-A564-576B3ACFE2D2}"/>
                  </a:ext>
                </a:extLst>
              </p14:cNvPr>
              <p14:cNvContentPartPr/>
              <p14:nvPr/>
            </p14:nvContentPartPr>
            <p14:xfrm>
              <a:off x="1753370" y="2713112"/>
              <a:ext cx="423000" cy="410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0044874-82DE-DC44-A564-576B3ACFE2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7890" y="2697632"/>
                <a:ext cx="45360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10">
                <a:extLst>
                  <a:ext uri="{FF2B5EF4-FFF2-40B4-BE49-F238E27FC236}">
                    <a16:creationId xmlns:a16="http://schemas.microsoft.com/office/drawing/2014/main" id="{DEA13B82-5E7F-4840-9375-E3D0B2069154}"/>
                  </a:ext>
                </a:extLst>
              </p14:cNvPr>
              <p14:cNvContentPartPr/>
              <p14:nvPr/>
            </p14:nvContentPartPr>
            <p14:xfrm>
              <a:off x="7182170" y="2050712"/>
              <a:ext cx="368280" cy="369000"/>
            </p14:xfrm>
          </p:contentPart>
        </mc:Choice>
        <mc:Fallback>
          <p:pic>
            <p:nvPicPr>
              <p:cNvPr id="10" name="Ink 10">
                <a:extLst>
                  <a:ext uri="{FF2B5EF4-FFF2-40B4-BE49-F238E27FC236}">
                    <a16:creationId xmlns:a16="http://schemas.microsoft.com/office/drawing/2014/main" id="{DEA13B82-5E7F-4840-9375-E3D0B20691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67050" y="2035592"/>
                <a:ext cx="3988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FA7638-C85E-694B-8727-CA1B1629053C}"/>
                  </a:ext>
                </a:extLst>
              </p14:cNvPr>
              <p14:cNvContentPartPr/>
              <p14:nvPr/>
            </p14:nvContentPartPr>
            <p14:xfrm>
              <a:off x="9851210" y="2139272"/>
              <a:ext cx="164160" cy="191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FA7638-C85E-694B-8727-CA1B162905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36090" y="2124152"/>
                <a:ext cx="1947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ADB04C-775C-8C42-822E-B9C1EF1F7BDC}"/>
                  </a:ext>
                </a:extLst>
              </p14:cNvPr>
              <p14:cNvContentPartPr/>
              <p14:nvPr/>
            </p14:nvContentPartPr>
            <p14:xfrm>
              <a:off x="9967130" y="2344112"/>
              <a:ext cx="327960" cy="334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ADB04C-775C-8C42-822E-B9C1EF1F7B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52010" y="2328992"/>
                <a:ext cx="3585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2B86BC0-026A-F240-8A2F-5B7DB7CE8BE9}"/>
                  </a:ext>
                </a:extLst>
              </p14:cNvPr>
              <p14:cNvContentPartPr/>
              <p14:nvPr/>
            </p14:nvContentPartPr>
            <p14:xfrm>
              <a:off x="4362290" y="2651552"/>
              <a:ext cx="457200" cy="423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2B86BC0-026A-F240-8A2F-5B7DB7CE8B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47170" y="2636432"/>
                <a:ext cx="48744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FE0CCF-B7E8-944C-84F2-CF1E3464DC3C}"/>
                  </a:ext>
                </a:extLst>
              </p14:cNvPr>
              <p14:cNvContentPartPr/>
              <p14:nvPr/>
            </p14:nvContentPartPr>
            <p14:xfrm>
              <a:off x="4785650" y="4864472"/>
              <a:ext cx="449640" cy="464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FE0CCF-B7E8-944C-84F2-CF1E3464DC3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70530" y="4849352"/>
                <a:ext cx="47988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DF6980C-59E4-974D-B378-454B68D0AA79}"/>
                  </a:ext>
                </a:extLst>
              </p14:cNvPr>
              <p14:cNvContentPartPr/>
              <p14:nvPr/>
            </p14:nvContentPartPr>
            <p14:xfrm>
              <a:off x="9707930" y="4748552"/>
              <a:ext cx="730080" cy="511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DF6980C-59E4-974D-B378-454B68D0AA7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92450" y="4733072"/>
                <a:ext cx="76068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F063C-EC20-2B41-B083-CDD9109D5A45}"/>
                  </a:ext>
                </a:extLst>
              </p14:cNvPr>
              <p14:cNvContentPartPr/>
              <p14:nvPr/>
            </p14:nvContentPartPr>
            <p14:xfrm>
              <a:off x="1295810" y="4829552"/>
              <a:ext cx="116280" cy="225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F063C-EC20-2B41-B083-CDD9109D5A4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0690" y="4814432"/>
                <a:ext cx="1468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85E1A0-A9D5-3C48-BC97-1CF70EF1A044}"/>
                  </a:ext>
                </a:extLst>
              </p14:cNvPr>
              <p14:cNvContentPartPr/>
              <p14:nvPr/>
            </p14:nvContentPartPr>
            <p14:xfrm>
              <a:off x="1343690" y="4604192"/>
              <a:ext cx="7200" cy="14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85E1A0-A9D5-3C48-BC97-1CF70EF1A04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28210" y="4589072"/>
                <a:ext cx="37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8" name="Ink 29">
                <a:extLst>
                  <a:ext uri="{FF2B5EF4-FFF2-40B4-BE49-F238E27FC236}">
                    <a16:creationId xmlns:a16="http://schemas.microsoft.com/office/drawing/2014/main" id="{D1D17CDE-4CB2-874F-888E-A5F0A8A9B992}"/>
                  </a:ext>
                </a:extLst>
              </p14:cNvPr>
              <p14:cNvContentPartPr/>
              <p14:nvPr/>
            </p14:nvContentPartPr>
            <p14:xfrm>
              <a:off x="1254770" y="4611032"/>
              <a:ext cx="681840" cy="478440"/>
            </p14:xfrm>
          </p:contentPart>
        </mc:Choice>
        <mc:Fallback>
          <p:pic>
            <p:nvPicPr>
              <p:cNvPr id="28" name="Ink 29">
                <a:extLst>
                  <a:ext uri="{FF2B5EF4-FFF2-40B4-BE49-F238E27FC236}">
                    <a16:creationId xmlns:a16="http://schemas.microsoft.com/office/drawing/2014/main" id="{D1D17CDE-4CB2-874F-888E-A5F0A8A9B9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9642" y="4595912"/>
                <a:ext cx="712456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9" name="Ink 30">
                <a:extLst>
                  <a:ext uri="{FF2B5EF4-FFF2-40B4-BE49-F238E27FC236}">
                    <a16:creationId xmlns:a16="http://schemas.microsoft.com/office/drawing/2014/main" id="{EFD98CAC-9056-1147-A944-63028C538636}"/>
                  </a:ext>
                </a:extLst>
              </p14:cNvPr>
              <p14:cNvContentPartPr/>
              <p14:nvPr/>
            </p14:nvContentPartPr>
            <p14:xfrm>
              <a:off x="2565890" y="4283432"/>
              <a:ext cx="300600" cy="444240"/>
            </p14:xfrm>
          </p:contentPart>
        </mc:Choice>
        <mc:Fallback>
          <p:pic>
            <p:nvPicPr>
              <p:cNvPr id="29" name="Ink 30">
                <a:extLst>
                  <a:ext uri="{FF2B5EF4-FFF2-40B4-BE49-F238E27FC236}">
                    <a16:creationId xmlns:a16="http://schemas.microsoft.com/office/drawing/2014/main" id="{EFD98CAC-9056-1147-A944-63028C5386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50429" y="4268312"/>
                <a:ext cx="330804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A127752-7481-2642-BF01-CB491FBF4231}"/>
                  </a:ext>
                </a:extLst>
              </p14:cNvPr>
              <p14:cNvContentPartPr/>
              <p14:nvPr/>
            </p14:nvContentPartPr>
            <p14:xfrm>
              <a:off x="7126730" y="2385152"/>
              <a:ext cx="423720" cy="312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A127752-7481-2642-BF01-CB491FBF42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11610" y="2370032"/>
                <a:ext cx="4543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" name="Ink 40">
                <a:extLst>
                  <a:ext uri="{FF2B5EF4-FFF2-40B4-BE49-F238E27FC236}">
                    <a16:creationId xmlns:a16="http://schemas.microsoft.com/office/drawing/2014/main" id="{C01B1FBD-5FC3-3744-9527-A141600B6DDC}"/>
                  </a:ext>
                </a:extLst>
              </p14:cNvPr>
              <p14:cNvContentPartPr/>
              <p14:nvPr/>
            </p14:nvContentPartPr>
            <p14:xfrm>
              <a:off x="2374730" y="1927592"/>
              <a:ext cx="273240" cy="242280"/>
            </p14:xfrm>
          </p:contentPart>
        </mc:Choice>
        <mc:Fallback>
          <p:pic>
            <p:nvPicPr>
              <p:cNvPr id="40" name="Ink 40">
                <a:extLst>
                  <a:ext uri="{FF2B5EF4-FFF2-40B4-BE49-F238E27FC236}">
                    <a16:creationId xmlns:a16="http://schemas.microsoft.com/office/drawing/2014/main" id="{C01B1FBD-5FC3-3744-9527-A141600B6DD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70" y="1912472"/>
                <a:ext cx="3034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E9A95A-8A82-9F47-9C17-B7092DC93833}"/>
                  </a:ext>
                </a:extLst>
              </p14:cNvPr>
              <p14:cNvContentPartPr/>
              <p14:nvPr/>
            </p14:nvContentPartPr>
            <p14:xfrm>
              <a:off x="2688650" y="1921112"/>
              <a:ext cx="198360" cy="2592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E9A95A-8A82-9F47-9C17-B7092DC9383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73530" y="1905632"/>
                <a:ext cx="2289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3F21EB30-4677-5743-BE30-FDBBADBA661C}"/>
                  </a:ext>
                </a:extLst>
              </p14:cNvPr>
              <p14:cNvContentPartPr/>
              <p14:nvPr/>
            </p14:nvContentPartPr>
            <p14:xfrm>
              <a:off x="7358930" y="4256072"/>
              <a:ext cx="539640" cy="300960"/>
            </p14:xfrm>
          </p:contentPart>
        </mc:Choice>
        <mc:Fallback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3F21EB30-4677-5743-BE30-FDBBADBA661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3810" y="4240952"/>
                <a:ext cx="5702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0" name="Ink 50">
                <a:extLst>
                  <a:ext uri="{FF2B5EF4-FFF2-40B4-BE49-F238E27FC236}">
                    <a16:creationId xmlns:a16="http://schemas.microsoft.com/office/drawing/2014/main" id="{6C338839-892D-B14C-9EAD-D524C8714E26}"/>
                  </a:ext>
                </a:extLst>
              </p14:cNvPr>
              <p14:cNvContentPartPr/>
              <p14:nvPr/>
            </p14:nvContentPartPr>
            <p14:xfrm>
              <a:off x="2545370" y="1941272"/>
              <a:ext cx="102960" cy="263520"/>
            </p14:xfrm>
          </p:contentPart>
        </mc:Choice>
        <mc:Fallback>
          <p:pic>
            <p:nvPicPr>
              <p:cNvPr id="50" name="Ink 50">
                <a:extLst>
                  <a:ext uri="{FF2B5EF4-FFF2-40B4-BE49-F238E27FC236}">
                    <a16:creationId xmlns:a16="http://schemas.microsoft.com/office/drawing/2014/main" id="{6C338839-892D-B14C-9EAD-D524C8714E2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29836" y="1926152"/>
                <a:ext cx="133667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id="{C3AAC5DB-87A3-5141-894B-163E61CF8B2C}"/>
                  </a:ext>
                </a:extLst>
              </p14:cNvPr>
              <p14:cNvContentPartPr/>
              <p14:nvPr/>
            </p14:nvContentPartPr>
            <p14:xfrm>
              <a:off x="5105690" y="2228192"/>
              <a:ext cx="512280" cy="294120"/>
            </p14:xfrm>
          </p:contentPart>
        </mc:Choice>
        <mc:Fallback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C3AAC5DB-87A3-5141-894B-163E61CF8B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90570" y="2213072"/>
                <a:ext cx="5428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2" name="Ink 72">
                <a:extLst>
                  <a:ext uri="{FF2B5EF4-FFF2-40B4-BE49-F238E27FC236}">
                    <a16:creationId xmlns:a16="http://schemas.microsoft.com/office/drawing/2014/main" id="{54A51C36-6E12-B741-96B8-B7961BA215D0}"/>
                  </a:ext>
                </a:extLst>
              </p14:cNvPr>
              <p14:cNvContentPartPr/>
              <p14:nvPr/>
            </p14:nvContentPartPr>
            <p14:xfrm>
              <a:off x="10363130" y="2802392"/>
              <a:ext cx="533160" cy="272880"/>
            </p14:xfrm>
          </p:contentPart>
        </mc:Choice>
        <mc:Fallback>
          <p:pic>
            <p:nvPicPr>
              <p:cNvPr id="72" name="Ink 72">
                <a:extLst>
                  <a:ext uri="{FF2B5EF4-FFF2-40B4-BE49-F238E27FC236}">
                    <a16:creationId xmlns:a16="http://schemas.microsoft.com/office/drawing/2014/main" id="{54A51C36-6E12-B741-96B8-B7961BA215D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348000" y="2787272"/>
                <a:ext cx="56378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0" name="Ink 90">
                <a:extLst>
                  <a:ext uri="{FF2B5EF4-FFF2-40B4-BE49-F238E27FC236}">
                    <a16:creationId xmlns:a16="http://schemas.microsoft.com/office/drawing/2014/main" id="{5792C2AA-1305-474D-B977-448176C1EE45}"/>
                  </a:ext>
                </a:extLst>
              </p14:cNvPr>
              <p14:cNvContentPartPr/>
              <p14:nvPr/>
            </p14:nvContentPartPr>
            <p14:xfrm>
              <a:off x="7563770" y="2897432"/>
              <a:ext cx="580680" cy="280080"/>
            </p14:xfrm>
          </p:contentPart>
        </mc:Choice>
        <mc:Fallback>
          <p:pic>
            <p:nvPicPr>
              <p:cNvPr id="90" name="Ink 90">
                <a:extLst>
                  <a:ext uri="{FF2B5EF4-FFF2-40B4-BE49-F238E27FC236}">
                    <a16:creationId xmlns:a16="http://schemas.microsoft.com/office/drawing/2014/main" id="{5792C2AA-1305-474D-B977-448176C1EE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48650" y="2881972"/>
                <a:ext cx="611280" cy="310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97" name="Ink 97">
                <a:extLst>
                  <a:ext uri="{FF2B5EF4-FFF2-40B4-BE49-F238E27FC236}">
                    <a16:creationId xmlns:a16="http://schemas.microsoft.com/office/drawing/2014/main" id="{99497704-B17C-784F-8BB1-0247BEF69AC4}"/>
                  </a:ext>
                </a:extLst>
              </p14:cNvPr>
              <p14:cNvContentPartPr/>
              <p14:nvPr/>
            </p14:nvContentPartPr>
            <p14:xfrm>
              <a:off x="1841930" y="4017032"/>
              <a:ext cx="526320" cy="259920"/>
            </p14:xfrm>
          </p:contentPart>
        </mc:Choice>
        <mc:Fallback>
          <p:pic>
            <p:nvPicPr>
              <p:cNvPr id="97" name="Ink 97">
                <a:extLst>
                  <a:ext uri="{FF2B5EF4-FFF2-40B4-BE49-F238E27FC236}">
                    <a16:creationId xmlns:a16="http://schemas.microsoft.com/office/drawing/2014/main" id="{99497704-B17C-784F-8BB1-0247BEF69AC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26800" y="4001912"/>
                <a:ext cx="556941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5" name="Ink 106">
                <a:extLst>
                  <a:ext uri="{FF2B5EF4-FFF2-40B4-BE49-F238E27FC236}">
                    <a16:creationId xmlns:a16="http://schemas.microsoft.com/office/drawing/2014/main" id="{658A5800-6804-E348-9910-4E3C498BAEBC}"/>
                  </a:ext>
                </a:extLst>
              </p14:cNvPr>
              <p14:cNvContentPartPr/>
              <p14:nvPr/>
            </p14:nvContentPartPr>
            <p14:xfrm>
              <a:off x="9666890" y="4290272"/>
              <a:ext cx="532800" cy="389520"/>
            </p14:xfrm>
          </p:contentPart>
        </mc:Choice>
        <mc:Fallback>
          <p:pic>
            <p:nvPicPr>
              <p:cNvPr id="105" name="Ink 106">
                <a:extLst>
                  <a:ext uri="{FF2B5EF4-FFF2-40B4-BE49-F238E27FC236}">
                    <a16:creationId xmlns:a16="http://schemas.microsoft.com/office/drawing/2014/main" id="{658A5800-6804-E348-9910-4E3C498BAEB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651770" y="4275152"/>
                <a:ext cx="5634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6" name="Ink 107">
                <a:extLst>
                  <a:ext uri="{FF2B5EF4-FFF2-40B4-BE49-F238E27FC236}">
                    <a16:creationId xmlns:a16="http://schemas.microsoft.com/office/drawing/2014/main" id="{E929C521-B248-F44C-9C86-19E556F3B8B0}"/>
                  </a:ext>
                </a:extLst>
              </p14:cNvPr>
              <p14:cNvContentPartPr/>
              <p14:nvPr/>
            </p14:nvContentPartPr>
            <p14:xfrm>
              <a:off x="4580090" y="4160672"/>
              <a:ext cx="519120" cy="321120"/>
            </p14:xfrm>
          </p:contentPart>
        </mc:Choice>
        <mc:Fallback>
          <p:pic>
            <p:nvPicPr>
              <p:cNvPr id="106" name="Ink 107">
                <a:extLst>
                  <a:ext uri="{FF2B5EF4-FFF2-40B4-BE49-F238E27FC236}">
                    <a16:creationId xmlns:a16="http://schemas.microsoft.com/office/drawing/2014/main" id="{E929C521-B248-F44C-9C86-19E556F3B8B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64610" y="4145192"/>
                <a:ext cx="549720" cy="3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7983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ding and subtracting mixed" id="{7295592F-25C0-9247-8A36-F7AB61201D85}" vid="{B100EDC9-D693-564F-94A7-D4A8B77430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55</TotalTime>
  <Words>253</Words>
  <Application>Microsoft Office PowerPoint</Application>
  <PresentationFormat>Widescreen</PresentationFormat>
  <Paragraphs>53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David Lynton</cp:lastModifiedBy>
  <cp:revision>6</cp:revision>
  <dcterms:created xsi:type="dcterms:W3CDTF">2020-02-23T11:02:06Z</dcterms:created>
  <dcterms:modified xsi:type="dcterms:W3CDTF">2020-02-23T17:44:14Z</dcterms:modified>
</cp:coreProperties>
</file>