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3" r:id="rId6"/>
    <p:sldId id="277" r:id="rId7"/>
    <p:sldId id="270" r:id="rId8"/>
    <p:sldId id="271" r:id="rId9"/>
    <p:sldId id="272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68"/>
  </p:normalViewPr>
  <p:slideViewPr>
    <p:cSldViewPr snapToGrid="0" snapToObjects="1">
      <p:cViewPr>
        <p:scale>
          <a:sx n="91" d="100"/>
          <a:sy n="91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ynton" userId="50afdeab-93a2-47ed-ad76-3713a9801c7c" providerId="ADAL" clId="{35A5B159-BABC-7648-89E9-D8ED24C717BB}"/>
    <pc:docChg chg="undo custSel modSld">
      <pc:chgData name="David Lynton" userId="50afdeab-93a2-47ed-ad76-3713a9801c7c" providerId="ADAL" clId="{35A5B159-BABC-7648-89E9-D8ED24C717BB}" dt="2020-01-14T13:21:50.474" v="635"/>
      <pc:docMkLst>
        <pc:docMk/>
      </pc:docMkLst>
      <pc:sldChg chg="addSp delSp">
        <pc:chgData name="David Lynton" userId="50afdeab-93a2-47ed-ad76-3713a9801c7c" providerId="ADAL" clId="{35A5B159-BABC-7648-89E9-D8ED24C717BB}" dt="2020-01-14T13:10:29.148" v="60"/>
        <pc:sldMkLst>
          <pc:docMk/>
          <pc:sldMk cId="778865852" sldId="256"/>
        </pc:sldMkLst>
        <pc:inkChg chg="add">
          <ac:chgData name="David Lynton" userId="50afdeab-93a2-47ed-ad76-3713a9801c7c" providerId="ADAL" clId="{35A5B159-BABC-7648-89E9-D8ED24C717BB}" dt="2020-01-14T13:09:11.090" v="0"/>
          <ac:inkMkLst>
            <pc:docMk/>
            <pc:sldMk cId="778865852" sldId="256"/>
            <ac:inkMk id="5" creationId="{28060153-F091-C144-BBA0-0E0C7BE29DF0}"/>
          </ac:inkMkLst>
        </pc:inkChg>
        <pc:inkChg chg="add">
          <ac:chgData name="David Lynton" userId="50afdeab-93a2-47ed-ad76-3713a9801c7c" providerId="ADAL" clId="{35A5B159-BABC-7648-89E9-D8ED24C717BB}" dt="2020-01-14T13:09:11.410" v="1"/>
          <ac:inkMkLst>
            <pc:docMk/>
            <pc:sldMk cId="778865852" sldId="256"/>
            <ac:inkMk id="6" creationId="{D0F1AADB-3E06-6244-966D-3657940DAB0E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7" creationId="{A0E8BCAE-4C8F-194B-9781-27D751AAD5D7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3" creationId="{F0DAC82D-D821-D549-A63B-607EFF55FECF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4" creationId="{B5F6C515-DF64-714C-BA4C-3DE07C07BCE3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5" creationId="{45B6F101-E529-2E48-8E6D-9DF326AACAA2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6" creationId="{F535B8B8-450F-124E-A7C1-33921F6A41EA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7" creationId="{4B4478E8-91DF-654E-B68A-52B749B87198}"/>
          </ac:inkMkLst>
        </pc:inkChg>
        <pc:inkChg chg="add del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18" creationId="{86E53AB8-1189-1441-B478-342B466A1B81}"/>
          </ac:inkMkLst>
        </pc:inkChg>
        <pc:inkChg chg="add">
          <ac:chgData name="David Lynton" userId="50afdeab-93a2-47ed-ad76-3713a9801c7c" providerId="ADAL" clId="{35A5B159-BABC-7648-89E9-D8ED24C717BB}" dt="2020-01-14T13:09:14.684" v="9"/>
          <ac:inkMkLst>
            <pc:docMk/>
            <pc:sldMk cId="778865852" sldId="256"/>
            <ac:inkMk id="19" creationId="{50E08C20-5582-A84E-8674-E1C84F27DDF2}"/>
          </ac:inkMkLst>
        </pc:inkChg>
        <pc:inkChg chg="add reco">
          <ac:chgData name="David Lynton" userId="50afdeab-93a2-47ed-ad76-3713a9801c7c" providerId="ADAL" clId="{35A5B159-BABC-7648-89E9-D8ED24C717BB}" dt="2020-01-14T13:09:15.737" v="10"/>
          <ac:inkMkLst>
            <pc:docMk/>
            <pc:sldMk cId="778865852" sldId="256"/>
            <ac:inkMk id="20" creationId="{0AFA71F3-7DF8-4E45-B7A1-9547CB7BAE55}"/>
          </ac:inkMkLst>
        </pc:inkChg>
        <pc:inkChg chg="add">
          <ac:chgData name="David Lynton" userId="50afdeab-93a2-47ed-ad76-3713a9801c7c" providerId="ADAL" clId="{35A5B159-BABC-7648-89E9-D8ED24C717BB}" dt="2020-01-14T13:09:44.855" v="11"/>
          <ac:inkMkLst>
            <pc:docMk/>
            <pc:sldMk cId="778865852" sldId="256"/>
            <ac:inkMk id="24" creationId="{ADCD797F-84F6-B842-87AE-CA4FCD60340A}"/>
          </ac:inkMkLst>
        </pc:inkChg>
        <pc:inkChg chg="add">
          <ac:chgData name="David Lynton" userId="50afdeab-93a2-47ed-ad76-3713a9801c7c" providerId="ADAL" clId="{35A5B159-BABC-7648-89E9-D8ED24C717BB}" dt="2020-01-14T13:09:46.114" v="12"/>
          <ac:inkMkLst>
            <pc:docMk/>
            <pc:sldMk cId="778865852" sldId="256"/>
            <ac:inkMk id="25" creationId="{E85583F8-F70D-BA48-A961-2AC4DDCCCA7F}"/>
          </ac:inkMkLst>
        </pc:inkChg>
        <pc:inkChg chg="add">
          <ac:chgData name="David Lynton" userId="50afdeab-93a2-47ed-ad76-3713a9801c7c" providerId="ADAL" clId="{35A5B159-BABC-7648-89E9-D8ED24C717BB}" dt="2020-01-14T13:09:50.297" v="13"/>
          <ac:inkMkLst>
            <pc:docMk/>
            <pc:sldMk cId="778865852" sldId="256"/>
            <ac:inkMk id="26" creationId="{32C97C6F-6BC8-3A4E-957D-5A6934304E59}"/>
          </ac:inkMkLst>
        </pc:inkChg>
        <pc:inkChg chg="add">
          <ac:chgData name="David Lynton" userId="50afdeab-93a2-47ed-ad76-3713a9801c7c" providerId="ADAL" clId="{35A5B159-BABC-7648-89E9-D8ED24C717BB}" dt="2020-01-14T13:09:51.489" v="14"/>
          <ac:inkMkLst>
            <pc:docMk/>
            <pc:sldMk cId="778865852" sldId="256"/>
            <ac:inkMk id="27" creationId="{959FC3B6-0F06-D642-A647-1AEDFE13D552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28" creationId="{BDA6E83A-6020-0A4B-AB8A-FAE11F69AB25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29" creationId="{FA70658F-7BF7-294F-8BBF-B099F061DA89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0" creationId="{4A73916F-74D7-A847-9D29-F7415AB21EF1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1" creationId="{E45A94DD-95B5-9A4F-85F5-299AD209C9C4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2" creationId="{8DEB96BE-D895-C849-9AAD-E10DEC93A984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3" creationId="{99A6116F-A86F-4D44-8DE7-0DCF61EBD84A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4" creationId="{19342795-D393-F94F-9FBE-3D1087EAECC1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5" creationId="{220E4F5B-8AAD-3C42-8943-EA8AC2774203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6" creationId="{8B9D6671-894C-084D-83F8-FEBFE5F562DA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7" creationId="{666BA7BE-C586-4D40-8346-89FAFFAB955C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8" creationId="{AA855A04-7660-0A40-813E-5E0730D6FB4C}"/>
          </ac:inkMkLst>
        </pc:inkChg>
        <pc:inkChg chg="add del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39" creationId="{5D06DA28-FB35-A640-BEC3-2764D6B23786}"/>
          </ac:inkMkLst>
        </pc:inkChg>
        <pc:inkChg chg="add reco">
          <ac:chgData name="David Lynton" userId="50afdeab-93a2-47ed-ad76-3713a9801c7c" providerId="ADAL" clId="{35A5B159-BABC-7648-89E9-D8ED24C717BB}" dt="2020-01-14T13:10:07.982" v="27"/>
          <ac:inkMkLst>
            <pc:docMk/>
            <pc:sldMk cId="778865852" sldId="256"/>
            <ac:inkMk id="40" creationId="{21782376-F755-6244-B8E7-0A92F609F97D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42" creationId="{3F56F762-27F5-A845-896C-E219471BEB8C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43" creationId="{2511A3ED-35D9-B644-B208-22683EFB24F8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44" creationId="{6B4AFB95-BDDC-FB47-A217-935F4BD4DA61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45" creationId="{2B8DFDB8-9D3C-024E-A585-B0E61406643A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46" creationId="{CBF3313E-80DF-6848-9088-9967BF63AD5E}"/>
          </ac:inkMkLst>
        </pc:inkChg>
        <pc:inkChg chg="add">
          <ac:chgData name="David Lynton" userId="50afdeab-93a2-47ed-ad76-3713a9801c7c" providerId="ADAL" clId="{35A5B159-BABC-7648-89E9-D8ED24C717BB}" dt="2020-01-14T13:10:16.533" v="33"/>
          <ac:inkMkLst>
            <pc:docMk/>
            <pc:sldMk cId="778865852" sldId="256"/>
            <ac:inkMk id="47" creationId="{CC4F0C7F-EFB5-D242-884F-64698E006DA1}"/>
          </ac:inkMkLst>
        </pc:inkChg>
        <pc:inkChg chg="add">
          <ac:chgData name="David Lynton" userId="50afdeab-93a2-47ed-ad76-3713a9801c7c" providerId="ADAL" clId="{35A5B159-BABC-7648-89E9-D8ED24C717BB}" dt="2020-01-14T13:10:17.088" v="34"/>
          <ac:inkMkLst>
            <pc:docMk/>
            <pc:sldMk cId="778865852" sldId="256"/>
            <ac:inkMk id="48" creationId="{6CBFDE3C-FD61-3641-9449-5BC1DFC529DB}"/>
          </ac:inkMkLst>
        </pc:inkChg>
        <pc:inkChg chg="add">
          <ac:chgData name="David Lynton" userId="50afdeab-93a2-47ed-ad76-3713a9801c7c" providerId="ADAL" clId="{35A5B159-BABC-7648-89E9-D8ED24C717BB}" dt="2020-01-14T13:10:17.470" v="35"/>
          <ac:inkMkLst>
            <pc:docMk/>
            <pc:sldMk cId="778865852" sldId="256"/>
            <ac:inkMk id="49" creationId="{A64104A9-E26F-7F47-96D4-710448FB509A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0" creationId="{A85FDF0E-6C53-CA4F-AF70-91A9AAEF8AC3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1" creationId="{6A174A35-A6EE-B944-A625-9893D608062F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2" creationId="{85A09D78-1E78-9F40-B761-7402AF774541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3" creationId="{E0A50443-CA8D-1B41-9244-F44FD3405A3B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4" creationId="{92F81153-49E1-C044-B652-18F1586BA6C8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5" creationId="{7836FF8A-7A1A-ED44-96F0-5B0F2A5A71B6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6" creationId="{3FAB841E-15D2-4548-B62A-99A5703436BD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7" creationId="{FD2952DA-5F55-B64B-91D9-23E1F13D5C88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8" creationId="{B2A9EEAC-FFC9-5E4C-B8B3-5CF699140960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59" creationId="{9F5A2B3F-62C3-DF4B-A97A-4AE9EC2F300A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0" creationId="{381EC997-CD1A-A44C-A266-D5B826EB08A4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1" creationId="{84D22F89-EC34-3349-B712-97E6170E21F1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2" creationId="{DAC41E2D-8F83-FD47-925B-2E0D2F869310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3" creationId="{14EF4FC8-06F9-2248-845B-1FB83D157425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4" creationId="{52BF3500-8B90-7E49-A376-8CC2B9988678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5" creationId="{3B0F8E32-5C26-F842-BC63-BC0A6D2A2406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6" creationId="{3657E118-6DE6-B04A-A328-784A7FD275A5}"/>
          </ac:inkMkLst>
        </pc:inkChg>
        <pc:inkChg chg="add del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7" creationId="{8191D639-C581-8C42-A419-06262AE8F24D}"/>
          </ac:inkMkLst>
        </pc:inkChg>
        <pc:inkChg chg="add reco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8" creationId="{5451A4AE-E1E2-1747-ADBD-0902DBC3C050}"/>
          </ac:inkMkLst>
        </pc:inkChg>
        <pc:inkChg chg="add reco">
          <ac:chgData name="David Lynton" userId="50afdeab-93a2-47ed-ad76-3713a9801c7c" providerId="ADAL" clId="{35A5B159-BABC-7648-89E9-D8ED24C717BB}" dt="2020-01-14T13:10:26.486" v="54"/>
          <ac:inkMkLst>
            <pc:docMk/>
            <pc:sldMk cId="778865852" sldId="256"/>
            <ac:inkMk id="69" creationId="{B9E12C7B-D225-284A-8F49-A7BFC88BCC60}"/>
          </ac:inkMkLst>
        </pc:inkChg>
        <pc:inkChg chg="add del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2" creationId="{8EA73FAE-3F80-3E4E-8C81-E6C9E925D74F}"/>
          </ac:inkMkLst>
        </pc:inkChg>
        <pc:inkChg chg="add del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3" creationId="{2EC8E4B0-52BF-9D43-818C-7D132FFE0919}"/>
          </ac:inkMkLst>
        </pc:inkChg>
        <pc:inkChg chg="add del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4" creationId="{EDAFFF4C-A5BF-294A-BCCD-9C1F3348A71D}"/>
          </ac:inkMkLst>
        </pc:inkChg>
        <pc:inkChg chg="add del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5" creationId="{3F004408-4F78-7D4B-8EB1-3F2B135307FF}"/>
          </ac:inkMkLst>
        </pc:inkChg>
        <pc:inkChg chg="add del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6" creationId="{AF035946-B983-DF4D-8A86-9BD7DE731801}"/>
          </ac:inkMkLst>
        </pc:inkChg>
        <pc:inkChg chg="add reco">
          <ac:chgData name="David Lynton" userId="50afdeab-93a2-47ed-ad76-3713a9801c7c" providerId="ADAL" clId="{35A5B159-BABC-7648-89E9-D8ED24C717BB}" dt="2020-01-14T13:10:29.148" v="60"/>
          <ac:inkMkLst>
            <pc:docMk/>
            <pc:sldMk cId="778865852" sldId="256"/>
            <ac:inkMk id="77" creationId="{B8D8AD94-62FC-A54B-8FA1-0F5A3193522E}"/>
          </ac:inkMkLst>
        </pc:inkChg>
      </pc:sldChg>
      <pc:sldChg chg="addSp delSp modSp">
        <pc:chgData name="David Lynton" userId="50afdeab-93a2-47ed-ad76-3713a9801c7c" providerId="ADAL" clId="{35A5B159-BABC-7648-89E9-D8ED24C717BB}" dt="2020-01-14T13:11:33.997" v="121"/>
        <pc:sldMkLst>
          <pc:docMk/>
          <pc:sldMk cId="2122062815" sldId="258"/>
        </pc:sldMkLst>
        <pc:spChg chg="mod">
          <ac:chgData name="David Lynton" userId="50afdeab-93a2-47ed-ad76-3713a9801c7c" providerId="ADAL" clId="{35A5B159-BABC-7648-89E9-D8ED24C717BB}" dt="2020-01-14T13:10:58.951" v="61" actId="1076"/>
          <ac:spMkLst>
            <pc:docMk/>
            <pc:sldMk cId="2122062815" sldId="258"/>
            <ac:spMk id="6" creationId="{2889DBDE-EE81-C345-85B7-BF2472A900EA}"/>
          </ac:spMkLst>
        </pc:sp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3" creationId="{8E37F865-93BF-1D44-AC55-F772AFD221CB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4" creationId="{84A229EC-1FAA-8E42-BB52-E34243A53A3F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5" creationId="{7D65CAC0-795F-3B4F-B614-E6FD957CD745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7" creationId="{32B3FD0E-A433-7B4F-8857-FC0088A4A4CA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8" creationId="{FE3674ED-AB97-1848-805E-1F97523C2107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9" creationId="{A5A750EF-B5F5-5A4F-B2EE-BC0C58298DBE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0" creationId="{41679E64-3DFE-9F43-A112-EFE5ECD5ED56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1" creationId="{FC006D8E-6C1B-9D4E-BC81-8EAADA045B78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2" creationId="{FCE68EF3-5755-F14E-82F4-131BCAEF5FAF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3" creationId="{12A1A026-5E86-0741-8F6D-C67007B49F2B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4" creationId="{390DC4B0-ECC1-014B-83C9-82A1384E1A84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5" creationId="{D2307E11-4BF2-C542-8320-A041746996D2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6" creationId="{FCFCE2F3-6FA5-8E4A-A1EA-EAF42CDA71B0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7" creationId="{2544623B-1092-104B-AB86-9E916CBD3D40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8" creationId="{F12D9199-F2D4-8945-85FE-5B7CA6D230F2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19" creationId="{2DCEBA6E-6721-D640-9670-EDDD45D772B5}"/>
          </ac:inkMkLst>
        </pc:inkChg>
        <pc:inkChg chg="add del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20" creationId="{B2C4E7DC-7703-FD46-927E-D977D22C045A}"/>
          </ac:inkMkLst>
        </pc:inkChg>
        <pc:inkChg chg="add reco">
          <ac:chgData name="David Lynton" userId="50afdeab-93a2-47ed-ad76-3713a9801c7c" providerId="ADAL" clId="{35A5B159-BABC-7648-89E9-D8ED24C717BB}" dt="2020-01-14T13:11:07.698" v="79"/>
          <ac:inkMkLst>
            <pc:docMk/>
            <pc:sldMk cId="2122062815" sldId="258"/>
            <ac:inkMk id="21" creationId="{BBAA6F94-C353-D848-AE59-A6824117F052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3" creationId="{BBC39E06-227E-EF46-9D3C-FBB177401001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4" creationId="{DB41F9AC-5AA1-9548-BB97-A73583BFC976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5" creationId="{651D1535-2952-9741-A995-A2BF8BEC692F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6" creationId="{C76E1486-9339-4D4B-AA62-D1CFB5652797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7" creationId="{63DD4BDE-40E0-9240-8C0A-99A7C0E50488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8" creationId="{CBF69C8A-DB3D-2748-90C5-BD29629DFE17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29" creationId="{09405055-A1C3-2E4C-970B-5BFA3FA8EE58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0" creationId="{59D84AA4-FFFD-7847-A620-7453C1D45DBD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1" creationId="{FB003809-5C7D-C441-A51C-410B6138830D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2" creationId="{74ABA806-6B8D-324D-B874-BC8ACA10BC30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3" creationId="{EC653DA3-2676-AF43-9527-78F1644F958A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4" creationId="{1C65B3FF-3DC4-F346-A713-B8CCD6200C0D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5" creationId="{3718E6B8-994B-FA4B-86D6-B7548094C220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6" creationId="{B2E20468-2602-5D41-96BF-B7E41761194B}"/>
          </ac:inkMkLst>
        </pc:inkChg>
        <pc:inkChg chg="add del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7" creationId="{36E894D4-C40D-8744-8AD4-AB69F48D8E86}"/>
          </ac:inkMkLst>
        </pc:inkChg>
        <pc:inkChg chg="add reco">
          <ac:chgData name="David Lynton" userId="50afdeab-93a2-47ed-ad76-3713a9801c7c" providerId="ADAL" clId="{35A5B159-BABC-7648-89E9-D8ED24C717BB}" dt="2020-01-14T13:11:14.236" v="95"/>
          <ac:inkMkLst>
            <pc:docMk/>
            <pc:sldMk cId="2122062815" sldId="258"/>
            <ac:inkMk id="38" creationId="{13D10933-4484-4B42-8664-F593DAB3D0CF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0" creationId="{1C07C193-77EE-6949-A348-CC9157D53B98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1" creationId="{46CF53C3-FA91-BB4C-9C9F-53DBA063FF4F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2" creationId="{9C5B4F00-C5BB-E248-8BEB-7A8374FBE7E3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3" creationId="{BC54E54A-26FF-D14C-8F9D-D0F472A1B036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4" creationId="{8020C7E9-4CED-FC41-8651-2F80ED2B77B6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5" creationId="{1ED78A3B-32FE-AE43-8285-684DF9967CE6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6" creationId="{01C99665-AA0F-084A-8AF6-F3B3320997FC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7" creationId="{9C7C090D-E5AD-9440-B674-A8BC5FAB32B4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8" creationId="{1B5154AC-8F89-2643-80A6-7002F4C25230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49" creationId="{331FC2CB-1CC6-CE41-825A-F8699F6840A7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0" creationId="{155DE28A-43DA-BF4C-9BC5-01953E8C3D41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1" creationId="{2188A082-2F5F-4A40-8E95-BB0887E31EF0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2" creationId="{B742A18D-70A7-034B-8234-808338CFC829}"/>
          </ac:inkMkLst>
        </pc:inkChg>
        <pc:inkChg chg="add del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3" creationId="{5722598C-176A-6747-B474-802CDF577108}"/>
          </ac:inkMkLst>
        </pc:inkChg>
        <pc:inkChg chg="add reco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4" creationId="{399539E1-2936-0F4B-947D-138AD1390740}"/>
          </ac:inkMkLst>
        </pc:inkChg>
        <pc:inkChg chg="add reco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5" creationId="{DA72D184-5872-7344-BD49-DBB3BBF27CD6}"/>
          </ac:inkMkLst>
        </pc:inkChg>
        <pc:inkChg chg="add reco">
          <ac:chgData name="David Lynton" userId="50afdeab-93a2-47ed-ad76-3713a9801c7c" providerId="ADAL" clId="{35A5B159-BABC-7648-89E9-D8ED24C717BB}" dt="2020-01-14T13:11:26.442" v="110"/>
          <ac:inkMkLst>
            <pc:docMk/>
            <pc:sldMk cId="2122062815" sldId="258"/>
            <ac:inkMk id="56" creationId="{C9D0F9DC-9F97-DB41-9940-C26E31582E10}"/>
          </ac:inkMkLst>
        </pc:inkChg>
        <pc:inkChg chg="add">
          <ac:chgData name="David Lynton" userId="50afdeab-93a2-47ed-ad76-3713a9801c7c" providerId="ADAL" clId="{35A5B159-BABC-7648-89E9-D8ED24C717BB}" dt="2020-01-14T13:11:29.291" v="111"/>
          <ac:inkMkLst>
            <pc:docMk/>
            <pc:sldMk cId="2122062815" sldId="258"/>
            <ac:inkMk id="60" creationId="{58B1867F-3768-2748-A44E-E09E2EB35063}"/>
          </ac:inkMkLst>
        </pc:inkChg>
        <pc:inkChg chg="add">
          <ac:chgData name="David Lynton" userId="50afdeab-93a2-47ed-ad76-3713a9801c7c" providerId="ADAL" clId="{35A5B159-BABC-7648-89E9-D8ED24C717BB}" dt="2020-01-14T13:11:29.561" v="112"/>
          <ac:inkMkLst>
            <pc:docMk/>
            <pc:sldMk cId="2122062815" sldId="258"/>
            <ac:inkMk id="61" creationId="{B1F8D036-E908-7943-9094-31CCBA4DBD95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2" creationId="{5A595E87-4077-9349-B56C-85557C88003D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3" creationId="{3154EC8E-7260-B743-962C-E966E68E413E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4" creationId="{02B40B47-DE2B-E443-8DFE-4F2630C6E60B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5" creationId="{1AC87AD3-43AA-7940-968D-7B77257586A2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6" creationId="{C733269D-B3BF-594B-B7E6-E00D1FF069E2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7" creationId="{6C67A785-F8FA-4940-87FA-7F95C59B63B2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8" creationId="{A802A5A7-5C4F-FD4D-919D-2DFD4CB491D3}"/>
          </ac:inkMkLst>
        </pc:inkChg>
        <pc:inkChg chg="add del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69" creationId="{08C3C132-0E78-874E-8DB2-967F336A5142}"/>
          </ac:inkMkLst>
        </pc:inkChg>
        <pc:inkChg chg="add reco">
          <ac:chgData name="David Lynton" userId="50afdeab-93a2-47ed-ad76-3713a9801c7c" providerId="ADAL" clId="{35A5B159-BABC-7648-89E9-D8ED24C717BB}" dt="2020-01-14T13:11:33.997" v="121"/>
          <ac:inkMkLst>
            <pc:docMk/>
            <pc:sldMk cId="2122062815" sldId="258"/>
            <ac:inkMk id="70" creationId="{E13D7239-842E-A146-A30C-787541BCD56E}"/>
          </ac:inkMkLst>
        </pc:inkChg>
      </pc:sldChg>
      <pc:sldChg chg="addSp delSp">
        <pc:chgData name="David Lynton" userId="50afdeab-93a2-47ed-ad76-3713a9801c7c" providerId="ADAL" clId="{35A5B159-BABC-7648-89E9-D8ED24C717BB}" dt="2020-01-14T13:11:57.627" v="161"/>
        <pc:sldMkLst>
          <pc:docMk/>
          <pc:sldMk cId="1977176896" sldId="259"/>
        </pc:sldMkLst>
        <pc:inkChg chg="add">
          <ac:chgData name="David Lynton" userId="50afdeab-93a2-47ed-ad76-3713a9801c7c" providerId="ADAL" clId="{35A5B159-BABC-7648-89E9-D8ED24C717BB}" dt="2020-01-14T13:11:39.531" v="122"/>
          <ac:inkMkLst>
            <pc:docMk/>
            <pc:sldMk cId="1977176896" sldId="259"/>
            <ac:inkMk id="3" creationId="{E39B7D7E-01E7-7F49-8357-5E29115423D0}"/>
          </ac:inkMkLst>
        </pc:inkChg>
        <pc:inkChg chg="add">
          <ac:chgData name="David Lynton" userId="50afdeab-93a2-47ed-ad76-3713a9801c7c" providerId="ADAL" clId="{35A5B159-BABC-7648-89E9-D8ED24C717BB}" dt="2020-01-14T13:11:39.859" v="123"/>
          <ac:inkMkLst>
            <pc:docMk/>
            <pc:sldMk cId="1977176896" sldId="259"/>
            <ac:inkMk id="5" creationId="{E650053E-95BC-3441-A321-5E17D4630371}"/>
          </ac:inkMkLst>
        </pc:inkChg>
        <pc:inkChg chg="add del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6" creationId="{8F97723E-4C16-4C4F-83DF-26CF224CCA63}"/>
          </ac:inkMkLst>
        </pc:inkChg>
        <pc:inkChg chg="add del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7" creationId="{3FDAB05A-170E-5B47-81D5-C49BD6129C12}"/>
          </ac:inkMkLst>
        </pc:inkChg>
        <pc:inkChg chg="add del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8" creationId="{F95D1856-E417-6E4B-8D78-4FC77D66DCFA}"/>
          </ac:inkMkLst>
        </pc:inkChg>
        <pc:inkChg chg="add del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9" creationId="{3CD2BDE3-EC61-F54B-B035-13407325CA57}"/>
          </ac:inkMkLst>
        </pc:inkChg>
        <pc:inkChg chg="add del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10" creationId="{BE68E3D9-8D1B-374A-B869-AC4CE94E0590}"/>
          </ac:inkMkLst>
        </pc:inkChg>
        <pc:inkChg chg="add reco">
          <ac:chgData name="David Lynton" userId="50afdeab-93a2-47ed-ad76-3713a9801c7c" providerId="ADAL" clId="{35A5B159-BABC-7648-89E9-D8ED24C717BB}" dt="2020-01-14T13:11:44.191" v="130"/>
          <ac:inkMkLst>
            <pc:docMk/>
            <pc:sldMk cId="1977176896" sldId="259"/>
            <ac:inkMk id="11" creationId="{DFDC0458-6AC1-C94A-AA3D-F12C1029016E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3" creationId="{37A69DEE-63BD-9F49-A565-86B112E24131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4" creationId="{A9A461EA-C69A-6946-B254-105E3510E084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5" creationId="{1D946BD4-103B-3F47-BF88-01F543995E06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6" creationId="{1D474677-9108-8747-8564-AA54F6EB065E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7" creationId="{98E3870C-BE9D-8346-A6B4-1AD0C2209F30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8" creationId="{9E53BBEA-3329-0A4B-9F3E-67E6A5C75699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19" creationId="{2DCDFD38-6464-D14E-B8DF-2CDFDF2D598C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0" creationId="{3C40BD00-6C2A-0443-B36E-DDE933EDA2A6}"/>
          </ac:inkMkLst>
        </pc:inkChg>
        <pc:inkChg chg="add del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1" creationId="{39D4CC22-9370-4749-8D83-9A2062141318}"/>
          </ac:inkMkLst>
        </pc:inkChg>
        <pc:inkChg chg="add reco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2" creationId="{AC7AFF77-C54E-4E46-B7D0-1A3337B46B7C}"/>
          </ac:inkMkLst>
        </pc:inkChg>
        <pc:inkChg chg="add reco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3" creationId="{2D918CFC-5D56-E445-8EF1-46D8D4FEA393}"/>
          </ac:inkMkLst>
        </pc:inkChg>
        <pc:inkChg chg="add reco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4" creationId="{0992B6F4-2E54-FF44-A4B1-5855DC1EF60C}"/>
          </ac:inkMkLst>
        </pc:inkChg>
        <pc:inkChg chg="add reco">
          <ac:chgData name="David Lynton" userId="50afdeab-93a2-47ed-ad76-3713a9801c7c" providerId="ADAL" clId="{35A5B159-BABC-7648-89E9-D8ED24C717BB}" dt="2020-01-14T13:11:48.701" v="140"/>
          <ac:inkMkLst>
            <pc:docMk/>
            <pc:sldMk cId="1977176896" sldId="259"/>
            <ac:inkMk id="25" creationId="{1DA9C2F1-6918-A346-A5B8-B8FFA2291F32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0" creationId="{37BA7430-0073-D846-A0E9-778C1CAACE1B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1" creationId="{ABA32459-CC9F-A142-9199-B038286429EC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2" creationId="{6410DB23-465C-E24D-ACBB-CDA26D4FF88C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3" creationId="{116C054F-47A9-6B44-870F-3A0C01B04287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4" creationId="{14E3E869-4890-B942-9497-126E642D8C2D}"/>
          </ac:inkMkLst>
        </pc:inkChg>
        <pc:inkChg chg="add del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5" creationId="{A0CD8843-77A5-7D4D-A909-51AD0DBAC7E8}"/>
          </ac:inkMkLst>
        </pc:inkChg>
        <pc:inkChg chg="add reco">
          <ac:chgData name="David Lynton" userId="50afdeab-93a2-47ed-ad76-3713a9801c7c" providerId="ADAL" clId="{35A5B159-BABC-7648-89E9-D8ED24C717BB}" dt="2020-01-14T13:11:51.688" v="147"/>
          <ac:inkMkLst>
            <pc:docMk/>
            <pc:sldMk cId="1977176896" sldId="259"/>
            <ac:inkMk id="36" creationId="{6EB3E55C-471C-5C46-9197-3C6C1D889950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38" creationId="{3AD23C11-6EC8-CB4E-BE96-436CD047AD03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39" creationId="{00649F4D-105F-DB42-A9C9-9FE15F99812B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40" creationId="{57DD6822-89BF-E849-A087-48C18EDDFE66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41" creationId="{CCE9EBA2-1286-5E4B-A4AB-E6078BCC4A1F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42" creationId="{44DFD0F9-1DA7-9048-998E-CD3152921476}"/>
          </ac:inkMkLst>
        </pc:inkChg>
        <pc:inkChg chg="add del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43" creationId="{F554C186-FFD0-804E-9CF3-4E977311C469}"/>
          </ac:inkMkLst>
        </pc:inkChg>
        <pc:inkChg chg="add reco">
          <ac:chgData name="David Lynton" userId="50afdeab-93a2-47ed-ad76-3713a9801c7c" providerId="ADAL" clId="{35A5B159-BABC-7648-89E9-D8ED24C717BB}" dt="2020-01-14T13:11:54.158" v="154"/>
          <ac:inkMkLst>
            <pc:docMk/>
            <pc:sldMk cId="1977176896" sldId="259"/>
            <ac:inkMk id="44" creationId="{37DFE3DB-1EDA-A040-AF4D-A043748EDD8A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46" creationId="{FCA7B5FC-BFFB-5445-BF65-F88FA9C103A5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47" creationId="{E5325AB1-3263-D84A-AA3D-1E59F53CA3ED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48" creationId="{E25995E0-95A2-CE41-A166-12A62B53077D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49" creationId="{2416DA2F-124F-A847-8688-8DDFAD9782E2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50" creationId="{AEB1B4DC-79F2-7740-A8BF-06EF2E394659}"/>
          </ac:inkMkLst>
        </pc:inkChg>
        <pc:inkChg chg="add del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51" creationId="{DFDDB985-23DE-274A-BA8A-9D60CEE0BE8C}"/>
          </ac:inkMkLst>
        </pc:inkChg>
        <pc:inkChg chg="add reco">
          <ac:chgData name="David Lynton" userId="50afdeab-93a2-47ed-ad76-3713a9801c7c" providerId="ADAL" clId="{35A5B159-BABC-7648-89E9-D8ED24C717BB}" dt="2020-01-14T13:11:57.627" v="161"/>
          <ac:inkMkLst>
            <pc:docMk/>
            <pc:sldMk cId="1977176896" sldId="259"/>
            <ac:inkMk id="52" creationId="{81A1131A-C4D8-AC49-A4BB-5A50682F5337}"/>
          </ac:inkMkLst>
        </pc:inkChg>
      </pc:sldChg>
      <pc:sldChg chg="addSp delSp">
        <pc:chgData name="David Lynton" userId="50afdeab-93a2-47ed-ad76-3713a9801c7c" providerId="ADAL" clId="{35A5B159-BABC-7648-89E9-D8ED24C717BB}" dt="2020-01-14T13:13:41.162" v="221"/>
        <pc:sldMkLst>
          <pc:docMk/>
          <pc:sldMk cId="250137394" sldId="260"/>
        </pc:sldMkLst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3" creationId="{D9F402FB-3F5C-A642-AE94-109CB58F5AC4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6" creationId="{1FFEFA4A-A446-6346-888A-5A2DAC827328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7" creationId="{D7A782C3-2ED4-1642-984F-CA5BC54A9A2F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8" creationId="{92DD9B01-B8A1-924A-BC93-61116585E213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9" creationId="{49058C3E-B6E8-204C-8C69-BCDBDE9EBE0C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10" creationId="{870AEE9C-8EFB-C048-A321-A1B711D79865}"/>
          </ac:inkMkLst>
        </pc:inkChg>
        <pc:inkChg chg="add del">
          <ac:chgData name="David Lynton" userId="50afdeab-93a2-47ed-ad76-3713a9801c7c" providerId="ADAL" clId="{35A5B159-BABC-7648-89E9-D8ED24C717BB}" dt="2020-01-14T13:12:23.409" v="175"/>
          <ac:inkMkLst>
            <pc:docMk/>
            <pc:sldMk cId="250137394" sldId="260"/>
            <ac:inkMk id="11" creationId="{E5F6E81D-2B6D-0040-9D18-D878FB3EAD09}"/>
          </ac:inkMkLst>
        </pc:inkChg>
        <pc:inkChg chg="add del">
          <ac:chgData name="David Lynton" userId="50afdeab-93a2-47ed-ad76-3713a9801c7c" providerId="ADAL" clId="{35A5B159-BABC-7648-89E9-D8ED24C717BB}" dt="2020-01-14T13:12:23.409" v="175"/>
          <ac:inkMkLst>
            <pc:docMk/>
            <pc:sldMk cId="250137394" sldId="260"/>
            <ac:inkMk id="12" creationId="{24B7906B-85E2-9D4C-B998-15843CF9237B}"/>
          </ac:inkMkLst>
        </pc:inkChg>
        <pc:inkChg chg="add del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13" creationId="{5875AB70-060F-A741-99E0-B09DC4D1D195}"/>
          </ac:inkMkLst>
        </pc:inkChg>
        <pc:inkChg chg="add del reco">
          <ac:chgData name="David Lynton" userId="50afdeab-93a2-47ed-ad76-3713a9801c7c" providerId="ADAL" clId="{35A5B159-BABC-7648-89E9-D8ED24C717BB}" dt="2020-01-14T13:12:14.623" v="172"/>
          <ac:inkMkLst>
            <pc:docMk/>
            <pc:sldMk cId="250137394" sldId="260"/>
            <ac:inkMk id="14" creationId="{50215C41-7DB5-E947-83C3-FB06D2D95386}"/>
          </ac:inkMkLst>
        </pc:inkChg>
        <pc:inkChg chg="add del">
          <ac:chgData name="David Lynton" userId="50afdeab-93a2-47ed-ad76-3713a9801c7c" providerId="ADAL" clId="{35A5B159-BABC-7648-89E9-D8ED24C717BB}" dt="2020-01-14T13:12:23.409" v="175"/>
          <ac:inkMkLst>
            <pc:docMk/>
            <pc:sldMk cId="250137394" sldId="260"/>
            <ac:inkMk id="16" creationId="{28A354DF-D758-D344-9FA8-236523A9F244}"/>
          </ac:inkMkLst>
        </pc:inkChg>
        <pc:inkChg chg="add del">
          <ac:chgData name="David Lynton" userId="50afdeab-93a2-47ed-ad76-3713a9801c7c" providerId="ADAL" clId="{35A5B159-BABC-7648-89E9-D8ED24C717BB}" dt="2020-01-14T13:12:23.409" v="175"/>
          <ac:inkMkLst>
            <pc:docMk/>
            <pc:sldMk cId="250137394" sldId="260"/>
            <ac:inkMk id="17" creationId="{A95E9E94-532A-954A-AF10-B51B6A62E5DB}"/>
          </ac:inkMkLst>
        </pc:inkChg>
        <pc:inkChg chg="add reco">
          <ac:chgData name="David Lynton" userId="50afdeab-93a2-47ed-ad76-3713a9801c7c" providerId="ADAL" clId="{35A5B159-BABC-7648-89E9-D8ED24C717BB}" dt="2020-01-14T13:12:23.409" v="175"/>
          <ac:inkMkLst>
            <pc:docMk/>
            <pc:sldMk cId="250137394" sldId="260"/>
            <ac:inkMk id="18" creationId="{04DF18B2-866C-DF4F-A728-E73839FEE8F3}"/>
          </ac:inkMkLst>
        </pc:inkChg>
        <pc:inkChg chg="add del">
          <ac:chgData name="David Lynton" userId="50afdeab-93a2-47ed-ad76-3713a9801c7c" providerId="ADAL" clId="{35A5B159-BABC-7648-89E9-D8ED24C717BB}" dt="2020-01-14T13:12:25.667" v="178"/>
          <ac:inkMkLst>
            <pc:docMk/>
            <pc:sldMk cId="250137394" sldId="260"/>
            <ac:inkMk id="20" creationId="{108FC008-1E5B-CC45-B645-D99F9B633B1E}"/>
          </ac:inkMkLst>
        </pc:inkChg>
        <pc:inkChg chg="add del">
          <ac:chgData name="David Lynton" userId="50afdeab-93a2-47ed-ad76-3713a9801c7c" providerId="ADAL" clId="{35A5B159-BABC-7648-89E9-D8ED24C717BB}" dt="2020-01-14T13:12:25.667" v="178"/>
          <ac:inkMkLst>
            <pc:docMk/>
            <pc:sldMk cId="250137394" sldId="260"/>
            <ac:inkMk id="21" creationId="{000571CB-60A1-BF4B-9D9C-97BB0B69DEBE}"/>
          </ac:inkMkLst>
        </pc:inkChg>
        <pc:inkChg chg="add reco">
          <ac:chgData name="David Lynton" userId="50afdeab-93a2-47ed-ad76-3713a9801c7c" providerId="ADAL" clId="{35A5B159-BABC-7648-89E9-D8ED24C717BB}" dt="2020-01-14T13:12:25.667" v="178"/>
          <ac:inkMkLst>
            <pc:docMk/>
            <pc:sldMk cId="250137394" sldId="260"/>
            <ac:inkMk id="22" creationId="{567C79CF-0077-934C-AAA1-A7B4C0BE50EF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4" creationId="{76CBBA4F-13BB-2442-8E99-B3F681459A72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5" creationId="{292565D2-5D89-CC44-9BD1-C0BCEC7D7284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6" creationId="{AB2A4370-3312-6044-A515-8304B90A75DD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7" creationId="{0D7A6D92-D6F3-B54B-BFBD-A5D0345DA330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8" creationId="{B1FEC2FF-B37E-1D4E-B1DB-7B87068DE2DE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29" creationId="{9DF8CBC5-7723-754A-A375-092F27F9AEB0}"/>
          </ac:inkMkLst>
        </pc:inkChg>
        <pc:inkChg chg="add del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30" creationId="{56B39FC8-977B-D042-A5B5-18B93FBF87DB}"/>
          </ac:inkMkLst>
        </pc:inkChg>
        <pc:inkChg chg="add reco">
          <ac:chgData name="David Lynton" userId="50afdeab-93a2-47ed-ad76-3713a9801c7c" providerId="ADAL" clId="{35A5B159-BABC-7648-89E9-D8ED24C717BB}" dt="2020-01-14T13:12:30.189" v="186"/>
          <ac:inkMkLst>
            <pc:docMk/>
            <pc:sldMk cId="250137394" sldId="260"/>
            <ac:inkMk id="31" creationId="{C9881719-AF8C-4E41-B392-35064792FAEE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3" creationId="{5285C5E7-0A9C-CC46-AE83-EBD11BC27F10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4" creationId="{F1E80C93-BC74-F340-A644-8AC657AEF176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5" creationId="{A7833757-3997-4049-AD6E-5F1AFFF142F8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6" creationId="{64E60019-91FB-1A40-A1D0-9BAAF04838BA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7" creationId="{98C35705-3664-8042-BAA1-2B4BFD8135AB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8" creationId="{5FCBAB98-43E4-A04A-9C21-DE7784333D7C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39" creationId="{8966B940-DB99-3644-89AE-05FA6CF06616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40" creationId="{C12482C4-E196-3647-B9D9-D70B512C85AB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41" creationId="{C1D347D6-DB74-484E-BFBE-4B5F4C5CAF65}"/>
          </ac:inkMkLst>
        </pc:inkChg>
        <pc:inkChg chg="add del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42" creationId="{F6501089-DACE-9841-91FF-108E9CF4CF99}"/>
          </ac:inkMkLst>
        </pc:inkChg>
        <pc:inkChg chg="add reco">
          <ac:chgData name="David Lynton" userId="50afdeab-93a2-47ed-ad76-3713a9801c7c" providerId="ADAL" clId="{35A5B159-BABC-7648-89E9-D8ED24C717BB}" dt="2020-01-14T13:12:45.515" v="197"/>
          <ac:inkMkLst>
            <pc:docMk/>
            <pc:sldMk cId="250137394" sldId="260"/>
            <ac:inkMk id="43" creationId="{CDB622CA-1B8B-AC4E-9FE2-566E69FAD8A3}"/>
          </ac:inkMkLst>
        </pc:inkChg>
        <pc:inkChg chg="add">
          <ac:chgData name="David Lynton" userId="50afdeab-93a2-47ed-ad76-3713a9801c7c" providerId="ADAL" clId="{35A5B159-BABC-7648-89E9-D8ED24C717BB}" dt="2020-01-14T13:13:20.323" v="198"/>
          <ac:inkMkLst>
            <pc:docMk/>
            <pc:sldMk cId="250137394" sldId="260"/>
            <ac:inkMk id="45" creationId="{DE118494-96BD-334B-9B02-70E30497A8BD}"/>
          </ac:inkMkLst>
        </pc:inkChg>
        <pc:inkChg chg="add">
          <ac:chgData name="David Lynton" userId="50afdeab-93a2-47ed-ad76-3713a9801c7c" providerId="ADAL" clId="{35A5B159-BABC-7648-89E9-D8ED24C717BB}" dt="2020-01-14T13:13:20.758" v="199"/>
          <ac:inkMkLst>
            <pc:docMk/>
            <pc:sldMk cId="250137394" sldId="260"/>
            <ac:inkMk id="46" creationId="{3CF97150-6086-1B44-9D31-A574BAABDDEF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47" creationId="{FCF58548-51B0-2C4C-A533-54A1D067B7A2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48" creationId="{0D2B9548-3466-A541-BEE1-D160E2813B99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49" creationId="{01E1F773-4284-C748-9628-10FCFF2B3F2A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0" creationId="{6BC581CF-92CF-5C4F-8496-AEBA3FCD2880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1" creationId="{81C7124C-6164-D348-841A-B0E75D72D773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2" creationId="{E8734A1B-29ED-8842-8F42-935E0701BE06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3" creationId="{F463D7FF-B5F1-3B4D-88E8-9429885CBC18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4" creationId="{300BC8D6-0CF0-D749-8272-2928FD05DE00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5" creationId="{50CD3DEA-CC63-484F-93CE-003B6B3413BD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6" creationId="{5B9A946C-8806-4642-851E-0E5B657AEA02}"/>
          </ac:inkMkLst>
        </pc:inkChg>
        <pc:inkChg chg="add del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7" creationId="{D1E10C80-5ED8-7441-8BD8-6BBC2886565C}"/>
          </ac:inkMkLst>
        </pc:inkChg>
        <pc:inkChg chg="add reco">
          <ac:chgData name="David Lynton" userId="50afdeab-93a2-47ed-ad76-3713a9801c7c" providerId="ADAL" clId="{35A5B159-BABC-7648-89E9-D8ED24C717BB}" dt="2020-01-14T13:13:27.756" v="211"/>
          <ac:inkMkLst>
            <pc:docMk/>
            <pc:sldMk cId="250137394" sldId="260"/>
            <ac:inkMk id="58" creationId="{C88B9E60-B7BC-B44D-A70C-5503825A983E}"/>
          </ac:inkMkLst>
        </pc:inkChg>
        <pc:inkChg chg="add">
          <ac:chgData name="David Lynton" userId="50afdeab-93a2-47ed-ad76-3713a9801c7c" providerId="ADAL" clId="{35A5B159-BABC-7648-89E9-D8ED24C717BB}" dt="2020-01-14T13:13:33.192" v="212"/>
          <ac:inkMkLst>
            <pc:docMk/>
            <pc:sldMk cId="250137394" sldId="260"/>
            <ac:inkMk id="60" creationId="{FECD9964-F91B-A244-985F-B567A2166F75}"/>
          </ac:inkMkLst>
        </pc:inkChg>
        <pc:inkChg chg="add">
          <ac:chgData name="David Lynton" userId="50afdeab-93a2-47ed-ad76-3713a9801c7c" providerId="ADAL" clId="{35A5B159-BABC-7648-89E9-D8ED24C717BB}" dt="2020-01-14T13:13:33.614" v="213"/>
          <ac:inkMkLst>
            <pc:docMk/>
            <pc:sldMk cId="250137394" sldId="260"/>
            <ac:inkMk id="61" creationId="{319657CA-454D-A64B-B231-5BBD5390BBDB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2" creationId="{374FD627-1267-1E43-9885-3225E70DF0A1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3" creationId="{5B99A466-593B-604C-A73C-605B07383D84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4" creationId="{38E33002-4F85-9C44-A73A-69AA101BCB04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5" creationId="{3835C173-77A7-C141-A2D0-F8C11D40FC02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6" creationId="{39672585-E140-054E-9FEF-5138645FFB98}"/>
          </ac:inkMkLst>
        </pc:inkChg>
        <pc:inkChg chg="add del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7" creationId="{43A6C2DF-8CEC-4F44-B564-76FF6AA37C84}"/>
          </ac:inkMkLst>
        </pc:inkChg>
        <pc:inkChg chg="add reco">
          <ac:chgData name="David Lynton" userId="50afdeab-93a2-47ed-ad76-3713a9801c7c" providerId="ADAL" clId="{35A5B159-BABC-7648-89E9-D8ED24C717BB}" dt="2020-01-14T13:13:41.162" v="221"/>
          <ac:inkMkLst>
            <pc:docMk/>
            <pc:sldMk cId="250137394" sldId="260"/>
            <ac:inkMk id="68" creationId="{ADA9ED50-7AEF-C24A-A810-0991E9EE9A0D}"/>
          </ac:inkMkLst>
        </pc:inkChg>
      </pc:sldChg>
      <pc:sldChg chg="addSp delSp">
        <pc:chgData name="David Lynton" userId="50afdeab-93a2-47ed-ad76-3713a9801c7c" providerId="ADAL" clId="{35A5B159-BABC-7648-89E9-D8ED24C717BB}" dt="2020-01-14T13:17:04.720" v="258"/>
        <pc:sldMkLst>
          <pc:docMk/>
          <pc:sldMk cId="876762563" sldId="263"/>
        </pc:sldMkLst>
        <pc:inkChg chg="add del">
          <ac:chgData name="David Lynton" userId="50afdeab-93a2-47ed-ad76-3713a9801c7c" providerId="ADAL" clId="{35A5B159-BABC-7648-89E9-D8ED24C717BB}" dt="2020-01-14T13:14:48.809" v="224"/>
          <ac:inkMkLst>
            <pc:docMk/>
            <pc:sldMk cId="876762563" sldId="263"/>
            <ac:inkMk id="5" creationId="{8D468C0B-F0F6-0F44-8C25-B222E8B3DA8C}"/>
          </ac:inkMkLst>
        </pc:inkChg>
        <pc:inkChg chg="add del">
          <ac:chgData name="David Lynton" userId="50afdeab-93a2-47ed-ad76-3713a9801c7c" providerId="ADAL" clId="{35A5B159-BABC-7648-89E9-D8ED24C717BB}" dt="2020-01-14T13:14:48.809" v="224"/>
          <ac:inkMkLst>
            <pc:docMk/>
            <pc:sldMk cId="876762563" sldId="263"/>
            <ac:inkMk id="6" creationId="{DFFB964F-9F94-F943-A803-844F79BB115C}"/>
          </ac:inkMkLst>
        </pc:inkChg>
        <pc:inkChg chg="add reco">
          <ac:chgData name="David Lynton" userId="50afdeab-93a2-47ed-ad76-3713a9801c7c" providerId="ADAL" clId="{35A5B159-BABC-7648-89E9-D8ED24C717BB}" dt="2020-01-14T13:14:48.809" v="224"/>
          <ac:inkMkLst>
            <pc:docMk/>
            <pc:sldMk cId="876762563" sldId="263"/>
            <ac:inkMk id="7" creationId="{9C8A7EDB-59C0-1F41-B33D-C33A336F2F8D}"/>
          </ac:inkMkLst>
        </pc:inkChg>
        <pc:inkChg chg="add del">
          <ac:chgData name="David Lynton" userId="50afdeab-93a2-47ed-ad76-3713a9801c7c" providerId="ADAL" clId="{35A5B159-BABC-7648-89E9-D8ED24C717BB}" dt="2020-01-14T13:14:50.177" v="227"/>
          <ac:inkMkLst>
            <pc:docMk/>
            <pc:sldMk cId="876762563" sldId="263"/>
            <ac:inkMk id="9" creationId="{1F4757C7-F08C-1446-ADEC-9E346EC7C9C6}"/>
          </ac:inkMkLst>
        </pc:inkChg>
        <pc:inkChg chg="add del">
          <ac:chgData name="David Lynton" userId="50afdeab-93a2-47ed-ad76-3713a9801c7c" providerId="ADAL" clId="{35A5B159-BABC-7648-89E9-D8ED24C717BB}" dt="2020-01-14T13:14:50.177" v="227"/>
          <ac:inkMkLst>
            <pc:docMk/>
            <pc:sldMk cId="876762563" sldId="263"/>
            <ac:inkMk id="10" creationId="{AD6D941C-C69F-244F-AC33-ECE295233A96}"/>
          </ac:inkMkLst>
        </pc:inkChg>
        <pc:inkChg chg="add reco">
          <ac:chgData name="David Lynton" userId="50afdeab-93a2-47ed-ad76-3713a9801c7c" providerId="ADAL" clId="{35A5B159-BABC-7648-89E9-D8ED24C717BB}" dt="2020-01-14T13:14:50.177" v="227"/>
          <ac:inkMkLst>
            <pc:docMk/>
            <pc:sldMk cId="876762563" sldId="263"/>
            <ac:inkMk id="11" creationId="{B26E26D3-AFDE-C947-A987-0043653D91D2}"/>
          </ac:inkMkLst>
        </pc:inkChg>
        <pc:inkChg chg="add">
          <ac:chgData name="David Lynton" userId="50afdeab-93a2-47ed-ad76-3713a9801c7c" providerId="ADAL" clId="{35A5B159-BABC-7648-89E9-D8ED24C717BB}" dt="2020-01-14T13:14:50.405" v="228"/>
          <ac:inkMkLst>
            <pc:docMk/>
            <pc:sldMk cId="876762563" sldId="263"/>
            <ac:inkMk id="13" creationId="{99B6DF84-D347-BA45-B0A9-EA47C7697230}"/>
          </ac:inkMkLst>
        </pc:inkChg>
        <pc:inkChg chg="add del">
          <ac:chgData name="David Lynton" userId="50afdeab-93a2-47ed-ad76-3713a9801c7c" providerId="ADAL" clId="{35A5B159-BABC-7648-89E9-D8ED24C717BB}" dt="2020-01-14T13:16:46.837" v="232"/>
          <ac:inkMkLst>
            <pc:docMk/>
            <pc:sldMk cId="876762563" sldId="263"/>
            <ac:inkMk id="14" creationId="{241A9024-FAB5-9B41-A7DC-6575904E23D4}"/>
          </ac:inkMkLst>
        </pc:inkChg>
        <pc:inkChg chg="add del">
          <ac:chgData name="David Lynton" userId="50afdeab-93a2-47ed-ad76-3713a9801c7c" providerId="ADAL" clId="{35A5B159-BABC-7648-89E9-D8ED24C717BB}" dt="2020-01-14T13:16:46.837" v="232"/>
          <ac:inkMkLst>
            <pc:docMk/>
            <pc:sldMk cId="876762563" sldId="263"/>
            <ac:inkMk id="15" creationId="{A3F02A5C-64A2-154E-9057-FE6729C86120}"/>
          </ac:inkMkLst>
        </pc:inkChg>
        <pc:inkChg chg="add reco">
          <ac:chgData name="David Lynton" userId="50afdeab-93a2-47ed-ad76-3713a9801c7c" providerId="ADAL" clId="{35A5B159-BABC-7648-89E9-D8ED24C717BB}" dt="2020-01-14T13:16:46.837" v="232"/>
          <ac:inkMkLst>
            <pc:docMk/>
            <pc:sldMk cId="876762563" sldId="263"/>
            <ac:inkMk id="16" creationId="{AEDF454A-F1D4-8F45-B8D5-4244EE1AEC8E}"/>
          </ac:inkMkLst>
        </pc:inkChg>
        <pc:inkChg chg="add del">
          <ac:chgData name="David Lynton" userId="50afdeab-93a2-47ed-ad76-3713a9801c7c" providerId="ADAL" clId="{35A5B159-BABC-7648-89E9-D8ED24C717BB}" dt="2020-01-14T13:16:49.536" v="237"/>
          <ac:inkMkLst>
            <pc:docMk/>
            <pc:sldMk cId="876762563" sldId="263"/>
            <ac:inkMk id="18" creationId="{95F2E44D-2187-6747-B19C-2A412356B9F1}"/>
          </ac:inkMkLst>
        </pc:inkChg>
        <pc:inkChg chg="add del">
          <ac:chgData name="David Lynton" userId="50afdeab-93a2-47ed-ad76-3713a9801c7c" providerId="ADAL" clId="{35A5B159-BABC-7648-89E9-D8ED24C717BB}" dt="2020-01-14T13:16:49.536" v="237"/>
          <ac:inkMkLst>
            <pc:docMk/>
            <pc:sldMk cId="876762563" sldId="263"/>
            <ac:inkMk id="19" creationId="{BD400133-F9A7-9B40-86CA-8E9EEB2F8820}"/>
          </ac:inkMkLst>
        </pc:inkChg>
        <pc:inkChg chg="add del">
          <ac:chgData name="David Lynton" userId="50afdeab-93a2-47ed-ad76-3713a9801c7c" providerId="ADAL" clId="{35A5B159-BABC-7648-89E9-D8ED24C717BB}" dt="2020-01-14T13:16:49.536" v="237"/>
          <ac:inkMkLst>
            <pc:docMk/>
            <pc:sldMk cId="876762563" sldId="263"/>
            <ac:inkMk id="20" creationId="{A0B71429-C3E5-204A-9FFA-886D304FCD29}"/>
          </ac:inkMkLst>
        </pc:inkChg>
        <pc:inkChg chg="add del">
          <ac:chgData name="David Lynton" userId="50afdeab-93a2-47ed-ad76-3713a9801c7c" providerId="ADAL" clId="{35A5B159-BABC-7648-89E9-D8ED24C717BB}" dt="2020-01-14T13:16:49.536" v="237"/>
          <ac:inkMkLst>
            <pc:docMk/>
            <pc:sldMk cId="876762563" sldId="263"/>
            <ac:inkMk id="21" creationId="{C29DDB41-457D-B54D-80A0-69E01F2C66AD}"/>
          </ac:inkMkLst>
        </pc:inkChg>
        <pc:inkChg chg="add reco">
          <ac:chgData name="David Lynton" userId="50afdeab-93a2-47ed-ad76-3713a9801c7c" providerId="ADAL" clId="{35A5B159-BABC-7648-89E9-D8ED24C717BB}" dt="2020-01-14T13:16:49.536" v="237"/>
          <ac:inkMkLst>
            <pc:docMk/>
            <pc:sldMk cId="876762563" sldId="263"/>
            <ac:inkMk id="22" creationId="{B88AF829-B23C-4642-9D39-7EB29C11DBDF}"/>
          </ac:inkMkLst>
        </pc:inkChg>
        <pc:inkChg chg="add">
          <ac:chgData name="David Lynton" userId="50afdeab-93a2-47ed-ad76-3713a9801c7c" providerId="ADAL" clId="{35A5B159-BABC-7648-89E9-D8ED24C717BB}" dt="2020-01-14T13:16:51.544" v="238"/>
          <ac:inkMkLst>
            <pc:docMk/>
            <pc:sldMk cId="876762563" sldId="263"/>
            <ac:inkMk id="24" creationId="{2098420B-A23C-F947-B232-71EF5988A432}"/>
          </ac:inkMkLst>
        </pc:inkChg>
        <pc:inkChg chg="add del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25" creationId="{950D647D-55DE-1E44-AFD7-5945C32E96C3}"/>
          </ac:inkMkLst>
        </pc:inkChg>
        <pc:inkChg chg="add del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26" creationId="{C34346EE-8750-9A43-99CF-17537937188A}"/>
          </ac:inkMkLst>
        </pc:inkChg>
        <pc:inkChg chg="add del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27" creationId="{A913428A-13EE-5643-8B26-15F3C6812F4F}"/>
          </ac:inkMkLst>
        </pc:inkChg>
        <pc:inkChg chg="add del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28" creationId="{90C119B6-B4B3-7D4A-86A0-FE6672ED25AD}"/>
          </ac:inkMkLst>
        </pc:inkChg>
        <pc:inkChg chg="add del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29" creationId="{29FF875C-9EDC-8249-B525-028371D526A6}"/>
          </ac:inkMkLst>
        </pc:inkChg>
        <pc:inkChg chg="add reco">
          <ac:chgData name="David Lynton" userId="50afdeab-93a2-47ed-ad76-3713a9801c7c" providerId="ADAL" clId="{35A5B159-BABC-7648-89E9-D8ED24C717BB}" dt="2020-01-14T13:16:56.692" v="245"/>
          <ac:inkMkLst>
            <pc:docMk/>
            <pc:sldMk cId="876762563" sldId="263"/>
            <ac:inkMk id="30" creationId="{0E4464D3-9DDA-6648-B805-F2F0A50803F8}"/>
          </ac:inkMkLst>
        </pc:inkChg>
        <pc:inkChg chg="add del">
          <ac:chgData name="David Lynton" userId="50afdeab-93a2-47ed-ad76-3713a9801c7c" providerId="ADAL" clId="{35A5B159-BABC-7648-89E9-D8ED24C717BB}" dt="2020-01-14T13:16:58.422" v="248"/>
          <ac:inkMkLst>
            <pc:docMk/>
            <pc:sldMk cId="876762563" sldId="263"/>
            <ac:inkMk id="32" creationId="{9F02125C-8857-AD4A-B032-5B777E83C850}"/>
          </ac:inkMkLst>
        </pc:inkChg>
        <pc:inkChg chg="add del">
          <ac:chgData name="David Lynton" userId="50afdeab-93a2-47ed-ad76-3713a9801c7c" providerId="ADAL" clId="{35A5B159-BABC-7648-89E9-D8ED24C717BB}" dt="2020-01-14T13:16:58.422" v="248"/>
          <ac:inkMkLst>
            <pc:docMk/>
            <pc:sldMk cId="876762563" sldId="263"/>
            <ac:inkMk id="33" creationId="{122E4789-D21C-8D4B-8157-390CD16102CB}"/>
          </ac:inkMkLst>
        </pc:inkChg>
        <pc:inkChg chg="add reco">
          <ac:chgData name="David Lynton" userId="50afdeab-93a2-47ed-ad76-3713a9801c7c" providerId="ADAL" clId="{35A5B159-BABC-7648-89E9-D8ED24C717BB}" dt="2020-01-14T13:16:58.422" v="248"/>
          <ac:inkMkLst>
            <pc:docMk/>
            <pc:sldMk cId="876762563" sldId="263"/>
            <ac:inkMk id="34" creationId="{8C405005-184D-DA49-8A68-D578A15130D2}"/>
          </ac:inkMkLst>
        </pc:inkChg>
        <pc:inkChg chg="add del">
          <ac:chgData name="David Lynton" userId="50afdeab-93a2-47ed-ad76-3713a9801c7c" providerId="ADAL" clId="{35A5B159-BABC-7648-89E9-D8ED24C717BB}" dt="2020-01-14T13:17:01.396" v="253"/>
          <ac:inkMkLst>
            <pc:docMk/>
            <pc:sldMk cId="876762563" sldId="263"/>
            <ac:inkMk id="36" creationId="{CA65B872-39B9-014F-B147-0164C539B037}"/>
          </ac:inkMkLst>
        </pc:inkChg>
        <pc:inkChg chg="add del">
          <ac:chgData name="David Lynton" userId="50afdeab-93a2-47ed-ad76-3713a9801c7c" providerId="ADAL" clId="{35A5B159-BABC-7648-89E9-D8ED24C717BB}" dt="2020-01-14T13:17:01.396" v="253"/>
          <ac:inkMkLst>
            <pc:docMk/>
            <pc:sldMk cId="876762563" sldId="263"/>
            <ac:inkMk id="37" creationId="{7D64B200-0E72-7C49-B71D-A8C825C891B9}"/>
          </ac:inkMkLst>
        </pc:inkChg>
        <pc:inkChg chg="add del">
          <ac:chgData name="David Lynton" userId="50afdeab-93a2-47ed-ad76-3713a9801c7c" providerId="ADAL" clId="{35A5B159-BABC-7648-89E9-D8ED24C717BB}" dt="2020-01-14T13:17:01.396" v="253"/>
          <ac:inkMkLst>
            <pc:docMk/>
            <pc:sldMk cId="876762563" sldId="263"/>
            <ac:inkMk id="38" creationId="{C91295C4-B17B-AE4F-81FE-942A0CBF73BB}"/>
          </ac:inkMkLst>
        </pc:inkChg>
        <pc:inkChg chg="add del">
          <ac:chgData name="David Lynton" userId="50afdeab-93a2-47ed-ad76-3713a9801c7c" providerId="ADAL" clId="{35A5B159-BABC-7648-89E9-D8ED24C717BB}" dt="2020-01-14T13:17:01.396" v="253"/>
          <ac:inkMkLst>
            <pc:docMk/>
            <pc:sldMk cId="876762563" sldId="263"/>
            <ac:inkMk id="39" creationId="{6855F018-CE2A-4445-AFCF-D70E044BB6FE}"/>
          </ac:inkMkLst>
        </pc:inkChg>
        <pc:inkChg chg="add reco">
          <ac:chgData name="David Lynton" userId="50afdeab-93a2-47ed-ad76-3713a9801c7c" providerId="ADAL" clId="{35A5B159-BABC-7648-89E9-D8ED24C717BB}" dt="2020-01-14T13:17:01.396" v="253"/>
          <ac:inkMkLst>
            <pc:docMk/>
            <pc:sldMk cId="876762563" sldId="263"/>
            <ac:inkMk id="40" creationId="{AE133C71-49C9-EC47-B2DF-2E495AA4FCBD}"/>
          </ac:inkMkLst>
        </pc:inkChg>
        <pc:inkChg chg="add del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2" creationId="{F4FE64D3-DB64-0742-95C2-E1BE8F36B9D4}"/>
          </ac:inkMkLst>
        </pc:inkChg>
        <pc:inkChg chg="add del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3" creationId="{17CBB72D-FC4F-BB47-88A7-57F798264EA6}"/>
          </ac:inkMkLst>
        </pc:inkChg>
        <pc:inkChg chg="add del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4" creationId="{69F778FC-DE57-2140-A585-9F78AF102E5B}"/>
          </ac:inkMkLst>
        </pc:inkChg>
        <pc:inkChg chg="add del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5" creationId="{6C168A2B-6BB5-2045-913A-5FE7CEC6733F}"/>
          </ac:inkMkLst>
        </pc:inkChg>
        <pc:inkChg chg="add reco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6" creationId="{2A9F557F-D2C6-DF4C-B6FC-2D6CC7945448}"/>
          </ac:inkMkLst>
        </pc:inkChg>
        <pc:inkChg chg="add reco">
          <ac:chgData name="David Lynton" userId="50afdeab-93a2-47ed-ad76-3713a9801c7c" providerId="ADAL" clId="{35A5B159-BABC-7648-89E9-D8ED24C717BB}" dt="2020-01-14T13:17:04.720" v="258"/>
          <ac:inkMkLst>
            <pc:docMk/>
            <pc:sldMk cId="876762563" sldId="263"/>
            <ac:inkMk id="47" creationId="{7E0254EA-2D42-7B45-82DE-4C374CEBE8D7}"/>
          </ac:inkMkLst>
        </pc:inkChg>
      </pc:sldChg>
      <pc:sldChg chg="addSp delSp modSp">
        <pc:chgData name="David Lynton" userId="50afdeab-93a2-47ed-ad76-3713a9801c7c" providerId="ADAL" clId="{35A5B159-BABC-7648-89E9-D8ED24C717BB}" dt="2020-01-14T13:20:01.382" v="483"/>
        <pc:sldMkLst>
          <pc:docMk/>
          <pc:sldMk cId="2790146423" sldId="270"/>
        </pc:sldMkLst>
        <pc:picChg chg="mod modCrop">
          <ac:chgData name="David Lynton" userId="50afdeab-93a2-47ed-ad76-3713a9801c7c" providerId="ADAL" clId="{35A5B159-BABC-7648-89E9-D8ED24C717BB}" dt="2020-01-14T13:19:01.409" v="402" actId="732"/>
          <ac:picMkLst>
            <pc:docMk/>
            <pc:sldMk cId="2790146423" sldId="270"/>
            <ac:picMk id="5" creationId="{CCA4280B-DAC3-AA40-9CC5-EEE8F0CC95DF}"/>
          </ac:picMkLst>
        </pc:picChg>
        <pc:inkChg chg="add del">
          <ac:chgData name="David Lynton" userId="50afdeab-93a2-47ed-ad76-3713a9801c7c" providerId="ADAL" clId="{35A5B159-BABC-7648-89E9-D8ED24C717BB}" dt="2020-01-14T13:19:11.980" v="405"/>
          <ac:inkMkLst>
            <pc:docMk/>
            <pc:sldMk cId="2790146423" sldId="270"/>
            <ac:inkMk id="4" creationId="{7F00C0E1-69FF-CC4C-902D-702939716B35}"/>
          </ac:inkMkLst>
        </pc:inkChg>
        <pc:inkChg chg="add del">
          <ac:chgData name="David Lynton" userId="50afdeab-93a2-47ed-ad76-3713a9801c7c" providerId="ADAL" clId="{35A5B159-BABC-7648-89E9-D8ED24C717BB}" dt="2020-01-14T13:19:11.980" v="405"/>
          <ac:inkMkLst>
            <pc:docMk/>
            <pc:sldMk cId="2790146423" sldId="270"/>
            <ac:inkMk id="6" creationId="{9CC95374-B927-EA4E-8F7E-4A98B9853AA2}"/>
          </ac:inkMkLst>
        </pc:inkChg>
        <pc:inkChg chg="add reco">
          <ac:chgData name="David Lynton" userId="50afdeab-93a2-47ed-ad76-3713a9801c7c" providerId="ADAL" clId="{35A5B159-BABC-7648-89E9-D8ED24C717BB}" dt="2020-01-14T13:19:11.980" v="405"/>
          <ac:inkMkLst>
            <pc:docMk/>
            <pc:sldMk cId="2790146423" sldId="270"/>
            <ac:inkMk id="7" creationId="{29000382-31D5-4E4F-92AD-0AEFF34E97ED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9" creationId="{AC9AD48E-B7A2-E44F-96DB-E26E059D2211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0" creationId="{8BA38E22-95DC-9E42-A9F5-9332206A36A7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1" creationId="{A576AED0-E6FB-D44F-9E2B-F995B4C59E61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2" creationId="{46DCA69B-E9A5-4347-A777-75A5D15EABCE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3" creationId="{CAD3268A-FFE2-E842-9D90-2D0FAA4EC786}"/>
          </ac:inkMkLst>
        </pc:inkChg>
        <pc:inkChg chg="add del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4" creationId="{984319AE-C41F-1F41-AD28-701AC3F088E0}"/>
          </ac:inkMkLst>
        </pc:inkChg>
        <pc:inkChg chg="add reco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5" creationId="{A7653D3E-B407-9048-A713-A09A007F21F2}"/>
          </ac:inkMkLst>
        </pc:inkChg>
        <pc:inkChg chg="add reco">
          <ac:chgData name="David Lynton" userId="50afdeab-93a2-47ed-ad76-3713a9801c7c" providerId="ADAL" clId="{35A5B159-BABC-7648-89E9-D8ED24C717BB}" dt="2020-01-14T13:19:18.143" v="412"/>
          <ac:inkMkLst>
            <pc:docMk/>
            <pc:sldMk cId="2790146423" sldId="270"/>
            <ac:inkMk id="16" creationId="{7D407050-1889-F64A-952A-1164BD3772A2}"/>
          </ac:inkMkLst>
        </pc:inkChg>
        <pc:inkChg chg="add del">
          <ac:chgData name="David Lynton" userId="50afdeab-93a2-47ed-ad76-3713a9801c7c" providerId="ADAL" clId="{35A5B159-BABC-7648-89E9-D8ED24C717BB}" dt="2020-01-14T13:19:20.281" v="415"/>
          <ac:inkMkLst>
            <pc:docMk/>
            <pc:sldMk cId="2790146423" sldId="270"/>
            <ac:inkMk id="19" creationId="{4212A8D1-2EA5-E949-A622-AAA178A7C9AA}"/>
          </ac:inkMkLst>
        </pc:inkChg>
        <pc:inkChg chg="add del">
          <ac:chgData name="David Lynton" userId="50afdeab-93a2-47ed-ad76-3713a9801c7c" providerId="ADAL" clId="{35A5B159-BABC-7648-89E9-D8ED24C717BB}" dt="2020-01-14T13:19:20.281" v="415"/>
          <ac:inkMkLst>
            <pc:docMk/>
            <pc:sldMk cId="2790146423" sldId="270"/>
            <ac:inkMk id="20" creationId="{E0373507-E82C-CD44-96EF-C590BB25B97D}"/>
          </ac:inkMkLst>
        </pc:inkChg>
        <pc:inkChg chg="add reco">
          <ac:chgData name="David Lynton" userId="50afdeab-93a2-47ed-ad76-3713a9801c7c" providerId="ADAL" clId="{35A5B159-BABC-7648-89E9-D8ED24C717BB}" dt="2020-01-14T13:19:20.281" v="415"/>
          <ac:inkMkLst>
            <pc:docMk/>
            <pc:sldMk cId="2790146423" sldId="270"/>
            <ac:inkMk id="21" creationId="{EF820139-83BC-5B44-B0AF-D467E6F25C0D}"/>
          </ac:inkMkLst>
        </pc:inkChg>
        <pc:inkChg chg="add">
          <ac:chgData name="David Lynton" userId="50afdeab-93a2-47ed-ad76-3713a9801c7c" providerId="ADAL" clId="{35A5B159-BABC-7648-89E9-D8ED24C717BB}" dt="2020-01-14T13:19:22.872" v="416"/>
          <ac:inkMkLst>
            <pc:docMk/>
            <pc:sldMk cId="2790146423" sldId="270"/>
            <ac:inkMk id="23" creationId="{8F972FF8-D80B-7040-965B-895AD93876DC}"/>
          </ac:inkMkLst>
        </pc:inkChg>
        <pc:inkChg chg="add del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4" creationId="{A13865AB-CC9E-FB45-BC9C-3444496FA8C3}"/>
          </ac:inkMkLst>
        </pc:inkChg>
        <pc:inkChg chg="add del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5" creationId="{36E69DD3-4036-A247-9F77-FBE3336AD704}"/>
          </ac:inkMkLst>
        </pc:inkChg>
        <pc:inkChg chg="add del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6" creationId="{6A4BBDED-7D27-1546-B8F5-EE9493E96912}"/>
          </ac:inkMkLst>
        </pc:inkChg>
        <pc:inkChg chg="add del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7" creationId="{9518B38E-BF42-5A44-A85C-9B3FE6853BF4}"/>
          </ac:inkMkLst>
        </pc:inkChg>
        <pc:inkChg chg="add del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8" creationId="{0739CEEF-C2A3-3343-A411-DB1A7C500FF5}"/>
          </ac:inkMkLst>
        </pc:inkChg>
        <pc:inkChg chg="add reco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29" creationId="{C6F0C2A9-2C26-6E4C-95B2-0E1D7E470DE7}"/>
          </ac:inkMkLst>
        </pc:inkChg>
        <pc:inkChg chg="add reco">
          <ac:chgData name="David Lynton" userId="50afdeab-93a2-47ed-ad76-3713a9801c7c" providerId="ADAL" clId="{35A5B159-BABC-7648-89E9-D8ED24C717BB}" dt="2020-01-14T13:19:26.973" v="423"/>
          <ac:inkMkLst>
            <pc:docMk/>
            <pc:sldMk cId="2790146423" sldId="270"/>
            <ac:inkMk id="30" creationId="{D0EA3D89-E8C3-9D48-B0D5-098FEC9457D3}"/>
          </ac:inkMkLst>
        </pc:inkChg>
        <pc:inkChg chg="add del">
          <ac:chgData name="David Lynton" userId="50afdeab-93a2-47ed-ad76-3713a9801c7c" providerId="ADAL" clId="{35A5B159-BABC-7648-89E9-D8ED24C717BB}" dt="2020-01-14T13:19:28.863" v="427"/>
          <ac:inkMkLst>
            <pc:docMk/>
            <pc:sldMk cId="2790146423" sldId="270"/>
            <ac:inkMk id="33" creationId="{8E3378F3-1309-6645-80C9-2672F3D32E1C}"/>
          </ac:inkMkLst>
        </pc:inkChg>
        <pc:inkChg chg="add del">
          <ac:chgData name="David Lynton" userId="50afdeab-93a2-47ed-ad76-3713a9801c7c" providerId="ADAL" clId="{35A5B159-BABC-7648-89E9-D8ED24C717BB}" dt="2020-01-14T13:19:28.863" v="427"/>
          <ac:inkMkLst>
            <pc:docMk/>
            <pc:sldMk cId="2790146423" sldId="270"/>
            <ac:inkMk id="34" creationId="{53D5DD0B-F168-9041-B3BA-CBC0108D8E61}"/>
          </ac:inkMkLst>
        </pc:inkChg>
        <pc:inkChg chg="add del">
          <ac:chgData name="David Lynton" userId="50afdeab-93a2-47ed-ad76-3713a9801c7c" providerId="ADAL" clId="{35A5B159-BABC-7648-89E9-D8ED24C717BB}" dt="2020-01-14T13:19:28.863" v="427"/>
          <ac:inkMkLst>
            <pc:docMk/>
            <pc:sldMk cId="2790146423" sldId="270"/>
            <ac:inkMk id="35" creationId="{4578D24A-BAC0-C54A-BA46-D817935E34D6}"/>
          </ac:inkMkLst>
        </pc:inkChg>
        <pc:inkChg chg="add reco">
          <ac:chgData name="David Lynton" userId="50afdeab-93a2-47ed-ad76-3713a9801c7c" providerId="ADAL" clId="{35A5B159-BABC-7648-89E9-D8ED24C717BB}" dt="2020-01-14T13:19:28.863" v="427"/>
          <ac:inkMkLst>
            <pc:docMk/>
            <pc:sldMk cId="2790146423" sldId="270"/>
            <ac:inkMk id="36" creationId="{68AA6B2E-7B65-4D45-8270-38B3063575E5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38" creationId="{360DA4BE-8E8F-884F-A7A3-249D7D74D427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39" creationId="{BBC76542-54CC-014A-9E29-33AC73AD5216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0" creationId="{25F62C2E-B925-BD40-90AF-F47594B4088C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1" creationId="{30499F6A-804F-6F40-A787-47EE78B93D04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2" creationId="{590ABB67-5CB2-FA4A-AD97-EC2CE154D44C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3" creationId="{A2E710CF-6335-C349-8D4C-134F42FB2799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4" creationId="{255E5F55-821A-6447-B1BB-016BB22F2E1E}"/>
          </ac:inkMkLst>
        </pc:inkChg>
        <pc:inkChg chg="add del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5" creationId="{70989A7F-1037-A947-A961-0256016DBB48}"/>
          </ac:inkMkLst>
        </pc:inkChg>
        <pc:inkChg chg="add reco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6" creationId="{EA2A0F72-833E-5A49-A9F4-D3174F8B2F95}"/>
          </ac:inkMkLst>
        </pc:inkChg>
        <pc:inkChg chg="add reco">
          <ac:chgData name="David Lynton" userId="50afdeab-93a2-47ed-ad76-3713a9801c7c" providerId="ADAL" clId="{35A5B159-BABC-7648-89E9-D8ED24C717BB}" dt="2020-01-14T13:19:34.960" v="436"/>
          <ac:inkMkLst>
            <pc:docMk/>
            <pc:sldMk cId="2790146423" sldId="270"/>
            <ac:inkMk id="47" creationId="{953AB7FF-9B67-1A4E-ABD5-9407891B0758}"/>
          </ac:inkMkLst>
        </pc:inkChg>
        <pc:inkChg chg="add del">
          <ac:chgData name="David Lynton" userId="50afdeab-93a2-47ed-ad76-3713a9801c7c" providerId="ADAL" clId="{35A5B159-BABC-7648-89E9-D8ED24C717BB}" dt="2020-01-14T13:19:37.661" v="440"/>
          <ac:inkMkLst>
            <pc:docMk/>
            <pc:sldMk cId="2790146423" sldId="270"/>
            <ac:inkMk id="50" creationId="{2F87B157-F8B9-9049-9C5C-D96ECEBD1636}"/>
          </ac:inkMkLst>
        </pc:inkChg>
        <pc:inkChg chg="add del">
          <ac:chgData name="David Lynton" userId="50afdeab-93a2-47ed-ad76-3713a9801c7c" providerId="ADAL" clId="{35A5B159-BABC-7648-89E9-D8ED24C717BB}" dt="2020-01-14T13:19:37.661" v="440"/>
          <ac:inkMkLst>
            <pc:docMk/>
            <pc:sldMk cId="2790146423" sldId="270"/>
            <ac:inkMk id="51" creationId="{7EB32AD2-9D72-A44B-B828-5CA3A4A606ED}"/>
          </ac:inkMkLst>
        </pc:inkChg>
        <pc:inkChg chg="add del">
          <ac:chgData name="David Lynton" userId="50afdeab-93a2-47ed-ad76-3713a9801c7c" providerId="ADAL" clId="{35A5B159-BABC-7648-89E9-D8ED24C717BB}" dt="2020-01-14T13:19:37.661" v="440"/>
          <ac:inkMkLst>
            <pc:docMk/>
            <pc:sldMk cId="2790146423" sldId="270"/>
            <ac:inkMk id="52" creationId="{54028571-B088-3E47-8A1C-709318F23F3E}"/>
          </ac:inkMkLst>
        </pc:inkChg>
        <pc:inkChg chg="add reco">
          <ac:chgData name="David Lynton" userId="50afdeab-93a2-47ed-ad76-3713a9801c7c" providerId="ADAL" clId="{35A5B159-BABC-7648-89E9-D8ED24C717BB}" dt="2020-01-14T13:19:37.661" v="440"/>
          <ac:inkMkLst>
            <pc:docMk/>
            <pc:sldMk cId="2790146423" sldId="270"/>
            <ac:inkMk id="53" creationId="{CA2245CF-CD9E-1F40-A69A-066084E5BA99}"/>
          </ac:inkMkLst>
        </pc:inkChg>
        <pc:inkChg chg="add del">
          <ac:chgData name="David Lynton" userId="50afdeab-93a2-47ed-ad76-3713a9801c7c" providerId="ADAL" clId="{35A5B159-BABC-7648-89E9-D8ED24C717BB}" dt="2020-01-14T13:19:40.542" v="443"/>
          <ac:inkMkLst>
            <pc:docMk/>
            <pc:sldMk cId="2790146423" sldId="270"/>
            <ac:inkMk id="55" creationId="{DEEE697B-EB72-6E4C-8AEB-9AD97D02BBA1}"/>
          </ac:inkMkLst>
        </pc:inkChg>
        <pc:inkChg chg="add del">
          <ac:chgData name="David Lynton" userId="50afdeab-93a2-47ed-ad76-3713a9801c7c" providerId="ADAL" clId="{35A5B159-BABC-7648-89E9-D8ED24C717BB}" dt="2020-01-14T13:19:40.542" v="443"/>
          <ac:inkMkLst>
            <pc:docMk/>
            <pc:sldMk cId="2790146423" sldId="270"/>
            <ac:inkMk id="56" creationId="{4B3384E1-B2BF-9B48-ADE3-828A2283B8F3}"/>
          </ac:inkMkLst>
        </pc:inkChg>
        <pc:inkChg chg="add reco">
          <ac:chgData name="David Lynton" userId="50afdeab-93a2-47ed-ad76-3713a9801c7c" providerId="ADAL" clId="{35A5B159-BABC-7648-89E9-D8ED24C717BB}" dt="2020-01-14T13:19:40.542" v="443"/>
          <ac:inkMkLst>
            <pc:docMk/>
            <pc:sldMk cId="2790146423" sldId="270"/>
            <ac:inkMk id="57" creationId="{3E2036F6-906E-E64E-A482-1CBE945028ED}"/>
          </ac:inkMkLst>
        </pc:inkChg>
        <pc:inkChg chg="add del">
          <ac:chgData name="David Lynton" userId="50afdeab-93a2-47ed-ad76-3713a9801c7c" providerId="ADAL" clId="{35A5B159-BABC-7648-89E9-D8ED24C717BB}" dt="2020-01-14T13:19:42.457" v="446"/>
          <ac:inkMkLst>
            <pc:docMk/>
            <pc:sldMk cId="2790146423" sldId="270"/>
            <ac:inkMk id="59" creationId="{3DCFA9D7-56E2-C44B-89C8-0950009F4530}"/>
          </ac:inkMkLst>
        </pc:inkChg>
        <pc:inkChg chg="add del">
          <ac:chgData name="David Lynton" userId="50afdeab-93a2-47ed-ad76-3713a9801c7c" providerId="ADAL" clId="{35A5B159-BABC-7648-89E9-D8ED24C717BB}" dt="2020-01-14T13:19:42.457" v="446"/>
          <ac:inkMkLst>
            <pc:docMk/>
            <pc:sldMk cId="2790146423" sldId="270"/>
            <ac:inkMk id="60" creationId="{83396C5E-6582-3349-849E-474C6614CED1}"/>
          </ac:inkMkLst>
        </pc:inkChg>
        <pc:inkChg chg="add reco">
          <ac:chgData name="David Lynton" userId="50afdeab-93a2-47ed-ad76-3713a9801c7c" providerId="ADAL" clId="{35A5B159-BABC-7648-89E9-D8ED24C717BB}" dt="2020-01-14T13:19:42.457" v="446"/>
          <ac:inkMkLst>
            <pc:docMk/>
            <pc:sldMk cId="2790146423" sldId="270"/>
            <ac:inkMk id="61" creationId="{5471E518-1083-0D4C-BCF1-9A7863EF591D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3" creationId="{E01F3D42-56E0-7F48-A351-F8EF3AF51531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4" creationId="{586B690E-B7D7-914B-A563-1897C1CABFE5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5" creationId="{2BE789EF-3419-3F4F-A5C8-F4CB3788C7A5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6" creationId="{3EA89A95-AC74-B347-A333-BEC5E55B56BB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7" creationId="{A6BCE099-01A6-7740-BEC3-912305AE2783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8" creationId="{6AA66F89-46DC-6844-9C47-3AAEE77BC7D4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69" creationId="{8B0E237A-B4A8-904B-BB34-45065DAEF89E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0" creationId="{F5AA8DC1-9A45-D645-A9B5-F63BC061328B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1" creationId="{C19AB8C6-5539-0D40-B242-2AAFEE12915E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2" creationId="{9B7F6C95-A26B-D147-BB0F-131A7B6DA3C5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3" creationId="{BD483EFE-D3C0-FF45-9A96-BB7A8AD2C13E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4" creationId="{27A9C2F3-63EA-454D-8FEF-A0ADA8BD1433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5" creationId="{FAB53366-2E73-E54E-909E-7941584C2E14}"/>
          </ac:inkMkLst>
        </pc:inkChg>
        <pc:inkChg chg="add del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6" creationId="{01F45E42-B254-2D48-87A5-336AF439BA8A}"/>
          </ac:inkMkLst>
        </pc:inkChg>
        <pc:inkChg chg="add reco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7" creationId="{52432B5A-A308-4D46-9ED6-1492C1793C48}"/>
          </ac:inkMkLst>
        </pc:inkChg>
        <pc:inkChg chg="add reco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8" creationId="{6AD5015F-8F73-8A41-BDE1-5F0B809DF9EF}"/>
          </ac:inkMkLst>
        </pc:inkChg>
        <pc:inkChg chg="add reco">
          <ac:chgData name="David Lynton" userId="50afdeab-93a2-47ed-ad76-3713a9801c7c" providerId="ADAL" clId="{35A5B159-BABC-7648-89E9-D8ED24C717BB}" dt="2020-01-14T13:19:49.092" v="461"/>
          <ac:inkMkLst>
            <pc:docMk/>
            <pc:sldMk cId="2790146423" sldId="270"/>
            <ac:inkMk id="79" creationId="{B2AF30EA-8844-0A41-AEE0-9AB43DAB6DBB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3" creationId="{8FC605F7-4B48-134D-B152-9DC6BC726907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4" creationId="{6E102BB3-8C1A-8247-AED0-F8F35BA0D4CB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5" creationId="{B1CAD962-E8F7-1B44-901B-22C094BDA397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6" creationId="{D8B1A507-2F62-6A4C-B017-54BE0C40714E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7" creationId="{651BC1E1-6B71-634A-82E9-1882347592F0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8" creationId="{6DEB40C6-9719-BB4F-85BD-E984DA5E89CE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89" creationId="{51AFBEF1-4629-7542-9193-A781E9184673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0" creationId="{1558291C-6AB5-9147-89F1-A717BE91BA3A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1" creationId="{B2851200-510F-2247-A601-C264DE686D56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2" creationId="{BD1E8239-7AF8-824D-AEF5-B9BC40866255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3" creationId="{CEB29784-1137-804C-9CF7-C53C9898BB7F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4" creationId="{F24BA390-C1B1-B640-AA11-A2DAAFDD45F1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5" creationId="{FF789233-3478-2445-AE2C-ED6BFCCF9032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6" creationId="{21076616-E6D3-8E4A-9B61-DA2259163C76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7" creationId="{7880B211-FB5F-E645-902F-7D8A49B03479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8" creationId="{688C5E9C-A56B-104E-89A8-C0ED75FB7A76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99" creationId="{8032F0A8-ADDF-744C-AE22-EB183C521D9A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0" creationId="{25565EBE-134B-B54B-92BE-305030C7782E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1" creationId="{AF795DF3-6DC3-4E41-8300-B7D13AD9139E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2" creationId="{B1FD4D64-7BC8-D246-929C-E698C3A56D71}"/>
          </ac:inkMkLst>
        </pc:inkChg>
        <pc:inkChg chg="add del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3" creationId="{BB886B14-E72F-DC4B-8046-211E4EDBB1C5}"/>
          </ac:inkMkLst>
        </pc:inkChg>
        <pc:inkChg chg="add reco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4" creationId="{50F37374-D9F7-994F-8F2B-8D3A8702F55E}"/>
          </ac:inkMkLst>
        </pc:inkChg>
        <pc:inkChg chg="add reco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5" creationId="{77A94FD0-3B8F-DA45-890D-1E54CF9BA51C}"/>
          </ac:inkMkLst>
        </pc:inkChg>
        <pc:inkChg chg="add reco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6" creationId="{7211C4ED-1D4A-0143-80EB-983A5CDC7329}"/>
          </ac:inkMkLst>
        </pc:inkChg>
        <pc:inkChg chg="add reco">
          <ac:chgData name="David Lynton" userId="50afdeab-93a2-47ed-ad76-3713a9801c7c" providerId="ADAL" clId="{35A5B159-BABC-7648-89E9-D8ED24C717BB}" dt="2020-01-14T13:20:01.382" v="483"/>
          <ac:inkMkLst>
            <pc:docMk/>
            <pc:sldMk cId="2790146423" sldId="270"/>
            <ac:inkMk id="107" creationId="{7FA49B72-C9F8-F240-823D-E43392D9044A}"/>
          </ac:inkMkLst>
        </pc:inkChg>
      </pc:sldChg>
      <pc:sldChg chg="addSp delSp">
        <pc:chgData name="David Lynton" userId="50afdeab-93a2-47ed-ad76-3713a9801c7c" providerId="ADAL" clId="{35A5B159-BABC-7648-89E9-D8ED24C717BB}" dt="2020-01-14T13:20:22.492" v="500"/>
        <pc:sldMkLst>
          <pc:docMk/>
          <pc:sldMk cId="4118073044" sldId="271"/>
        </pc:sldMkLst>
        <pc:inkChg chg="add">
          <ac:chgData name="David Lynton" userId="50afdeab-93a2-47ed-ad76-3713a9801c7c" providerId="ADAL" clId="{35A5B159-BABC-7648-89E9-D8ED24C717BB}" dt="2020-01-14T13:20:13.009" v="484"/>
          <ac:inkMkLst>
            <pc:docMk/>
            <pc:sldMk cId="4118073044" sldId="271"/>
            <ac:inkMk id="3" creationId="{42B7092C-EB2C-9E4E-A1DF-C44FB59278FC}"/>
          </ac:inkMkLst>
        </pc:inkChg>
        <pc:inkChg chg="add">
          <ac:chgData name="David Lynton" userId="50afdeab-93a2-47ed-ad76-3713a9801c7c" providerId="ADAL" clId="{35A5B159-BABC-7648-89E9-D8ED24C717BB}" dt="2020-01-14T13:20:13.264" v="485"/>
          <ac:inkMkLst>
            <pc:docMk/>
            <pc:sldMk cId="4118073044" sldId="271"/>
            <ac:inkMk id="5" creationId="{FB0B3886-085B-1845-8FB6-F088C4AED880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6" creationId="{EF5C3407-431A-F140-B466-EF5AFDC0902C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7" creationId="{5C166F0D-9ECB-6943-BBC6-170BA79D89AE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8" creationId="{E345086D-5D10-2D43-AE08-A7542E23B1FF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9" creationId="{2F50008C-4347-184A-9A8A-541F01BF9AF3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0" creationId="{66D9F34F-061E-A24B-9747-0FD59BD07FC6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1" creationId="{46B524A3-4C7F-F140-B5C5-4F3414F8ED60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2" creationId="{BDC56EC5-7BA7-B048-B741-2A2FCEB85A58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3" creationId="{2A56D463-22F1-8642-98DE-361B915D5CDD}"/>
          </ac:inkMkLst>
        </pc:inkChg>
        <pc:inkChg chg="add del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4" creationId="{227BE663-B0B5-B447-9B24-35474C5F8633}"/>
          </ac:inkMkLst>
        </pc:inkChg>
        <pc:inkChg chg="add reco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5" creationId="{A05BF4F6-2F22-394D-9C57-C0E48B661156}"/>
          </ac:inkMkLst>
        </pc:inkChg>
        <pc:inkChg chg="add reco">
          <ac:chgData name="David Lynton" userId="50afdeab-93a2-47ed-ad76-3713a9801c7c" providerId="ADAL" clId="{35A5B159-BABC-7648-89E9-D8ED24C717BB}" dt="2020-01-14T13:20:19.249" v="495"/>
          <ac:inkMkLst>
            <pc:docMk/>
            <pc:sldMk cId="4118073044" sldId="271"/>
            <ac:inkMk id="16" creationId="{C428E7A9-B864-6547-ADB7-B838A25908ED}"/>
          </ac:inkMkLst>
        </pc:inkChg>
        <pc:inkChg chg="add del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19" creationId="{73F79F0B-A3C8-564B-A6A0-3FCFAF35E9A7}"/>
          </ac:inkMkLst>
        </pc:inkChg>
        <pc:inkChg chg="add del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20" creationId="{228581B4-3E7E-0345-B71A-E18F03474899}"/>
          </ac:inkMkLst>
        </pc:inkChg>
        <pc:inkChg chg="add del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21" creationId="{D213808B-A2D5-1D4F-B820-9A020C555EBF}"/>
          </ac:inkMkLst>
        </pc:inkChg>
        <pc:inkChg chg="add del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22" creationId="{4554CE6D-371C-CC42-BA26-1ACB754CCFBE}"/>
          </ac:inkMkLst>
        </pc:inkChg>
        <pc:inkChg chg="add reco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23" creationId="{DC0A7530-CBAC-994D-B6A3-FC3C602C639D}"/>
          </ac:inkMkLst>
        </pc:inkChg>
        <pc:inkChg chg="add reco">
          <ac:chgData name="David Lynton" userId="50afdeab-93a2-47ed-ad76-3713a9801c7c" providerId="ADAL" clId="{35A5B159-BABC-7648-89E9-D8ED24C717BB}" dt="2020-01-14T13:20:22.492" v="500"/>
          <ac:inkMkLst>
            <pc:docMk/>
            <pc:sldMk cId="4118073044" sldId="271"/>
            <ac:inkMk id="24" creationId="{56A6ADE1-EA33-244A-A3AD-3214562B9DBF}"/>
          </ac:inkMkLst>
        </pc:inkChg>
      </pc:sldChg>
      <pc:sldChg chg="addSp delSp">
        <pc:chgData name="David Lynton" userId="50afdeab-93a2-47ed-ad76-3713a9801c7c" providerId="ADAL" clId="{35A5B159-BABC-7648-89E9-D8ED24C717BB}" dt="2020-01-14T13:21:50.474" v="635"/>
        <pc:sldMkLst>
          <pc:docMk/>
          <pc:sldMk cId="2753903882" sldId="272"/>
        </pc:sldMkLst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3" creationId="{A48DB8FA-D3C6-FA43-BC3C-DDB7B481C94B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5" creationId="{6299E663-FBB1-054B-B2F8-ACD255583C62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6" creationId="{20B71ACC-BBE0-2047-9C6E-09586CBB5184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7" creationId="{F67E514E-8DB5-C141-9C89-6D92CB4C0498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8" creationId="{778B3C6E-32CD-E449-8253-6D08FFA89ACC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9" creationId="{4DF2C438-CCF3-CF4D-A672-A473FCC541F8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10" creationId="{E3825CDC-39AC-3743-AC9C-2EB2282BFCA9}"/>
          </ac:inkMkLst>
        </pc:inkChg>
        <pc:inkChg chg="add del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11" creationId="{9CC4D15F-AC12-FE44-9676-6FF1C2AA0AB8}"/>
          </ac:inkMkLst>
        </pc:inkChg>
        <pc:inkChg chg="add reco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12" creationId="{18AE2EE1-8405-7041-80A7-D2C1DE3789E9}"/>
          </ac:inkMkLst>
        </pc:inkChg>
        <pc:inkChg chg="add reco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13" creationId="{A6EF6285-A1E5-1D47-816F-1D7360F6E772}"/>
          </ac:inkMkLst>
        </pc:inkChg>
        <pc:inkChg chg="add reco">
          <ac:chgData name="David Lynton" userId="50afdeab-93a2-47ed-ad76-3713a9801c7c" providerId="ADAL" clId="{35A5B159-BABC-7648-89E9-D8ED24C717BB}" dt="2020-01-14T13:20:38.983" v="509"/>
          <ac:inkMkLst>
            <pc:docMk/>
            <pc:sldMk cId="2753903882" sldId="272"/>
            <ac:inkMk id="14" creationId="{37B9D4D3-92AA-284F-9020-B2CB7E53DC68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18" creationId="{50A84EC6-37BB-4B48-9403-01A27F03DF34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19" creationId="{E29ABEE1-F189-C043-B94D-BCB324124CF1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0" creationId="{36B35967-89D0-4B44-82F6-2F3D9DB0D39E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1" creationId="{A3EECF59-044D-A140-A61E-E78925EDA509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2" creationId="{456F17A4-FADB-224F-9E71-2E9B8DE93E76}"/>
          </ac:inkMkLst>
        </pc:inkChg>
        <pc:inkChg chg="add del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3" creationId="{879D4D84-D1B6-7142-ABBB-F7B6569419E4}"/>
          </ac:inkMkLst>
        </pc:inkChg>
        <pc:inkChg chg="add reco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4" creationId="{CAF14700-2521-B248-AC95-B3D4E002AB5B}"/>
          </ac:inkMkLst>
        </pc:inkChg>
        <pc:inkChg chg="add reco">
          <ac:chgData name="David Lynton" userId="50afdeab-93a2-47ed-ad76-3713a9801c7c" providerId="ADAL" clId="{35A5B159-BABC-7648-89E9-D8ED24C717BB}" dt="2020-01-14T13:20:43.349" v="516"/>
          <ac:inkMkLst>
            <pc:docMk/>
            <pc:sldMk cId="2753903882" sldId="272"/>
            <ac:inkMk id="25" creationId="{9680F147-7B43-1048-B9CD-668F52879D4C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28" creationId="{DA16A53A-2FF0-D647-B243-C796037E8E87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29" creationId="{1CA9B731-4DFC-D34E-8F0C-8290B9DC6A2E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0" creationId="{3D6DEFB3-BEF6-4C4F-B682-494FBEFC5396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1" creationId="{E5F98CDE-B95D-ED49-98F4-746FA3097B9C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2" creationId="{BC5C5575-89AE-6744-A9E0-891CFCE7AE54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3" creationId="{F385C769-5049-4544-A3D0-4991FA6E2372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4" creationId="{59906F0D-A1DD-5C4C-9451-B6B8B9BF95F1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5" creationId="{172BF1CE-0A9C-9B44-B64D-E1AAD901BB02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6" creationId="{532A7ED7-48A2-A24D-973A-76C5427A9139}"/>
          </ac:inkMkLst>
        </pc:inkChg>
        <pc:inkChg chg="add del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7" creationId="{A0115679-C62D-FF4C-A337-8797F3D14FD4}"/>
          </ac:inkMkLst>
        </pc:inkChg>
        <pc:inkChg chg="add del">
          <ac:chgData name="David Lynton" userId="50afdeab-93a2-47ed-ad76-3713a9801c7c" providerId="ADAL" clId="{35A5B159-BABC-7648-89E9-D8ED24C717BB}" dt="2020-01-14T13:20:51.566" v="530"/>
          <ac:inkMkLst>
            <pc:docMk/>
            <pc:sldMk cId="2753903882" sldId="272"/>
            <ac:inkMk id="38" creationId="{16C7E2EB-C51E-CC49-B6F2-0E9A18A80BB8}"/>
          </ac:inkMkLst>
        </pc:inkChg>
        <pc:inkChg chg="add reco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39" creationId="{7DE00233-FB60-6749-967C-DEB1A67B4C83}"/>
          </ac:inkMkLst>
        </pc:inkChg>
        <pc:inkChg chg="add reco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40" creationId="{3576BD39-34DD-C443-B977-165CEF254360}"/>
          </ac:inkMkLst>
        </pc:inkChg>
        <pc:inkChg chg="add reco">
          <ac:chgData name="David Lynton" userId="50afdeab-93a2-47ed-ad76-3713a9801c7c" providerId="ADAL" clId="{35A5B159-BABC-7648-89E9-D8ED24C717BB}" dt="2020-01-14T13:20:49.835" v="528"/>
          <ac:inkMkLst>
            <pc:docMk/>
            <pc:sldMk cId="2753903882" sldId="272"/>
            <ac:inkMk id="41" creationId="{7928928C-D615-5446-BCCC-AFA29A625D38}"/>
          </ac:inkMkLst>
        </pc:inkChg>
        <pc:inkChg chg="add del">
          <ac:chgData name="David Lynton" userId="50afdeab-93a2-47ed-ad76-3713a9801c7c" providerId="ADAL" clId="{35A5B159-BABC-7648-89E9-D8ED24C717BB}" dt="2020-01-14T13:20:51.566" v="530"/>
          <ac:inkMkLst>
            <pc:docMk/>
            <pc:sldMk cId="2753903882" sldId="272"/>
            <ac:inkMk id="45" creationId="{020BFBEE-08F9-354E-8B0A-6929068D788B}"/>
          </ac:inkMkLst>
        </pc:inkChg>
        <pc:inkChg chg="add reco">
          <ac:chgData name="David Lynton" userId="50afdeab-93a2-47ed-ad76-3713a9801c7c" providerId="ADAL" clId="{35A5B159-BABC-7648-89E9-D8ED24C717BB}" dt="2020-01-14T13:20:51.566" v="530"/>
          <ac:inkMkLst>
            <pc:docMk/>
            <pc:sldMk cId="2753903882" sldId="272"/>
            <ac:inkMk id="46" creationId="{1215987D-4B09-3948-8663-F3738B71918A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48" creationId="{8D802103-B248-954F-A38D-B1E911534F1E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49" creationId="{8ACE79A2-8023-DF4C-A67C-E06082D42042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0" creationId="{38511CC9-5AD2-E347-A131-3CF880FDF70D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1" creationId="{77CE46CD-0A57-8646-92C4-95EA9A3FAB5A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2" creationId="{45C36FF4-6C55-BC4A-B00C-4B761A19AAB5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3" creationId="{EDCC642B-34B0-7F49-8DB5-B41AD164088B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4" creationId="{EF1FACCC-0926-8F45-8A06-8A2ECC79D668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5" creationId="{47650E25-C9BD-7A4D-8BDB-7C8F70A08194}"/>
          </ac:inkMkLst>
        </pc:inkChg>
        <pc:inkChg chg="add del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6" creationId="{44ED35AB-B22A-C74D-BE5F-FBB97D545466}"/>
          </ac:inkMkLst>
        </pc:inkChg>
        <pc:inkChg chg="add reco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7" creationId="{2E94C289-7C90-3C4E-B558-8132C471BEE8}"/>
          </ac:inkMkLst>
        </pc:inkChg>
        <pc:inkChg chg="add reco">
          <ac:chgData name="David Lynton" userId="50afdeab-93a2-47ed-ad76-3713a9801c7c" providerId="ADAL" clId="{35A5B159-BABC-7648-89E9-D8ED24C717BB}" dt="2020-01-14T13:20:56.616" v="540"/>
          <ac:inkMkLst>
            <pc:docMk/>
            <pc:sldMk cId="2753903882" sldId="272"/>
            <ac:inkMk id="58" creationId="{50B175CA-8F5C-D942-AC23-224590B7DDB0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1" creationId="{78FC7AD2-BAC9-0E44-AC03-6CA4EFF840B2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2" creationId="{991276C0-165F-5D44-B2C6-B4659FAEF637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3" creationId="{F3DBEBE1-6EA8-6E4E-A96F-BE686FFE58BB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4" creationId="{C91B02A0-17AD-3B4C-B658-9EB826927326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5" creationId="{47432674-C037-F745-B8F0-9A70AF24A131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6" creationId="{33B436E9-6816-2C49-B319-12018A41BDB4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7" creationId="{9141F85F-03E0-D54E-B58B-F2F235FE9C0B}"/>
          </ac:inkMkLst>
        </pc:inkChg>
        <pc:inkChg chg="add del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8" creationId="{1D4B405B-721B-AE40-BEBF-650A7290E303}"/>
          </ac:inkMkLst>
        </pc:inkChg>
        <pc:inkChg chg="add reco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69" creationId="{ACB3D0F9-E9EE-314E-805F-209BCFCB2982}"/>
          </ac:inkMkLst>
        </pc:inkChg>
        <pc:inkChg chg="add reco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70" creationId="{78741B63-29E6-A543-8A25-31F172A65413}"/>
          </ac:inkMkLst>
        </pc:inkChg>
        <pc:inkChg chg="add reco">
          <ac:chgData name="David Lynton" userId="50afdeab-93a2-47ed-ad76-3713a9801c7c" providerId="ADAL" clId="{35A5B159-BABC-7648-89E9-D8ED24C717BB}" dt="2020-01-14T13:21:02.020" v="549"/>
          <ac:inkMkLst>
            <pc:docMk/>
            <pc:sldMk cId="2753903882" sldId="272"/>
            <ac:inkMk id="71" creationId="{387106C8-7E23-FB4D-B712-EC484F0A6C8F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75" creationId="{0E5B9C48-9B65-D041-8920-6E4EC689F43B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76" creationId="{88648D87-CD8F-0942-AFAD-860F632F93EF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77" creationId="{BF8E9518-05C2-8C48-91B8-1CA42A85093D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78" creationId="{30366EF5-907B-E845-B5E5-A9B673798512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79" creationId="{D34D2183-E561-4648-9540-ACDF9ECD4AD5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0" creationId="{03888ACF-E404-504F-9B83-1A9A363A96BB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1" creationId="{5B86DFD5-09B3-6D45-983B-B9A1ECD28687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2" creationId="{1A3F87F9-41AC-134E-9BA0-EF93DA63CB8B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3" creationId="{05350584-FA9C-E544-BA5C-3CB400F94DAD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4" creationId="{42322A8A-B206-6643-A1A2-B1A24802B044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5" creationId="{AE54AF9D-BD14-834E-A7FA-C7DC1F099DBA}"/>
          </ac:inkMkLst>
        </pc:inkChg>
        <pc:inkChg chg="add del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6" creationId="{5D4595CA-B877-1C42-A7F5-E6C9EAE720E2}"/>
          </ac:inkMkLst>
        </pc:inkChg>
        <pc:inkChg chg="add reco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7" creationId="{E80B3108-A070-BC4D-AF3A-F28BA24F2B6C}"/>
          </ac:inkMkLst>
        </pc:inkChg>
        <pc:inkChg chg="add reco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8" creationId="{CB377D8B-0890-A044-A966-E6E948E85725}"/>
          </ac:inkMkLst>
        </pc:inkChg>
        <pc:inkChg chg="add reco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89" creationId="{C0C4702E-3B88-0349-A4C6-031D5AB26C9B}"/>
          </ac:inkMkLst>
        </pc:inkChg>
        <pc:inkChg chg="add reco">
          <ac:chgData name="David Lynton" userId="50afdeab-93a2-47ed-ad76-3713a9801c7c" providerId="ADAL" clId="{35A5B159-BABC-7648-89E9-D8ED24C717BB}" dt="2020-01-14T13:21:09.130" v="562"/>
          <ac:inkMkLst>
            <pc:docMk/>
            <pc:sldMk cId="2753903882" sldId="272"/>
            <ac:inkMk id="90" creationId="{21BB97CE-9434-3243-88CD-E2E5911A1DBB}"/>
          </ac:inkMkLst>
        </pc:inkChg>
        <pc:inkChg chg="add">
          <ac:chgData name="David Lynton" userId="50afdeab-93a2-47ed-ad76-3713a9801c7c" providerId="ADAL" clId="{35A5B159-BABC-7648-89E9-D8ED24C717BB}" dt="2020-01-14T13:21:10.422" v="563"/>
          <ac:inkMkLst>
            <pc:docMk/>
            <pc:sldMk cId="2753903882" sldId="272"/>
            <ac:inkMk id="95" creationId="{B276B91C-7D8C-0142-88AE-72D67E8F380B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96" creationId="{E969F6BF-0A50-0941-B49F-30A081933B4A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97" creationId="{1F638B0C-F938-DA49-B3C3-024AFBA2E560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98" creationId="{7197CA98-CE67-5343-ADCA-16E095158B8D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99" creationId="{7A94FECD-A3F4-1444-92BA-996C18877B7F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0" creationId="{07DB1968-A8E5-BC43-B67F-7FDC0858E1F8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1" creationId="{66477550-2F05-7141-9C90-F454CF54A706}"/>
          </ac:inkMkLst>
        </pc:inkChg>
        <pc:inkChg chg="add del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2" creationId="{5DA9DA6C-A83E-4A4C-865C-5FAA878D0464}"/>
          </ac:inkMkLst>
        </pc:inkChg>
        <pc:inkChg chg="add reco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3" creationId="{F22490A1-C808-1347-BEE0-ACAD8CC0CD92}"/>
          </ac:inkMkLst>
        </pc:inkChg>
        <pc:inkChg chg="add reco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4" creationId="{2022A99F-2956-CE4F-85D4-7EA12B9E3A15}"/>
          </ac:inkMkLst>
        </pc:inkChg>
        <pc:inkChg chg="add reco">
          <ac:chgData name="David Lynton" userId="50afdeab-93a2-47ed-ad76-3713a9801c7c" providerId="ADAL" clId="{35A5B159-BABC-7648-89E9-D8ED24C717BB}" dt="2020-01-14T13:21:14.923" v="571"/>
          <ac:inkMkLst>
            <pc:docMk/>
            <pc:sldMk cId="2753903882" sldId="272"/>
            <ac:inkMk id="105" creationId="{E34DEF62-2F5E-5F45-8D59-EAF77EA98FD7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09" creationId="{23BE01CA-9EF5-F740-B62F-856DC186D60E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0" creationId="{58D644F2-4583-FF42-BBC5-8F1AFEA7A5CE}"/>
          </ac:inkMkLst>
        </pc:inkChg>
        <pc:inkChg chg="add">
          <ac:chgData name="David Lynton" userId="50afdeab-93a2-47ed-ad76-3713a9801c7c" providerId="ADAL" clId="{35A5B159-BABC-7648-89E9-D8ED24C717BB}" dt="2020-01-14T13:21:17.094" v="574"/>
          <ac:inkMkLst>
            <pc:docMk/>
            <pc:sldMk cId="2753903882" sldId="272"/>
            <ac:inkMk id="111" creationId="{F4B8B5B9-BC3F-7944-87CF-3AA869F1B029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2" creationId="{62B23C99-1D05-B148-99E6-45A0838572D7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3" creationId="{A53379CE-58DA-2041-B487-7B87322100D5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4" creationId="{78243C03-B18C-A944-92C1-19E6218CC3B3}"/>
          </ac:inkMkLst>
        </pc:inkChg>
        <pc:inkChg chg="add del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5" creationId="{55496DB8-47F2-1745-8995-56E349610A23}"/>
          </ac:inkMkLst>
        </pc:inkChg>
        <pc:inkChg chg="add reco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6" creationId="{3214365B-D499-1048-A8E6-9C695C8430D2}"/>
          </ac:inkMkLst>
        </pc:inkChg>
        <pc:inkChg chg="add reco">
          <ac:chgData name="David Lynton" userId="50afdeab-93a2-47ed-ad76-3713a9801c7c" providerId="ADAL" clId="{35A5B159-BABC-7648-89E9-D8ED24C717BB}" dt="2020-01-14T13:21:19.301" v="579"/>
          <ac:inkMkLst>
            <pc:docMk/>
            <pc:sldMk cId="2753903882" sldId="272"/>
            <ac:inkMk id="117" creationId="{3010162F-DB19-C64E-AADB-EB5D5E54CE32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0" creationId="{C3407FE6-9751-514C-BC36-7C539A6F94C0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1" creationId="{F3B951E5-206A-4242-AE6E-5DC3400A237F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2" creationId="{E0B1C781-AC6A-7F47-A494-44310FB68298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3" creationId="{497DAD78-BF35-A940-9DB9-A174CB4983BA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4" creationId="{FD2559B6-1591-1143-9BA2-2A5E08F932E9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5" creationId="{B2002853-D3B7-F54E-8055-58423AB2252C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6" creationId="{561578FB-EFB1-B744-89B7-8B961677A59C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7" creationId="{FDAF7855-6952-114D-946D-93EE1AC52AF8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8" creationId="{2CBCF29C-F325-6F48-BF19-E8BC0D0B074C}"/>
          </ac:inkMkLst>
        </pc:inkChg>
        <pc:inkChg chg="add del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29" creationId="{08807E3E-08B3-5744-9392-4C511765ADEB}"/>
          </ac:inkMkLst>
        </pc:inkChg>
        <pc:inkChg chg="add reco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30" creationId="{5BD726E5-A98E-3D43-8939-D4F4F39D2079}"/>
          </ac:inkMkLst>
        </pc:inkChg>
        <pc:inkChg chg="add reco">
          <ac:chgData name="David Lynton" userId="50afdeab-93a2-47ed-ad76-3713a9801c7c" providerId="ADAL" clId="{35A5B159-BABC-7648-89E9-D8ED24C717BB}" dt="2020-01-14T13:21:23.651" v="590"/>
          <ac:inkMkLst>
            <pc:docMk/>
            <pc:sldMk cId="2753903882" sldId="272"/>
            <ac:inkMk id="131" creationId="{8376C148-4BA7-9246-A853-BF3FBC4EE869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4" creationId="{8507E74F-4E4D-664F-A015-524014EBE28A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5" creationId="{C28139D5-1A06-4647-BBC0-EBE483A37A66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6" creationId="{A59503E5-2433-B04D-AD7A-E32BA1A9991C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7" creationId="{E2F35D04-5CA9-5346-80F7-1E7E9C56C77C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8" creationId="{E4A9E376-4FBC-434D-B1B8-F46ADFCF8B74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39" creationId="{0CF34C71-FEB1-ED49-B8C7-7818DF36031E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40" creationId="{BA6CF827-567C-7447-9CB4-4498E730FBF1}"/>
          </ac:inkMkLst>
        </pc:inkChg>
        <pc:inkChg chg="add del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41" creationId="{FAD0C7B9-AC4F-B743-BD47-6564965151B5}"/>
          </ac:inkMkLst>
        </pc:inkChg>
        <pc:inkChg chg="add reco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42" creationId="{AD547E78-9589-3A4E-8DC5-AC8EF22B9C84}"/>
          </ac:inkMkLst>
        </pc:inkChg>
        <pc:inkChg chg="add reco">
          <ac:chgData name="David Lynton" userId="50afdeab-93a2-47ed-ad76-3713a9801c7c" providerId="ADAL" clId="{35A5B159-BABC-7648-89E9-D8ED24C717BB}" dt="2020-01-14T13:21:27.885" v="599"/>
          <ac:inkMkLst>
            <pc:docMk/>
            <pc:sldMk cId="2753903882" sldId="272"/>
            <ac:inkMk id="143" creationId="{B4339B61-9E92-1645-BEC1-B56C90634526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46" creationId="{5657DFBC-B8D9-E946-A2E0-16E268EA2528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47" creationId="{D7401C8A-1233-B643-A90B-B60CE11F97A4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48" creationId="{842C1070-C2FB-D949-9B1C-FA0EDCEE1E83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49" creationId="{5DB2AA0E-DD06-D74D-BC5F-265073F6FAE3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50" creationId="{C044CFC5-28A5-B04F-90A3-692FB4BF6A18}"/>
          </ac:inkMkLst>
        </pc:inkChg>
        <pc:inkChg chg="add del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51" creationId="{56C02DA7-6FAD-6D42-AB58-9CE7EFD1E0D8}"/>
          </ac:inkMkLst>
        </pc:inkChg>
        <pc:inkChg chg="add reco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52" creationId="{9A667124-CCFF-2E4C-9580-7DA20F76DAEE}"/>
          </ac:inkMkLst>
        </pc:inkChg>
        <pc:inkChg chg="add reco">
          <ac:chgData name="David Lynton" userId="50afdeab-93a2-47ed-ad76-3713a9801c7c" providerId="ADAL" clId="{35A5B159-BABC-7648-89E9-D8ED24C717BB}" dt="2020-01-14T13:21:31.833" v="606"/>
          <ac:inkMkLst>
            <pc:docMk/>
            <pc:sldMk cId="2753903882" sldId="272"/>
            <ac:inkMk id="153" creationId="{8DE0BB2F-6A39-6147-B3B3-FCA0DA29ADED}"/>
          </ac:inkMkLst>
        </pc:inkChg>
        <pc:inkChg chg="add del">
          <ac:chgData name="David Lynton" userId="50afdeab-93a2-47ed-ad76-3713a9801c7c" providerId="ADAL" clId="{35A5B159-BABC-7648-89E9-D8ED24C717BB}" dt="2020-01-14T13:21:34.646" v="611"/>
          <ac:inkMkLst>
            <pc:docMk/>
            <pc:sldMk cId="2753903882" sldId="272"/>
            <ac:inkMk id="156" creationId="{973ABE78-E34C-8846-B4E2-CBB927E3EAFB}"/>
          </ac:inkMkLst>
        </pc:inkChg>
        <pc:inkChg chg="add del">
          <ac:chgData name="David Lynton" userId="50afdeab-93a2-47ed-ad76-3713a9801c7c" providerId="ADAL" clId="{35A5B159-BABC-7648-89E9-D8ED24C717BB}" dt="2020-01-14T13:21:34.646" v="611"/>
          <ac:inkMkLst>
            <pc:docMk/>
            <pc:sldMk cId="2753903882" sldId="272"/>
            <ac:inkMk id="157" creationId="{E67AAF53-363C-6246-BFCB-8A2FF414272F}"/>
          </ac:inkMkLst>
        </pc:inkChg>
        <pc:inkChg chg="add del">
          <ac:chgData name="David Lynton" userId="50afdeab-93a2-47ed-ad76-3713a9801c7c" providerId="ADAL" clId="{35A5B159-BABC-7648-89E9-D8ED24C717BB}" dt="2020-01-14T13:21:34.646" v="611"/>
          <ac:inkMkLst>
            <pc:docMk/>
            <pc:sldMk cId="2753903882" sldId="272"/>
            <ac:inkMk id="158" creationId="{04E20ACC-C942-AB40-AD08-34FE12F442FD}"/>
          </ac:inkMkLst>
        </pc:inkChg>
        <pc:inkChg chg="add">
          <ac:chgData name="David Lynton" userId="50afdeab-93a2-47ed-ad76-3713a9801c7c" providerId="ADAL" clId="{35A5B159-BABC-7648-89E9-D8ED24C717BB}" dt="2020-01-14T13:21:33.966" v="610"/>
          <ac:inkMkLst>
            <pc:docMk/>
            <pc:sldMk cId="2753903882" sldId="272"/>
            <ac:inkMk id="159" creationId="{0041723A-FCE1-3C49-94CE-B2D729AFA3ED}"/>
          </ac:inkMkLst>
        </pc:inkChg>
        <pc:inkChg chg="add reco">
          <ac:chgData name="David Lynton" userId="50afdeab-93a2-47ed-ad76-3713a9801c7c" providerId="ADAL" clId="{35A5B159-BABC-7648-89E9-D8ED24C717BB}" dt="2020-01-14T13:21:34.646" v="611"/>
          <ac:inkMkLst>
            <pc:docMk/>
            <pc:sldMk cId="2753903882" sldId="272"/>
            <ac:inkMk id="160" creationId="{71A76BFC-1ADF-E543-BE83-CA3013806FD8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2" creationId="{6EF71A39-0349-BE4D-A4F7-F10250D5FEB5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3" creationId="{C549F7D0-444D-344A-A5A0-8BE9E68A1361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4" creationId="{9018EB5F-8E3B-C942-94FE-BC5C11545A87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5" creationId="{E10B6ED3-AA55-834D-A0A5-2C9D1DB6477A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6" creationId="{81C5465E-4BE6-4E4D-B485-D3A0F0B613AC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7" creationId="{DF3A8BF3-0F87-7B4D-990E-8D7484EF7032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8" creationId="{5FF95E20-3FBE-6A47-B6F8-FAF097E3A7DE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69" creationId="{18B87BB5-2153-8945-B867-F4DB19F46C21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0" creationId="{B50532AE-DC44-F542-871A-5F9DB901CA22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1" creationId="{1F51C7F3-C3F0-7F4F-8364-D8D4819CEE53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2" creationId="{4F1F9335-8AB7-FE45-8CB7-6D682996C200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3" creationId="{5684D1C7-E8BC-4349-B047-FC861A1BE3DC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4" creationId="{BF9D48F6-53FD-5844-A89B-EE13A4C46681}"/>
          </ac:inkMkLst>
        </pc:inkChg>
        <pc:inkChg chg="add del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5" creationId="{38472802-52DC-8145-946D-1B0325CFFA50}"/>
          </ac:inkMkLst>
        </pc:inkChg>
        <pc:inkChg chg="add reco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6" creationId="{0740C591-1176-3647-B537-9CFC52A610D2}"/>
          </ac:inkMkLst>
        </pc:inkChg>
        <pc:inkChg chg="add reco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7" creationId="{DCFA179A-EEC4-B542-9D9D-503AE06A5E06}"/>
          </ac:inkMkLst>
        </pc:inkChg>
        <pc:inkChg chg="add reco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8" creationId="{63C2F60D-5DDA-6140-884C-316A353F8163}"/>
          </ac:inkMkLst>
        </pc:inkChg>
        <pc:inkChg chg="add reco">
          <ac:chgData name="David Lynton" userId="50afdeab-93a2-47ed-ad76-3713a9801c7c" providerId="ADAL" clId="{35A5B159-BABC-7648-89E9-D8ED24C717BB}" dt="2020-01-14T13:21:45.334" v="626"/>
          <ac:inkMkLst>
            <pc:docMk/>
            <pc:sldMk cId="2753903882" sldId="272"/>
            <ac:inkMk id="179" creationId="{8FCC2628-E893-CF4A-88E8-EFB0ED5254A4}"/>
          </ac:inkMkLst>
        </pc:inkChg>
        <pc:inkChg chg="add del">
          <ac:chgData name="David Lynton" userId="50afdeab-93a2-47ed-ad76-3713a9801c7c" providerId="ADAL" clId="{35A5B159-BABC-7648-89E9-D8ED24C717BB}" dt="2020-01-14T13:21:46.949" v="629"/>
          <ac:inkMkLst>
            <pc:docMk/>
            <pc:sldMk cId="2753903882" sldId="272"/>
            <ac:inkMk id="184" creationId="{5AB0148D-DC28-0644-9916-DC67C0BF910A}"/>
          </ac:inkMkLst>
        </pc:inkChg>
        <pc:inkChg chg="add del">
          <ac:chgData name="David Lynton" userId="50afdeab-93a2-47ed-ad76-3713a9801c7c" providerId="ADAL" clId="{35A5B159-BABC-7648-89E9-D8ED24C717BB}" dt="2020-01-14T13:21:46.949" v="629"/>
          <ac:inkMkLst>
            <pc:docMk/>
            <pc:sldMk cId="2753903882" sldId="272"/>
            <ac:inkMk id="185" creationId="{24997A9F-196C-4A4E-9F45-9134D975D9E2}"/>
          </ac:inkMkLst>
        </pc:inkChg>
        <pc:inkChg chg="add reco">
          <ac:chgData name="David Lynton" userId="50afdeab-93a2-47ed-ad76-3713a9801c7c" providerId="ADAL" clId="{35A5B159-BABC-7648-89E9-D8ED24C717BB}" dt="2020-01-14T13:21:46.949" v="629"/>
          <ac:inkMkLst>
            <pc:docMk/>
            <pc:sldMk cId="2753903882" sldId="272"/>
            <ac:inkMk id="186" creationId="{B03FBE75-BB7B-084A-849A-50C3CBCF3F51}"/>
          </ac:inkMkLst>
        </pc:inkChg>
        <pc:inkChg chg="add del">
          <ac:chgData name="David Lynton" userId="50afdeab-93a2-47ed-ad76-3713a9801c7c" providerId="ADAL" clId="{35A5B159-BABC-7648-89E9-D8ED24C717BB}" dt="2020-01-14T13:21:50.474" v="635"/>
          <ac:inkMkLst>
            <pc:docMk/>
            <pc:sldMk cId="2753903882" sldId="272"/>
            <ac:inkMk id="188" creationId="{48090F88-F5AF-4B48-AF33-5343A8EBC154}"/>
          </ac:inkMkLst>
        </pc:inkChg>
        <pc:inkChg chg="add del">
          <ac:chgData name="David Lynton" userId="50afdeab-93a2-47ed-ad76-3713a9801c7c" providerId="ADAL" clId="{35A5B159-BABC-7648-89E9-D8ED24C717BB}" dt="2020-01-14T13:21:50.474" v="635"/>
          <ac:inkMkLst>
            <pc:docMk/>
            <pc:sldMk cId="2753903882" sldId="272"/>
            <ac:inkMk id="189" creationId="{CDFF41E9-8D96-7849-BA49-3CB57CF237E8}"/>
          </ac:inkMkLst>
        </pc:inkChg>
        <pc:inkChg chg="add del">
          <ac:chgData name="David Lynton" userId="50afdeab-93a2-47ed-ad76-3713a9801c7c" providerId="ADAL" clId="{35A5B159-BABC-7648-89E9-D8ED24C717BB}" dt="2020-01-14T13:21:50.474" v="635"/>
          <ac:inkMkLst>
            <pc:docMk/>
            <pc:sldMk cId="2753903882" sldId="272"/>
            <ac:inkMk id="190" creationId="{9F4A2B32-E57F-DA4B-A73E-D11E08881CA3}"/>
          </ac:inkMkLst>
        </pc:inkChg>
        <pc:inkChg chg="add">
          <ac:chgData name="David Lynton" userId="50afdeab-93a2-47ed-ad76-3713a9801c7c" providerId="ADAL" clId="{35A5B159-BABC-7648-89E9-D8ED24C717BB}" dt="2020-01-14T13:21:49.795" v="634"/>
          <ac:inkMkLst>
            <pc:docMk/>
            <pc:sldMk cId="2753903882" sldId="272"/>
            <ac:inkMk id="191" creationId="{4A1CD4D1-CC51-ED4E-BE93-29780C44FB5B}"/>
          </ac:inkMkLst>
        </pc:inkChg>
        <pc:inkChg chg="add reco">
          <ac:chgData name="David Lynton" userId="50afdeab-93a2-47ed-ad76-3713a9801c7c" providerId="ADAL" clId="{35A5B159-BABC-7648-89E9-D8ED24C717BB}" dt="2020-01-14T13:21:50.474" v="635"/>
          <ac:inkMkLst>
            <pc:docMk/>
            <pc:sldMk cId="2753903882" sldId="272"/>
            <ac:inkMk id="192" creationId="{EB55B17E-B3FA-E145-8452-47BCAF9E880D}"/>
          </ac:inkMkLst>
        </pc:inkChg>
      </pc:sldChg>
      <pc:sldChg chg="addSp delSp">
        <pc:chgData name="David Lynton" userId="50afdeab-93a2-47ed-ad76-3713a9801c7c" providerId="ADAL" clId="{35A5B159-BABC-7648-89E9-D8ED24C717BB}" dt="2020-01-14T13:18:44.694" v="401"/>
        <pc:sldMkLst>
          <pc:docMk/>
          <pc:sldMk cId="4009676850" sldId="277"/>
        </pc:sldMkLst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3" creationId="{7CDC4D62-12E6-0648-BEC6-890699A8824E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6" creationId="{C72EC5BF-854F-DE47-BB84-8B336017EE67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7" creationId="{3C7E926B-48FC-FE45-8066-1E54A846846E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8" creationId="{33BBC728-6430-5041-8F52-431391F08087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9" creationId="{13B42C92-E2F3-A347-BA34-C355ADFD81A6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0" creationId="{9B027C5C-A03C-3F4E-815E-B6F335520D9C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1" creationId="{2A434520-EA36-2B41-9A96-0C261D7AFC0D}"/>
          </ac:inkMkLst>
        </pc:inkChg>
        <pc:inkChg chg="add del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2" creationId="{B4956526-A980-194D-B19F-DE42049D6DAF}"/>
          </ac:inkMkLst>
        </pc:inkChg>
        <pc:inkChg chg="add reco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3" creationId="{D285E831-0B91-6844-87D4-3CC5D46DE3DD}"/>
          </ac:inkMkLst>
        </pc:inkChg>
        <pc:inkChg chg="add reco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4" creationId="{FE0BF4FF-3BFB-B242-80FE-536B1256F60D}"/>
          </ac:inkMkLst>
        </pc:inkChg>
        <pc:inkChg chg="add reco">
          <ac:chgData name="David Lynton" userId="50afdeab-93a2-47ed-ad76-3713a9801c7c" providerId="ADAL" clId="{35A5B159-BABC-7648-89E9-D8ED24C717BB}" dt="2020-01-14T13:17:15.849" v="267"/>
          <ac:inkMkLst>
            <pc:docMk/>
            <pc:sldMk cId="4009676850" sldId="277"/>
            <ac:inkMk id="15" creationId="{DFA3C29C-E4D8-E04E-A14E-4F1B76703CDB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19" creationId="{06492B6C-2323-5049-A3E4-4FFB064010B4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0" creationId="{942CB942-CD7C-7C47-BDD1-63CDE35643F3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1" creationId="{6655460F-743D-7441-BD68-44D62137807E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2" creationId="{8BDCDDF4-640E-6240-BC10-335C19DF34DE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3" creationId="{989DFA94-8196-6243-ABB4-8139659D5E20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4" creationId="{2C142102-D00A-A447-9544-DB1D901EF8C1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5" creationId="{5607D4E4-4131-4A46-8965-4CEA8450EE4D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6" creationId="{9E2B779F-4BBD-5E43-A973-752A91455E1F}"/>
          </ac:inkMkLst>
        </pc:inkChg>
        <pc:inkChg chg="add del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7" creationId="{D455AB4C-ED31-C245-ADE9-28D352E42FBD}"/>
          </ac:inkMkLst>
        </pc:inkChg>
        <pc:inkChg chg="add reco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8" creationId="{C22A9F5D-B896-6A43-9A50-C1E41E4160CC}"/>
          </ac:inkMkLst>
        </pc:inkChg>
        <pc:inkChg chg="add reco">
          <ac:chgData name="David Lynton" userId="50afdeab-93a2-47ed-ad76-3713a9801c7c" providerId="ADAL" clId="{35A5B159-BABC-7648-89E9-D8ED24C717BB}" dt="2020-01-14T13:17:20.983" v="277"/>
          <ac:inkMkLst>
            <pc:docMk/>
            <pc:sldMk cId="4009676850" sldId="277"/>
            <ac:inkMk id="29" creationId="{D38FBC7E-3C5D-0648-BF41-011471B9E114}"/>
          </ac:inkMkLst>
        </pc:inkChg>
        <pc:inkChg chg="add">
          <ac:chgData name="David Lynton" userId="50afdeab-93a2-47ed-ad76-3713a9801c7c" providerId="ADAL" clId="{35A5B159-BABC-7648-89E9-D8ED24C717BB}" dt="2020-01-14T13:17:21.592" v="278"/>
          <ac:inkMkLst>
            <pc:docMk/>
            <pc:sldMk cId="4009676850" sldId="277"/>
            <ac:inkMk id="32" creationId="{FFB251BC-8B2A-BF47-B901-299AA6CD5A63}"/>
          </ac:inkMkLst>
        </pc:inkChg>
        <pc:inkChg chg="add del">
          <ac:chgData name="David Lynton" userId="50afdeab-93a2-47ed-ad76-3713a9801c7c" providerId="ADAL" clId="{35A5B159-BABC-7648-89E9-D8ED24C717BB}" dt="2020-01-14T13:17:24.583" v="284"/>
          <ac:inkMkLst>
            <pc:docMk/>
            <pc:sldMk cId="4009676850" sldId="277"/>
            <ac:inkMk id="33" creationId="{6950B726-EB58-E74D-9912-2EEA5FD77FCE}"/>
          </ac:inkMkLst>
        </pc:inkChg>
        <pc:inkChg chg="add del">
          <ac:chgData name="David Lynton" userId="50afdeab-93a2-47ed-ad76-3713a9801c7c" providerId="ADAL" clId="{35A5B159-BABC-7648-89E9-D8ED24C717BB}" dt="2020-01-14T13:17:24.583" v="284"/>
          <ac:inkMkLst>
            <pc:docMk/>
            <pc:sldMk cId="4009676850" sldId="277"/>
            <ac:inkMk id="34" creationId="{F563AC84-74D3-A042-B61C-054E4EE1532A}"/>
          </ac:inkMkLst>
        </pc:inkChg>
        <pc:inkChg chg="add del">
          <ac:chgData name="David Lynton" userId="50afdeab-93a2-47ed-ad76-3713a9801c7c" providerId="ADAL" clId="{35A5B159-BABC-7648-89E9-D8ED24C717BB}" dt="2020-01-14T13:17:24.583" v="284"/>
          <ac:inkMkLst>
            <pc:docMk/>
            <pc:sldMk cId="4009676850" sldId="277"/>
            <ac:inkMk id="35" creationId="{8DE45BA5-3C2E-424F-9386-3515FAD1E47C}"/>
          </ac:inkMkLst>
        </pc:inkChg>
        <pc:inkChg chg="add del">
          <ac:chgData name="David Lynton" userId="50afdeab-93a2-47ed-ad76-3713a9801c7c" providerId="ADAL" clId="{35A5B159-BABC-7648-89E9-D8ED24C717BB}" dt="2020-01-14T13:17:24.583" v="284"/>
          <ac:inkMkLst>
            <pc:docMk/>
            <pc:sldMk cId="4009676850" sldId="277"/>
            <ac:inkMk id="36" creationId="{7A415CE8-6699-2643-ADE6-D7F77395419E}"/>
          </ac:inkMkLst>
        </pc:inkChg>
        <pc:inkChg chg="add reco">
          <ac:chgData name="David Lynton" userId="50afdeab-93a2-47ed-ad76-3713a9801c7c" providerId="ADAL" clId="{35A5B159-BABC-7648-89E9-D8ED24C717BB}" dt="2020-01-14T13:17:24.583" v="284"/>
          <ac:inkMkLst>
            <pc:docMk/>
            <pc:sldMk cId="4009676850" sldId="277"/>
            <ac:inkMk id="37" creationId="{20FB44B3-15B8-5546-AFF6-E58BD2BC4862}"/>
          </ac:inkMkLst>
        </pc:inkChg>
        <pc:inkChg chg="add del">
          <ac:chgData name="David Lynton" userId="50afdeab-93a2-47ed-ad76-3713a9801c7c" providerId="ADAL" clId="{35A5B159-BABC-7648-89E9-D8ED24C717BB}" dt="2020-01-14T13:17:28.887" v="288"/>
          <ac:inkMkLst>
            <pc:docMk/>
            <pc:sldMk cId="4009676850" sldId="277"/>
            <ac:inkMk id="39" creationId="{43319A40-42DB-A840-8C4D-5C7AF418D19D}"/>
          </ac:inkMkLst>
        </pc:inkChg>
        <pc:inkChg chg="add del">
          <ac:chgData name="David Lynton" userId="50afdeab-93a2-47ed-ad76-3713a9801c7c" providerId="ADAL" clId="{35A5B159-BABC-7648-89E9-D8ED24C717BB}" dt="2020-01-14T13:17:28.887" v="288"/>
          <ac:inkMkLst>
            <pc:docMk/>
            <pc:sldMk cId="4009676850" sldId="277"/>
            <ac:inkMk id="40" creationId="{6288AF7A-5A69-CF42-AB3A-6885290D5242}"/>
          </ac:inkMkLst>
        </pc:inkChg>
        <pc:inkChg chg="add reco">
          <ac:chgData name="David Lynton" userId="50afdeab-93a2-47ed-ad76-3713a9801c7c" providerId="ADAL" clId="{35A5B159-BABC-7648-89E9-D8ED24C717BB}" dt="2020-01-14T13:17:28.887" v="288"/>
          <ac:inkMkLst>
            <pc:docMk/>
            <pc:sldMk cId="4009676850" sldId="277"/>
            <ac:inkMk id="41" creationId="{768BE8B4-2CB5-7248-A308-DFEB84F81D18}"/>
          </ac:inkMkLst>
        </pc:inkChg>
        <pc:inkChg chg="add del">
          <ac:chgData name="David Lynton" userId="50afdeab-93a2-47ed-ad76-3713a9801c7c" providerId="ADAL" clId="{35A5B159-BABC-7648-89E9-D8ED24C717BB}" dt="2020-01-14T13:17:31.277" v="293"/>
          <ac:inkMkLst>
            <pc:docMk/>
            <pc:sldMk cId="4009676850" sldId="277"/>
            <ac:inkMk id="43" creationId="{063E6675-C876-0A4B-AD64-BE9BCC0B0AAB}"/>
          </ac:inkMkLst>
        </pc:inkChg>
        <pc:inkChg chg="add del">
          <ac:chgData name="David Lynton" userId="50afdeab-93a2-47ed-ad76-3713a9801c7c" providerId="ADAL" clId="{35A5B159-BABC-7648-89E9-D8ED24C717BB}" dt="2020-01-14T13:17:31.277" v="293"/>
          <ac:inkMkLst>
            <pc:docMk/>
            <pc:sldMk cId="4009676850" sldId="277"/>
            <ac:inkMk id="44" creationId="{8D98C0FE-2875-2F40-9F4B-5FDCDEE13552}"/>
          </ac:inkMkLst>
        </pc:inkChg>
        <pc:inkChg chg="add del">
          <ac:chgData name="David Lynton" userId="50afdeab-93a2-47ed-ad76-3713a9801c7c" providerId="ADAL" clId="{35A5B159-BABC-7648-89E9-D8ED24C717BB}" dt="2020-01-14T13:17:31.277" v="293"/>
          <ac:inkMkLst>
            <pc:docMk/>
            <pc:sldMk cId="4009676850" sldId="277"/>
            <ac:inkMk id="45" creationId="{17AD6A72-C237-BE4C-BD1C-9CD86634A7CC}"/>
          </ac:inkMkLst>
        </pc:inkChg>
        <pc:inkChg chg="add del">
          <ac:chgData name="David Lynton" userId="50afdeab-93a2-47ed-ad76-3713a9801c7c" providerId="ADAL" clId="{35A5B159-BABC-7648-89E9-D8ED24C717BB}" dt="2020-01-14T13:17:31.277" v="293"/>
          <ac:inkMkLst>
            <pc:docMk/>
            <pc:sldMk cId="4009676850" sldId="277"/>
            <ac:inkMk id="46" creationId="{FCFE6D83-1724-8941-8AE9-AB50F970A3E9}"/>
          </ac:inkMkLst>
        </pc:inkChg>
        <pc:inkChg chg="add reco">
          <ac:chgData name="David Lynton" userId="50afdeab-93a2-47ed-ad76-3713a9801c7c" providerId="ADAL" clId="{35A5B159-BABC-7648-89E9-D8ED24C717BB}" dt="2020-01-14T13:17:31.277" v="293"/>
          <ac:inkMkLst>
            <pc:docMk/>
            <pc:sldMk cId="4009676850" sldId="277"/>
            <ac:inkMk id="47" creationId="{3B50EC3B-019A-1A4A-A298-2D1EC508B478}"/>
          </ac:inkMkLst>
        </pc:inkChg>
        <pc:inkChg chg="add del">
          <ac:chgData name="David Lynton" userId="50afdeab-93a2-47ed-ad76-3713a9801c7c" providerId="ADAL" clId="{35A5B159-BABC-7648-89E9-D8ED24C717BB}" dt="2020-01-14T13:17:34.924" v="297"/>
          <ac:inkMkLst>
            <pc:docMk/>
            <pc:sldMk cId="4009676850" sldId="277"/>
            <ac:inkMk id="49" creationId="{BDC86201-4F62-BB45-B8B7-F2248D9ADE19}"/>
          </ac:inkMkLst>
        </pc:inkChg>
        <pc:inkChg chg="add del">
          <ac:chgData name="David Lynton" userId="50afdeab-93a2-47ed-ad76-3713a9801c7c" providerId="ADAL" clId="{35A5B159-BABC-7648-89E9-D8ED24C717BB}" dt="2020-01-14T13:17:34.924" v="297"/>
          <ac:inkMkLst>
            <pc:docMk/>
            <pc:sldMk cId="4009676850" sldId="277"/>
            <ac:inkMk id="50" creationId="{7A371991-04CB-D042-AFE4-2C355975D991}"/>
          </ac:inkMkLst>
        </pc:inkChg>
        <pc:inkChg chg="add reco">
          <ac:chgData name="David Lynton" userId="50afdeab-93a2-47ed-ad76-3713a9801c7c" providerId="ADAL" clId="{35A5B159-BABC-7648-89E9-D8ED24C717BB}" dt="2020-01-14T13:17:34.924" v="297"/>
          <ac:inkMkLst>
            <pc:docMk/>
            <pc:sldMk cId="4009676850" sldId="277"/>
            <ac:inkMk id="51" creationId="{C0EC9BED-D592-224A-B383-4221F3D41911}"/>
          </ac:inkMkLst>
        </pc:inkChg>
        <pc:inkChg chg="add">
          <ac:chgData name="David Lynton" userId="50afdeab-93a2-47ed-ad76-3713a9801c7c" providerId="ADAL" clId="{35A5B159-BABC-7648-89E9-D8ED24C717BB}" dt="2020-01-14T13:17:36.770" v="298"/>
          <ac:inkMkLst>
            <pc:docMk/>
            <pc:sldMk cId="4009676850" sldId="277"/>
            <ac:inkMk id="53" creationId="{7A44EE58-18CD-124C-BA22-E56FAD0522E1}"/>
          </ac:inkMkLst>
        </pc:inkChg>
        <pc:inkChg chg="add del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4" creationId="{C6581EE7-F370-DE47-9781-EE62B5F50C07}"/>
          </ac:inkMkLst>
        </pc:inkChg>
        <pc:inkChg chg="add del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5" creationId="{6B76E35F-B6F6-7F44-A20E-670B811D1CFE}"/>
          </ac:inkMkLst>
        </pc:inkChg>
        <pc:inkChg chg="add del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6" creationId="{29AEC785-6D94-6C4F-ACE4-0A2473D35161}"/>
          </ac:inkMkLst>
        </pc:inkChg>
        <pc:inkChg chg="add del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7" creationId="{E6FF4082-3020-9643-8710-05BF7BB10290}"/>
          </ac:inkMkLst>
        </pc:inkChg>
        <pc:inkChg chg="add del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8" creationId="{57803139-1024-9345-A4CB-6F9159EB5E56}"/>
          </ac:inkMkLst>
        </pc:inkChg>
        <pc:inkChg chg="add reco">
          <ac:chgData name="David Lynton" userId="50afdeab-93a2-47ed-ad76-3713a9801c7c" providerId="ADAL" clId="{35A5B159-BABC-7648-89E9-D8ED24C717BB}" dt="2020-01-14T13:17:41.776" v="305"/>
          <ac:inkMkLst>
            <pc:docMk/>
            <pc:sldMk cId="4009676850" sldId="277"/>
            <ac:inkMk id="59" creationId="{90DF8026-CAEC-9F4B-8299-390364EABAE3}"/>
          </ac:inkMkLst>
        </pc:inkChg>
        <pc:inkChg chg="add">
          <ac:chgData name="David Lynton" userId="50afdeab-93a2-47ed-ad76-3713a9801c7c" providerId="ADAL" clId="{35A5B159-BABC-7648-89E9-D8ED24C717BB}" dt="2020-01-14T13:17:42.357" v="306"/>
          <ac:inkMkLst>
            <pc:docMk/>
            <pc:sldMk cId="4009676850" sldId="277"/>
            <ac:inkMk id="61" creationId="{C076AC3D-7E81-8849-A706-CE88685A5F80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2" creationId="{1B492E74-FFC3-F945-9E6E-11D7EEB40988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3" creationId="{A20CE7DB-B83A-454D-9466-73CE914B3217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4" creationId="{C2B13F2A-BE8B-0D4F-B0A1-1E1E0626337C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5" creationId="{D4A95AAD-89B8-2543-A3FC-1086E880B54C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6" creationId="{128419D7-5CDE-5B49-A563-65E206FBF13C}"/>
          </ac:inkMkLst>
        </pc:inkChg>
        <pc:inkChg chg="add del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7" creationId="{6BCEF7DE-8D82-9046-BAE3-59FE829DF753}"/>
          </ac:inkMkLst>
        </pc:inkChg>
        <pc:inkChg chg="add reco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8" creationId="{20E259CB-25BF-9843-AB8D-FD3081303181}"/>
          </ac:inkMkLst>
        </pc:inkChg>
        <pc:inkChg chg="add reco">
          <ac:chgData name="David Lynton" userId="50afdeab-93a2-47ed-ad76-3713a9801c7c" providerId="ADAL" clId="{35A5B159-BABC-7648-89E9-D8ED24C717BB}" dt="2020-01-14T13:17:47.200" v="314"/>
          <ac:inkMkLst>
            <pc:docMk/>
            <pc:sldMk cId="4009676850" sldId="277"/>
            <ac:inkMk id="69" creationId="{EA65B38F-85AB-624D-9AE4-80D043643BF7}"/>
          </ac:inkMkLst>
        </pc:inkChg>
        <pc:inkChg chg="add">
          <ac:chgData name="David Lynton" userId="50afdeab-93a2-47ed-ad76-3713a9801c7c" providerId="ADAL" clId="{35A5B159-BABC-7648-89E9-D8ED24C717BB}" dt="2020-01-14T13:17:47.681" v="315"/>
          <ac:inkMkLst>
            <pc:docMk/>
            <pc:sldMk cId="4009676850" sldId="277"/>
            <ac:inkMk id="72" creationId="{2A975A03-EE4D-A045-95DE-4E899CDEBF5C}"/>
          </ac:inkMkLst>
        </pc:inkChg>
        <pc:inkChg chg="add">
          <ac:chgData name="David Lynton" userId="50afdeab-93a2-47ed-ad76-3713a9801c7c" providerId="ADAL" clId="{35A5B159-BABC-7648-89E9-D8ED24C717BB}" dt="2020-01-14T13:17:48.208" v="316"/>
          <ac:inkMkLst>
            <pc:docMk/>
            <pc:sldMk cId="4009676850" sldId="277"/>
            <ac:inkMk id="73" creationId="{85F8A043-28D4-9C49-A9B5-FDEFBBFD0D65}"/>
          </ac:inkMkLst>
        </pc:inkChg>
        <pc:inkChg chg="add">
          <ac:chgData name="David Lynton" userId="50afdeab-93a2-47ed-ad76-3713a9801c7c" providerId="ADAL" clId="{35A5B159-BABC-7648-89E9-D8ED24C717BB}" dt="2020-01-14T13:17:48.551" v="317"/>
          <ac:inkMkLst>
            <pc:docMk/>
            <pc:sldMk cId="4009676850" sldId="277"/>
            <ac:inkMk id="74" creationId="{A17BF8A6-777F-4C47-AEA6-00897D39E773}"/>
          </ac:inkMkLst>
        </pc:inkChg>
        <pc:inkChg chg="add">
          <ac:chgData name="David Lynton" userId="50afdeab-93a2-47ed-ad76-3713a9801c7c" providerId="ADAL" clId="{35A5B159-BABC-7648-89E9-D8ED24C717BB}" dt="2020-01-14T13:17:49.363" v="318"/>
          <ac:inkMkLst>
            <pc:docMk/>
            <pc:sldMk cId="4009676850" sldId="277"/>
            <ac:inkMk id="75" creationId="{16D3036E-FC08-6B46-A42A-5FD2DA8253AA}"/>
          </ac:inkMkLst>
        </pc:inkChg>
        <pc:inkChg chg="add">
          <ac:chgData name="David Lynton" userId="50afdeab-93a2-47ed-ad76-3713a9801c7c" providerId="ADAL" clId="{35A5B159-BABC-7648-89E9-D8ED24C717BB}" dt="2020-01-14T13:17:49.635" v="319"/>
          <ac:inkMkLst>
            <pc:docMk/>
            <pc:sldMk cId="4009676850" sldId="277"/>
            <ac:inkMk id="76" creationId="{A286AB14-BE58-F541-9976-D8C9782947BE}"/>
          </ac:inkMkLst>
        </pc:inkChg>
        <pc:inkChg chg="add">
          <ac:chgData name="David Lynton" userId="50afdeab-93a2-47ed-ad76-3713a9801c7c" providerId="ADAL" clId="{35A5B159-BABC-7648-89E9-D8ED24C717BB}" dt="2020-01-14T13:17:50.718" v="320"/>
          <ac:inkMkLst>
            <pc:docMk/>
            <pc:sldMk cId="4009676850" sldId="277"/>
            <ac:inkMk id="77" creationId="{12E84135-2EAE-8D42-A2E8-C71BD4BC0F76}"/>
          </ac:inkMkLst>
        </pc:inkChg>
        <pc:inkChg chg="add">
          <ac:chgData name="David Lynton" userId="50afdeab-93a2-47ed-ad76-3713a9801c7c" providerId="ADAL" clId="{35A5B159-BABC-7648-89E9-D8ED24C717BB}" dt="2020-01-14T13:17:51.145" v="321"/>
          <ac:inkMkLst>
            <pc:docMk/>
            <pc:sldMk cId="4009676850" sldId="277"/>
            <ac:inkMk id="78" creationId="{9E1107BF-61A6-544E-90D6-9E4474150C58}"/>
          </ac:inkMkLst>
        </pc:inkChg>
        <pc:inkChg chg="add del">
          <ac:chgData name="David Lynton" userId="50afdeab-93a2-47ed-ad76-3713a9801c7c" providerId="ADAL" clId="{35A5B159-BABC-7648-89E9-D8ED24C717BB}" dt="2020-01-14T13:17:54.918" v="326"/>
          <ac:inkMkLst>
            <pc:docMk/>
            <pc:sldMk cId="4009676850" sldId="277"/>
            <ac:inkMk id="84" creationId="{E88A7C65-361A-8A47-B7C4-2B1D847006B1}"/>
          </ac:inkMkLst>
        </pc:inkChg>
        <pc:inkChg chg="add del">
          <ac:chgData name="David Lynton" userId="50afdeab-93a2-47ed-ad76-3713a9801c7c" providerId="ADAL" clId="{35A5B159-BABC-7648-89E9-D8ED24C717BB}" dt="2020-01-14T13:17:54.918" v="326"/>
          <ac:inkMkLst>
            <pc:docMk/>
            <pc:sldMk cId="4009676850" sldId="277"/>
            <ac:inkMk id="85" creationId="{6B2F7743-9364-9B41-A0D6-6115490BD2F8}"/>
          </ac:inkMkLst>
        </pc:inkChg>
        <pc:inkChg chg="add del">
          <ac:chgData name="David Lynton" userId="50afdeab-93a2-47ed-ad76-3713a9801c7c" providerId="ADAL" clId="{35A5B159-BABC-7648-89E9-D8ED24C717BB}" dt="2020-01-14T13:17:54.918" v="326"/>
          <ac:inkMkLst>
            <pc:docMk/>
            <pc:sldMk cId="4009676850" sldId="277"/>
            <ac:inkMk id="86" creationId="{72CE4431-A368-FD45-BA5D-B546E596B047}"/>
          </ac:inkMkLst>
        </pc:inkChg>
        <pc:inkChg chg="add del">
          <ac:chgData name="David Lynton" userId="50afdeab-93a2-47ed-ad76-3713a9801c7c" providerId="ADAL" clId="{35A5B159-BABC-7648-89E9-D8ED24C717BB}" dt="2020-01-14T13:17:56.281" v="328"/>
          <ac:inkMkLst>
            <pc:docMk/>
            <pc:sldMk cId="4009676850" sldId="277"/>
            <ac:inkMk id="87" creationId="{7D21C65E-498A-D149-8102-03BA06B7DEC5}"/>
          </ac:inkMkLst>
        </pc:inkChg>
        <pc:inkChg chg="add reco">
          <ac:chgData name="David Lynton" userId="50afdeab-93a2-47ed-ad76-3713a9801c7c" providerId="ADAL" clId="{35A5B159-BABC-7648-89E9-D8ED24C717BB}" dt="2020-01-14T13:17:54.918" v="326"/>
          <ac:inkMkLst>
            <pc:docMk/>
            <pc:sldMk cId="4009676850" sldId="277"/>
            <ac:inkMk id="88" creationId="{8053D54C-8C0D-094F-8859-4769AFD8D078}"/>
          </ac:inkMkLst>
        </pc:inkChg>
        <pc:inkChg chg="add del">
          <ac:chgData name="David Lynton" userId="50afdeab-93a2-47ed-ad76-3713a9801c7c" providerId="ADAL" clId="{35A5B159-BABC-7648-89E9-D8ED24C717BB}" dt="2020-01-14T13:17:56.281" v="328"/>
          <ac:inkMkLst>
            <pc:docMk/>
            <pc:sldMk cId="4009676850" sldId="277"/>
            <ac:inkMk id="90" creationId="{419DF973-C772-994B-908A-4221A0165F68}"/>
          </ac:inkMkLst>
        </pc:inkChg>
        <pc:inkChg chg="add reco">
          <ac:chgData name="David Lynton" userId="50afdeab-93a2-47ed-ad76-3713a9801c7c" providerId="ADAL" clId="{35A5B159-BABC-7648-89E9-D8ED24C717BB}" dt="2020-01-14T13:17:56.281" v="328"/>
          <ac:inkMkLst>
            <pc:docMk/>
            <pc:sldMk cId="4009676850" sldId="277"/>
            <ac:inkMk id="91" creationId="{BA3F5F0C-646F-304D-9F3C-A7980B575327}"/>
          </ac:inkMkLst>
        </pc:inkChg>
        <pc:inkChg chg="add del">
          <ac:chgData name="David Lynton" userId="50afdeab-93a2-47ed-ad76-3713a9801c7c" providerId="ADAL" clId="{35A5B159-BABC-7648-89E9-D8ED24C717BB}" dt="2020-01-14T13:17:59.445" v="333"/>
          <ac:inkMkLst>
            <pc:docMk/>
            <pc:sldMk cId="4009676850" sldId="277"/>
            <ac:inkMk id="93" creationId="{665119CB-721F-1C46-BE4C-BA12AB5F5B92}"/>
          </ac:inkMkLst>
        </pc:inkChg>
        <pc:inkChg chg="add del">
          <ac:chgData name="David Lynton" userId="50afdeab-93a2-47ed-ad76-3713a9801c7c" providerId="ADAL" clId="{35A5B159-BABC-7648-89E9-D8ED24C717BB}" dt="2020-01-14T13:17:59.445" v="333"/>
          <ac:inkMkLst>
            <pc:docMk/>
            <pc:sldMk cId="4009676850" sldId="277"/>
            <ac:inkMk id="94" creationId="{28B47B8B-53B1-6541-84F5-98DC9D3F0132}"/>
          </ac:inkMkLst>
        </pc:inkChg>
        <pc:inkChg chg="add del">
          <ac:chgData name="David Lynton" userId="50afdeab-93a2-47ed-ad76-3713a9801c7c" providerId="ADAL" clId="{35A5B159-BABC-7648-89E9-D8ED24C717BB}" dt="2020-01-14T13:17:59.445" v="333"/>
          <ac:inkMkLst>
            <pc:docMk/>
            <pc:sldMk cId="4009676850" sldId="277"/>
            <ac:inkMk id="95" creationId="{2F27040C-4622-B64A-A853-FDD0A3A4D680}"/>
          </ac:inkMkLst>
        </pc:inkChg>
        <pc:inkChg chg="add del">
          <ac:chgData name="David Lynton" userId="50afdeab-93a2-47ed-ad76-3713a9801c7c" providerId="ADAL" clId="{35A5B159-BABC-7648-89E9-D8ED24C717BB}" dt="2020-01-14T13:17:59.445" v="333"/>
          <ac:inkMkLst>
            <pc:docMk/>
            <pc:sldMk cId="4009676850" sldId="277"/>
            <ac:inkMk id="96" creationId="{98273722-6070-F944-9981-BE28BCAE70D6}"/>
          </ac:inkMkLst>
        </pc:inkChg>
        <pc:inkChg chg="add reco">
          <ac:chgData name="David Lynton" userId="50afdeab-93a2-47ed-ad76-3713a9801c7c" providerId="ADAL" clId="{35A5B159-BABC-7648-89E9-D8ED24C717BB}" dt="2020-01-14T13:17:59.445" v="333"/>
          <ac:inkMkLst>
            <pc:docMk/>
            <pc:sldMk cId="4009676850" sldId="277"/>
            <ac:inkMk id="97" creationId="{DBBC61EE-08E6-6E4F-AD78-45528364C747}"/>
          </ac:inkMkLst>
        </pc:inkChg>
        <pc:inkChg chg="add">
          <ac:chgData name="David Lynton" userId="50afdeab-93a2-47ed-ad76-3713a9801c7c" providerId="ADAL" clId="{35A5B159-BABC-7648-89E9-D8ED24C717BB}" dt="2020-01-14T13:18:00.139" v="334"/>
          <ac:inkMkLst>
            <pc:docMk/>
            <pc:sldMk cId="4009676850" sldId="277"/>
            <ac:inkMk id="99" creationId="{C7664EC6-FAC5-6E42-A889-903C6F4F8297}"/>
          </ac:inkMkLst>
        </pc:inkChg>
        <pc:inkChg chg="add del">
          <ac:chgData name="David Lynton" userId="50afdeab-93a2-47ed-ad76-3713a9801c7c" providerId="ADAL" clId="{35A5B159-BABC-7648-89E9-D8ED24C717BB}" dt="2020-01-14T13:18:03.723" v="339"/>
          <ac:inkMkLst>
            <pc:docMk/>
            <pc:sldMk cId="4009676850" sldId="277"/>
            <ac:inkMk id="100" creationId="{772DF2F1-06FE-2642-AC07-95281862DB47}"/>
          </ac:inkMkLst>
        </pc:inkChg>
        <pc:inkChg chg="add del">
          <ac:chgData name="David Lynton" userId="50afdeab-93a2-47ed-ad76-3713a9801c7c" providerId="ADAL" clId="{35A5B159-BABC-7648-89E9-D8ED24C717BB}" dt="2020-01-14T13:18:03.723" v="339"/>
          <ac:inkMkLst>
            <pc:docMk/>
            <pc:sldMk cId="4009676850" sldId="277"/>
            <ac:inkMk id="101" creationId="{01D43AA8-014A-6140-B8E6-85A76BF831E0}"/>
          </ac:inkMkLst>
        </pc:inkChg>
        <pc:inkChg chg="add del">
          <ac:chgData name="David Lynton" userId="50afdeab-93a2-47ed-ad76-3713a9801c7c" providerId="ADAL" clId="{35A5B159-BABC-7648-89E9-D8ED24C717BB}" dt="2020-01-14T13:18:03.723" v="339"/>
          <ac:inkMkLst>
            <pc:docMk/>
            <pc:sldMk cId="4009676850" sldId="277"/>
            <ac:inkMk id="102" creationId="{0C950273-C9E6-0E46-B782-97F9A41847F5}"/>
          </ac:inkMkLst>
        </pc:inkChg>
        <pc:inkChg chg="add reco">
          <ac:chgData name="David Lynton" userId="50afdeab-93a2-47ed-ad76-3713a9801c7c" providerId="ADAL" clId="{35A5B159-BABC-7648-89E9-D8ED24C717BB}" dt="2020-01-14T13:18:03.723" v="339"/>
          <ac:inkMkLst>
            <pc:docMk/>
            <pc:sldMk cId="4009676850" sldId="277"/>
            <ac:inkMk id="103" creationId="{DCF8C273-C080-A44B-8FE6-B5A920A84E2A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05" creationId="{B1DE9EF4-C2C3-F443-9F7C-121E4155B1E4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06" creationId="{DB44686B-AD72-F24D-8B89-2B2254E6198A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07" creationId="{F1A83E98-60C6-8D42-A501-20B6D774632F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08" creationId="{CD9674A6-BCF5-C14F-9692-7B0F4F3F15F5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09" creationId="{C3953601-64FC-8142-896A-599342628C17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0" creationId="{BA9FD893-4CE4-0748-A780-3468F72C7EF5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1" creationId="{F80F21E6-E3B2-834C-836D-3353A17DFB8D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2" creationId="{B03C6928-F15F-E84E-9680-157AE083057A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3" creationId="{39FBAB31-94E4-294E-9DED-1C1DA80482FB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4" creationId="{FCD6420C-0B91-B44B-AA82-675A4C01EB32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5" creationId="{32BCEBB6-B1C8-9B4E-9979-3AD042B4E1E7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6" creationId="{70CF8A3F-ABB1-4141-8D94-B32E148EE1EC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7" creationId="{79F3AB77-A30E-B143-BA28-83E4C9055995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8" creationId="{8B3AC818-8CBE-2C4A-B3CD-B6584AF0DCD5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19" creationId="{B9C7852E-DAF9-CA49-9BDA-AB139BE765DD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0" creationId="{07192CF2-3721-CA45-85AB-89043EF05F4C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1" creationId="{53EE7547-4F55-FA4E-8026-91BAD5E729CF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2" creationId="{385E432E-8BBA-2B4B-BD61-12705DE49DEE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3" creationId="{2016EE9D-2169-F84F-A8E9-9D4492B75789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4" creationId="{4CEC6A62-CBF0-A644-A569-4604C26B4473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5" creationId="{D8C6256D-FA37-7145-9E2D-89D5CBA655CE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6" creationId="{96343AB1-6BE7-2943-A4E4-D0D69FEEF3A6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7" creationId="{B3338E4E-B3E5-1749-BF8A-04E21D4EEEE3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8" creationId="{D298C7A2-6052-3D4A-85B6-62A7EF32F481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29" creationId="{205A01AC-2808-E04C-AEA2-646FC92D21BB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0" creationId="{6D3190A0-60AC-F944-A427-35226007ADFC}"/>
          </ac:inkMkLst>
        </pc:inkChg>
        <pc:inkChg chg="add del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1" creationId="{2143A687-E4D1-0E4C-B8D6-3541BFA56804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2" creationId="{5D693E5F-A544-B649-B9CF-322C45A02503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3" creationId="{89A7F423-652A-7448-84D4-906C9DD57BD1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4" creationId="{6267BAD8-98FF-B44F-AB24-DB2220A4F2D6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5" creationId="{D262BDF8-2B46-0D46-8189-8ECC700003D7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6" creationId="{B6329496-D680-D44E-8BF3-FF2EA3E5F7C0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7" creationId="{E94CA440-AD6A-304F-AAB2-EE9D26E49225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8" creationId="{CE080A25-E118-584C-BF55-4DF4DCFCA714}"/>
          </ac:inkMkLst>
        </pc:inkChg>
        <pc:inkChg chg="add reco">
          <ac:chgData name="David Lynton" userId="50afdeab-93a2-47ed-ad76-3713a9801c7c" providerId="ADAL" clId="{35A5B159-BABC-7648-89E9-D8ED24C717BB}" dt="2020-01-14T13:18:21.273" v="367"/>
          <ac:inkMkLst>
            <pc:docMk/>
            <pc:sldMk cId="4009676850" sldId="277"/>
            <ac:inkMk id="139" creationId="{F33BA447-978E-7A41-AB73-C4B87D28ED12}"/>
          </ac:inkMkLst>
        </pc:inkChg>
        <pc:inkChg chg="add del">
          <ac:chgData name="David Lynton" userId="50afdeab-93a2-47ed-ad76-3713a9801c7c" providerId="ADAL" clId="{35A5B159-BABC-7648-89E9-D8ED24C717BB}" dt="2020-01-14T13:18:23.346" v="371"/>
          <ac:inkMkLst>
            <pc:docMk/>
            <pc:sldMk cId="4009676850" sldId="277"/>
            <ac:inkMk id="148" creationId="{7947EBFD-7217-B943-BFD7-E69DF79AC8CE}"/>
          </ac:inkMkLst>
        </pc:inkChg>
        <pc:inkChg chg="add del">
          <ac:chgData name="David Lynton" userId="50afdeab-93a2-47ed-ad76-3713a9801c7c" providerId="ADAL" clId="{35A5B159-BABC-7648-89E9-D8ED24C717BB}" dt="2020-01-14T13:18:23.346" v="371"/>
          <ac:inkMkLst>
            <pc:docMk/>
            <pc:sldMk cId="4009676850" sldId="277"/>
            <ac:inkMk id="149" creationId="{18BD15C8-92F6-E449-B513-FCA3458BCF3F}"/>
          </ac:inkMkLst>
        </pc:inkChg>
        <pc:inkChg chg="add del">
          <ac:chgData name="David Lynton" userId="50afdeab-93a2-47ed-ad76-3713a9801c7c" providerId="ADAL" clId="{35A5B159-BABC-7648-89E9-D8ED24C717BB}" dt="2020-01-14T13:18:23.346" v="371"/>
          <ac:inkMkLst>
            <pc:docMk/>
            <pc:sldMk cId="4009676850" sldId="277"/>
            <ac:inkMk id="150" creationId="{EA5D63AC-586D-FB4B-9AF4-C2188431D173}"/>
          </ac:inkMkLst>
        </pc:inkChg>
        <pc:inkChg chg="add reco">
          <ac:chgData name="David Lynton" userId="50afdeab-93a2-47ed-ad76-3713a9801c7c" providerId="ADAL" clId="{35A5B159-BABC-7648-89E9-D8ED24C717BB}" dt="2020-01-14T13:18:23.346" v="371"/>
          <ac:inkMkLst>
            <pc:docMk/>
            <pc:sldMk cId="4009676850" sldId="277"/>
            <ac:inkMk id="151" creationId="{6D7B9D28-CFD8-8147-8BE4-DE797786BC28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3" creationId="{B2AB4684-9E13-F445-BD0B-54F893BAE42D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4" creationId="{D1B5E5AF-56DF-234F-92EA-7EB7912A4BB9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5" creationId="{5ED91988-2FCA-BD4C-8516-57CE4F445CFB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6" creationId="{DAA01B12-8252-1C4C-B059-56E407E1C051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7" creationId="{B0D184E0-2632-5746-BA38-4103783A403B}"/>
          </ac:inkMkLst>
        </pc:inkChg>
        <pc:inkChg chg="add del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8" creationId="{0B2701DA-BF3F-ED4E-B7C5-4C520915F293}"/>
          </ac:inkMkLst>
        </pc:inkChg>
        <pc:inkChg chg="add reco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59" creationId="{3632CA77-FE0E-0D40-9CF5-06539905C3FA}"/>
          </ac:inkMkLst>
        </pc:inkChg>
        <pc:inkChg chg="add reco">
          <ac:chgData name="David Lynton" userId="50afdeab-93a2-47ed-ad76-3713a9801c7c" providerId="ADAL" clId="{35A5B159-BABC-7648-89E9-D8ED24C717BB}" dt="2020-01-14T13:18:29.222" v="378"/>
          <ac:inkMkLst>
            <pc:docMk/>
            <pc:sldMk cId="4009676850" sldId="277"/>
            <ac:inkMk id="160" creationId="{5EE4FB3E-E249-864F-8286-A012C682B2FD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3" creationId="{9D207E86-232B-C242-816E-ED36C49D5AC5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4" creationId="{BEC8AA9D-1209-E448-B1D6-FA046B4ACF0C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5" creationId="{6030D722-DAE4-EC48-B612-24C24EBEB362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6" creationId="{E1BA2FDC-45F3-B74F-9A9A-6C4A87C69F84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7" creationId="{CCA3C886-CA7F-6148-8F30-B40366FB260B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8" creationId="{CF1A2C97-0C04-BB49-B164-C2A90F1A8DC9}"/>
          </ac:inkMkLst>
        </pc:inkChg>
        <pc:inkChg chg="add del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69" creationId="{0B1359AB-F673-6740-A169-914CE9040778}"/>
          </ac:inkMkLst>
        </pc:inkChg>
        <pc:inkChg chg="add reco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70" creationId="{9953220F-8473-B548-9FE9-4646C8543E01}"/>
          </ac:inkMkLst>
        </pc:inkChg>
        <pc:inkChg chg="add reco">
          <ac:chgData name="David Lynton" userId="50afdeab-93a2-47ed-ad76-3713a9801c7c" providerId="ADAL" clId="{35A5B159-BABC-7648-89E9-D8ED24C717BB}" dt="2020-01-14T13:18:36.337" v="386"/>
          <ac:inkMkLst>
            <pc:docMk/>
            <pc:sldMk cId="4009676850" sldId="277"/>
            <ac:inkMk id="171" creationId="{DB06FB49-393B-6C4E-8F35-BEA7D8C3A268}"/>
          </ac:inkMkLst>
        </pc:inkChg>
        <pc:inkChg chg="add del">
          <ac:chgData name="David Lynton" userId="50afdeab-93a2-47ed-ad76-3713a9801c7c" providerId="ADAL" clId="{35A5B159-BABC-7648-89E9-D8ED24C717BB}" dt="2020-01-14T13:18:38.648" v="390"/>
          <ac:inkMkLst>
            <pc:docMk/>
            <pc:sldMk cId="4009676850" sldId="277"/>
            <ac:inkMk id="174" creationId="{687D35E4-0608-CC43-98F1-AB0F6268E56D}"/>
          </ac:inkMkLst>
        </pc:inkChg>
        <pc:inkChg chg="add del">
          <ac:chgData name="David Lynton" userId="50afdeab-93a2-47ed-ad76-3713a9801c7c" providerId="ADAL" clId="{35A5B159-BABC-7648-89E9-D8ED24C717BB}" dt="2020-01-14T13:18:38.648" v="390"/>
          <ac:inkMkLst>
            <pc:docMk/>
            <pc:sldMk cId="4009676850" sldId="277"/>
            <ac:inkMk id="175" creationId="{30C9D982-7951-7242-9DBF-5914452A8622}"/>
          </ac:inkMkLst>
        </pc:inkChg>
        <pc:inkChg chg="add del">
          <ac:chgData name="David Lynton" userId="50afdeab-93a2-47ed-ad76-3713a9801c7c" providerId="ADAL" clId="{35A5B159-BABC-7648-89E9-D8ED24C717BB}" dt="2020-01-14T13:18:38.648" v="390"/>
          <ac:inkMkLst>
            <pc:docMk/>
            <pc:sldMk cId="4009676850" sldId="277"/>
            <ac:inkMk id="176" creationId="{5F0BA2D9-1121-8C47-9837-91E5D1A70E94}"/>
          </ac:inkMkLst>
        </pc:inkChg>
        <pc:inkChg chg="add reco">
          <ac:chgData name="David Lynton" userId="50afdeab-93a2-47ed-ad76-3713a9801c7c" providerId="ADAL" clId="{35A5B159-BABC-7648-89E9-D8ED24C717BB}" dt="2020-01-14T13:18:38.648" v="390"/>
          <ac:inkMkLst>
            <pc:docMk/>
            <pc:sldMk cId="4009676850" sldId="277"/>
            <ac:inkMk id="177" creationId="{E242616C-66AA-B44C-8E6E-27481DA1950C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79" creationId="{E3724510-EB74-4643-BCCE-3EAF22C148FE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0" creationId="{6D64FD3B-CFC8-6149-9FFB-E7586CB367D6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1" creationId="{144C9351-9077-3D4D-AA91-7FB6831DDAD9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2" creationId="{CF669529-03D4-F141-A0F2-68BEA7B02676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3" creationId="{86BF6883-8F76-5B47-921C-41F6CF2FA569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4" creationId="{A7D7CC52-0915-7A49-BBF2-ED937BC6EDB1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5" creationId="{ABA840A0-C46D-BA4B-B056-AF9C357FA281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6" creationId="{672A0272-8A39-ED48-ADAF-C96734ABCDD2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7" creationId="{ECD8B82E-B7B5-3140-AF0D-5D44B9927E15}"/>
          </ac:inkMkLst>
        </pc:inkChg>
        <pc:inkChg chg="add del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8" creationId="{EEBB8983-4977-4940-8CAB-AE9B3AE25766}"/>
          </ac:inkMkLst>
        </pc:inkChg>
        <pc:inkChg chg="add reco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89" creationId="{B8F404FD-0426-0141-8BA1-0996E4EA2158}"/>
          </ac:inkMkLst>
        </pc:inkChg>
        <pc:inkChg chg="add reco">
          <ac:chgData name="David Lynton" userId="50afdeab-93a2-47ed-ad76-3713a9801c7c" providerId="ADAL" clId="{35A5B159-BABC-7648-89E9-D8ED24C717BB}" dt="2020-01-14T13:18:44.694" v="401"/>
          <ac:inkMkLst>
            <pc:docMk/>
            <pc:sldMk cId="4009676850" sldId="277"/>
            <ac:inkMk id="190" creationId="{65063C01-2BF6-2645-AB93-EEDF4D3B68F9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09:11.07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14 56 7741,'-6'0'568,"0"0"-615,4-5 1,2 4 0,7-2 0,3 1 82,2-1 0,5 1 0,-2-3 0,2 1 119,1 2 1,-2-2-1,-1 1 1,1 1-155,1 1 0,5 1 0,-1 0 0,-1-1-61,0-2 1,1 2 0,0-2 0,-1 2-138,0 1 0,-3-3 0,-1 0 0,-2 1-94,0 1 1,1 1 0,-3 0 0,-1 0 290,-1 0 0,-1 0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16.530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1 38 7587,'1'7'-2,"3"-3"0,-1-4 0,7-3 0,2-2-160,3-2 1,6 3 0,-4-3 0,1 1 196,0 3 1,3-2 0,-5 1 0,1 1 64,1 2 0,-5 1 0,4 0 1,-3 0-33,-2 0 1,0 0 0,-1 1 0,-1 2-29,-2 1 1,-4 4 0,3-2 0,-1 1-12,-4 2 0,4-2 0,-2 1 0,-1 2-35,-2 1 0,-2 1 0,-3 2 50,-5 2 1,-2-2 0,-1 3 0,0-2 11,-1 1 0,1-1 0,0 5 165,-1-3-189,1 5 0,-5-8 1,1 4-1,1-1 34,1-1 0,2 2 0,-1-3 0,1 1-19,0 0 1,3-4 0,2-2 0,1-2-76,-1 1 1,3 1-1,-3 0 19,1-2 138,2 0 1,4 0-7,0 1 1,2-7 0,0 4 150,2-1-183,6-3 0,1 3 1,7-5-1,1 0-3,3 0 0,-3 0 0,2 0 0,1 0-108,1 0 1,1 0 0,-2 0 0,-3 0 56,-1 0 0,2 0 0,-3 0 0,-1 0 25,2 0 0,-4 0 0,2 0-67,-2 0 0,-2 0-270,1 0-543,-1 0 462,-5 0-657,-2 0 714,-5 0 0,2 0 0,1-1 299,1-3 0,0-9 0,-4-6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31.42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1 665 7838,'0'-11'-248,"2"3"315,4 8 1,-2 0 44,9 0 0,-7 0 188,7 0 1,-7 0-126,7 0 1,-2 2 0,1 4 0,-3 7-19,-1 4 0,-6 2 0,7 2 0,-3 4-30,0 7 1,3 3 0,-5 3-1,4 0-32,3 0 1,-1 0 0,5 0 0,-2 0-6,2 0 1,1-2-1,3-5 1,0-5-91,0-5 1,0-4-1,0-5 1,0-3 2,0-1 1,0-6 0,0 5-1,0-7 40,0-7 0,0-3 0,0-9-166,0 0 139,0-9 0,0 5 0,0-8 0,-2-1-7,-5 2 1,5 1 0,-6 6-1,-1-3-147,-3 3 1,-3-4 0,0 2-30,2 1 0,1 10 144,-7 1 0,-2 11 1,-5 2 1,5 8 0,-6 13 0,1 3 127,1 1 1,0 2 0,6-4-1,0 3-61,0-3 1,0 4 0,2-1 0,4-3-28,7-2 0,-3-2 0,3 0 1,2-2-22,2-5 1,2-1 0,-1-7 0,1 2 62,0-1 0,0-3 1,0-4-1,-2-5 9,-4-5 0,4 1 0,-5-2 0,3-1-2,-2-3 1,4-2 0,-7-2-1,3-2 40,-1-3 0,-1-5 1,4 5-1,-3 1-63,3-2 1,-4 4 0,1-7 0,1 3-57,-3 4 1,5 1 0,-6 6-1,-1 1-344,1 2 1,5 1-33,-1-7 1,-5 6-1143,-1 0 1,-3 9-158,2-2 1687,-4 4 0,15-7 0,-6-1 0</inkml:trace>
  <inkml:trace contextRef="#ctx0" brushRef="#br0" timeOffset="671">1290 77 7516,'11'-9'-183,"6"7"0,-4-6 1,5 1 353,8 1 0,-3-7 0,9 7 0,1 0 92,3-3-236,2 7 1,0-6-1,-2 8 1,-2 0 63,-3 0 1,-8 0-1,3 0-188,-5 0 0,-11 8 1,-3 5 84,-5 4 0,-11 2 1,-3 0-1,-5 0 101,-2 0 0,0 0 1,0 0-1,0 0-22,0 0 1,0-3 0,2-1-1,4-2 28,7 2 0,-2-5 0,1 3-61,3 1 1,2-3 0,4 0-67,4-3 0,5 5 0,10-5 1,2 0 2,3 1 1,-1 4-1,-4-5 1,2 0 35,2 1 0,7 3 1,-7-3-1,-2-1 65,-1 1 0,-6 6 1,-1-3-70,-2 5 1,-9-4 0,2-1-31,-4 3 0,-12 2 1,-7 2-1,-6 0-23,0 0 1,-7-7 0,1 1-1,-3 2-132,0 2 0,3-5 0,-5-1 1,5-1-374,1 1 0,-3-7 555,5 3 0,-7 3 0,3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37.03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75 285 7544,'-2'11'-1354,"-5"-5"1849,5-4-79,-6-2 80,8 0 73,0 0-353,0-8 1,2 4 0,4-7-74,7 3 1,6-1 0,4 5 0,2-4-83,-2-3 1,1 7 0,-1-2-1,2 4-50,-2 2 1,-2-7 0,-2 1 1,0 2 1,-8 10 0,-3 5-72,1-1 1,-7 7 0,4-4-1,-4 3-3,-2 3 1,-2 0 0,-2 2-1,-5 3-14,-1 1 1,-5 7 0,-8-5 0,-2 2 35,1 5 1,-3 0 0,0 0-1,-1-3 62,1 3 0,-5-5 0,7 1 0,2-3 52,2-3 1,10 3 0,3-4 0,1-4 157,1-4 0,2-3-78,10 7 1,5-2-1,10-4 1,2-5-59,2 1 0,3-7 0,-5 4 1,4-4-20,3-2 0,-7 0 1,4 0-1,-1 0-79,-1 0 1,0 0-1,-6 0-40,0 0-74,0 0 0,0 0 0,0-2-447,0-4 0,-6 4-337,-1-5 1,-5 5 898,5 2 0,1-8 0,6-3 0</inkml:trace>
  <inkml:trace contextRef="#ctx0" brushRef="#br0" timeOffset="538">1194 399 7360,'-19'0'0,"0"0"-58,0 0 1,0 0 0,0 0 0,0 0 192,0 0 1,0 9 0,0 1-117,0 1 16,-8 6 1,6-7-1,-5 7 1,5-2 50,2-3 1,0-1 0,2 4 0,3-5 169,1-1 1,9 5-162,-3-1 1,7-2-1,7-1-41,5-1 0,5 3 0,2-5 0,0-3 4,0-2 1,0-2 0,0-2 0,0-2-103,0-3 1,0-8 0,0 3-1,0-5 90,0-2 0,0 0 1,-2 0-1,-2 2 57,-3 5 1,1-5 0,6 4 0,-2-4 54,-5-2 0,3 7 0,-7 1 0,1 1 193,-1-1-246,-1 7 2,-7-5-85,0 9 1,0 2-1,-2 5 1,-3 8 60,-1 8 0,-7 0 0,5 8 1,-1 3-19,1 2 1,2 2 0,6-2-1,0-2 10,0-3 1,0 1 0,0 4 0,0-5-240,0-6 1,2 3-1,2-3-461,2-2 1,1-2-646,-7-2-30,8-8 1300,-6-3 0,-2-8 0,-10 0 0</inkml:trace>
  <inkml:trace contextRef="#ctx0" brushRef="#br0" timeOffset="930">1137 1 7778,'10'0'-139,"1"0"247,-5 0 1,5 2-1,8 2 1,2 5 85,4 1 1,5 3 0,8 6-1,2 2-28,4 4 1,-2 5 0,6 8-1,1 0-8,-1 0 0,-5 2 0,-1 4 0,-7 6 35,-3 5 0,-9 2 1,0-2-1,-6-2-111,-4-3 1,-9-6-1,2 7 1,-3 0-64,-3-3 0,-3 5 0,-3-9 0,-6-2-57,-5-2 1,-2-2 0,-2 0 0,-3-2-23,-1-5 1,-6 3 0,3-9 0,-1-1-107,-5-3 0,4-4 1,1-3-1,-1-3-244,1-3 0,4-1 1,-5-7-1,3 0-702,4 0 0,-5 0 1112,3 0 0,0-17 0,6-4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40.86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18 474 7774,'-11'0'420,"5"0"0,14-2-7,11-4-303,0 4 1,17-7 0,-4 9 0,4 0-123,2 0 0,-1 0 0,1 0 0,0 0 82,0 0 1,-2 0 0,-4 3-1,-7 1-78,-4 2 1,-2 9-54,0-2 0,-8 3 0,-5 3 0,-6-2 45,-6-4 1,1 4 0,-7-7 0,-3 3-2,-2 0 0,4-3 0,3 5 0,-1-3 4,1 3 1,6-4 0,-5-1-30,1-1 1,6 5 20,-5-1 1,7 4-1,7 2 9,5 0 0,-1-6 1,1-1-1,3 1 15,2-3 0,2 7 0,-2-4 0,-2 4 16,-3 2 0,1 0 0,4 0 0,-5 0 22,-5 0 0,-5 0 0,-2 0 1,0-1-22,0 1 0,-9 0 1,-3 0-1,-7-2 43,-6-4 0,1 4 1,-5-7-1,-1 3-43,1 0 0,4-3 0,-5 3 1,3-5-178,3 1 1,-3-7-1,2 4 1,2-4-371,2-2 0,2 0 0,0 0 99,0 0 1,6-6-1,2-3 428,3-1 0,2-11 0,6-9 0</inkml:trace>
  <inkml:trace contextRef="#ctx0" brushRef="#br0" timeOffset="367">1080 550 7774,'8'11'0,"-8"-3"0,-10-1 82,-7-1 1,-2 7 0,0-5-1,-2 3 165,-4 3 0,2 3 0,-7 2 1,3 2-149,3 4 0,-3 3 0,2 6 0,2-5 19,2-2 1,8 5 0,2-7 0,3 1-42,4 1 0,4-6 0,6 2 1,9-6-56,8-4 0,0-3 1,11 3-1,4-5-44,4 1 0,2-7 0,-4 4 0,2-6-41,3-6 0,-7 2 0,-7-9 0,1-2 21,-3-1 1,-1-3 0,-11 0 0,-3 0-25,-1 0 0,-9-7 0,2 1 0,-3 0-57,-3-3 1,-3 5 0,-3-6-1,-6 1-185,-5 5 1,-2 0-1,-2 0 1,-3-3-143,-1 3 1,-6 9 0,3 3 449,-1 3 0,-3-7 0,-6 4 0</inkml:trace>
  <inkml:trace contextRef="#ctx0" brushRef="#br0" timeOffset="751">1175 95 8760,'21'9'247,"4"3"0,-2 7 0,9 6 1,2 7-124,2 4 1,1 4 0,1 2 0,0 4-5,0 3 1,0 1-1,-2 7 1,-4 0-14,-7 0 1,0 0-1,-4 0 1,-6 0-40,-4 0 0,-5-2 0,-6-3 0,0-3-159,0-3 1,-9 5 0,-3-9 0,-5-4 116,-2-5 1,-6-1-1,-3 4-670,-1-4 431,-3 3 0,-6-14 1,0 5-1,-2-5-348,-4-2 1,2-7 0,-9-1 560,-1-3 0,-3-1 0,-2-7 0</inkml:trace>
  <inkml:trace contextRef="#ctx0" brushRef="#br0" timeOffset="1891">2502 702 7782,'19'0'-364,"-6"0"0,0 0 150,1 0 0,-3-6 0,2-1 711,1 3 0,-5 0 1,-1 0 639,1-3-378,-7 1-597,6 6 1,-10 0 0,-4 0-196,-7 0 1,-4 0 0,-4 0 0,-2 2 31,-2 5 0,-3-3 0,5 6 0,-4 1-28,-3-1 1,7 1-1,-2 4 1,4-3 41,2 3 1,0-4 0,2 1 0,2 3 20,3 2 0,7 2 1,-1 0-1,4 0-2,2 0 0,0 6 0,2 0 0,4-2 3,7-1 1,4-3-1,4-1 1,2 1-44,2 0 1,3-8-1,-5-5 1,2-4-23,-2-2 1,5 0 0,-3 0-24,-2 0 54,-2 0 0,-2-8 0,0-5 0,0-4 18,0-2 0,-6 1 0,0-1 0,1 0 25,3 0 1,-6 0 0,-3 0-76,1 0 1,-7 0 0,6 0 2,0 0 0,-5 0 101,3 0-100,-4 0 0,-4 10 8,-4 9 1,3 3 0,-5 9 93,0 3 1,6 2-1,-5 2 1,5 0-7,2 0 1,0 0 0,0 0 0,0 2-11,0 4 1,0-4 0,0 4-1,0-4-73,0-2 1,2 0 0,2 0-402,3 0 0,7 0-579,-1 0 0,-2-8-889,1-5 1883,1-4 0,6-10 0,0-3 0</inkml:trace>
  <inkml:trace contextRef="#ctx0" brushRef="#br0" timeOffset="2370">3223 38 7762,'-19'0'-254,"-2"0"1,-2 0 179,-2 0 0,-1 7 1,7 1-1,-2 0 320,-4 1 0,4-1 0,-4-4 173,4 3 0,8 1-340,0-1 9,9-5 0,-4 15 0,10-7-17,4 1 0,5 3 1,8-5-1,0 1-41,0 5 0,6 0 0,2 0 0,3-3-11,3 3 1,-5 2 0,-1 2-1,-1 0-5,-1 0 0,-6-2 0,-9-3 0,-1-1-6,-5 2 0,-2-5 0,-4 3-42,-4 2 0,-5-5 1,-8 3-1,-2-1-131,-4-1 1,2 0 0,-9-7 0,0 2-257,3-2 1,-1 5 0,5-3 0,-4-2 420,-1-2 0,3-10 0,8-3 0</inkml:trace>
  <inkml:trace contextRef="#ctx0" brushRef="#br0" timeOffset="2786">3128 38 7762,'19'0'300,"0"0"-30,0 0 0,0 0 0,2 0 0,2 0-5,3 0 0,7-2 0,-1-2 0,4-2-108,2 1 1,0 3-1,-2 2 1,-3-2-104,-1-4 0,-9 4 0,2-5-421,-4 5 22,-10 2 0,-5 0 0,-14 0 0,-11 2 23,-11 5 1,-7-5-1,-6 6 1,-5-1-72,-7-1 1,9 2 0,-11-3 0,2 3 392,0 2 0,-10 3 0,-3 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39.0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190 626 7555,'8'-19'-182,"-3"7"0,5-1 275,-1-2 0,5 5 0,-3-3 42,-1-2 0,5 5 1,-6-1 210,1 3 0,-4-1-160,7 3 0,-9 6-137,3 0 0,-14 2 0,-5 13 0,-5 4-21,-2 4 1,0 9 0,-2-5 0,-2 3 3,-3 3 0,-1 5 1,4 4-1,-3 3 13,3-3 1,2-2 0,4-2 0,5 0-21,5 0 0,5-7 0,2-1 0,0-1-19,0 1 1,0-7 0,2 2 0,5-4-34,5-2 0,5-2 1,2-2-1,0-5-2,0-1 1,6-1 0,3-4 0,-1 3-173,1-3 1,3-2-1,-5-2 1,-3 0-125,-2 0 1,-2-6 0,0-1-1,0 1-170,0-2 1,-3 4 494,-3-9 0,4 0 0,-6-6 0</inkml:trace>
  <inkml:trace contextRef="#ctx0" brushRef="#br0" timeOffset="296">0 740 7948,'19'-2'275,"0"-4"1,0 4-1,2-5 1,2 5-141,3 2 0,1 0 0,-4 0 0,3 0-3,-3 0 1,4 0-1,-1 0-223,-3 0 1,-2 0 0,-2 0 0,0 0-356,0 0 1,-7-6 0,1-1 0,2 3-165,2 2 610,2 2 0,-1-8 0,1-3 0</inkml:trace>
  <inkml:trace contextRef="#ctx0" brushRef="#br0" timeOffset="735">854 133 7498,'-17'2'-134,"4"5"1,-4-5 0,5 6 245,-5 1 0,4-5 0,1 6 25,-3-1 0,6 5 0,1-3 10,0 0 0,6 5 1,-5-3-36,5 4 1,8 2-1,3 0 1,-1 0 26,1 0 0,5 0 0,1 0 109,8 0-188,-2 0 0,7-2 0,-9-3 0,0-1-18,0 2 1,-2-5 0,-5 3-178,-5 2 0,-5-5 3,-2 3 0,-9-3 0,-3 3 0,-7-5-204,-7 1 1,5-7-1,-6 4 1,2-4-4,-1-2 0,-7 0 1,3 0-1,-2 0 339,1 0 0,1 0 0,-1 0 0,-5-17 0,6-4 0</inkml:trace>
  <inkml:trace contextRef="#ctx0" brushRef="#br0" timeOffset="981">797 57 7772,'19'0'0,"0"0"0,0 0 324,0 0 1,8-6-1,5-2 1,4-1 0,2 1 64,-1 3 1,8-3 0,-1 2-600,-2 1 1,-2 3-1,-4 2 1,-4 0-333,-7 0 1,-4 0 541,-2 0 0,0 0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10.90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228 703 7500,'-19'-9'-588,"6"7"1070,1-4 272,8 4-620,-5 2 1,9 8-1,0 5 1,0 6-21,0 6 0,0-2 1,0 9-1,0 1-71,0 3 1,0 2-1,0-2 1,0-2-97,0-3 0,0-1 0,-2 1 0,-2-3 90,-3-1 0,-1-6 0,4 5 0,-3-5-209,3-2 172,2 0 0,-6 0 0,-3 0 0</inkml:trace>
  <inkml:trace contextRef="#ctx0" brushRef="#br0" timeOffset="463">0 39 7988,'0'-19'-252,"3"8"1,3 5 0,6 4 393,5 2 0,4 2 0,3 2 0,3 7 151,2 5 0,3 1-129,6 15 1,2 0 0,2 6-1,5-1-24,1 1 1,-4 7 0,7 1-1,-1 2-62,-1 5 1,6 2 0,-5 2 0,5 2-52,2 4 0,-9-4 1,-3 6-142,-5 1 55,-11-7 0,-8 8 1,-10-6-1,-3 3-8,-3-3 0,-5-9 0,-7-3 0,-5-1 32,-5 1 0,-2-7 1,-2 2-1,-3-4-152,-1-2 1,-6-6 0,3-1 0,-1 1-196,-5-3 1,4-1 0,1-9 0,2 0-636,3 0 1017,3-9 0,-6 7 0,-3-6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17.19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0 589 7977,'19'-2'6,"0"-5"1,0-1 0,2-5-1,5 5 1,5 2 101,5-1 0,2-1 1,0 4-1,0-3 90,0 3 0,0 2 0,0 2 0,-2 0-108,-5 0 0,3 6 1,-9 3-1,-2 1 9,-2 5 0,-10 2 0,-5 2 0,-4 2-180,-2 4 1,-2-2-1,-4 7 1,-7-1-104,-3 1 1,-3-1-1,0 5 1,0-4 164,0-3 1,0 0 0,0-3 0,2 1 36,4-2 0,3-2 0,5-2 0,-1 0 39,2 0 0,2-6 0,4-1 201,4 3 1,-2-4 0,9-1 70,2-1-272,2-3 0,4 0 0,2 1 1,4-3-35,3-2 0,-5-2 0,7 0 1,-1 0-5,-1 0 1,4 0 0,-7 0-1,0 0-450,1 0 0,-1 0 0,-4 0 0,3 0-1198,-3 0 1629,-2 0 0,6-17 0,3-4 0</inkml:trace>
  <inkml:trace contextRef="#ctx0" brushRef="#br0" timeOffset="396">987 58 7913,'12'-9'98,"1"-3"0,-7 1 1,7 1 91,2 1 1,2 3-1,2 6 1,0 0-131,0 0 0,-1 2 1,1 4-1,3 7 106,3 4 1,-4 4-1,6 4 1,1 7-89,3 4 1,5 10 0,4 2 0,2 3 41,3 0 1,1 1-1,-4 9 1,2 3-59,-2-3 0,5 4 0,-5 0 0,-4 1-17,-4-1 1,-5-2 0,3-6 0,-7 0-9,-4 0 1,-4-6-1,-4-3 1,-7-2-27,-4-3 0,-2 3 0,-2-2 0,-6-2 5,-11-2 1,0-4 0,-9-2 0,3-2-344,0 1 0,-9-5 0,2-3 0,-4-4-246,-1-2 0,5-6 0,0-3-870,-1-1 1443,5-3 0,-16-6 0,4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14.32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19 759 7339,'-10'-9'61,"1"7"0,11-14 0,5 5 500,5 0-384,5-5 1,4 7 0,3-6-1,3 5-18,2 1 1,1-3-1,4 5 1,-3 3-50,3 2 1,-4 2 0,1 0 0,1 0-79,-3 0 1,1 0 0,-7 2-1,2 5-87,-2 5 0,-4-1 0,-4 4 0,-4 3-53,-3 6 1,-2 7-1,-6-3 1,0 1 29,0 5 0,-8 8 0,-5 4 0,-4 1 50,-1-1 1,-8 5 0,-1-7-1,-1-2 17,1-2 0,0-2 0,3 0 0,-1-2 54,2-5 0,4-3 0,4-7 0,5 2 20,1 2 0,3-6 1,6-6-1,0 2 3,0 2 1,0-5-1,0 1 64,0 2 1,8-7 0,5-2-1,4-3 45,2-3 1,0 6 0,0 0 0,0-2-56,0-2 0,6-2 0,0 0 0,1 0-6,1 0 0,-6-6 0,4 0 0,-1 2-123,1 2 1,-4 2-1,4-3-458,-4-3 1,-2 4-1,0-4-300,0 4 0,0 2 767,0 0 0,0 0 0,0 0 0</inkml:trace>
  <inkml:trace contextRef="#ctx0" brushRef="#br0" timeOffset="876">1783 1119 7910,'11'-2'0,"-5"-4"-37,-4 4 1,-2-9 26,0 5 1,-8 4 0,-7-5-13,-8 5 1,8 2-1,-4 0 1,0 0 66,-4 0 1,2 7 0,-4 1 0,1 3-32,-1 3 1,2-3-1,-7-1 1,3 1 69,4 0 1,-5 1-1,3 5 1,2-2 28,2-3 1,4 1-1,2 6-64,3 0 0,1 0 0,-1 0-42,5 0 1,5 0 0,4-2-1,5-3 38,5-1 1,11-9 0,5 3-152,1-5 124,-6-2 1,13 0 0,-6 0 0,1 0 27,1 0 0,-7-2 0,5-3 0,-3-3-11,-4-3 0,-2 5 1,-2-4-1,0-1-4,0 1 0,0 3 1,0-5-10,0-3 1,-2-2 0,-2 0 0,-3 2-21,3 3 1,-4-1-1,-1-6 1,1 0-15,-1 0 0,-5 0 0,1 0-11,-4 0 1,4 0 78,1 0 100,-1 9-211,-6 1 66,0 9 42,0 0 1,0 9 0,0 3-5,0 5 1,0 2 0,0 0 0,0 0 55,0 0 0,2 0 1,2 2-1,5 2 44,1 3 1,-6-1-1,5-6 1,-1 0-54,5 0 0,-2 0 1,1 0-1,3 0-96,2 0 1,2 0 0,0-2 0,0-3 7,0-1 0,0-7 0,0 5 0,0-3-354,0-4 0,-1 1 0,1-1 0,0 2-73,0-2 0,0-1 0,2-3 1,3 0-275,1 0 0,0-3 693,-6-3 0,0-4 0,0-9 0</inkml:trace>
  <inkml:trace contextRef="#ctx0" brushRef="#br0" timeOffset="1729">2485 171 7938,'-19'0'-62,"0"0"0,0 0 0,0 0 0,0 2 21,0 4 0,0-1 1,0 5 127,0-1 1,0 5 107,0-1 0,3 4-63,3 2 0,4-7 0,12 1-138,3 2 9,-4-7 0,15 9 1,-2-6-1,6 1 63,4 1 1,9 0-1,-5 3 1,3-1 5,-1-2 1,-1-3 0,2 5 0,-5-2 28,0 2 1,-8-5-1,2 3-107,-6 1 1,-11 3-1,3 2-64,-5 0 0,-4 0 0,-5 0-73,-5 0 0,-7-6 0,-7-1 0,-3 3 73,-1 2 1,-5-4 0,5-3-557,1-1 438,-7 5 0,13-11 0,-9 3 188,-2-4 0,7-10 0,-1-3 0</inkml:trace>
  <inkml:trace contextRef="#ctx0" brushRef="#br0" timeOffset="2000">2276 76 7845,'19'-8'-13,"9"3"0,3-5 0,5 1 116,2 5 0,6-4 0,3 2 1,1 1-65,5 3 1,-5-4 0,-1 0-1,-5 1-250,-6 3 1,-5 2-1,3 0 1,-4 0 210,-3 0 0,7 0 0,-5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18.67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38 7922,'19'0'0,"0"0"0,0 0-137,0 0 155,0 0 0,8 0 1,5-2-1,6-2 89,6-2 1,-2-1-1,7 7 1,-1-2-11,1-4 0,-7 4 0,4-4 0,-4 3 33,-4 3 0,2 3 0,-12 1-166,1 2 1,-5 9 0,-1-3-108,-9 5 1,-5-4-1,-11 0 1,-5 1 78,-5 3 1,-5 2 0,-2 0 0,-2 0 53,-4 0 1,4 4 0,-7 0 0,3-4 39,0-2 0,-3 9 1,7-12-1,0 1 51,4 2 1,5 0 0,-3 2 0,4 0-74,3 0 0,1-7 0,7 1 1,3 2 7,3 2 0,4 2 0,12 0 0,1 0 5,2-1 1,9 1 0,-5 3 0,3 1 40,-1 2 0,-1 0 0,4-4 0,-5 3-27,-1 1 1,-3 2 0,-6-4-1,0 3-33,0-3 1,-9-2-1,-3-2 1,-5 0-11,-2 0 1,0 0 0,0 0 0,-2 0 3,-5 0 0,-3-2 0,-9-3 0,0-1-59,0 2 0,-6-5 0,-3 3-112,-1 2 117,5-7 1,-11 3-1,5-7 1,-1 2-139,-1-2 1,7-2 0,-5-2 0,3 0-11,4 0 1,1 0-1,4 0 1,-1-2 205,0-4 0,0-4 0,0-9 0</inkml:trace>
  <inkml:trace contextRef="#ctx0" brushRef="#br0" timeOffset="776">1802 588 7884,'30'0'-239,"-5"-2"0,-4-2 1,-2-2 111,0 2 1,-2-1 0,-3 1 307,-1-2 0,-7-1 322,7 7-427,-9 0 1,-4 0 0,-12 0 0,-5 0-41,-2 0 0,4 0 0,-2 0 0,-4 0 49,0 0 1,-2 0-1,-2 3 1,-5 3 13,1 7 1,-7-3-1,6 3 1,-1-1-3,-1-1 0,7 6 1,-5-5-1,3 5 22,4 2 1,2 0 0,4 0-1,2 0-10,2 0 1,9 0-1,-2 0 1,4 0-119,2 0 0,2-6 0,4-1 0,9 3 38,8 2 1,0-4-1,7-3 1,-1-2-95,1-3 0,1-3 0,7-2 1,-2 0 13,-4 0 1,4-2 0,-7-3 0,3-3 28,-1-2 0,-8-3 0,3-4 0,-5 2-108,-2 3 0,6-1 1,-2-6-1,-4 0 129,-4 0 1,-5 0 0,5 0 0,-4 0 1,-3 0 1,5 0 0,-5 2 0,1 3 2,-1 1 0,-2 0 0,-3-4 262,3 5-146,-4-5 1,4 15-1,-12-4 0,2 10 0,-7 4-9,3 3 1,-5 1 0,7 7 0,2 0-11,2 0 1,8 0-1,2 2 348,3 5-327,-7-5 0,13 12 1,-4-7-1,3-3-10,3-2 1,2 4 0,3 1 0,3-3-135,3-2 1,-1-9-1,5 1 1,-5 0-222,-1-3 0,3 5 0,-3-7 0,-1 1-206,0-1 1,-1-1-1,-5-7 1,2 0-769,2 0 1,1 0 1216,-7 0 0,-1 0 0,1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22.86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304 47 6946,'11'-19'161,"-3"8"0,-8 1-85,0 4 0,-2 6-15,-4 0 1,-5 2 49,-8 10 0,0 1 1,0 8-1,0 4-49,0 7 0,-6 4 1,0 2-1,-1 0 5,-1 0 1,6-5 0,-2 1-1,8 2-58,9-2 0,-3-7 0,3 2 0,4-1-8,6-5 0,2-8 1,11-3-1,4 1-22,0-2 1,9-3 0,1-8 0,3 0 4,-2 0 0,4 0 0,-7-2 0,3-2-16,-1-3 1,-7-5-1,3 3 1,-2-1 18,1-5 1,-1 0 0,-8 1-1,-3 1-1,-1-2 0,-7 5 1,5-3 68,-3-2 0,-3 0 0,-12 1 0,-5 1-49,-5-2 0,-4 5 1,-5-3-1,-5 1 2,-5 1 0,-2-4 0,0 9 1,0 2-24,0 2 0,2-5 0,3 1 0,1 2-107,-2 2 1,7 8 0,2 2 0,6 3-413,6 4 1,5-5 533,8 3 0,-9-1 0,-1 7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25.21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0 548 7840,'0'-10'-35,"3"1"1,3 9 150,6 0 1,-1 0 0,2 0-43,1 0 0,10 0 1,3 0-1,3 0 1,3 0-41,3 0 1,8 0-1,1 0 1,-1 2-86,2 5 1,-10-5 0,4 6 0,-2-2 27,-4 1 1,-9 8 0,0-5 0,-6 3 89,-6-1 1,-3-5 0,-5 5 13,1 3 0,0 2 0,-6 2 1,0 2 7,0 4 0,-6-2 0,-2 7 0,-1-1 22,1 1 0,-7-5 0,4 7 0,-1 2 25,-1 1 0,7-3 0,-7 0 0,0 1-30,3 3 0,-7-4 0,4-3 1,-1 1-46,1-1 0,-4-6 1,7 3-1,-3-5-93,0-2 0,9-7 1,-2 1-1,2 0-370,-3-3 0,5 1-1364,-4-5-25,4-4 1791,2 7 0,8-9 0,3 0 0</inkml:trace>
  <inkml:trace contextRef="#ctx0" brushRef="#br0" timeOffset="392">1385 908 7562,'-19'0'208,"0"3"1,0 1 0,0 4 4,0 3 0,-2 1 0,-2 7 1,-5-2-62,-1-4 1,4 6 0,-5-2 0,3 6 80,4 0 0,-5-2 0,5-2 152,6 0-309,-2 0 1,15 2 0,-7 2 0,3 3-76,4-3 1,4 0 0,4 0 0,4 2-77,3-1 0,8-3 1,6-2-1,1-3 6,1-3 1,0 4-1,7-6 1,-2 1-82,1 1 0,3-9 0,2 2 1,0-4-158,0-2 0,-6 0 0,-3 0 1,1 0-221,-1 0 0,-6-2 1,3-4 526,-5-7 0,-2-3 0,0-3 0</inkml:trace>
  <inkml:trace contextRef="#ctx0" brushRef="#br0" timeOffset="972">2144 17 7893,'0'-10'-173,"-2"3"1,-7 11 270,-10 3 0,-2 14 1,-11-2-1,-1 4 229,-3 4 0,-2 3 0,0 8 215,0 0-433,0 0 1,9-7 0,3 1 213,5 2-266,11-7 1,-5 2-1,9-5 1,1 1-33,3-2 1,11-2 0,3-2 0,5 0-91,2 0 1,7 0 0,1-2-1,2-2 24,5-3 0,0-7 0,0 1 0,-5-4-81,-1-2 1,3 0 0,-6-2 0,-1-2 89,-3-3 0,-2-5 0,0 3 0,0-1 106,0-5 1,-9-2 56,-4-2-87,5 0 0,-9 0 0,2 2 0,-8 3-14,-9 1 0,-6 7 1,-6-5-1,-6 3-15,-5 3 1,-2-3 0,0 2 0,-2 1-61,-4 3 1,10 2 0,-2 0 0,7 0-294,5 0 0,3 7 1,2 1-1,2 3-156,5 3 0,3-3 494,9 2 0,0-1 0,0 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17.085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1 1 7651,'12'0'229,"0"0"0,1 0-191,-1 0 1,1 0 0,0 0 0,2 0 52,2 0 1,3 0 0,-2 0-42,2 0 0,-4 0 0,3 0 0,0 0-12,1 0 1,-4 4 0,3 0 0,1-1-43,-1-2 1,-4-1 0,3 0 0,-2 1-97,1 4 1,-1-4-1,-3 3 1,-1-3-272,0-1 1,-3 0 0,-1 0-127,1 0 0,-2 0 497,2 0 0,-1 0 0,4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24.0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0 491 7721,'0'-13'-277,"0"1"0,11 8 0,6-5 517,6 1 1,11 6 0,-1-5-1,7 5 21,5 2 1,1 0 0,-4 0 0,4 0-234,3 0 1,-7 2-1,2 5 1,-6 3 38,-6 1 0,-5 6 0,-8-7 1,0 3-132,0-1 0,-8 1 0,-5 6 0,-4 0-109,-2 0 1,0 0 0,-2 0 0,-2 0 159,-3 0 0,-7 0 0,1 0 18,-4 0 1,0 0-1,3 0 6,1 0 0,9-7 1,-3 1 15,5 2 1,2-5-1,0 3 1,2-1 13,5-1 1,1 6-1,7-5 1,-2 5-13,1 2 1,5 0 0,4 0 0,3 2-32,-3 5 0,-8-5 1,-5 4-51,-1-4 1,-3-2 0,-8 0 0,-4-2 9,-7-5 1,-6 3 0,-4-6 0,-5 1 33,-1 5 0,-3-7 0,-6 1 1,2-3-86,5 0 0,-5 7 0,4-7 0,-1-1-145,1-3 1,-2-2-1,9 0 1,2 0-2,2 0 239,2 0 0,0-17 0,0-4 0</inkml:trace>
  <inkml:trace contextRef="#ctx0" brushRef="#br0" timeOffset="379">664 74 7914,'19'0'-220,"-6"-9"0,-1-3 337,3-5 0,2 6 1,2 3-1,0 2 117,0-1 1,0 3 0,2 10 0,2 9-75,2 8 1,3 0 0,-5 9-1,4 2-20,3 2 0,-5 8 0,7 2 15,1 3-125,-5-7 0,6 19 1,-7-4-1,0 4 35,1 4 1,-9 3 0,-9 8 0,-1 0-82,-5-1 1,-2-5 0,-2-3 0,-2-1-4,-4-5 1,1-4-1,-9-7 1,-5-3-42,-5-1 0,-7-6 0,3 4 0,-1-6-287,-5-6 1,-2 2 0,1-7 0,1-2-104,2-4 0,9 2 1,-2-12-1,4 0 450,2-5 0,0 4 0,0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27.26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377 563 7791,'-12'0'-104,"-1"2"255,-2 5 1,-2 1 0,-1 9 0,-4 0 0,-3 4 0,4 4 0,-6-2 0,-1 5-115,-3 1 0,3-6 0,3 3 0,4-3 4,2 2 1,0-4 0,2 4 71,4-3 1,7-3-172,12-1 0,11-5 1,11-2-1,-1-3 34,1-4 1,5-2-1,1 1 1,6 1 29,4 2 1,3 0 0,-5-6-1,4 2-11,3 5 0,1-5 0,5 4 0,-2-4-34,-3-2 0,-8 0 1,5 0-1,-3 0-47,0 0 1,-6 0-1,-8 0 1,-3 0-242,-4 0 0,-2 0 0,-2 0-743,0 0 1070,-8 0 0,6 9 0,-7 1 0</inkml:trace>
  <inkml:trace contextRef="#ctx0" brushRef="#br0" timeOffset="262">738 544 7478,'-11'2'406,"5"5"0,2 3 0,-1 11 325,-1 5-566,0 3 1,4 11 0,-2 4 0,-3 7-72,3 4 1,-4 2 0,-1 2 0,1 0-104,-1-3 0,1 3 1,4-14-1,-5-3-212,-1-2 1,5-2-1,-1 0 1,4-2-339,2-5 1,-6 3-1,-1-9 1,1-4 558,-2-6 0,5 10 0,-5-4 0</inkml:trace>
  <inkml:trace contextRef="#ctx0" brushRef="#br0" timeOffset="625">871 13 7919,'10'-8'-14,"7"6"0,-7-1 1,3 14 167,0 14 0,6 17 0,6 9 1,0 6 126,3 6 0,1 5 0,9 5 0,2-1 22,4-2 0,-8-1 0,6 7 0,1 0-120,-3 0 1,-7-7 0,-3-1-1,-3-3-74,-4-4 0,-10 2 0,-7-4 1,-4-6-125,-2-5 0,-2 3 1,-4-7-1,-7-2-146,-3-1 1,-12-10 0,-3-1 0,-3-3 27,2-4 0,-6-2 1,2-4-1,-6-2-653,0-2 1,2-9 0,2 2 785,0-4 0,-8-2 0,-3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33.40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266 683 8012,'-13'2'369,"0"4"-232,-1 7 1,3-2-1,1 1-127,1 3 1,3 2-1,6 2 1,0 0-57,0 0 0,2 0 0,4 0 1,7 0 39,4 0 1,4 2-1,2 2 1,2 2 13,-1-2 1,3 5 0,-2-1 0,-2 0 24,-2 1 0,-2 3 0,0-5 1,-2-1-13,-4 2 0,-5-5 1,-8 3-1,0-4 10,0-2 0,-2 0 1,-4-2-1,-7-3 10,-4-1 1,-4-2 0,-2 3 0,-2-3-153,2-3 1,-5-1-1,1-5 1,0 2-101,-1 2 0,-3 1 0,3-7 0,1 0-263,-1 0 0,-3-9 0,3-3 474,-1-5 0,6-11 0,-5-1 0</inkml:trace>
  <inkml:trace contextRef="#ctx0" brushRef="#br0" timeOffset="217">323 569 7952,'19'-8'27,"0"-3"1,2-1 35,4-1 0,-4 9 0,6-3 0,1 5-21,3 2 0,-1 0 1,2 0-1,1 0-12,3 0 0,-4 2 0,-3 3 0,1 1-723,-1-2 1,-6 5 692,3-3 0,3 9 0,1-5 0</inkml:trace>
  <inkml:trace contextRef="#ctx0" brushRef="#br0" timeOffset="567">854 0 7935,'19'0'0,"-7"0"0,1 2 94,2 5 0,2 12 0,2 14 0,2 9 259,4 9 1,-2 4 0,9 2 0,1 2-83,3 4 1,2 4 0,0 9 0,2 0-98,4 0 0,-10 0 0,2 0 1,-4 0 29,-3-1 1,-12 1 0,0-2 0,-7-4-314,-5-7 1,-5 0-1,-9-4 1,-8-4-28,-6 0 1,-11-9 0,5-2 0,-3-4 21,1-2 1,-3-2 0,-8-4 0,-2-7-13,1-4 0,10-2 1,3-2-1,1-2-599,-1-3 0,7-8 1,-2 3 724,4-5 0,2-2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30.03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378 740 7941,'11'-2'314,"-3"-2"-346,1-3 1,-7 3 78,4 11 1,-6-3-1,-6 8 1,-7 3-49,-4 2 1,-2 4 0,-2 2 0,-4 3 40,-7-3 0,3 4 0,-3-2 1,0-1 18,3-3 1,-5 4 0,9-2 0,2-4-25,2-4 1,4-2 0,2 5-92,2 1 1,9-6 54,-2 0 0,6-3 1,6 3-1,7-5 57,4 1 1,8-7 0,2 6 0,3-1-1,4-1 1,1 2 0,3-3-1,2 1-31,5-2 0,-5 0 1,4 1-1,-4 1-62,-2-2 1,6-2-1,-2-2 1,-4 0-11,-4 0 1,-4 0 0,3 0-1,-3 0-296,-3 0 1,-2 0 0,-6 0-1,-2 2-967,-4 5 1310,4-5 0,-15 6 0,-2-16 0,-11-3 0</inkml:trace>
  <inkml:trace contextRef="#ctx0" brushRef="#br0" timeOffset="292">321 664 7835,'0'13'310,"0"-1"1,0 5-186,0 7 1,0 5 0,0 9 0,2 0-46,5 0 1,-5 6 0,4 0 0,-4 1-65,-2 1 1,2-4-1,3 7 1,1-3 19,-2-4 1,-2-2-1,-2-4 1,0-2 54,0-3 0,0-8 0,0 3-785,0-5 423,0-2 1,0 0-1,0 0-358,0 0 0,2-2 629,5-5 0,3 5 0,9-6 0</inkml:trace>
  <inkml:trace contextRef="#ctx0" brushRef="#br0" timeOffset="1412">1440 588 7397,'2'-12'550,"5"-1"-375,-5 9 1,6-2-1,-6 12 1,3 6-50,1 5 0,0 2 0,-6 2 0,0 5 35,0 5 1,0 5 0,0 4 0,0 2-32,0 3 1,0 7-1,0-3 1,0 1-53,0 1 0,0-9 0,0 2 0,0-4-49,0-2 0,0-8 0,0-3 1,0-2-102,0 1 1,0-7 0,0-7-350,0 3 403,0-6 280,0-1-226,0-8 0,2-2-281,5-4 168,3-5 0,9-2 0,0 1 0,0-3-85,0-2 1,6 4 0,3 1 0,-1-1 67,1 3 1,3-5 0,-6 9 0,-1-1-12,-3-1 0,0 6 0,2-5 1,2 5 138,-2 2 1,-2 2 0,-2 5 74,0 5 1,0 11 0,0 3 0,0-3-105,0-2 0,-6-2 0,-3 0 0,-1 0 33,-5 0 0,5 0 0,-3 0 0,-2 0-17,-2 0 1,-4 0-1,-4 0 1,-7 0 32,-4 0 1,-2-7 0,-2 1 0,-2 0-46,-2-3 1,-9 5-1,2-9 1,-3 1-66,-3 1 1,0-6 0,0 4 0,0-4 7,0-2 0,0-2 0,2-2 0,2-4-291,3-3 0,8-1 1,-3-7-88,5 0 1,11 0 0,3 0 0,5-2 425,2-5 0,0 5 0,0-6 0</inkml:trace>
  <inkml:trace contextRef="#ctx0" brushRef="#br0" timeOffset="2071">2446 171 7593,'-19'-6'-508,"0"-1"1,0 1 0,0 6 639,0 0 0,0 0 0,0 0 0,0 0 202,0 0 0,0 0 1,0 2-175,0 5 0,6-5 0,3 6-95,1 1 1,3-5 35,6 8 0,0 1 1,2 6-183,4 0 0,5-2 1,8-2-1,0-3 107,0 3 0,2 2 0,4 2 0,5 0 12,-1 0 0,5 0 0,-9 0 0,-2 0 20,-2 0 0,3-7 0,-3 1-23,-4 2 0,-11 1-68,0 3 0,-6-2 1,-8-4-1,-9-5-12,-6 1 0,-9-7 0,5 4 0,-1-4-55,1-2 0,-5 0 0,7 0 0,2 0-3,2 0 1,8 0 0,1 0-801,-3 0 903,-2-8 0,-2-3 0,0-8 0</inkml:trace>
  <inkml:trace contextRef="#ctx0" brushRef="#br0" timeOffset="2384">2218 38 7942,'13'-2'0,"-1"-2"64,3-2 0,4-1 0,4 5 0,4-2 197,3-2 0,-1-1 1,7 7-1,0 0-22,4 0 1,4 0 0,-1 0 0,3 0-145,2 0 1,1 2 0,1 3 0,-7 1-27,-10-2 0,1-2 0,-9 0 0,-1 3-854,-3 1 0,-9 0 0,-1-4-949,-3 5 1734,-1-5 0,-16 15 0,-1-7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35.37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76 7159,'2'-13'-77,"5"3"290,5 1 0,5 1 0,2 4 1,2-3 107,5 3 1,3 0 0,9 0-123,0-3 0,0 1 1,0 6-1,0 0-140,0 0 1,-2 9 0,-3 3 0,-3 5-62,-3 2 1,-2 0 0,-6 2 0,-2 2-102,-4 3 0,-5 7 1,-8-1-1,0 2-5,0-3 1,-2 5 0,-4-4 0,-7 3 78,-4 3 0,-4-6 1,-2-3-1,-4 1 76,-3-1 0,5-5 0,-5 3 0,3-2-37,4 1 0,-5-1 1,3-6 241,2 0 0,2 0-114,2 0 1,8 0-34,5 0-81,4-9 0,2 1-3,0-5 1,8 5 0,5 6-9,4-5 0,-4-3 1,-1-7-1,3 2-67,2 2 1,-5 3 0,1-5-1,2 2-92,2-2 1,2-1-1,0-1 1,0 2-339,0 2 0,0 1 1,0-7-239,0 0 0,-7 0 722,1 0 0,-1-9 0,7-1 0</inkml:trace>
  <inkml:trace contextRef="#ctx0" brushRef="#br0" timeOffset="484">1309 114 7793,'-19'0'-241,"0"0"1,0 0 0,0 0-1,0 0 424,0 0 0,-2 2 0,-2 4 0,-2 7 2,2 4 1,-5 2 0,3 0-1,0 2-67,-3 4 0,5 5 0,-7 5 1,3-1-16,4-2 1,2-1 0,2 7 0,2-2-59,4-4 0,5 1 0,8-5 1,2-1-43,4 1 1,7-3-1,10-8 1,5-2-9,1-3 1,-4-1 0,7 1 0,2-3 9,2-1 0,-1-6 0,-1 5 0,-2-7-16,1-7 0,1 3 0,0-11 0,-3-4 91,3-4 0,0-4 0,0 2 1,-3-7 94,3-4 1,-7-2 0,-1 0 0,-3 0-100,2 0 1,-10-6 0,4 0 0,-4 2-74,-5 2 0,-1 4 0,-9 2 0,0 5-113,0 1 0,-3 3 1,-3 8-131,-7 4 1,-6-1 0,-6 7-1,-6 3-188,-5 2 0,-9 2 1,-1 0-1,0 0-283,-1 0 1,3 2 710,6 5 0,0-5 0,0 6 0</inkml:trace>
  <inkml:trace contextRef="#ctx0" brushRef="#br0" timeOffset="1666">2219 512 7890,'-12'-6'13,"-1"0"1,0-1-1,-5 7 69,-1 0 1,0 0-1,0 0 1,0 0 118,0 0 1,0 0-118,0 0 1,0 2 0,0 3 0,0 1 23,0-2 0,0 7 0,2 1-53,4 5 0,-1-4 0,7-1-94,3 3 1,2 2-1,4 0 1,4-2 14,7-3 0,4-5 1,2 3-1,0-1-57,0-5 1,0 4-1,0-1 1,0-3 94,0-2 1,0-2 0,0 0 55,0 0 1,-7-6 0,1-1 0,0 1-24,-3-3 1,5 5 0,-7-6 110,3 1 0,-5 1-104,7 2 1,-3-5-57,3-8 0,-5 6 0,-5 3-25,3 1 0,-4-5-104,6 12 201,-8-7 19,0 9 23,0 9 0,0-5-3,0 8-58,0-7-30,0 3 1,0-6-90,0 4-43,0-3-46,0 5 89,0-8-90,0 0 136,0-8 0,0 3-41,0-7 1,0 5 29,0-5 1,0 5 42,0-5 78,0 8-84,0-5 42,0 9-120,0 0 162,0 9-45,0-7 0,0 8-11,0-3 0,0-3 1,-2 6-1,-2 1 53,-2-1 0,-1-3 0,5 3 0,-2 1 11,-2-1 1,-7 3-1,5 6-4,-3 0 1,7 0-1,-2 0 14,3 0 0,3 0 0,0 0-26,0 0 1,3 0 0,3-2 0,7-3-78,3-1 1,-3-7 0,0 5 0,1-3-318,3-4 0,4-1 0,3-3 0,1 0-881,-2 0 1,-8 0 1194,-3 0 0,-7-9 0,3-1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39.49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380 76 7790,'-19'-9'-249,"6"7"1,0-4 304,-1 4 0,-3 2 195,-2 0 1,2 2-1,2 2-126,3 3 0,7 7-94,-1-1 1,6-3 0,6 3 8,7 2 0,6 2 1,2 2-1,0 0-23,-4 0 0,-2 0 0,2 2 0,-3 2-45,-1 2 1,-9-4-1,3-4 28,-5 4 0,-2 2 212,0-4-206,0-8 1,-9 4-1,-1-7-27,-1 3 1,-6-7 0,5 2-1,-5-2-86,-2 3 0,-2-5 0,-2 4 0,-5-4-227,-1-2 1,-3 0-1,-4 0 1,2 0 333,3 0 0,-1-8 0,-6-3 0</inkml:trace>
  <inkml:trace contextRef="#ctx0" brushRef="#br0" timeOffset="392">209 19 7916,'19'0'164,"0"0"1,2 0 0,4-2 75,7-4 1,-1 3-1,5-3 1,4 4-110,0 2 1,3 0 0,-1 2 0,2 2-194,-2 3 0,-2 1 1,-2-4-1,-2 3-208,-5-3 0,-3 4 1,-11 1-1243,-5 1 1512,-3-6 0,-26 13 0,-4-6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41.3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380 717 7862,'19'-8'54,"-3"-3"1,-1-8 0,-4 0 297,-3 0 0,5 7 101,-7-1 22,0 9-139,-6-13 0,0 17 0,-2-2-336,-4 6 1,-5 13 0,-8 0 0,-2 8-9,-4 5 1,-4 3 0,-9 12 0,0 5-4,0 5 1,0 2-1,0 0 1,0 0-19,0 0 1,9-3 0,3-3 0,7-7-36,7-4 0,3-2 0,9-2 0,0-4-21,0-7 1,9-4-1,5-4 1,8-2 44,3-3 0,11-8 0,-1 3 0,8-5 15,-1-2 1,0-9 0,0-3-1,2-5 57,-2-2 1,-4-2-1,-4-2 1,-4-5 8,-3-1 1,5 6 0,-7-3-1,-2 3 120,-2-2 1,-8 6 0,-3-2-47,-1 6 0,-3 2-115,-6-6 1,-8 9-1,-3 1 1,-4 3-88,-4 0 0,5-1 1,-14 7-1,1-2-135,-5-4 1,-1 4 0,-1-4 0,2 4-399,-2 2 0,5-7 1,-1 1 619,3 2 0,-7-15 0,5-2 0</inkml:trace>
  <inkml:trace contextRef="#ctx0" brushRef="#br0" timeOffset="459">512 15 7982,'-19'0'832,"7"-2"-824,-1-4 0,11 4 0,0-2 0,8 8 248,5 9-58,10 3 0,0 10 0,6 1 0,1 3 94,3 3 0,11 9 0,5 7 0,-1 4-255,1 6 1,5 10 0,-3 1 0,-1 3-59,-4 3 1,-6 7 0,-6-1 0,-7 0 36,-4 2 1,-10-10 0,-3 4 0,-1-2-151,-1-5 1,-2-5 0,-8 1-1,-4-1 72,-3-5 1,-2 2-1,-6-4 1,0-4 26,0-1 1,0-7 0,-2-1-1,-4-2 18,-7 1 1,3-1 0,-3-6 0,1 0-236,1 0 0,-6-7 1,5-1-1,-3-3 105,2-4 0,-1-8 0,7-4 0,3-3-1481,2-4 1628,2-2 0,0-10 0,0-2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46.77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1 987 7906,'19'0'85,"-3"2"1,-1 4 0,-2 9-117,2 8 0,1 6 1,1 11-1,-2 5 328,-2 5 0,-9 11 1,2 5-1,-4-1 66,-2 0 0,0 1 1,0-5-1,0 0-328,0-6 0,0 0 1,-2-11-1,-2-2-300,-2-2 1,-1-4-1,7-5-538,0-5 803,-8-5 0,14-11 0,-4-1 0</inkml:trace>
  <inkml:trace contextRef="#ctx0" brushRef="#br0" timeOffset="333">1101 968 7782,'-13'-11'39,"0"5"0,-3 4 139,-8 2 0,1 6 0,-8 2 1,-1 3 69,2 4 0,1 4 0,6 4 0,-3 4 89,3 3 0,11-5 1,5 7-1,5 1-131,2 3 1,2 2 0,5 0 0,7 0-182,10 0 0,5 0 0,11 0 1,2 0-122,3 0 0,-1 0 0,-6-1 0,0 1 12,0 0 0,-7-6 0,-3 0 0,-5-1 22,-6-1 0,-5-3 0,1-8-58,-7 0 39,-4 0 1,-12 0-1,-7 0 1,-8 0-246,-5 0 0,-1-7 1,-7-1-1,-2-3-210,-5-3 0,5-3 0,-4-2-665,4 0 1201,-6-9 0,-3-10 0,-8-10 0</inkml:trace>
  <inkml:trace contextRef="#ctx0" brushRef="#br0" timeOffset="521">911 1005 7771,'38'0'67,"-4"-8"0,1-2 152,6-1 1,3-4-1,-2 9 1,4 2-188,3 2 1,-7 2 0,2 0 0,-4 0-111,-2 0 1,-6 2 0,-3 2 0,1 2 337,-1-2-260,-6-1 0,5 5 0,-9 3 0</inkml:trace>
  <inkml:trace contextRef="#ctx0" brushRef="#br0" timeOffset="1057">1935 607 7792,'-12'21'96,"1"5"1,3 7 128,3 9 0,3 7 0,0 10 0,-2 4 150,-2 7 1,-1-3-1,9 3 1,3 1-140,1 3 0,2-4 0,-3-1 0,3 3-71,3 2 0,-7-5 0,2-4 0,-4-3-263,-2-8 0,0-9 1,0-3-1,0-6-438,0-5 1,0-14 193,0 2 352,0-13 0,0 1 0,0-14-100,0-5 1,7-5 0,1-4 0,2-2-36,5-3 1,4-7-1,4 1 1,5-4 5,1-2 0,-3 2 1,3 3-1,1 3 124,-1 3 0,-4 1 1,5 10-1,-3 1-35,-4 2 1,5 7-1,-1-5 1,1 3 241,-1 4 1,0 2 0,-3 2 0,1 2-127,-2 4 0,-2-2 0,-2 11-35,0 6 0,0-2 0,-8 11 0,-3-7 0,-2 4 2,1 3 1,-1-5 0,-6 7 0,-2-1-2,-4-1 0,-5 5 0,-8-5 0,-2-1 9,-4-3 0,-5 1 0,-8-2 0,0-1-109,0-3 1,0-2-1,1 0 1,-1-3-138,0-3 1,0 2 0,0-9 0,0-2-24,0-1 0,0-6 1,2-1-1,2-4-2208,3-3 2416,8-1 0,-13-16 0,6-1 0</inkml:trace>
  <inkml:trace contextRef="#ctx0" brushRef="#br0" timeOffset="1405">2808 0 7816,'-11'9'-24,"1"-5"0,5 11 1,-3 4 128,-3 4 1,7 11 0,-2-5 0,2 5 212,-3 4 0,5-5 0,-4 12 0,4-5-295,2-2 1,0-9 0,0-1-1,0-3-386,0 0 0,0 0 0,0-6-205,0 0 568,0-8 0,0 6 0,0-7 0</inkml:trace>
  <inkml:trace contextRef="#ctx0" brushRef="#br0" timeOffset="1767">3301 19 7644,'-9'11'-72,"-1"-3"0,-9-6 0,0 5 173,0 5 1,-6 7-1,-1 4 1,3 3 326,2-3 0,4 0 0,5 0 0,5 5-223,5 1 1,2 1-1,2 3 1,5-3-172,5-3 0,7 5 1,6-7-1,5-2-51,-1-2 1,7-4 0,-4-2-1,4-4 41,2-3 1,0-2 0,0-6 0,-1-2-164,1-4 0,0-5 1,-2-8-1,-2-2 6,-3-4 0,-7 4 0,1-6 1,-6 1 119,-6 1 1,-3-7-1,-6 5 1,3 0 88,-3-1 1,-10-3 0,-7 3 0,-6-1-23,-6-5 0,1 7 0,-7 1 0,-5 7-75,-6 7 1,2 3 0,-7 9 0,3 0-353,0 0 0,-7 2 0,5 5 1,0 7 372,-1 10 0,3-3 0,6 6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45.86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1 757 7532,'21'-10'0,"4"1"65,7 1 1,4 6-1,4-4 1,2 1 65,2-1 0,9 4 0,-3-4 0,5 4-14,2 2 1,0 0 0,0 2 0,-2 2 48,-5 2 0,3 7 0,-11-5 0,-6 3-23,-9 4 1,-6-1 0,-2 1-1,-2 0-143,-4 6 0,-5 0 1,-8 8-1,0 3-173,0 4 1,-8 0-1,-5 14 1,-4 3 200,-2 2 1,-6 2-1,-2 0 1,-3-1 9,-4 1 1,7-8 0,0-3 0,1-4-201,1-4 0,0 9 0,8-16 0,2-1 43,2-1 1,1-8 118,-7 5 0,0-5 0,0-2 0</inkml:trace>
  <inkml:trace contextRef="#ctx0" brushRef="#br0" timeOffset="345">1177 56 7934,'0'-19'298,"2"8"1,2 3-1,4 1 52,3 1 0,2 2 0,8 10 0,2 7-260,2 4 1,9 10 0,0 5-1,6 6 68,4 6 0,9 13 1,-3 12-1,3 7-84,-3 6 0,-23-39 0,-1 1 1,-3 4-1,-2 1 0,0 0 1,-2 1-32,-1 0 1,-2 1-1,1 3 1,-2-1-1,-4-2 1,-1 0-1,-2-2 1,-1 1-38,3 47 1,-4-3-1,-10 1 10,-8 0 1,-3-9-1,-15-3 1,1-7-1,-1-7-39,-3-6 0,-10 3 0,-3-5 0,-2-4-426,-5-5 1,0-7 0,1 3-1,3-4-358,3-8 0,2-6 0,6-11 807,0 0 0,0-9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43.07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39 1005 8792,'0'-12'53,"2"1"0,4 1 177,7-1 1,4 7 0,4-2-1,2 1-67,2-1 0,1 4 1,-5-4-1,2 6-141,2 6 0,1 4 0,-8 9 0,-1 0-158,-4 0 0,2 9 0,-9 3 0,-2 3 11,-2-2 0,-4 6 0,-2-3 0,-4 8-48,-3-1 0,-4 0 0,-8 0 0,-2 2 99,2-2 0,0-1 0,-1-4 0,-1 1 66,2 0 0,-5 0 0,3-2 1,4-2 26,6-3 0,1-7 0,5 1 0,1-4 92,-1-2 1,3 0 0,6 0-66,0 0 0,6-7 1,3-1-1,1-3 146,5-3 1,8-3 0,5-2 0,1 0-20,5 0 1,-5 0-1,3 0 1,2 0-105,1 0 0,-3-7 1,0 1-1,-1 0-158,-1-3 1,-1 7 0,-5-4 0,1 4-311,-2 2 1,-2-7 0,-2 1-76,0 2 0,0-4 0,0 1 474,0 3 0,0-7 0,0 1 0</inkml:trace>
  <inkml:trace contextRef="#ctx0" brushRef="#br0" timeOffset="408">1423 1062 8289,'-16'2'-118,"3"5"0,-4 3 0,2 9 0,-6 0 198,-4 0 0,-9 6 1,5 3-1,-3 1 49,1 5 0,5-4 0,-1-1 1,4-2-140,6-3 1,4-3 0,-2-4-1,5-3 29,1-1 0,3-7 0,8 7-22,5 2 1,-3-7 0,11-2 0,4-3 63,4-3 0,10 0 0,-1 0 0,2 0 7,-3 0 0,9 0 1,-4 0-1,2 0 40,4 0 0,0-3 1,-6-1-1,-2-2-17,-2 2 0,-1-5 1,7 3-1,-2 0-157,-4-3 1,1 7-1,-7-4-62,-3 4 1,-8 2-591,-3 0 0,-8 2 1,1 2-682,-10 2 1399,3 1 0,-15-7 0,7 0 0</inkml:trace>
  <inkml:trace contextRef="#ctx0" brushRef="#br0" timeOffset="692">1518 835 7779,'-8'10'282,"6"7"0,-5-4 1,5 6-95,2 6 0,0 4 0,0 12 0,0 3 120,0 6 0,0 5 0,0 2 1,0 2-244,0 4 1,0-4 0,0 5 0,0-5-141,0-3 1,0-5-1,0-3 1,0-1-228,0-5 1,0-2 0,0-2-1,0-2-304,0-5 0,0 3 0,0-9-250,0-1 856,0-12 0,-8 5 0,-3-6 0</inkml:trace>
  <inkml:trace contextRef="#ctx0" brushRef="#br0" timeOffset="1259">2125 702 7947,'-10'4'582,"3"7"-518,5 8 0,2 16 0,0 8 0,2 14 34,5 8 0,-5 11 0,4 8 0,-4 0-6,-2 1 0,0-3 0,2-6 1,3 0-31,1-1 0,0-5 1,-6-3-1,0-1-45,0-5 1,0-9-1,0-3 1,0-3-35,0-4 0,0-8 0,0-4-8,0-3-21,0-2 1,0-16 55,0-9 0,0-11 0,2-14 0,3-7-46,1-3 0,9-5 1,-3-3-1,5-1-3,2 2 0,0-4 0,2 3 0,2 6 20,3 3 1,1 11 0,-4-3 0,2 5-8,-1 2 0,-1 2 0,0 5 0,2 3 68,-2 1 1,-1 6 0,-4-2 0,1 6-10,0 4 1,0 9 0,0-3 0,0 7-12,0 7 1,-2 1-1,-4 7-11,-7-3-8,-4 1 0,-2 4 0,0-2 0,-4-3-21,-9 3 1,1-7-1,-16 1 1,3-3 4,0 0 1,-7 1-1,5-7 1,-1-3-4,1-3 0,-7 2 0,5-7 0,-3 1-155,1-1 1,5-2 0,-3-6 0,-1 0-199,1 0 0,-1-2 1,-4-4-1,5-7-596,2-4 965,1-2 0,7-8 0,0-2 0</inkml:trace>
  <inkml:trace contextRef="#ctx0" brushRef="#br0" timeOffset="1746">2998 209 7810,'0'-11'-7,"-9"-3"55,-3 7 0,-5 3-8,-2 10 1,0-1-1,0 5 1,0 1 39,0-1 0,0-4 1,0 7-1,0 2 35,0 2 0,2-5 1,5 1-1,3 2-131,1 2 1,6 2 0,-5 0 0,5-1-17,2 1 1,9 0 0,3 0 0,5 0 17,2 0 1,2 0 0,2 0 0,3-2 14,-3-4 0,4 4 0,1-7 0,-1 3 19,0-1 0,-1 1 1,-7 4-1,0-2 39,0-3 0,-7 1 1,-1 6-48,-3 0 1,-2 0 0,-8-2 0,-4-2-19,-7-3 0,-3-1 0,-3 1 0,0-3-153,0-1 1,-2-6-1,-3 5 1,-1-5 35,2-2 0,-4-2 123,1-5 0,-16-3 0,2-9 0</inkml:trace>
  <inkml:trace contextRef="#ctx0" brushRef="#br0" timeOffset="1946">2827 76 7810,'38'0'-26,"-2"-2"0,0-4 0,-1-7 95,5-4 1,11 4 0,0 3 0,3 1 467,3 5 1,-2 2 0,-2 2-1,-5 0-558,-1 0 0,-3 0 0,-8 0 0,-5 2-595,-5 5 1,1-5 615,-2 4 0,1 5 0,-7-1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17.468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31 1 7651,'-13'7'-294,"5"2"249,0-4 0,6-1 0,2-4 158,7 0 0,4 0 1,2 0-1,0 0 104,4 0 1,-2 0 0,5 1 0,2 2 27,2 1 1,2 0 0,1-4 0,4 1-178,0 3 1,-3-2-1,2 3 1,-1-1-85,0 1 0,-2-1 0,-5-3 0,-3 2-1,-1 1 1,0 1 0,-3-2-1,1 1-94,0-1 0,-7-2 0,-1 1 1,2 1 32,1 1 1,-3 0-659,1-4 104,-7 0 0,4-2 632,-6-2 0,0-3 0,0-5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57.06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76 437 7825,'-6'-13'-65,"0"0"1,-1 1 1213,7-7-785,0 8 0,2 7 0,3 15-187,1 8 1,0 21 0,-6 4 0,0 11 4,0 8 1,0 4-1,0 7 1,0-4-35,0-7 0,0-4 0,0-2 0,0-2-182,0-5 1,-6-4 0,-2-8-1,-1-2-565,1-4 0,-1 2 1,5-9-381,-2-2 1,-1-8 978,7-3 0,-8-16 0,-3 2 0</inkml:trace>
  <inkml:trace contextRef="#ctx0" brushRef="#br0" timeOffset="346">797 588 8310,'-19'11'0,"0"-5"94,0-4 1,-2 0-1,-2 5 1,-5 5 4,-1 5 1,-1 11 0,-3 3-1,3 5 177,3 2 1,8 2 0,8 2 0,3 0-89,4-6 1,10 2-1,9-6-229,8 4 31,6-7 0,11-1 0,5-10 0,5-1-72,5-4 1,2 2-1,-2-9 1,-3-2 21,-1-2 1,-9-2-1,2-2 1,-3-4 22,-4-7 0,-7-4 0,-5-2 0,-4 1 22,-2-1 0,-8-7 1,-5-1-1,-4-3-52,-2-3 1,-2-3-1,-4-2 1,-7 0-59,-4 0 0,-8 0 0,-2 0 0,-3 0-196,-4 0 1,-1 0-1,-3 3 1,0 1-235,0 2 1,0 7-1,0-5 555,0 3 0,0-7 0,0 5 0</inkml:trace>
  <inkml:trace contextRef="#ctx0" brushRef="#br0" timeOffset="660">1044 0 7799,'19'0'-36,"0"3"0,-1 3 0,4 9 451,3 8 0,-2 11 0,9 16 0,1 11-303,3 5 1,2 22 0,-2 1 0,-19-42-1,0 3-26,-1 1 1,-1 1-1,15 43 1,-14-47-1,-1 1 1,11 41-44,-5 1 0,-4-13 0,-3-4 0,-3-7 9,-3-6 0,5-4 0,-7-6 0,-2-7-86,-1-4 1,-12-2 0,-3-2 0,-5-3 10,-2-1 1,-9-11-1,-3 0 1,-7-6-301,-6 0 0,1-7 0,-5-2 0,-1-4-620,1-2 1,6 0 942,-2 0 0,-5-8 0,1-3 0</inkml:trace>
  <inkml:trace contextRef="#ctx0" brushRef="#br0" timeOffset="1400">1973 721 7858,'10'-12'-43,"-3"-1"0,-3 0 1,0-6 100,3 0 1,7 2-1,-1 3 291,4 1 1,2 7-1,2-5 1,4 3-141,7 4 1,1 1-1,1 3 1,-2 0-3,2 0 1,-1 0-1,1 0 1,-5 0-158,-1 0 0,-3 7 1,-8 1-1,-2 3-175,-3 3 1,-7 3 0,1 2 0,-6 2 8,-6 5 1,-7-3 0,-10 6-1,-5 1 132,-1-1 0,-3 1 0,-6 4 0,0-5 36,0-1 0,7 3 1,1-6-1,5-1 31,8-3 0,0-2 80,11 0-87,0 0 1,6-7 0,0 1 2,0 2 1,2-5-1,4 1 1,5-1 22,-1 1 1,7-7-1,-4 4 1,4-1-8,2-1 0,0 7 1,2-7-1,2-2-109,2-2 0,0-2 0,-6 0 0,0 0-397,0 0 1,0 0 0,0 0-173,0 0 0,0-8 583,0-5 0,0-12 0,0-5 0</inkml:trace>
  <inkml:trace contextRef="#ctx0" brushRef="#br0" timeOffset="1966">3016 475 7997,'-19'0'44,"0"0"0,7 0 0,-3 0 0,-4 0 126,-4 0 0,-3 2 0,7 2 0,0 4-59,0 3 0,0 2 0,3 6 0,1-1-47,2 1 1,9 0-1,-2 0 1,4 0-47,2 0 1,6 7 0,2 1 0,3 0-44,4 1 0,1 3 0,3-5 0,0-1-72,0 2 1,0-3 0,0 5-1,0-2 72,0-3 1,0-3-1,0-2 1,-2 2 16,-4 4 0,-5-10 0,-8 4 0,0-2 50,0-1 1,-2-3-1,-4-2-30,-7-3-9,-4 7 0,-8-13 1,-3 6-1,-1-1-1,-5-1 0,5 0 0,-3-6 0,1 0-5,1 0 1,3 0-1,8-2 1,0-2 19,0-2 0,8-9 0,3 4 0,1-1-53,1-1 1,2 0-1,8-5 1,5-1-78,1 0 0,5-7 0,8 1 1,4 2 65,3 2 0,-1 2 0,5 0 1,-2-2-53,1-5 1,3 5-1,2-6-8,0 0 80,0 6 0,0-15 0,0 4 1,0-2 117,0 3 1,-9-5 0,-3 6 0,-7-1 39,-7-1 0,3 9 1,-9-2-1,-1 4-82,-3 2 0,-4-4 1,-5 1-1,-5 6-81,-5-1 0,-9 6 0,-1 1 0,-2-1-124,-5 1 0,-2 5 1,-2-1-1,0 4-285,0 2 1,7 0 0,-1 0 0,0 0 440,3 0 0,-7 0 0,6 0 0</inkml:trace>
  <inkml:trace contextRef="#ctx0" brushRef="#br0" timeOffset="2754">3433 873 8033,'-19'0'33,"0"0"1,3 2 0,1 2 78,2 3 1,-6 5 0,-6-3 0,2-1 229,2 0-216,2 7 1,2-11 0,2 9-42,2 2 0,3 2 1,-3 2-1,7 0-52,4 0 1,2 0 0,2-3-21,4-3 1,5 4 0,8-7-107,0 1 0,6-3 0,0-8 0,1 0-11,1 0 0,-6 0 1,4 0-1,-4-2 5,-2-4 0,0 2 0,0-7 1,0 1 110,0-1 1,-6 5 0,0-7-25,1-2 0,-5 5 780,-3-3-555,5 9-117,-9-4 1,4 10 0,-10 4 0,-3 7 85,3 4 0,-4-5 0,2 3 0,1 4 1,3 4 0,-4 2 0,0-6 0,1 0-91,3 0 0,2 0 0,0 0 1,0 0-256,0 0 0,0 0 0,0 0-1177,0 0-6,0-8 767,0-3 0,0-25 1,0-4-1</inkml:trace>
  <inkml:trace contextRef="#ctx0" brushRef="#br0" timeOffset="3429">3813 95 8068,'8'-10'101,"-6"1"1,5 9-58,-14 0 0,3 0 0,-9 0 1,-1 0 35,-3 0 1,-2 0-1,-2 2 1,-2 5 38,-3 5 1,3-1 0,8-1 0,3 1 13,-3 0 0,6 1-121,3 7 0,4 0 0,4-2-2,4-4 0,-1 1 0,7-7 1,5-3 31,6-2 1,-2-2-1,7 0-414,-1 0 262,-6 0 0,7 0 0,-9-2 0,0-2 36,0-3 1,-3-7 0,-1 3-1,-2-2 86,2 1 0,-5 1 0,1-3 0,-3 1 44,-4-2 0,5 5 0,-3-3 233,-2-2 1,-2 5 401,-2-3-484,0 9 1,0 4 0,0 15 30,0 8 1,0 0 0,0 9 0,-2 1-61,-4 3 1,4 2 0,-4 0 0,3 2 185,3 4 1,3-4-1,1 5 1,2-5-133,-2-3 1,5-1 0,-1-4 0,1-5-374,-1 1 0,5-7 0,-7 4-597,-2-4-1415,7-10 2153,-9-3 0,-11-8 0,-12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53.83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494 930 7816,'19'-19'0,"0"0"-37,0 0 1,-7 6 0,1 0 580,2-1 0,-7 3-300,-2-2 1,-6 9-1,-6-2-230,-7 4 0,-12 4 1,-6 4-1,-5 9 38,-2 8 0,-2 0 0,-5 9 0,-3 2-32,0 2 0,-5 8 0,9 0 1,1-4 35,3-6 0,11 0 0,4-9 0,6-2 13,6-2 0,5-2 1,10-2-1,4-4 6,7-7 1,6-4-1,6-2 1,9 0-63,8 0 1,6-2-1,9-4 1,0-9-152,0-8 0,0 2 0,2-7 0,0 3 16,-2 0 1,2-9 0,-15 4 0,-2-1 190,-2-1 0,-2 3 0,-2-5 0,-2 4 107,-3 3 0,-10-5 0,0 9 0,-8 4 472,-5 4-415,7 11 1,-15-2 0,0 14-1,-12 11-6,-12 11 0,1 16 1,-6 9-1,-1 8-102,1 5 1,6 1-1,-5 5 1,3-2-90,0-3 0,-1-8 0,9 2 1,3-4-142,1-2 1,2-2-1,-3-4 1,3-7-473,3-4 0,-5-4 0,7-5-1316,2-5 1009,1-5 1,1-11 883,-4-3 0,-4-5 0,-9-2 0</inkml:trace>
  <inkml:trace contextRef="#ctx0" brushRef="#br0" timeOffset="309">987 209 7825,'8'-11'58,"-4"-3"0,7 5 0,0 1 92,-1-1 1,-4 11 0,7 13 0,2 10 118,2 13 1,8 11 0,0 16 0,1 11-54,1 10 0,2 7 0,-10-45 0,0 1 0,0 1 0,0 1-121,0 3 1,0 0 0,0-2-1,0-1 1,-1 0 0,0-1-1,-2-1 1,0-1-81,9 47 0,-4-7 0,-4-3 0,-5-5 128,-5-6 0,-5-9 0,-6 2-844,-9-1 508,0-12 1,-16-7 0,4-9 0,-7-2-211,-4-5 1,-4-3-1,-2-12 1,-4-3-496,-3-7 1,7 3 897,-2-3 0,4-8 0,2-8 0</inkml:trace>
  <inkml:trace contextRef="#ctx0" brushRef="#br0" timeOffset="717">2163 816 7988,'0'19'560,"0"4"0,0 6-366,0 9 1,0 13 0,0 0 0,0 5 391,0 8-439,0-5 0,0 6 0,0-10 0,0-3-101,0-1 0,0-9 0,0 2 0,0-6-475,0-6 0,0 2 0,0-9 0,0-2-699,0-2 0,-2-10 1128,-5-5 0,-3-4 0,-9-2 0</inkml:trace>
  <inkml:trace contextRef="#ctx0" brushRef="#br0" timeOffset="1117">2485 1005 7867,'19'-10'-178,"0"-7"1,0 7-1,0-1 1,2 3 470,4-1 0,-1 7 1,5-4 4,-2 4 0,5 2 0,-5 0 0,1 0-144,-1 0 1,5 2-1,-7 2 1,-2 4-115,-2 3 1,-4 2-1,-4 5 1,-7 1-88,-4 0 0,-2 0 1,0 0-1,-2 0-38,-4 0 0,-5 2 0,-8 3 0,0 1 19,1-2 1,-1-2 0,-3-2 0,1 2 57,2 4 1,-4-8 0,11 4-1,-3-2 45,2-4 0,-2 0 0,9 4 1,2 0 64,2 0 0,2-7 1,0 1 21,0 2 1,2 2 0,4-1-48,7-3 0,4-4 1,2-7-1,0 2-42,0 2 1,0 1 0,2-7 0,2 0-114,2 0 0,0 0 0,-6 0 0,0 0-169,0 0 1,0 0 0,0 0 0,0 0-393,0 0 1,0-3 0,0-3 638,0-7 0,0-12 0,0-4 0</inkml:trace>
  <inkml:trace contextRef="#ctx0" brushRef="#br0" timeOffset="1466">3623 588 7869,'-8'11'-232,"4"-1"0,-9-3 362,-2 5 1,-2 14-1,-2 5 1,0 5 166,0 2 0,3 8 1,1 5-1,4 2-56,3-3 0,1 5 0,7-7 0,0 3-43,0 0 1,3-9 0,3 2-34,7-4-125,3-2 0,3-2 1,0-3-1,0-3-17,0-3 1,0-1 0,0-7-1,0-3-162,0-3 1,0 2 0,0-7-1,0 1-147,0-1 0,0-2 0,0-6 0,0 0-133,0 0 0,0 0 0,0-2 0,0-4 160,0-7 0,0 3 1,0-1-1,-2 1 259,-5-1 0,5-10 0,-6-8 0</inkml:trace>
  <inkml:trace contextRef="#ctx0" brushRef="#br0" timeOffset="1721">3358 968 8029,'19'0'409,"0"0"1,2 0 0,2 0 283,2 0-542,9 0 1,-5 6 0,11 0-1,3 0-165,1 3 0,0-5 1,-6 7-1,0-3-50,0-4 1,-2-2 0,-3-2 0,-3 0-226,-3 0 0,-1 0 0,-7 0 0,-1 0-1045,1 0 1334,0-8 0,9-3 0,1-8 0</inkml:trace>
  <inkml:trace contextRef="#ctx0" brushRef="#br0" timeOffset="2145">4420 0 7935,'-19'0'-145,"0"0"1,0 0 32,0 0 0,0 0 1,2 2 477,4 5 0,-3-3 1,3 9-181,-4 1 1,7-3 0,3 1-58,5 3 0,2 2 0,2 2 9,5 0 1,-3 0 0,8 2 0,3 2 7,2 3 1,2 1-1,0-4 1,0 2-106,0-1 0,0-3 0,0 0 0,0 2-171,0 2 0,-9-6 1,-3-6-1,-5 2-56,-2 1 0,0-3 0,-2-2 1,-5-1 61,-5 1 1,-5-7-1,-4 2-237,-5-4 171,5-2 0,-12 0 1,5 0-1,1 0-235,-1 0 0,-5 0 1,3-2 424,1-4 0,-7-13 0,6-11 0</inkml:trace>
  <inkml:trace contextRef="#ctx0" brushRef="#br0" timeOffset="2371">4211 0 8122,'19'0'363,"0"0"1,6 7 0,3-1 0,1-2 45,5-2 0,2 5 0,2 1 1,0 0-296,0 1 1,0 3 0,-1-5 0,-1-1-459,-4 3 1,-3-5 0,-5 6-1410,1-1 1753,-8-3 0,0 2 0,-7 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51.66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399 532 7846,'10'10'895,"-1"-1"1,-11-7-854,-5 4 1,-3-2-1,-9 9 1,-2 2 90,-5 2 1,3 2 0,-6 0 0,1 0-41,5 0 0,8 2 0,5 2 1,1 4-96,5 3 0,4-5 1,6 7-1,7-1 59,4-1 1,8 6-1,3-5 1,1 5-58,5 2 1,-5 0-1,3 0 1,2 0-54,2 0 1,-7 0 0,-4-1 0,-4 1-12,-2 0 1,-8-6-1,-3-3 1,-1 1-17,-1-1 0,-2-5 0,-10 1 0,-7-4 20,-4-2 0,-4 0 1,-4-2-1,-7-5 118,-3-5 0,-3 1 0,0-1 0,-2-3-15,-5-2 1,5-4 0,-2-5-1,6-5 43,5-5 0,5-2 0,-3 0 0,2-2-73,3-4 1,10 1 0,3-7 0,3-1-69,3 3 0,3-7 0,7 2 0,5-6-17,9-4 1,13 0 0,1 6 0,10 0-16,7 0 0,5 0 1,4 0-1,2 0 125,2 0 1,7 0-1,-7 0 1,-2 0 9,-2 0 0,-2 0 0,-2 0 1,-2 1 69,-3-1 1,-8 6 0,2 3 0,-6 1-34,-6 5 1,-11 2 0,-10 2 0,-3 0-96,-4 0 0,-10 6 0,-9 1 0,-6-1-26,-4 2 0,-11 1 0,-2 6 0,-8-3-29,-3 3 0,-3 2 0,5 2 0,1 0-245,-1 0 0,3 0 0,8 0 1,3 2-150,1 5 1,9-5 0,0 6 0,6 0-943,4 5 1401,9-4 0,-4 7 0,8-5 0</inkml:trace>
  <inkml:trace contextRef="#ctx0" brushRef="#br0" timeOffset="428">1461 1139 7768,'-2'10'-430,"-5"-3"0,3-5 1098,-9-2-535,1 0 1,-7 0 0,0 2 0,0 2-18,0 2 0,-2 9 0,-2-2 0,-3 1 62,3-1 0,2 6 0,4-2 0,3 6-1,1 0 1,7-2 0,-5 0-1,3 3-117,3 1 0,3 7 0,2-5 0,0 0-23,0 1 1,0 3 0,0-5 0,2-3-14,5-2 0,1-2 0,9-2 0,0-3-61,4-1 0,4-7 1,1 5-1,5-3-37,5-3 0,0-3 1,-2-2-1,-3 0-186,3 0 1,2 0 0,2 0 0,0 0-180,-1 0 1,-5-2-1,-2-5 1,-3-3 438,-4-1 0,7-14 0,-1 4 0</inkml:trace>
  <inkml:trace contextRef="#ctx0" brushRef="#br0" timeOffset="759">2106 1 7903,'-13'6'352,"0"0"0,7 15 0,-7 3-325,-1 9 0,3 1 1,-2 12-1,1 1 1,-1 1 183,1 1 0,5-3 0,-3-8 0,1 0-306,5 0 1,-4-2-1,-1-3 1,1-3 31,-1-3 1,1-1 0,4-7 0,-5-3-2185,-1-3 2247,5 4 0,-3-23 0,8 4 0</inkml:trace>
  <inkml:trace contextRef="#ctx0" brushRef="#br0" timeOffset="1145">2371 39 7435,'32'0'0,"-1"0"0,3-2 0,2-3 183,2-1 1,0 0 0,-2 6 440,-5 0-545,5 0 0,-9 8 0,5 3 0,-7 1 22,-4 1 0,-8 0 1,-2 6-1,-3 0-88,-4-1 1,-4 1 0,-6 0-51,-7 0 0,-6 0 1,-4 0-1,-2 0 93,2 0 0,-1 0 0,1 0 0,-2 0 39,2 0 0,4-6 0,4-1 1,5 3 57,1 2 0,3 2 0,6 0-46,0 0 1,0-6-1,2-3 1,4 1 62,7-1 1,4-3 0,2 3-1,0 1-88,0-1 0,8-4 0,3 5 0,-1-3-306,-4-3 0,3 3 1,-1-2-1,1-1-352,-1-3 0,0-2 1,-3 0 575,1 0 0,9 0 0,-5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9:50.47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473 1043 7564,'-21'0'0,"-2"0"0,-5 0-53,-1 0 0,4 7 0,-7 1 0,-2 0 163,-2 1 1,1 4-1,1-5 1,4 2 411,3 5-396,2 2 1,-1-4 0,3-1 0,4 3-59,4 2 1,11 2 0,-2 0 0,6 2-47,6 4 1,7-4 0,10 7-1,4-3-11,3 0 0,4 9 1,8-4-1,4 1-22,3 1 0,-1-1 1,3 7-1,-7-2 10,-4-4 0,-2 4 0,-2-7 0,-5 3-8,-5-1 1,-14-8 0,-5 5-1,-5-3 11,-2 0 1,-2 1-1,-5-7 1,-7 0 41,-10 0 0,1-2 0,-6-5 1,-1-3-1,1-1 0,6-6 0,-5 4 0,3-3 1,0-3 1,-1-3-1,7-3 1,2-7 2,5-3 0,-3-3 0,7 0 0,-1-2 13,1-5 0,1-3 1,7-9-1,0-2 1,0-4 0,15-5 0,6-6 0,7 3-45,5 1 0,10 3 0,3-3 0,2 5 72,5-1 1,0 7 0,-1-2 0,-1 6 73,2 5 1,-7 1 0,-2-4 0,-6 5-81,-6 2 0,-5 1 0,-8 9 0,-2 3-62,-4 1 1,-5 7-9,-8-7-58,-8 9 0,-9-7 0,-13 7 0,-3-2-103,-7 2 0,-5-1 0,3 1 0,-2-2-174,2 2 1,2-5 0,4 1 0,2-1-243,3 1 1,7-7 0,1 2-314,8-3 1,7-5 876,8-5 0,8-3 0,3-9 0</inkml:trace>
  <inkml:trace contextRef="#ctx0" brushRef="#br0" timeOffset="296">757 0 7735,'19'17'421,"3"6"0,3 21 0,6 9-75,5 8 0,11 9 0,1 10 0,5 4-203,-25-41 0,1 1 1,-4-1-1,0 2 1,5 2-1,-1 1 1,-3 0-1,-1 1-110,-1 1 0,-2 1 0,0-3 0,-2 1 1,-3 1-1,-2 1 0,-2-2 0,-1-1-75,9 47 1,-8-7 0,-2-1 0,-3-3-26,-4-4 1,-10-10 0,-7-7 0,-6-4 0,-6-4-247,-7-5 1,-10-3 0,-4-9-9,-3-1 0,-8-1 0,-6-2 1,2-7-784,2-6 0,9 3 1104,-1-12 0,9-3 0,-5-1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13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38 7123,'13'0'22,"-1"0"0,-5 0 0,5 0 135,3 0 0,2-2 1,2-2-1,0-2 25,0 1 0,0 1 0,0 0 0,2-2-70,4 1 0,-4 3 0,7 2 0,-3 0-145,0 0 1,7 0 0,-5 0 0,1 0-126,-1 0 0,-2 0 0,-6 0 1,0 0-98,0 0 0,-6 2-1212,0 5 1467,-9-5 0,13 15 0,-7-7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13.2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7444,'19'0'0,"0"0"209,0 0 1,0 0 0,0 0-1,2 0-81,4 0 0,-4 0 0,7 0 0,-3 0-264,0 0 1,1 0-1,-8 0-573,1 0 1,-6 0 708,0 0 0,-1 0 0,7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17.4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1196 7672,'9'-11'68,"-5"3"0,9 5-149,2-3 0,1 4 1,3-4-1,0 4 832,0 2-640,9 0 1,-7 0 0,6 2 0,-2 2-65,1 2 1,1 9 0,-4-4 0,3 1-4,-3 1 1,-2-1-1,-2 5 1,-2-2-90,-5-2 0,3-1 0,-9 7-107,-1 0 0,-3 0 0,-2 0 65,0 0 0,-9 0 1,-3-2 19,-5-4 1,-2 1-1,0-5 1,0-1-48,0 1 1,-2-3 0,-2-6-1,-3 0-72,3 0 0,0 0 1,0 0-1,-5 0-81,-1 0 1,6-2-1,-3-4 267,5-7 0,2-4 0,0-2 0</inkml:trace>
  <inkml:trace contextRef="#ctx0" brushRef="#br0" timeOffset="418">930 1044 7120,'-19'10'17,"0"1"0,0-5 119,0 7 1,0-3 0,0 3 0,0 0-79,0-3 0,6 7 0,1-6 0,-3 1 66,-2 1 0,5 0 0,1 5 0,3 1 46,3 0 0,-3 0 0,2 0-227,1 0 0,3 0 1,2 0 50,0 0 1,7-6 0,1-3-1,0 1-64,1-1 0,6-3 0,-3 3 1,5-1 36,2-5 0,0 0 0,0 0 0,2 3-86,4-3 1,-10-2 0,4-2-1,-2 0-101,0 0 1,2 0 0,0 0-393,0 0 1,0-2 611,0-4 0,8-5 0,3-8 0</inkml:trace>
  <inkml:trace contextRef="#ctx0" brushRef="#br0" timeOffset="842">1328 342 8153,'11'8'-73,"-5"5"1,-4 4 185,-2 2 1,0 2-1,0 2 1,0 5-54,0 1 0,0-4 0,0 7 1,0 0-95,0-3 1,0 1 0,0-7 0,-2 2-193,-4-2 0,4-8 0,-5-2 1,5 1 1,0 1-763,-4-2 643,4-5 344,-7-8 0,9-8 0,0-3 0</inkml:trace>
  <inkml:trace contextRef="#ctx0" brushRef="#br0" timeOffset="1285">1935 1 7596,'-19'19'34,"0"-5"0,0 3 1,0 6 139,0 5 1,0-3 0,-2 7 0,-2 1 49,-2 3 0,2 2 1,8 0-1,4 0-180,3 0 1,-5-6 0,7-3 0,2-2-5,2-3 0,4 3 0,4-4 0,5-4-56,-1-4 1,13-5 0,-4 3 0,2-7 9,0-3 0,5-3 0,-1 0 0,0 0-20,3 0 0,-7-3 1,4-1-1,-4-4 40,-2-3 0,-2 5 0,-2-5 0,-5 1 43,-1-1 1,3 5 0,-5-7-1,-1 1-50,2 1 0,-6-6 1,3 7 14,-10-1 1,-5-3 0,-9 5 0,-2 1-294,-4-1 0,3 1 0,-5 4 0,2-5-33,-1-1 0,-1 5 0,4-1 0,-2 4-115,1 2 0,-3 0 0,2 2 419,2 4 0,-7 5 0,1 8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13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133 816 8028,'19'0'98,"0"-6"0,0 0 0,0 2 1,0 1 71,0 3 0,6 0-229,0 0 0,3 0 0,-5 0 1,4 0-47,3 0 1,-7 7 0,2 1 0,-4 1 89,-2-1 1,0 5-1,-2-5 1,-2 3-91,-2 3 0,-9-3 0,2 2 0,-4 1 83,-2 3 1,0 2-1,-2 0 1,-4 0-66,-7 0 1,3-6 0,-3-1 0,-4 3 62,-6 2 0,2 2 0,-7 0 0,1 0 32,-5 0 1,3-6 0,-3-1 0,-1 1-11,-3-3 1,4 5 0,3-6 0,-1-1-96,1 0 1,6-1 0,-3-7 8,5 0 1,9 0 0,1-2 87,3-5 0,-7-3 0,4-9 0</inkml:trace>
  <inkml:trace contextRef="#ctx0" brushRef="#br0" timeOffset="725">1005 722 7769,'-10'0'0,"-1"0"-636,5 0 152,4 0 530,-6 0-67,8 0 96,0 0 14,0-9-38,0 7 0,0-8 104,0 3-115,0 5 0,0-8 38,0 3-16,0 5 21,0-6-39,-9 8 0,5 0 44,-9 0 0,1 0 0,-7 0-14,0 0 0,6 6 1,0 0-1,-1 1-4,-3 1 1,0-4-1,2 9 1,3 0 19,-3-3 0,-2 5 0,-2-7 0,2 3 1,4 4 1,-3 1-1,5 3 1,-2 0-14,1 0 0,5 0 1,-3 0-1,1 0-39,5 0 1,2 0-1,2 0 19,0 0 0,0 0 1,2 0-1,5 0-27,5 0 1,5 0 0,2-2-63,0-5 39,0 5 0,2-12 0,2 5 0,3-1-212,-3-5 0,4 0 0,-2 0 0,-1 2-61,-3-1 0,-9-3 0,1-2 1,2 0-134,2 0 0,-5 0 398,1 0 0,-1-9 0,7-1 0</inkml:trace>
  <inkml:trace contextRef="#ctx0" brushRef="#br0" timeOffset="1645">1631 20 7856,'11'0'-140,"-20"0"0,-3 2 0,-13 4 0,3 5 0,4 1 218,-1 1 1,-3 0-1,-1 4 1,-2-3 96,2-1 1,2 0 0,2 6 0,0-3-20,0-3 1,2 4-1,2-6 1,5 1-42,1 1 1,-3-7-127,5 7 44,1-1 0,14 5 1,5-4-1,4-7-12,2-4 0,2-2 0,2 2 0,5 3 18,1 1 1,-4 0 0,7-4-55,2 5 30,-7-5 0,7 6 0,-7-8 0,1 0-92,-1 0 0,5 0 0,-5 0 0,0 0 0,1 0 0,-3 0 0,-6 0 0,0 0-281,0 0 0,0 0 0,0 0-131,0 0 0,-2-2 0,-3-2 489,-1-2 0,0-9 0,6 4 0</inkml:trace>
  <inkml:trace contextRef="#ctx0" brushRef="#br0" timeOffset="2008">1669 1 7857,'0'10'-314,"0"1"411,0-5 1,0 5-1,0 8 45,0 0 0,0 0 0,0 2 0,0 2-2,0 2 1,0 7-1,0-7 1,0 0-70,0 3 0,0-5 0,0 7 0,0-1-212,0 1 0,-6-7 0,0 2 0,-1-4-88,-1-2 0,4 0 0,-7 0 102,3 0 1,1-6-1,5-3-712,-4-1 290,4 5 549,-7-12 0,9 7 0,0-9 0</inkml:trace>
  <inkml:trace contextRef="#ctx0" brushRef="#br0" timeOffset="2683">2371 39 7830,'-19'0'236,"6"-7"1,1 1-414,-3 2 0,-2 2 1,-2 2-1,2 2 172,5 4 0,-5-4 0,4 7 0,-4-3 90,-2 0 0,3 3 0,1-3 0,2 5 96,-2-1 1,5 5 0,-1-7-1,3 3-130,4 4 1,2 2-1,2 2-34,0 0 1,8 0 0,5-1-1,3 4-39,3 3 0,7-4 0,-1 4 0,-2-4-18,-2-2 0,-2 0 1,0 0-1,0 0 23,0 0 1,-8 0-1,-5 0-39,-4 0 1,-4 0-1,-4-2 88,-7-5 0,3 3 1,-3-8-1,-2-3-41,-2-2 1,5 0 0,-1 2 0,-2 3-7,-2-3 0,-2-2 1,0-2-1,0 0 71,1 0 1,-1-9-41,0-3 0,2 1 0,4-1-8,7-3 0,4-2 0,4-2-85,4 0 1,5 2-1,8 2 1,0 5 9,0 1 1,-1-5-1,4 1 1,1-4 8,2-2 0,7 0 1,-5 2-1,3 3 44,3 1 1,-3 0 0,1-6 0,1 0 5,-3 0 0,5 1 0,-9-1 0,-1 0 242,-3 0 0,-2 6 0,0 0 140,0-1-237,-9-3 0,-1-2 0,-9 0-72,0 0 1,-9 8-1,-3 3 1,-5 2 20,-2-1 1,-2 1-1,-5 6 1,-3 0-394,-1 0 0,-5 2 0,5 4 1,-2 7 306,1 4 0,8 10 0,-5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21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0 133 6516,'19'-6'-118,"0"0"1,0 1 291,0 3 0,0 2 0,0 0 0,2 0-138,5 0 1,-5-6-1,6 0 1,-2 1 1,1 3 0,1 2 0,-4 0 0,3 0 44,-3 0 0,-9 0 0,-1 0-170,2 0 110,-7 0 1,1 2 0,-11 5 15,-5 5 1,3-1-1,-9 2 1,-1 1 32,-3 3 0,-2 2 0,0 0 0,0 0 38,0 0 1,0 0 0,0 0-1,2 0-106,5 0 0,-3-6 0,6-3-379,-1-2 0,3 5-365,-5-7 741,8 1 0,-5-7 0,9 0 0</inkml:trace>
  <inkml:trace contextRef="#ctx0" brushRef="#br0" timeOffset="452">816 0 7637,'-11'9'-42,"-5"-5"1,3 7 0,-2-1-140,3 1 1,-5-5-1,4 7 1,-2 1 221,3 3 1,-5 2-1,4 0 1,-2 0 62,3 0 1,-3 0-1,7 0 1,-1 0 149,1 0 0,1 0 0,7 0 0,3 0-176,3 0 1,-2-6 0,9-1 0,1 1-53,3-3 0,2 5 0,0-9 0,0-1-67,0-3 0,2-2 1,2 0-1,3 0 45,-3 0 0,4-2 1,-1-3-1,-1-3-35,2-3 1,-6-1-1,5-7 1,-5 0 66,-2 0 1,0 0 0,0 0-1,-3-2-49,-3-4 1,-2 1 0,-7-5 0,2 2-50,-2 3 0,-4-3 1,-6 4-1,-7 4 0,-3 6-189,-3 5 0,-7-5 0,-1 7 82,-3 2 0,5 1 0,-6 3 0,-1 0 1,2 0 0,-5 0 0,5 0 0,1 0 168,3 0 0,-3 9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20.0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76 7637,'12'6'0,"1"1"-298,2-3 1,-5-2 0,3-2 0,2 0 281,1 0 0,3 0 0,0 2 0,0 2 394,0 3 0,0 5 1,0-3-298,0 1 0,0 3 0,-2 6-21,-4 0 0,1 0 0,-7 0-24,-3 0 0,-2 0 0,-2 0 1,0 0-43,0 0 1,-2-7-1,-2 1 5,-3 2 1,-7 2-1,1-1-20,-4-3 0,5 2 1,-1-7-1,-2 1-120,-2-1 0,-2-2 0,0-6 0,0 2-136,0 5 0,0-5 0,1 4 1,-1-4 276,0-2 0,0-8 0,0-3 0,0-8 0</inkml:trace>
  <inkml:trace contextRef="#ctx0" brushRef="#br0" timeOffset="479">665 0 7428,'-11'9'-292,"-6"-7"1,4 4 0,-1-2 365,1 3 1,-4-5 0,5 6 0,-5 1 1,-2 3 1,2-1 0,2-1-1,2 1 131,-1-1 0,3 1 0,1 4 1,1-3-94,5 3 1,-4 2 0,1 2 0,3 0 79,2 0 1,2 0-1,2 0-94,4 0 1,-1 0-1,7-2 1,1-3-132,-3-1 1,5-7-1,-6 5-154,1-3 0,3-1 44,6-7 1,-7 0-1,1 0-125,2 0 1,2-3-242,2-3 285,0 4 0,0-13 1,0 7-1,-3-3 222,-3-3 0,12-3 0,-4-2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18.451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186 75 7655,'-6'7'595,"3"-2"-281,-5-5 1,4 0-386,-4 0 16,5 0 1,-7 2-1,5 0 133,-2 3 0,3 4 0,-3-1 0,0 3-104,0 2 0,3 1 1,-4 2-1,0 3 6,1 0 1,0 1-1,4-5 1,-1 3 50,1 1 1,2-4-1,1 1 1,0-2-10,0-1 0,1-5 1,3 0-1,5 2-80,2 1 1,1-3 0,0 0-1,2 0-22,3-1 1,-4 4 0,4-3 0,-3 2 64,-2-2 0,2 3 0,2-2 22,5 1 1,-5 3 0,-2-2-1,-4-2 102,-1 0 0,2-2 0,2 2 0,-1-1 52,0 2 1,1 0 0,-2-1 0,-3-1-216,-4 2 0,1-3 0,0 1 36,-3 2 0,0 1 0,-2 1-9,0 1 1,-2-5 146,-2 0-124,-3 0 1,-5 0-1,0-1 1,-1-1-80,1-3 0,0-2 0,-1-1 1,1 0-22,-1 0 1,-3 0-1,-2 0 1,-1 0-80,-3 0 1,0 0 0,0-1 0,3-2-80,1-1 1,0-5 0,3 4 0,-2 0 23,2-1 0,2-2 0,0 2 0,2-1 238,3-2 0,-2 2 0,6-3 0,2-2 0,0-3 0,2-13 0,0 2 0</inkml:trace>
  <inkml:trace contextRef="#ctx0" brushRef="#br0" timeOffset="347">74 63 7566,'2'-9'107,"2"1"0,4 4 0,7-3 0,3 2 75,1 2 0,0 2 0,3 1 0,-2 0-138,-2 0 1,2 0 0,-3 0 0,-1 0-89,2 0 1,-4 4 0,4 1 0,-2 1 15,0-1 1,1 5-1,-5-3 1,1 1 91,-1 0 1,0-4 0,1 3-223,-1-1 0,0-2-1211,1-4 1369,-1 0 0,1 0 0,-1 0 0</inkml:trace>
  <inkml:trace contextRef="#ctx0" brushRef="#br0" timeOffset="700">643 50 6877,'5'7'-526,"-2"0"1,5-3 860,2 4 1,5 3-1,3 2 1,1 0-65,3 4 0,-3-3 1,2 3-1,0 0-221,-2-1 1,4 5 0,-4-3 0,2 0 180,0 0 1,-2 2 0,3-2-1,-2 1-138,2 3 0,-2-3 0,-1 1 1,0-2-178,0-3 1,-4 3-1,2-2 1,-3-2-121,-2-5 0,0 2 1,1-4-319,-1 0 0,-4-1-21,0-6 0,-3 0 543,3 0 0,-5-11 0,2-3 0</inkml:trace>
  <inkml:trace contextRef="#ctx0" brushRef="#br0" timeOffset="1026">1075 75 8482,'-1'11'-536,"-2"0"0,-2 0 576,-2 3 1,0 2-1,-2 1 1,0 5 326,0 5 0,-2-1 0,-2 4 0,1-1-172,0 0 0,-1 0 0,1-4-144,0-1-102,-1 1 1,1 0-1,-1-2 1,1-1-50,0-1 0,-1-6 1,1 1-1,1-2-579,3-2 0,1-3-491,3-1 1170,2-5 0,-3 2 0</inkml:trace>
  <inkml:trace contextRef="#ctx0" brushRef="#br0" timeOffset="1597">1360 87 7578,'3'-11'-361,"3"3"0,7 3 101,0-1 0,1 5 1,0-3 898,2 2-474,-2-3 0,4 3 0,-6-2 0,2 3-66,3 1 0,-2 0 0,4 0 0,0 0 25,0 0 1,-2 1-1,2 3-8,-1 5 0,-3-3 0,-7 3 0,-4 0-139,-2 2 1,-2 2-1,0-1 1,-2 0 52,-2 1 1,-3 1 0,-6 1 0,-2 1-13,-2-1 1,1-1 0,3-2 267,1 1-272,0-1 1,1-4 0,1 0 0,3 2-114,2 1 1,-1-3 0,3 1-83,-1 0 0,0 2 0,4 2 74,0-1 0,1-4 0,2 0 0,3 1 39,1-3 1,-5 5-1,4-4 1,-2 2 163,0-1 0,2-4 0,-4 4 126,2 2 0,1-3 1,-5 1-56,0 2 0,0 0 0,0 3-89,0-1 0,-2-4 1,-2-1-1,-3 0-54,0 0 1,-4 0 0,3 3 0,-3-4-166,-1 0 0,-2 2 0,-1-4 0,-2 0-124,2 2 0,-3-5 0,1 3 0,-1-2-85,0-2 1,1 0 0,5 0 349,0 0 0,-6-6 0,-1-1 0</inkml:trace>
  <inkml:trace contextRef="#ctx0" brushRef="#br0" timeOffset="2083">0 878 7469,'13'0'-153,"-1"0"0,7 0 1,6 0-1,6-1 107,5-3 0,1 1 0,0-4 1,0 2 409,0 2 1,2 2-1,1 1 1,2 0-212,2 0 1,2 0-1,4 0 1,1 0 66,-1 0 0,5 0 1,-9 0-1,1 0-160,1 0 1,-1 0 0,-2 0 0,-4 0-210,-2 0 1,-6-2 0,-2 0 0,1-3-7,-1 3 0,-3-1 0,-1 0 0,-3-1-115,-4 1 1,-5 2-1,0 0 1,-4-2-1055,-2-1 1324,-7 0 0,-2 4 0,-6 0 0</inkml:trace>
  <inkml:trace contextRef="#ctx0" brushRef="#br0" timeOffset="2576">495 1163 7648,'13'0'-110,"4"0"1,5-2-222,5-2 0,5-1 0,4-5 0,-2 3 318,-1 2 1,-6-4 0,2 5 0,-3 2 84,-1 0 1,-4 2 0,-2 0-1,-1 0 159,-3 0 1,-2 6 0,0 1 0,-2 1-86,-3 0 1,2 0 0,-6 5-121,-1-1 0,-2 0 0,-2 1 0,-4-1-100,-3 0 1,-4 2 0,-5 1-1,-2 2-14,0-2 1,-3 3-1,4 0 1,0-1 70,0 1 1,2-1 0,3-5-1,1 0 320,0 1 1,1-1 0,1-1 191,2-3-369,5 3 1,-1-8 0,8 4 0,6-1-132,5-4 0,-1 1 0,3 0 0,0 1-193,-1-1 1,2-2 0,-3-1-1,3 0 369,1 0 1,-2 0 0,2 0 0,0 0-215,1 0 1,-1-4-1,3-2 1,-3 1-192,-1-1 1,3-2-1,-4 3 1,1-2 37,0-3 1,0-1 195,-2-1 0,4-6 0,4-1 0</inkml:trace>
  <inkml:trace contextRef="#ctx0" brushRef="#br0" timeOffset="2954">1916 755 7624,'-6'7'55,"6"-3"0,3-3 1,8-1-1,4 0-135,3 0 0,-1-4 0,3 0 0,1 0 119,-2-2 1,4 5-1,-3-3 1,-1 2 81,-3 2 1,2-4 0,0 0 0,0 1-162,0 2 0,-2 1 1,-3 0-1,-1 0-269,0 0 0,-1-1 0,-1-2-158,-2-1 0,-4 0 467,5 4 0,-7 0 0,4 0 0,-6 0 0</inkml:trace>
  <inkml:trace contextRef="#ctx0" brushRef="#br0" timeOffset="3196">1854 1027 7624,'-8'12'-247,"0"0"40,5-5 1,4-1 0,12-6 0,6 0 206,4 0 0,1-4 0,-2-2 0,-3 1-149,-1-1 0,2 1 1,-3 2-1,-2-1 100,-1 1 1,-2 0-1,2 1 1,1-3 63,1 3 0,2-4 0,-3 1-15,2-2 0,5-1 0,-3-5 0</inkml:trace>
  <inkml:trace contextRef="#ctx0" brushRef="#br0" timeOffset="3659">2620 26 7644,'2'-11'-58,"2"2"1,3 4-1,5 5-24,1 0 1,-1 7 0,-1 5 0,-2 7 163,0 5 1,-2 6 0,1 4-1,-3 5 26,1 2 0,-5 1 0,3-3 0,-2-1-99,-2-2 0,0-7 0,-2-2 0,0-3-182,-3-4 1,0-5 0,2 2-289,-1-3 0,-1-8 461,0-1 0,4-4 0,-4-1 0</inkml:trace>
  <inkml:trace contextRef="#ctx0" brushRef="#br0" timeOffset="4151">3201 63 7304,'-8'-7'-116,"0"3"-101,-2 2 1,3-2 0,-1 0 216,-1 1 0,2 2 0,-2 2 151,0 3 1,2-1 0,-1 5 240,-2 2 1,3 1-1,0 1-277,2 1 0,1-1 0,4 0 0,0 1-233,0-1 0,4-4 0,1 1 0,2 0 11,3 2 1,-3 2-1,1-1 1,2 0 44,1 1 0,1-1 0,2 2 0,1 1 50,1 1 0,-1 1 0,-5-5 1,-2 1 40,2-1 1,-3 0-1,0 1 1,-1-2 62,1-3 0,-3 3 0,3-3 13,-1 3 0,-2-3 0,-4 1-22,0 0 0,0 2 0,-1 0 1,-4-1-15,-3-2 1,1-1 0,-1 2 0,-2-2 19,-1-1 0,-1-1 0,0-2 0,-1 1-208,1-1 0,0-2 0,-1-1-400,1 0 342,5 0 1,-4 0 0,3-1-66,-3-3 0,-2-3 1,3-7-1,1-2 242,5-5 0,-3-2 0,0-2 0</inkml:trace>
  <inkml:trace contextRef="#ctx0" brushRef="#br0" timeOffset="4496">3140 63 7262,'-9'-2'-206,"1"-2"1,5 1 314,-1-5 72,3 5 1,2-2 145,3 5 0,3 0 0,7 0 0,2 0-177,5 0 0,4 0 0,2 0 1,2 0-78,-1 0 1,3 0 0,1 0 0,1 0-71,0 0 1,-6 0 0,3 0 0,-1 0-106,0 0 0,-2 0 1,-5 0-1,-1 0-245,1 0 1,-4 0 0,-2 0-766,-2 0 1112,-2 0 0,-5 0 0,-1 0 0</inkml:trace>
  <inkml:trace contextRef="#ctx0" brushRef="#br0" timeOffset="4950">2497 755 7944,'12'0'40,"6"-2"0,4 0 1,6-4-50,4-1 0,8 5 1,3-4-1,1 2 245,3 0-201,1-6 1,1 9 0,-1-5 0,-1 2 169,-2 0 0,-4 0 0,3 4 1,-1 0-94,-3 0 0,2 0 0,-2 0 0,-3-1 13,-3-4 0,-6 4 0,1-3 0,-3 3-332,-1 1 0,-2-5 0,-2 1 0,-5 2-604,-2 0 1,-6 2 112,0 0 1,-6 0 697,-2 0 0,-6 0 0,-6 0 0</inkml:trace>
  <inkml:trace contextRef="#ctx0" brushRef="#br0" timeOffset="5467">2979 940 7629,'0'8'62,"-1"-1"128,-4-1 0,5-2 1,0-4-1,9-1-250,6-4 0,3 4 0,4-3 0,-2 1 63,2-1 1,-3 3 0,1-3 0,-1 2 99,0 2 1,-4 0-1,3 0 1,-2 2-107,1 2 1,-5 1 0,-3 5-43,0-2 1,-3 0 0,-2 5 0,-3-1 20,-1 0 1,-1 1 0,-3 0 0,-6 3-7,-5 0 0,0 0 0,-4-3 0,-1 1 27,1 2 1,0-2 0,-2 2 0,3-2 31,1-2 1,3 1 0,-1-1-1,4-1 96,3-3 0,5 3-5,-1-2 1,2-3-35,2 3 1,6-7 0,2 4 0,3-2-25,1 0 0,2 2 1,1-4-1,3 2 70,1-1 1,1 3 0,2-2 0,-2-1-40,2-2 0,-3-1 1,1 0-1,-3 0-170,-1 0 1,1 0-1,0 0 1,-2 0-183,-1 0 1,-2-1 0,0-2 0,1-3-202,-1-1 1,0 3 0,1-3 173,-1 2 0,1-5 0,0 2 0,2-1 286,2 0 0,5-7 0,-3 2 0</inkml:trace>
  <inkml:trace contextRef="#ctx0" brushRef="#br0" timeOffset="5801">4017 644 7630,'-7'-2'127,"3"-2"1,3 1-627,1-5 1,5 5-1,3-1 745,3 3 0,2-1 0,-1 0 0,1-2 180,-1 1 0,2 1 1,2 2-1,5 0-246,2 0 1,-1 0 0,0 0-663,0 0 416,4 0 0,-8-1 1,4-2-1,-3-1-212,-1 1 0,-2 2-1435,-3 1 1713,-1 0 0,-5-5 0,-1-2 0</inkml:trace>
  <inkml:trace contextRef="#ctx0" brushRef="#br0" timeOffset="6043">3881 965 7825,'2'7'1002,"3"-3"-1348,7-3 0,10-1 0,7 0 1,-1-1 68,-2-3 0,-2-2 0,0-2 0,-2 3 213,-2-1 1,-4 5 0,1-3 0,0 2 274,-1 2 0,2-1 1,-1-2-1,2-1-479,0 1 1,3-4 267,-5-1 0,5-3 0,-3-1 0</inkml:trace>
  <inkml:trace contextRef="#ctx0" brushRef="#br0" timeOffset="6593">4697 285 8749,'12'0'-249,"1"0"1,0 0 0,2 0-1,3 0 319,2 0 0,0 0 0,5 0 0,0 0 126,-1 0 0,5 0 0,1 0 0,1 0-191,-1 0 0,3 0 0,-4 0 1,-3 0 36,-4 0 0,0 0 0,-6 0 0,-1 0-135,-1 0 0,-2 4 1,-1 2 81,-2 1 1,-4-3 0,-5 4-1,0 2 33,0 1 0,0 2 1,-1 4-1,-3 3 8,-5 4 1,-3 2 0,-3 3 0,-3 5-67,-1 6 1,-2 4 0,-2 5 0,1 1 43,1-1 0,1-4 0,-5-1 0,0-1-15,0-3 0,5-2 0,-1-2 0,1-3-146,0-4 1,-2-7 0,6-3 0,1-3-138,1-5 1,2 0 0,-1-7-305,1-1 0,4-1 594,0-2 0,5-11 0,-3-3 0</inkml:trace>
  <inkml:trace contextRef="#ctx0" brushRef="#br0" timeOffset="7481">5451 792 7617,'-7'0'256,"0"0"-279,3 0-307,3 0 1,-6 0 299,3 0 164,2 0 0,-5 0-164,3 0 1,3 1 57,-3 3 0,8-2 0,4 2-35,3-3 1,1-1-1,1 0-81,-1 0 0,-4 0-18,1 0 231,-1-5-90,-1 3-6,-2-3 0,-10 5 9,-3 0 1,-3 4 0,0 1-1,1 1 107,2-1 1,4 5-17,-5-2-156,7-2 24,-4-1 0,12-5-18,2 0 0,3 0 1,1 0-36,1 0 1,-5 0-1,-1-1 79,-2-3 0,3-3 41,-3-5 0,-1 3-50,-4 1 0,0 4 70,0-4-256,0 5 87,-6-8 1,3 10 0,-5-3 38,-1 2 0,-2 4 0,-2 2 85,1 4 1,4-3 0,1 1 0,0-2 99,0 0 0,4 6-76,-1-2 0,3-1-24,1 1 1,5-5 0,4 1-46,1-3 0,3-1 0,-1 0-85,1 0 0,-1-5 64,0-3 21,1 2 0,-5-1-45,0 3 81,0-3 1,-1-1-1,-4 1 27,-6 2 0,-4 0-27,-5 5 0,0-4-266,-1 0 0,5 0-222,0 4 0,5-1 458,-1-3 0,3-3 0,1-6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37.66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248 816 7892,'-19'0'-318,"0"0"1,0 0 296,0 0 152,0 9-112,0-7 0,0 12 1,2-5-1,2 1 106,3 5 0,-1-4 0,-4 1 0,2 3 123,3 2 0,7 2 0,-1 0 0,4 0-96,2 0 0,2 0 1,4 0-1,7-2-51,4-5 1,4 3-1,2-7 1,5 1 9,1-1 1,1-1 0,3-7 0,-3 0-64,-3 0 1,5-3 0,-5-1 0,3-4-39,3-3 1,-5 1-1,-3-5 1,-4 2-36,-2-1 0,0-3 1,0-2-1,-2 0 16,-4 0 0,1 0 0,-5 0 0,-1 0 70,1 0 1,3 6 0,-5 1 120,-3-3 1,-2 4 228,-2-1-362,0 8 1,-2 4 0,-2 14-1,-3 9 100,3 9 0,2 10 1,2 5-1,0 3 55,0 9 1,8-2 0,3 6 0,2-2-40,-1 3 0,1-5 0,4 4 0,-5-6-82,-5-7 1,-5 3 0,-2-9-58,0-2-43,0-2 0,-7-8 0,-1-2 0,-3-1-48,-3 1 1,-3-7 0,-2 2 0,0-6-134,0-6 0,-2 4 1,-2-7-1,-3 1-382,3-5 0,-4-4 1,2-2-1,1-2 8,3-4 1,0-5-1,0-10 1,0-2 140,4-2 0,2-9 0,-1 4 1,1-1 430,2-1 0,9-8 0,-4-8 0</inkml:trace>
  <inkml:trace contextRef="#ctx0" brushRef="#br0" timeOffset="673">1329 76 7654,'10'-8'-996,"5"-3"1178,-9-7 558,9-1-664,-13 8 0,-2 3 0,-13 12 0,-5 6 38,-8 9 1,-3 7 0,-7-1-1,2 6 23,3 5 1,1 2-1,-2-2 1,7-2-76,4-3 1,4-1-1,5 2 1,5-7 31,5-4 0,2-2 1,0 0-1,2 0-79,5 0 1,5-9 0,11-3 0,5-5 72,1-2 1,3 0-1,6 0 1,-2 0-160,-5 0 0,3-2 1,-9-3-1,-2-3 32,-1-3 1,-3 1 0,-1-5 8,1 2 0,-6 3 1,-2-5-1,-3 3 14,-4-3 0,-4 6 0,-6 1 0,-7 2 23,-4-1 0,-2 1 0,-2 6 1,-2 0-35,-2 0 1,-7 0 0,5 0-1,0 0-151,-1 0 1,1 0 0,4 2 0,-3 2-33,3 3 1,2 1 0,2-2-1379,0 7 1588,9-5 0,-7 1 0,6-9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36.34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0 589 7948,'7'8'0,"1"-6"76,3-6 0,1-5 0,9 5 0,5-2 216,5 2 0,5-5 0,2 3-185,0 2 0,0 2 1,-2 2-1,-3 0 0,-3 2-5,-3 4 0,-1-2 0,-7 9 0,0 2-205,-1 2 1,-7 1-1,-5 4 1,-4 1 70,-2 2 1,-2 7 0,-4-5 0,-9 3-88,-8 3 0,0-3 0,-9-1 0,1-1 103,1-5 0,-4 4 1,9-1-1,2-3 54,2-2 0,2-2 0,0 0 0,2 0 73,4 0 0,-1 0 0,7 0 107,3 0 1,4-1 0,7 1-91,5 0 0,5-8 0,4-5 0,2-1-28,3 1 0,5-4 1,-3 4-1,1-4-150,5-2 1,-5-2-1,3-2 1,0-2-204,-3 2 1,5-5-1,-7 3 1,1-1-86,-1-1 0,-2 4 1,-6-7-1,0 1-348,0-1 1,0 5 0,0-7 685,0-2 0,8-10 0,3-4 0</inkml:trace>
  <inkml:trace contextRef="#ctx0" brushRef="#br0" timeOffset="376">778 152 7951,'0'-21'0,"0"-2"-284,0-2 1,0 6-1,0 6 866,0-2 1,0 5 652,0-3-890,0 9-236,0-4 1,0 10 0,2 4 0,4 9 96,7 8 1,12 6-1,7 11 1,4 5-8,2 5 1,8 7 0,5 4 0,1 3-43,-1-3 0,4 6 0,-7 1 0,1 1-34,-5 1 1,-4-7 0,-4 4 0,-3-1-60,-1-5 1,-9-4-1,0-5 1,-6-3-9,-4-3 0,-9 5 0,2-7 0,-3-2-246,-3-2 0,-9-4 0,-3-2-495,-5-3 518,-2 1 1,-2 0 0,-3-3 0,-3-2-220,-2-3 0,-1-3 0,-4-2 0,3 0-228,-3 0 1,-2-3-1,0-3 1,3-7-855,1-3 1468,9-3 0,-13 8 0,6 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33.43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114 665 7792,'-12'0'-402,"-1"0"0,9-3 1003,-2-3 367,3 4-800,3-6 1,0 10-1,0 6-73,0 11 0,0 2 1,3 11-1,1 1-50,2 3 0,3 9 0,-5 1 1,2 0-41,-2 1 0,-2 3 1,-2-8-1,0-4-65,0-4 0,0-5 0,0 3-183,0-7 0,0-4 0,0-2-1095,0 0 1338,0-8 0,0-3 0,0-8 0</inkml:trace>
  <inkml:trace contextRef="#ctx0" brushRef="#br0" timeOffset="442">1 152 6998,'2'-16'422,"4"3"0,5 4 0,8 9 0,2 0-215,4 0 0,4 3 1,9 3-1,0 9-22,0 8 1,9 6 0,1 11 0,3 3-77,-1 1 0,1 6 0,6-3 1,0 1 17,-1 5 1,-7 4 0,-5 4 0,-6 2-209,-6-2 1,-1-2-1,-10 0 1,-6 2-91,-4 3 1,-5-1 0,-6-6 0,0 0-19,0-1 1,-8-5 0,-3 0 0,-2-1-26,1-1 1,-1 5 0,-8-5 0,-2-1 10,-2-3 1,-1-7 0,7-5 0,0-1-9,0 2 1,0-7 0,0-4 0,1-6-659,-1-4 869,-9-9 0,7 13 0,-6-7 0</inkml:trace>
  <inkml:trace contextRef="#ctx0" brushRef="#br0" timeOffset="1584">2030 968 7254,'11'0'-544,"-5"0"735,-12 0 0,-5 0 0,-8 0-99,0 0 0,0 0 1,0 0-1,-2 2 10,-4 4 1,4 3 0,-7 6-1,3-3-25,0 3 1,-7 2 0,7 2-1,0 0 7,-3 0 1,7 0 0,-4 0-1,4 0-17,2 0 0,8 0 0,3 0 0,1-1-42,1 1 1,0 0 0,8 0-59,4 0 1,5-6-1,8-2 1,0-3 22,0-4 0,0-2 0,2-2 0,2 0 68,2 0 1,1-2 0,-8-2-1,1-4-43,0-3 1,0 0 0,0-3 0,0 1-3,0-2 1,0-2 0,0-2-1,-2 1 25,-4-1 1,4 0 0,-5 0 4,5 0 1,0 0-1,-2 0 1,-5 0 2,-1 0 0,3 0 0,-3 0 116,1 0 0,-6 6 155,3 1-220,3 7-37,-8-3 0,7 10 30,-9 4 0,-2 5 1,-2 8-1,-3 0-6,3 0 0,2 2 0,2 2 1,0 4 31,0 3 1,0-1 0,0 5-1,0-2-53,0 2 0,0-5 0,0 1 0,0-1-87,0 1 1,2-7 0,2 2-1,5-4-91,1-2 0,-3-6 0,5-1-145,3 3 0,2-6 0,2-3-311,0-4 0,0-2 0,0 0 0,0 0-116,0 0 1,0-8 0,0-5 686,-1-4 0,10-10 0,1-3 0</inkml:trace>
  <inkml:trace contextRef="#ctx0" brushRef="#br0" timeOffset="2168">2542 96 7899,'9'-11'-207,"-7"-6"1,4 4-174,-4-3 0,4 3 679,1 0 1,1 9 419,-1-2-572,-5 4 0,6 4-27,-8 4 1,-6 5-1,-3 8 1,-1 2 13,-5 4 1,-2 4 0,-2 9 0,2 0-40,5 0 1,-5 0-1,6-2 1,-1-2-62,-1-3 0,9-7 1,-3 1-1,5-4 20,2-2 1,2 0-90,5 0 1,3-2-1,9-5 1,0-5 46,0-5 0,0-2 1,0 0-1,0 0-15,0 0 0,0-9 0,0-1 27,0-1 0,0-6 0,0 5-29,0-5 0,-6 0 0,-3 2-17,-2 3 1,-1-1-1,-7-6 9,0 0 0,0 6 1,-2 3-1,-3-1 29,-1 1 0,-9 3 0,3-3 1,-5 1-10,-2 5 0,0 0 0,-2 0 0,-2-2-65,-3 1 0,1 3 1,6 2-1,0 0-191,0 0 0,0 2 1,0 3-211,0 1 0,7 6 1,1-3-125,3 1 1,1-3 582,7 5 0,9-7 0,1 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1.61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58 797 7875,'-11'0'-1354,"5"0"1491,12 0 1,-1 0 0,7 0 0,5 0-14,6 0 1,0 0 0,9 0 0,2 0 127,2 0 1,1 2 0,1 3 0,0 3-155,0 3 1,2-5-1,2 5 1,3-1-21,-3 1 1,-2-5 0,-4 7 0,-3 1-22,-1 3 0,-11-4 0,-2-1 1,-10 3-162,-7 2 1,-2 8-1,-2 1 1,-5-1-101,-5 2 0,-14-3 0,-7 5 0,-7-2 88,-5-3 0,-1 3 1,4-2-1,-2-2 64,1-1 1,3-4 0,4 1 0,3 0 38,1 0 1,9 0 0,-2-2 0,6-2 108,6-2 0,-2-1 0,9 7 48,2 0 0,2-6 0,4-3-19,4-1 0,11 3 0,10-5 0,3-1-34,4 3 1,1-7 0,3 4 0,0-4-119,0-2 0,6 0 0,1 0 1,-3 0-71,-2 0 0,-2 0 0,-2 0 1,-3 0-219,-1 0 1,-9 0 0,2 0-1134,-3 0 1448,-3 0 0,-9-8 0,-18-3 0,-13-8 0</inkml:trace>
  <inkml:trace contextRef="#ctx0" brushRef="#br0" timeOffset="254">1 1101 7614,'19'0'-370,"0"0"0,8 0 1,5 0 724,4 0-165,2 0 0,0 0 0,0 0 1,2 0-23,4 0 1,-4 0 0,6 0 0,-2 2-17,1 4 0,-1-4 0,-6 5 1,0-5-345,0-2 1,-2 0-1,-3 0 1,-3 0-303,-3 0 1,-1-2 0,-8-3 493,1-1 0,0-9 0,0 5 0</inkml:trace>
  <inkml:trace contextRef="#ctx0" brushRef="#br0" timeOffset="671">1177 153 6789,'-19'12'0,"0"1"103,0 2 0,-6 1 1,-3 3-1,1 0 107,-1 0 1,-3 0-1,6 0 1,4 0 8,6 0 1,-2 0 0,6 0-260,1 0 0,1-6-3,9-1 0,3-5 1,3 3-1,6-1 106,5-5 0,2-2 1,2-2-1,5 0-78,5 0 1,5 0-1,2 0 1,0 0 60,0 0 1,0 0 0,0 0 0,0 0-129,0 0 1,-3 0-1,-1 0 1,-4 0-41,-3 0 1,5 0-1,-7 0 1,-2-2-263,-2-4 1,-8 3-99,0-3 1,-9 2 481,2-2 0,-12 3 0,-5-5 0</inkml:trace>
  <inkml:trace contextRef="#ctx0" brushRef="#br0" timeOffset="951">1253 1 7875,'0'10'-521,"0"7"0,0-2 781,0 8 0,0 0 1,-2 11-1,-3 6 27,-1 9 1,0 3 0,6 1 0,-2-3-89,-5 3 1,5-6 0,-4-3-1,4-4 16,2-2 1,0-7-1,0-1-793,0-3 312,0-1 0,0-1 1,0 0-778,0-2 0,0-2 1043,0-2 0,-9-8 0,-1-3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0.66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247 512 9177,'9'-10'100,"3"4"1,5 3-1,2 3 1,2 0-36,5 0 0,-5 3 0,6 1 0,-2 4-48,1 3 0,-3 1 1,-8 7-1,-3 0-112,3 0 1,-7-6-1,-1 0 1,-5 1 94,-2 3 1,-2 2-1,-5 0 1,-5 0-18,-5 0 1,-2-6 0,0-1 0,0 1 61,0-2 0,0 3 0,0-5 0,0-1-5,0 1 0,9-1 0,1-4 1,1 3 0,6 1-68,-5-2 1,7-1 0,5 7 0,3 1 68,3-3 0,-5 7 0,7-4 0,1 4 40,3 2 1,4 0 0,2 0-1,3 0-32,-3 0 0,-2-1 0,-4 1 0,-5 0-4,-5 0 0,-3 0 0,0 0 0,3 0-40,-3 0 1,-8 0-1,-5-2 1,-1-2-15,-5-3 1,-2-1-1,-4 4 1,-2-3-65,-3 3 0,-1-4 0,4-1 0,-5-1-87,-1-5 1,6 4 0,-5-1 0,3-3-150,0-2 0,-7-2 1,7 0-1,2-2-138,2-4 0,0-5 0,-1-8 0,1 0 446,5 0 0,1-8 0,-4-3 0</inkml:trace>
  <inkml:trace contextRef="#ctx0" brushRef="#br0" timeOffset="350">570 19 7904,'19'-2'-147,"0"-2"0,0-2 458,0 1 1,2 3-1,4 2 1,7 2-83,3 5 1,3 12-1,0 12 1,0 5-43,0 2 0,0 8 1,-2 5-1,-2 4-5,-3 2 0,1 8 0,6 3 0,-2 1-89,-5 1 1,3-3 0,-9 5 0,-4-5 17,-6-2 1,-6 1 0,-9-5-1,0 0-181,0-6 0,-9 0 0,-4-11 1,-6-2-80,-6-2 0,2-2 1,-9 0-1,-1-2-173,-3-5 1,4-3-1,1-9 1,-1 0-68,3 0 1,-5-3 0,6-3 0,1-7 84,0-3 1,-5-3-1,7 0 1,2 0 303,1 0 0,3-9 0,1-1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7.70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342 551 7917,'-13'0'285,"1"0"0,-3 0-265,-2 0 1,-8 8 0,-3 3 0,-1 1-189,-5 1 162,7 0 1,-7 6 0,9 0 0,1 0 114,3-1 1,9 1 0,1 0 0,3 0-53,4 0 1,1 2 0,6 3 0,3 1-32,7-2 1,3 4 0,5 1 0,5-1 17,5 1 1,-1 3 0,-1-3 0,1 1 48,-1 5 0,1-5 0,4 1 0,-5-3-46,-1-4 1,-3 5 0,-6-3-12,0-2 0,-9-2 0,-3-2-15,-5 0 0,-2 0-174,0 0 121,-9-8 1,-1 4 0,-9-9 0,0 0-167,0 3 0,-6-7 1,-1 4-1,1-4-116,-2-2 0,3 0 1,-7 0-1,-1-2 42,3-4 1,1-5 0,7-8-1,0 0 272,2 0 0,-12-17 0,9-4 0</inkml:trace>
  <inkml:trace contextRef="#ctx0" brushRef="#br0" timeOffset="209">171 513 7486,'19'0'68,"9"-7"1,1 1 0,5 2 125,4 2 1,-5 2-1,12 0 1,-5 0-118,-2 0 1,4 0 0,-2 2 0,-4 2-345,-1 2 1,-1 3 0,0-5 0,-5 2-443,-1-1 1,3-3 708,-5-2 0,7 0 0,-3 0 0</inkml:trace>
  <inkml:trace contextRef="#ctx0" brushRef="#br0" timeOffset="538">968 1 7860,'6'12'181,"3"3"58,1 6-80,3 7 1,8 12 0,2 4-1,4 6 101,3 5 1,1 11-1,7 3 1,2 5-15,5 2 1,-3 0-1,6 2 1,-1 4-107,-5 6 1,-6-3 0,-9-3 0,-10-4 5,-7-2 0,-3-3 0,-9-3 1,-7-7-287,-10-4 1,-2-2 0,-10-2-1,-3-3-69,-2-1 0,-8-15 0,0 0 0,1-7-141,3-6 0,2-2 0,0-2 0,1-2-188,-1-4 0,0-5 1,0-8-527,0 0 573,0 0 491,0 0 0,0-8 0,0-3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5.90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1063 7822,'-19'-9'-479,"8"5"893,5-8-240,4 7 0,2 5 0,0 13 0,0 4 139,0 2 1,0 8-1,0 7 1,0 8-150,0 9 0,6 10 0,1 2 0,-3-2-105,-2-2 1,-2 4-1,0-2 1,0-4 38,0-4 0,0-11 0,0 5 1,-2-5-253,-5-4 0,5-3 1,-6-11 3,-1 1 0,5-2 0,-6-8 207,1-2-5,3-9 1,4 4 0,-2-10-1,-3-4 1,1-5-1,6-8 1,0-2-22,0-4 0,2-5 1,2-8-1,3-2-10,-3-4 0,-2-4 0,0-9 0,2 2-30,3 4 0,-1-10 0,-4 4 1,4-2-12,7 0 0,-2 2 0,1 1 0,3 1-154,2 4 1,2 3-1,0 6 1,0-3 128,0 3 1,6 8 0,0 5-1,-2 2 38,-1 3 1,-4 10 0,4 1 0,1 0-5,2 3 1,-6-1-1,-6 7 1,1-2 24,3 2 0,-4 1 0,0 3-19,1 0 0,-3 3 0,-1 3 0,1 6-43,-1 5 1,-3 4-1,5 3 1,1 3 65,-2 2 0,-3 1 1,-8 4-1,0-3-27,0 3 1,-2-4 0,-4-1-1,-9-2 44,-8-3 0,-1 3 0,-5-2-7,2-2-26,-7-10 1,11 4 0,-7-6 0,3 1-56,4 1 0,-5-7 0,3 5 0,2-3-134,2-4 1,8 1 0,0-1-339,-1 2 0,-3-2 1,0-10 524,4-7 0,-4-4 0,7-2 0</inkml:trace>
  <inkml:trace contextRef="#ctx0" brushRef="#br0" timeOffset="355">569 96 7359,'0'12'-229,"0"1"0,0 2 529,0 1 0,0 3 1,0 3-1,0 1-74,0 2 1,0 2-1,0-3 1,0 3-212,0 2 1,2-5 0,2 3 0,3-2-687,-3 1 1,-2-1 93,-2-6-521,0 0 1098,0-9 0,0-1 0,0-9 0</inkml:trace>
  <inkml:trace contextRef="#ctx0" brushRef="#br0" timeOffset="826">835 77 7911,'12'-9'-36,"1"-3"1,-7 3 0,7 1-1,2 1 178,1 1 0,3 0 0,0 6 0,0-2 28,0-5 1,7 5 0,1-4 0,0 4-65,1 2 1,5 0-1,-3 2 1,-1 2-147,-3 2 1,-5 7 0,-4-5 0,-3 1-98,-1-1 0,-9 7 0,3-2 0,-5 4 90,-2 2 1,-9 0 0,-3-1-1,-5-1-14,-2-4 0,-6 4 1,-1-5-1,3 3 124,2-2 1,4 4-1,2-7 1,5 3 122,1 0 1,1-7 10,2 7 1,4-7 0,-3 6-58,10 3 1,-1-6-1,6-1 1,1-2 28,-1 1 1,11 5 0,9-5-1,2-3-24,-1-2 1,-6 4 0,7 1-1,0-3-238,-3-2 1,-1 4 0,-7 1-591,4-3 0,-4-2 386,4-2 0,-6 2 297,-6 4 0,-5-3 0,-8 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3.84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319 511 6749,'2'-11'0,"4"5"0,-4 4 0,7 2 0,-1-9 0,2-1 0</inkml:trace>
  <inkml:trace contextRef="#ctx0" brushRef="#br0" timeOffset="386">375 473 7359,'11'0'-1219,"6"0"1351,-4 0 1,-3 0 624,3 0-265,-9 0 0,6-2 417,-3-5-772,-5 5 0,4 0 0,-12 11 0,-9 3-203,-8 9 1,-2 0 0,-11 11 0,-4 2 49,0 1 0,6 3 0,2 0 1,1 0 44,1 0 1,-3-6 0,7-3 0,3-1 1,2-5 0,4 4 0,2-1-23,3-3 0,8-8 0,-1-5 3,10-2 1,-1 1 0,11-5 0,3 2 29,6-1 0,9-3 1,-1-2-1,4 0-24,2 0 0,2 0 0,2-2 0,4-3 5,3-1 1,-5 0-1,7 4 1,-1-3-49,-1-1 0,-3 0 1,-8 4-1,-2-2-73,-5-3 0,-3 1 0,-9 6 0,0 0-334,0 0 0,-7 0 0,-1-2-838,-3-5 1271,-1 5 0,-16-15 0,-1 7 0</inkml:trace>
  <inkml:trace contextRef="#ctx0" brushRef="#br0" timeOffset="669">622 416 7900,'0'10'21,"0"1"194,0-5 1,2 7 0,2 10 0,3 4 34,-3 3 0,-2 2 0,-2 8 1,0 4-51,0 6 0,2 1 0,2 2 0,3 1 0,-3-3-15,-2-2 1,-2-1-1,0-8-421,0-4 0,-6-2 0,-1 1 0,1-3-47,-2-7 0,5-4 0,-5-2 0,2 0-749,-1 0 1,-7-2 1031,1-4 0,-4-5 0,-2-8 0</inkml:trace>
  <inkml:trace contextRef="#ctx0" brushRef="#br0" timeOffset="1035">736 18 7873,'12'-7'-148,"1"1"122,2 2 0,2 4 0,4 6 0,2 9 215,2 8 1,3 13 0,-3 10-1,7 3-46,3 3 0,5 9 0,3 5 1,1 1 117,-2 5 1,-2 8 0,-2 2 0,-2-2-107,-5-2 0,-3-2 1,-11-2-1,-3-3-41,-1-1 1,-9-9 0,0 2 0,-8-6-107,-8-6 0,-7 1 0,-5-7 1,-1-3-129,2-2 0,-4-4 1,1-3-1,1-3-212,-2-3 1,3-1 0,-5-10 0,2-1-384,3-2 0,-3-3 0,0 3 715,-3-7 0,-2-4 0,-5-2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49.09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455 949 7753,'-2'-11'-446,"-4"5"555,-7 4 0,-6 2 1,-4 0-1,-4 0 66,-3 0 1,1 6-78,-3 1 0,-4 7 0,5-1 0,-3 4 9,2 2 0,-1 0 0,7 0 0,3 2 93,2 4 1,4-4 0,5 7 0,5-3-157,5 0 1,4 0 0,5-6 0,5 0-102,5 0 0,4-2 1,4-2-1,5-4 8,-1-3 0,7-2 0,-4-6 0,4 0 37,2 0 0,0-2 0,-3-4 0,-1-7 52,-2-4 0,-3 5 0,5-1 0,-5-2 18,-1-2 0,-3-2 0,-6 1 18,0-1 1,0 0 0,-2 0 0,-2 0-37,-3 0 1,-7 6-1,1 0 175,-4-1-91,-2 5 1,0 3-38,0 12 0,-2 5 0,-2 8 1,-3 0-3,3 0 0,-4 2 0,-1 2 0,1 4-15,-1 3 0,1-5 1,4 7-1,-3 1-27,3 3 0,0 4 0,0 2 0,-3 5-10,3 1 1,-4-3 0,-1 5-1,1 1-8,0-3 0,-5 5 0,4-7 1,1 1-47,0-1 1,1-2 0,7-8-73,0-4 105,0 3 0,0-13 1,0 3-14,0-4 0,2-2 32,5 0 0,3-9 0,9-3 0,0-5-24,0-2 0,0 0 0,2-2 0,2-3-65,3-1 0,5-9 1,-3 3-1,-1-5-93,0-2 0,1 0 1,-5 0-1,2 0-107,-2 0 1,-4-6 0,-4-1-1,-4 3-284,-3 2 1,-2 2 0,-6 0-1,0 0-342,0 0 1,0-2 883,0-4 0,-8-5 0,-2-7 0</inkml:trace>
  <inkml:trace contextRef="#ctx0" brushRef="#br0" timeOffset="1938">1195 20 6836,'-8'-11'332,"3"3"-236,-7 8 0,5 0 0,-5 0-27,-3 0 1,-2 0-1,-2 2 13,0 4 0,0-2 0,0 7 1,0-1 3,0 1 1,0-1-1,0 5 1,0-2-41,1 2 0,5-1 0,2 1 0,3-2-11,4 1 1,2 3 0,2 2-52,0 0 1,8 0 0,5-2-1,4-2 34,1-3 1,4 1 0,3 6-1,4 0-19,1 0 1,-1 0 0,-5 2 0,1 2 2,-2 3 0,-2-1 0,-2-6 0,-2 0-13,-4 0 1,1 0-1,-7 0-48,-3 0 1,-2 0 44,-2 0 0,-8-3 0,-5-1 0,-6-4 10,-6-3 0,1 1 0,-5-5 0,-1 2 8,1-2 0,6-2 1,-5-2-1,3 0 22,0 0 0,-1 0 0,8 0-11,-1 0 0,8-2 1,5-4-6,4-7 0,2-3 0,0-3 0,0 0 0,8 0 0,7 0 0,6 0-18,4 0 0,0 0 0,-4 0 0,3 0-7,1 0 0,9 0 1,-3 0-1,3 0-1,-2 0 0,3-6 0,-3-1 0,4 3 4,2 2 0,-2 2 0,-5 0 0,-5 0 120,-5 0 0,-5 0 0,-1 0 0,-4 0 24,-3 0 0,-4 0 0,-10 0-137,-7 1 0,-6 5 0,-6 2 1,-6 3-108,-5 4 0,-2 2 1,0 2-1,0 0-353,0 0 1,2 0 0,5 0 464,5 0 0,-3 8 0,-1 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55.29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0 512 7810,'13'0'-84,"-1"0"0,3 0-50,2 0 0,2 0 0,2 0 0,4 0 196,7 0 6,-5 0 0,9 0 0,-6 0 0,1 0 134,1 0 1,-3 0 0,5 0 0,-4 2-6,-3 5 0,5-3 1,-7 6-197,-2-1 1,-4 6 36,-6-3 0,-5 5 1,-8 2-5,0 0 0,-6 0 0,-3 2 0,-1 2-15,-5 3 0,-2 7 0,0-3 0,0 1 22,-1 1 1,9-3-1,-10 3 1,2-5-65,0 1 0,1-7 1,1 4-1,4-4-252,3-2 0,1-6 0,7 0 58,0 1 217,0-5 0,0-9 0,0-11 0</inkml:trace>
  <inkml:trace contextRef="#ctx0" brushRef="#br0" timeOffset="332">379 76 7822,'-12'-17'282,"1"2"239,3 3 1,4 1-317,10-1 0,7 3 0,12 13 0,6 7 89,5 8 0,9 12 0,3 1 0,5 6-27,6 6 1,4 1-1,-2 9 1,2 5-59,-2 0 0,-4 2 1,-6 1-1,-7 3-100,-4 2 0,-10-6 0,-5 3 0,-6-5-220,-6-2 0,-5-1 0,-8 1 0,0 0-143,0 0 1,-8-6-1,-7-3-360,-8-1 389,-7-3 0,-6-8 1,0-3-1,1-3-212,-5-3 1,4-1-1,4-7 1,-2-3-393,-1-3 0,-1-5 829,4-8 0,-12 0 0,4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13.555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100 117 7692,'-13'6'0,"5"-5"0,1 4 25,2 1 1,-5 1 0,3 5 81,0 1 0,1-1 0,3 2-101,-1 2 0,0-2 1,2 2-1,-1-2 130,-1-2 1,0 2 0,4 1 0,-1 3-30,-3 1 1,2-2-1,-2 5 1,3 3-69,1 2 1,0 7 0,0-1-1,1 3-34,3 1 0,-2 4 1,3 0-1,-1 1-25,0 0 1,1-3 0,-5 3 0,0-1-28,0 1 1,0-5-1,0-6 1,0 1 19,0 0 0,0-6 0,1-2 0,2-6-183,1-4 44,0-2 331,-4-5-159,0-1 1,0-17 0,0-6 112,0-5 0,-4-3 1,0-1-1,1-1 3,2-2 0,1-4 1,0 4-1,0 2-65,0 1 1,5 1 0,3 0 0,3 1-79,2-1 0,-1 0 0,0 0 0,2 2-79,3 2 1,-2-1 0,4 6-1,0 1 23,0 1 0,-2 6 0,2 1 0,0 2 8,0 2 0,-2 1 1,4 2-1,1 2 33,1 2 1,-3 3 0,1 4 0,0-2 8,-2 0 0,3-1 0,-6 4 0,-1 2-12,-1 2 0,-6-2 0,-1 4 137,-1 0-89,-2-4 0,-4 8 1,0-5-1,0 3 22,0 2 0,-4-3 0,-2 1 1,-2 2 13,-6 2 1,1-4 0,-7 1 0,1 0 29,0-2 1,-2 0 0,-3-4 0,-1 2 15,0-2 0,0-6 1,2-2-1,1 0-137,2 0 0,0-4 1,0 1-1,3-3-184,3-1 1,2 0-1,1-1 91,3-3 0,2-5 0,8-6 1,2-4-1385,4-4 1523,3 1 0,7-14 0,1 5 0</inkml:trace>
  <inkml:trace contextRef="#ctx0" brushRef="#br0" timeOffset="446">779 364 7327,'-5'2'-56,"5"0"-48,7 3 0,4 0 1,3-1-1,1 4 139,1 3 1,6 2 0,-1 1 82,2 2 1,-2 3-1,-1 7 1,2 2 18,2 1 1,0 4 0,1-3 0,0 0-48,-1 0 1,-3 0 0,-2-2 0,-1 1-73,-3-2 1,3-2 0,-1-3 0,-2-3-186,-2-1 0,0-3 0,-1-5 0,1-3-207,-1-2 1,-4-1 0,0-4 373,2 0 0,1-5 0,1-2 0</inkml:trace>
  <inkml:trace contextRef="#ctx0" brushRef="#br0" timeOffset="784">1262 352 7667,'-13'0'-146,"6"0"0,0 0 1,5 1-1,-4 2 1,-1 3-1,-2 2 275,-2 6 1,-2-1 0,1 9 0,-2 3 116,-2 2 1,2 9 0,-4 0 0,2 5-127,-1 3 0,-1-3 1,3 3-1,-1-1-92,1-3 0,1-6 1,2-3-1,1 0-133,2-4 0,0-2 1,3-3-1,1-3-1351,-1-1 335,2-2 1121,4-9 0,0-7 0,0-7 0</inkml:trace>
  <inkml:trace contextRef="#ctx0" brushRef="#br0" timeOffset="1380">1546 18 7314,'-7'-5'504,"1"2"-482,6-5 0,2 6-87,2 2 1,-3 10 0,5 9 314,-1 5 0,-2 3 0,4 12-206,-2 2 0,4 4 1,-5 7-1,0 2-52,1-2 0,-3 2 0,3-2 0,-1-1 12,0 1 1,1-6 0,-5-6 0,0-5-82,0-7 1,0-2 0,0-2-10,0-4-6,0-2 1,-2-11 46,-2-3 1,3-8-1,-5-4-65,1-3 92,3-7 1,-3 0 0,5-5 29,0-2-25,0 3 0,5-8 0,4 5 0,2 2 36,1 2 1,0-2-1,2 4 1,1 0-58,2 2 0,3 3 0,-2 3 0,0 3 74,0 4 0,0 3 1,-3 3-1,1 5 61,-1 6 0,3 6 0,-1-1 0,-1 1 78,2 3 0,-4 1 0,2 2 0,-2 0 2,-2-1 1,1 1 0,-1 0 0,-1-1-157,-3 1 0,-2 0 0,-6-2 0,0-2-47,0-5 0,0 2 0,0-1 0,0-2-91,0-1 1,0-6 0,-2-1-432,-2-2 0,1-1 0,-5-4 544,-1 0 0,-2-5 0,-2-2 0</inkml:trace>
  <inkml:trace contextRef="#ctx0" brushRef="#br0" timeOffset="2184">38 1378 7476,'12'0'6,"1"0"1,-1 0 0,2-2 0,1 0 132,1-2-68,6-1 1,-3 5-1,6 0 1,0 0 62,0 0 1,-1 0 0,2 0 0,3 0-2,4 0 1,4 0 0,3 0 0,3 0-21,1 0 1,1 0 0,4 0 0,1 0-107,-1 0 0,1 0 0,-1 0 0,1-1-49,-1-3 1,5 3-1,-1-5 1,-1 2 125,-1 0 0,-1 0 0,-1 4 0,-1 0 23,-3 0 0,2-4 0,-4 0 1,-1-1-2,1 0 0,2 4 1,-4-4-160,-1 4 30,-7-4 1,2 3-1,-5-3 1,-1 1-78,-3-1 1,1 1 0,-8 3-1,1-2 41,-4-1 0,1-1 1,-4 2-1,-2-1-36,0 1 0,-4 2-423,1 1 176,1 0 0,-3-2 0,-3-1-1061,-6-1 1403,2 0 0,-15 4 0,2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52.61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567 778 7889,'-19'0'117,"0"2"1,0 5 21,0 5 1,0-1 0,0 4 0,-2 4-416,-4 4 260,4 2 0,-15 3 0,6 3 0,-1 7 72,-1 6 0,1-1 0,-7 7 0,0 1 49,0-3 1,8 5-1,5-9 1,4-2 2,2-2 1,8-2 0,5-2 0,6-4-50,6-7 1,5 0-1,10-4 1,4-4-54,7 0 1,4-9 0,2-1 0,2-5 52,4-2 0,-2 0 0,7-2 0,-1-5-14,1-5 1,-7-5-1,2-2 1,-4 0-39,-2 0 0,-6 0 0,-3 0 0,-2 0 118,-3 0 1,-3 0 0,-2 0-70,0 0 1,-9 0 0,-4 0 0,-3 0-42,-3 0 0,-3 0 1,-3 0-1,-6 1 0,-12 5 0,-3 2-33,-3 3-8,-1-7 0,1 7 0,3-7 0,2 4-357,-1 3 0,1-5 0,6 7 0,0 0-260,0-3 1,9 5 0,3-9 642,5-1 0,-6-3 0,-3-2 0</inkml:trace>
  <inkml:trace contextRef="#ctx0" brushRef="#br0" timeOffset="376">1269 266 7905,'-19'0'179,"0"0"1,2-2 0,2-2 541,3-2-533,7-1 1,-3 16 0,10 6 0,4 8-31,7 8 0,6 7 0,6 6 0,7 7-83,4 4 1,10 4-1,5 4 1,1 5-134,-1-1 0,2 7 0,-9-7 0,-2 3-32,-2-1 0,-4-6 1,-5 5-1,-5-3 60,-5-4 0,-4-8 1,-3-2-1,-3 1-58,-3 3 1,-1-4 0,-9-3 0,-5-2 45,-5-3 0,-7 3 0,-7-2 0,-5-2-67,-5-2 0,-4-4 0,-2-2 1,-2-5-102,1-1 1,-3-3 0,2-6 0,4-2-109,6-4 0,-2-5 0,7-8 0,-1 0-647,5 0 965,-5 0 0,9-17 0,-6-4 0</inkml:trace>
  <inkml:trace contextRef="#ctx0" brushRef="#br0" timeOffset="801">2881 589 7812,'-13'10'10,"1"-3"1,-1-3 28,2 2 1,-5 5 0,3 10 0,-4 2 78,-2 2 77,0 9 1,0-5 0,2 9 0,0 0 85,-2 0 1,11 9 0,-11 3 0,4 5-89,5 2 1,-5 2 0,9 2 0,2 0-113,1-6 0,3 2 1,0-9-1,0 3-161,0-1 0,0-7 0,3-1 0,3-6-98,6-5 1,5-8 0,2 3 0,0-7 78,0-7 0,7 3 1,1-9-1,0-1-29,1-3 1,3-2-1,-3 0 1,-1 0-115,1 0 0,3-9 0,-6-1 0,-1-3-191,-3 0 1,-2 3-1,0-5 433,0 2 0,-9-8 0,-1-8 0</inkml:trace>
  <inkml:trace contextRef="#ctx0" brushRef="#br0" timeOffset="1075">2331 1158 7766,'19'0'9,"-7"0"0,1 0 77,2 0 1,8 0 0,2 0-1,-1-2 192,-3-5 0,6 5 1,3-4-1,-1 4-62,-4 2 0,3 0 0,-1 0 0,0 0-467,1 0 1,-3-7 0,-6 1 0,0 2-790,0 2 1040,0 2 0,0-9 0,0-1 0</inkml:trace>
  <inkml:trace contextRef="#ctx0" brushRef="#br0" timeOffset="1355">3260 228 7981,'11'0'403,"-3"11"0,-8 6 1,0 6-402,0 0 0,-6 5 0,-3-1 0,1 0-111,0 1 0,-1 3 0,5-5-543,-2-3 1,-1-2 651,7-2 0,0-9 0,0-1 0</inkml:trace>
  <inkml:trace contextRef="#ctx0" brushRef="#br0" timeOffset="1692">3791 77 7834,'-19'10'179,"0"-4"0,0-3 57,0-3 0,0 0 0,1 0 0,1 2-113,4 4 0,-4-4 1,7 7-23,-1-1 0,-4 3 0,9 7-26,2 1 1,2-6 0,4 0 0,4 4-112,7 6 0,-3-2 0,3 4 0,2-4 70,2-2 1,8 0 0,0 0-107,-2 0 69,-2-8 0,-4 5 1,-2-3-1,-4 4-61,-3 2 0,-2-6 0,-6-1-23,0 3 1,-2 0 0,-2-1 0,-4-3-110,-3-3 0,-2 1 0,-6-5 0,0 2-293,0-1 0,-6-3 1,0-2-639,2 0 1127,2-9 0,2-1 0,0-9 0</inkml:trace>
  <inkml:trace contextRef="#ctx0" brushRef="#br0" timeOffset="1871">3734 1 7834,'19'0'125,"0"0"1,0 0 0,2 0 24,5 0 0,-5 0 0,6 0 0,1 0-90,3 0 0,-1 0 0,1 0 0,3 0-314,2 0 1,-7 0 0,-1 0-1,-3 0 254,0 0 0,9 0 0,-4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00.24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437 987 7961,'-2'-11'1776,"-5"3"-1591,-5-1 1,1 7 0,-1-4-425,-3 4 0,-8 4 0,-3 2 0,1 5 349,-2 1 0,4 1 1,-7 4-1,1-3-35,-1 3 0,5 2 0,-5 2 0,3 0 24,4 0 0,2 0 0,4 2 0,4 2-40,7 2 1,4-6 0,2-6 0,0 2-70,0 1 0,8 1 0,5-2 0,6-4-3,6-3 0,-2-2 1,9-6-1,1 0-51,3 0 1,2 0 0,0 0 0,-2-2 11,-4-4 1,1-5-1,-7-6 1,-3 3 6,-2 1 0,-4 0 1,-3-6 67,-1 1 1,-2-1-1,1 0 1,-3 2 85,-1 4 1,-6-4 183,5 5-133,-5 3 0,-2 3 1,0 12 34,0 7 0,-7 10 0,1 4 0,0 1 38,-3-1 0,7 7 0,-4-5 1,4 3-93,2 0 0,0-7 1,0 4-1,0 1 27,0-1 1,6-5 0,3 1-823,1-4 1,-4-4-674,7-5 0,-7-3-963,7-9 2290,0 0 0,6-17 0,0-4 0</inkml:trace>
  <inkml:trace contextRef="#ctx0" brushRef="#br0" timeOffset="287">721 209 7731,'11'-19'295,"6"9"0,-13 3 0,7 14 35,-3 5 0,-2 7 0,-6 7 1,0 5-67,0 5 0,0 10 1,0 3-1,0 2-142,0-1 0,0-8 0,0 2 0,0-3-18,0-4 0,0-5 0,2-2 0,3-3-1037,1-4 1,0-8-1466,-6-2 2398,0-9 0,9-4 0,1-11 0</inkml:trace>
  <inkml:trace contextRef="#ctx0" brushRef="#br0" timeOffset="784">1290 20 7699,'-19'0'-47,"0"0"1,0 0 0,3 2 374,3 4 1,-4-2 0,4 7 79,-3-3 1,-1 7 0,2-2-208,2 3 1,9 10 0,-2-1 0,6 0-62,6 3 1,7-7 0,10 6 0,2-2-118,-2 1 1,7 5-1,-1-3 1,3-1-91,0 1 0,-3 3 0,3-6 0,-9-1-28,-8-3 0,-1-2 0,-7 0 1,-3 0 39,-2 0 1,-4-7-1,-4 1 1,-7 0-66,-4-3 1,-8 5 0,-3-9-1,1-2 76,0-2 0,1-2 0,5 0 1,-2 0-27,-2 0 0,0-2 1,8-4 37,4-7 0,-2-6 1,9-4 99,2-2 1,4-2 0,8 3 0,9-1-40,6 2 1,5-4 0,-3-1 0,7-1-19,3-5 1,3 4-1,0-1 1,0-1 116,0 3 0,-6-1 0,-3 7 305,-1-2-267,5-1 0,-18 7 1,2 0-110,-7 0 0,-3 7 0,-9 1 0,-5 1-153,-5-1 0,-14 5 0,-3-5 0,-3 3-276,1 4 0,-1 2 0,-4 2 1,3 0-417,1 0 1,7 0 787,-7 0 0,9 8 0,-5 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59.09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323 455 7793,'-8'11'-17,"-5"-5"0,3-4 1,-3-2-1,-2 0 68,-2 0 0,-2 7 0,0-1 0,0 0 100,0 3 0,-6-1 36,0 5 1,-2 4-1,3-5 1,1 5 63,6 2 0,0 0 0,11 0 0,2 2-155,2 4 0,4 3 0,4 5 0,9-1-39,8 2 0,0-5 1,9 3-1,2 0-82,1-3 1,10 1-1,-1-7 1,-4 2-48,-6-2 1,-1-2-1,-7-2 1,-3 0 0,-2 0 1,-4 0-1,-4 0-70,-7 0 1,-4-6 0,-4-3 0,-4 1 80,-7-1 0,-4-3 1,-2 3-1,-2-1 25,-4-5 1,4-2 0,-7-2-1,3 0 19,0 0 1,-1 0 0,9-2 0,3-2 69,1-3 0,9-7 1,-2 1-1,3-4 58,3-2 1,3-2 0,3-2 0,9-5-76,8-1 0,8 4 0,12-7 0,3-2-48,2-2 1,3-1-1,6-1 1,0 0 55,0 0 0,-9 0 0,-4 0 0,-4 0 96,-2 0 1,-8 6 0,-5 3 0,-6 2-112,-6 3 1,-5 3 0,-10 4-1,-4 3 4,-7 1 1,-12 0-1,-7-4 1,-4 3 7,-2 1 0,-6 9 0,0-2 1,2 3-355,2 3 1,2 0-1,2 0 1,2 0-1514,3 0 1825,8 0 0,-13-8 0,6-3 0</inkml:trace>
  <inkml:trace contextRef="#ctx0" brushRef="#br0" timeOffset="284">1120 0 7755,'0'13'681,"0"-1"1,2 1 0,4 8 0,7 7-337,4 9 1,8 4 0,2 9-1,3 3 117,4 2 0,1 4 1,3 2-1,0 4-232,0 2 1,-2-3 0,-4 5 0,-9 1-292,-8-3 0,-7 5 0,-8-9 0,-2-2-66,-4-2 1,-11-2 0,-11 0 0,-1-2-247,-5-5 1,0-3-1,1-11 1,1-3-105,-2-1 0,-1-9 1,-1 2-1,2-4-307,2-2 0,3-2 784,-3-4 0,-4-5 0,7-8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0:57.11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152 664 8044,'-12'6'554,"1"3"-629,3 1 1,-5 3 0,5 6 0,-3 2 185,-3 4 0,-1-1 0,0 7 0,4 1-22,3-3 1,-5 7 0,7-6 0,2 1-60,2 1 0,2-9 1,0 2-1,0-4 6,0-2 0,8 0 0,5-2 0,4-2-87,2-2 1,0-9 0,0 2 0,0-4 18,0-2 1,-1-2 0,1-4 0,3-5 28,3 1 0,-4-7 1,4 4-188,-4-4 141,-2-2 0,0-6 0,0 0 0,0 2 48,0 2 0,0-5 0,0 1 0,-2 2 20,-4 2 0,3 2 1,-5 0-1,2 0 10,-1 0 0,-8 6 0,5 3 197,-1 1-91,-6-6 1,7 15 25,-9 0 0,-2 11 0,-3 12 0,-3 5 57,-2 1 1,5 1 0,-3 3-1,2-3-69,-1-3 1,1 5-1,6-5 1,2 1 40,4-1 1,-1-2 0,7-8-286,3-4-57,-7 4 1,9-13 0,-4 6-1,4-1-314,2-5 1,2-2 0,2-2 0,2 0-483,-2 0 1,5 0 947,-3 0 0,17-17 0,-2-4 0</inkml:trace>
  <inkml:trace contextRef="#ctx0" brushRef="#br0" timeOffset="492">873 209 7806,'2'-19'145,"5"0"0,-3 6 0,8 3 0,3 1-15,2 5 1,8-4 0,1 1 0,-1 3 156,2 2 1,-6 2 0,5 0 0,-5 0-199,-2 0 1,-7 0-1,-1 2-285,-3 5 1,-1 3 0,-7 9 26,0 0 0,-7 0 1,-1 0-1,-3-2-1,-3-5 0,-3 5 0,-2-4 26,0 4 0,6-5 1,1 1 308,-3 2 0,4-5 379,-1 3-361,7 0 0,-3-1 13,8 1 1,2-9-1,4 2 1,7-3-119,4-3 1,-4 6 0,-1 0 0,3-2-57,2-1 0,2-3 1,0 0-128,0 0 0,-7 0-717,1 0 0,0 0 273,6 0 1,-7 0 0,1-3 0,2-1 548,2-2 0,2-17 0,-1 2 0</inkml:trace>
  <inkml:trace contextRef="#ctx0" brushRef="#br0" timeOffset="851">1746 57 7806,'0'-19'108,"-2"9"1,-5 5 0,-5 10 92,-5 7 0,-2 5 1,0 4-1,0 2-90,0 3 1,0 1 0,0-4 0,2 3 0,4-3 47,7-2 0,4-2-64,2 0 0,8-7 1,7-1-1,6-3-109,5-3 1,7-3 0,-1-2-1,4 0 36,2 0 0,-7-2 0,1-3 0,2-3 0,1-3 0,-3-1 0,-2-7 0,-3 0 20,-4 0 1,-2 6 0,-4 1 0,-2-3 66,-3-2 0,-7-2 0,1 0 1,-4 0-32,-2 0 0,-2 6 0,-4 1 0,-7-1-120,-4 3 0,-8-5 1,-3 9-1,-1-1 78,-5-1 1,5 6 0,-3-5-200,-2 5-15,7 11 1,-7-5-1,9 6 1,2 1-1133,2 0 1,10-5 1309,5 7 0,-5-1 0,1 7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07.20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1024 7736,'-19'19'162,"0"0"1,7 0 0,1 2-1,1 3-54,-1 1 1,7 6 0,-2-5-46,3-3 0,3-2 182,0-2-68,0 0 1,3-11-160,3-8 1,4-8 0,9-11 0,0 0-38,0 0 1,0 0 0,0-2 0,2-2 2,5-2 1,-3-7 0,6 7 0,1-1 5,-1-1 0,-3 6 0,5-7 1,1 3-88,-3 0 0,1 2 1,-7 8-1,2 4 55,-2 3 1,-1 2 350,-3 6-173,0 0 1,-9 2 0,-4 4 136,-4 7 0,-2 12 0,0 7 0,0 1-50,0-1 1,0 4-1,-2-5 1,-2 5-96,-2 2 0,0-8 0,6-3 1,-3-2-187,-3 1 0,4-1 0,-4-6-1168,4 0-951,2-9 2177,0-1 0,-9-18 0,-1-1 0</inkml:trace>
  <inkml:trace contextRef="#ctx0" brushRef="#br0" timeOffset="600">873 380 6902,'0'-19'216,"0"0"1,2 6-68,4 0 0,5 9 0,8-2-146,0 4 1,2 0 0,2-3-1,2-1 48,-1 2 0,-1 2 0,0 2 0,2 0-125,-2 0 0,-2 0 1,-2 0-1,-2 2 167,-4 4 1,-5-2-42,-8 9 0,-2-7 0,-4 5 1,-7-1 27,-4 1 1,-2-7 0,1 5-40,-1-1 1,0-6 0,2 7-1,2-3-19,2 0-67,9 1 0,-4-5 12,8 4 1,0-2-1,2 9 28,4 2 1,-2-1 0,7 1-43,-3-2 49,7-1 0,-7 7 0,7-2 1,-4-2 22,-3-2 1,-1-1-1,-5 5 1,2-2 58,2-3 1,0-5-1,-8 3-56,-4-1 1,2 3 0,-9-5-1,-2-3 3,-1-2 0,3 0 1,0 2-1,-1 3-171,-3-3 1,-2-2 0,0-2 0,0 0-336,0 0 1,6-6-1,1-3 475,-3-1 0,6-11 0,1-9 0</inkml:trace>
  <inkml:trace contextRef="#ctx0" brushRef="#br0" timeOffset="1000">1745 0 7859,'-19'9'188,"-2"-5"1,-2 6 0,-4 1-41,-3-1 0,5 12 1,-7 7-1,1 3 96,1-1 1,-1 1 0,10 6-1,6 0-47,4 0 0,5-2 1,6-3-1,2-3-201,4-3 0,5 1 0,8-7 0,0 0-8,0-4 0,6-5 0,3 1 0,1-5 21,5 1 1,-5-7 0,1 4 0,-3-4 60,-4-2 0,-2 0 0,-2 0 402,0 0-351,0-8 1,-8-3-136,-5-8 1,-6 2 0,-6 3 0,-7 3-87,-4 3 1,-4 1-1,-4 7 1,-7 0-76,-3 0 1,-3 0 0,0 0 0,0 0-549,0 0 0,0 2 0,0 3 723,0 1 0,0 9 0,0-5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05.94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124 209 7775,'0'-12'465,"0"-1"1,0 11-153,0 2 1,-2 10-1,-2 18 1,-2 8-18,2 6 0,-5 10 1,3-1-1,2 2-146,1-3 1,1 3 0,-2-9-1,-2-4-153,2-6 0,-1 2 1,1-7-1,-2 1-437,2-5 0,-5-4 0,1-4 0,-1-2-619,1-3 1,0-7-244,1 1 1302,5-4 0,2-10 0,11-3 0</inkml:trace>
  <inkml:trace contextRef="#ctx0" brushRef="#br0" timeOffset="340">542 456 7964,'-2'-11'634,"-7"7"-687,-10 8 1,0 0 0,-8 9 0,2 2 321,-1 2 1,1 8-1,6 0 1,0 1 47,0 1 0,6-6 1,3 4-1,1-4-197,5-2 0,8 0 1,7-2-1,4-2-70,6-2 0,10-7 1,1 4-1,4-1-94,2-5 1,2-2-1,2-2 1,2 0 39,-2 0 0,5-2 0,-5-2 0,-4-5 99,-4-1 1,-11-3 0,2-4-79,-4 5-34,-10-5 1,-1 8-1,-6-5 1,3 1-109,-3-2 1,-10-2 0,-7-2 0,-4 1-18,-2-1 0,-6 0 0,-3 0 0,1 0-151,0 0 0,-7 0 1,2 2-1,-1 2-209,1 2 0,-2 3 0,7-5 0,-1 5 502,1 1 0,-7-6 0,5 5 0</inkml:trace>
  <inkml:trace contextRef="#ctx0" brushRef="#br0" timeOffset="670">769 1 7793,'0'10'528,"0"9"1,2-2 0,3 8-294,1 5 1,15 3-1,0 12 1,4 5 74,3 5 0,5-4 0,-1-1 1,4 3-167,2 2 1,-2 2-1,-3-3 1,-5-1-84,-7-2 1,2-7 0,-12 4 0,1-1-191,1-5 1,-9-2 0,2-2-1,-3-2-78,-3-5 0,-9 3 0,-4-9 0,-3-2 26,-3-1 1,-9-3-1,-1-3 1,-3-1-223,0-2 0,3-7 0,-5 5 0,3-3-359,-3-4 0,7-2 0,1-2 762,5 0 0,-6-8 0,-3-3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04.1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171 664 7698,'-10'-13'-941,"3"1"1688,-3 8-128,8-5-476,-7 9 1,9 2-1,-2 7 1,-2 7-10,-2 8 0,-7 11 1,5 1-1,-3 11-40,-4 7 0,7-7 0,-1 8 0,3-5-19,0-1 0,-1-7 1,7 2-1,0-4-80,0-2 1,-6-6 0,0-3-1,2-1-23,1-5 0,3-2 1,0-2-1,-2-2 15,-4-5 143,4 5-103,-6-15 1,8 5 0,2-14 0,2-5-94,2-5 0,11-2 1,0 0-1,8 0 53,5 0 1,-5 0 0,4 0-1,1 0-86,-1 0 0,1 2 0,4 2 1,-5 5 104,-1 1 0,3-3 0,-3 5 0,-1 3 15,0 2 1,1 2 0,-5 2 0,2 2 8,-2 3 1,5 8-1,-3-3 1,-4 5-6,-6 2 0,0 0 0,-7 0 0,1 0-33,-1 0 0,-2 0 0,-6 0-2,0 0 0,-8 0 1,-5 0-1,-6 0 18,-6 0 0,4-2 1,-6-3-1,1-3 9,1-3 0,-7 5 0,5-5 0,0 1-29,-1-1 0,-6-2 1,5-6-1,-3 0-117,1 0 1,5 0 0,-3-2-239,1-4 110,3 4 0,8-15 1,3 4-105,1-3 0,9-3 0,-3 0 1,5-2 360,2-5 0,0 5 0,17-15 0,4 7 0</inkml:trace>
  <inkml:trace contextRef="#ctx0" brushRef="#br0" timeOffset="321">816 209 7760,'11'2'246,"-5"4"1,-2 7-33,2 4 0,-3 4 0,3 2 0,-4 4 51,-2 3 0,6-5 1,1 5-1,-3-3-406,-2-4 0,-2-2 0,0-2-702,0 0 1,0-6-459,0 0 1301,0-9 0,0-4 0,0-11 0</inkml:trace>
  <inkml:trace contextRef="#ctx0" brushRef="#br0" timeOffset="679">1366 57 7712,'19'0'-147,"-8"0"0,-5 9 0,-12 1 334,-7 1 0,-4 5 1,-2-3-1,0 4 4,0 2 0,0 0 0,0 0 0,0 0-124,0 0 1,7-2-1,1-3-134,3-1 139,-7 0 1,13-1-24,-4 1 0,6-9-2,6 3 0,-2-5 0,9-2 0,1 0-43,3 0 0,4 0 1,3 0-1,3 0-55,2 0 1,1 0 0,4 0 0,-3 0-33,3 0 1,-4 0 0,1 0 0,1 0-91,-3 0 1,1 0 0,-7 0-453,2 0 1,1 0 624,-8 0 0,1 0 0,0 0 0</inkml:trace>
  <inkml:trace contextRef="#ctx0" brushRef="#br0" timeOffset="951">1651 0 7808,'-17'19'750,"2"0"-598,2 0 1,7 0 0,-5 0 0,3 0 82,4 0 0,-5 6 0,3 3 0,2-1-53,2 0 1,0 7 0,-3-2 0,-1 1-105,2-1 1,2 4 0,2-7 0,-2 3-234,-5 0 1,5-9 0,-4 2 0,2-4-921,-3-2 1,5 0-580,-4 0 1654,4 0 0,-7-8 0,-1-3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02.67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550 683 7799,'0'-11'-210,"0"3"0,-2 6 0,-4-2 390,-7-3 0,-4 1 1,-2 6-1,-2 0-65,-4 0 1,2 0 0,-9 2 0,-1 2-58,-3 3 1,-2 5 0,0-3-1,0 1-3,0 5 0,6-5 0,3 3 1,1 2-2,5 2 0,2 2 0,4 0 16,5 0 0,3 0 0,11 0 21,5-1 0,5-5 0,12-2 0,3-3-46,2-4 1,11-2 0,9-2-1,-1 0-57,-3 0 0,3-2 0,1-4 0,-1-5 38,-4 1 1,-4-7-1,-4 4 1,-4-3 76,-7-3 0,-4 0 1,-2 0-1,0 0 36,0 0 0,-6 0 0,-1 0-75,3 0 0,-4 2 1,-1 2 210,-1 3-202,-3 7 1,-8-1-1,-2 12 104,-3 7 1,-7 10-1,1 5 1,-4 3 67,-2 9 0,0-2 0,2 9 1,2-3-108,3 0 1,6 0-1,-5-6-278,3 0 0,-1 0 0,5-2 1,-2-4-1,1-5-466,3 0 1,2-6-1180,0 5-138,0-5 1923,0-11 0,0-1 0,0-9 0</inkml:trace>
  <inkml:trace contextRef="#ctx0" brushRef="#br0" timeOffset="321">854 76 7708,'19'-19'-85,"0"0"1,0 2 195,0 4 0,-7 5 0,1 8 0,2 0 307,2 0 1,4 11 0,2 8 0,4 12-78,3 11 0,-5 9 0,4 10 0,1 6-69,-1 7 0,-3 6 0,3 13 1,-3-2-75,-10-3 1,3-8-1,-8 2 1,-1-6-143,-3-6 1,-5 1 0,-2-7 0,0-5-142,0-7 1,-9 1 0,-3-9 0,-5-4-184,-2-6 1,-2 0-1,-2-9 1,-3-2-127,3-2 0,2-4 0,4-2 0,3-5-987,1-1 1,0-3 1380,-6-6 0,0 9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0.42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58 0 8050,'-9'11'577,"7"6"1,-6-5-581,-1 5 0,7 2 0,-4 0 1,2 0-1207,-3 0 1422,5 8 1,-6-3-1,8 5 1,0-2-139,0-3 0,0 3 1,0-2-1,0-1-257,0-3 0,0-2 0,0 0 0,0 0-388,0-1 1,0-5 569,0 0 0,8-1 0,3 7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2.94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1 361 7937,'0'12'536,"0"1"1,0 2-414,0 2 1,0 10 0,0 2 62,0 1 0,0 12 0,0-4 1,0 2-24,0 0 1,6-2 0,3 0 0,-1 0-108,0 0 0,-1-7 1,-7-1-1,0-3-245,0-3 0,0-3 0,0-2 0,0 0-111,0 0 0,0-7-2208,0 1 2508,0-9 0,-9 4 0,-1-8 0</inkml:trace>
  <inkml:trace contextRef="#ctx0" brushRef="#br0" timeOffset="744">532 418 7665,'13'0'245,"-3"-3"665,-1-3 1,5 4-449,-1-4 0,4 4 0,2 4-69,0 4 1,0 5-253,0 8 0,-7 0 1,-1-1-408,-3 1 0,-1-6 1,-7 0-249,0 1 1,2 1 0,2 0 155,2-2 1,1-7 179,-7 7 0,0-7 199,0 7 0,0-7 141,0 7 0,0-7-68,0 6 0,2-5 148,4 5 0,-2 1-118,9 6 1,-9-6 13,2-1-250,5-7-168,-9 11 133,6-13 0,-8 7 28,0-4-67,0-3 140,0 5 0,-2-2-74,-4 1 1,2-1 41,-9-6 1,9 2-1,-4 2 9,-1 3 0,5 1 196,-9-2 130,9-4 34,-4 7 82,8-9-153,0 0 47,0 8 0,8-6-68,5 5 1,4-5 0,1-2-1,1 0-45,0 0 0,0 0 0,0 0 1,0 0-8,0 0 1,0 0-1,2 0 1,3 0-112,1 0 0,0-2 0,-4-3 0,2-1-97,3 2 0,-1 2 0,-6 2 0,0 0-114,0 0 1,-7 0 0,1 0 0,0-2-499,-3-5 0,1 5 297,-5-4 1,-2 2-1740,9-3 2115,-9-3 0,5-9 0,-9 0 0</inkml:trace>
  <inkml:trace contextRef="#ctx0" brushRef="#br0" timeOffset="1118">835 38 7666,'0'-12'476,"0"-1"0,9 9 0,3-3 1,7 5-290,7 2 1,-3 9-1,9 3 1,1 5 9,3 2 0,2 9 1,0 3-1,2 7-53,4 6 1,-2-1-1,7 5 1,-3 0-51,-4 1 0,-2-1 1,-4 5-1,-4-4 113,-7-3 1,-4 5-1,-4-5-395,-4 2 114,-5-5 1,-2 9 0,1-8 0,-5-1-113,-6-3 1,-1-2 0,-9-3 0,-5-3-46,-4-7 1,-5 3 0,3-3 0,-5-2-119,1-2 1,-5-8-1,7-3 1,-1-1-278,1-5 626,-7 7 0,5-9 0,-9 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26.486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272 50 7801,'-12'0'443,"0"1"0,-1 2 0,1 1-397,0-1 0,-2-1 0,-1 1 0,-2 3-377,2 0 0,1-2 0,2 5 474,0 0 1,-1 2-1,2 2-60,3-1 0,3 0 0,5 1 0,0 1-130,0 2 0,4 3 1,1 6-1,2 0-8,3-1 0,1 1 0,1 0 0,0 0 41,1-1 1,-1 1 0,1 0 149,-1-1-143,0-4 0,-1 2 0,-1-5 0,-2 1 37,2 0 1,-1 3 0,1-5 0,-3 1-2,-2 1 1,4-5 0,-5 4-28,-2-3 0,0-2 0,-2 0 1,-2 1-7,-2-1 1,2-4-1,-7 0 1,0 1 5,-2-2 1,-3 4 0,-1-5 0,-2 3 18,2-1 1,2-4 0,0 3 0,1-2-90,-1-2 0,1-2 0,0-1 0,-1 0 1,1 0-1,0 0-357,-1 0 0,2-1 0,2-4 0,0-6-582,0-4 1007,3-7 0,-5 2 0,4-4 0</inkml:trace>
  <inkml:trace contextRef="#ctx0" brushRef="#br0" timeOffset="473">198 136 7469,'0'-12'-147,"2"-1"0,2 2 144,4 3 1,4-2 0,5 6-1,3 0 114,4-1 0,-1 2 0,-1-4 0,-1 2 96,1 2 1,0-3 0,0 2 0,-3 2-186,-1 0 1,-2 1 0,-3-2-353,-1-1 46,0 0-359,1 4 438,-1 0 0,-5-2 205,-3-2 0,-3-3 0,-1-5 0</inkml:trace>
  <inkml:trace contextRef="#ctx0" brushRef="#br0" timeOffset="1124">965 532 7623,'-9'0'283,"1"0"-133,-2 0 0,4-5 0,-3 0-358,0-2 0,-2 4 0,-2-1 0,1 3 138,0 1 0,3 0 0,1 0 0,-1 0 397,-2 0 1,-6 1 0,1 3-1,-1 3-139,-1 0 0,5 4 0,-5-3-171,0 3 10,-1 7 1,-1-4 0,4 2 0,1-2 50,-2-2 0,8 1 0,-4-1 0,4 1-14,2-1 0,1 0 1,6 1-75,0-1 1,2 0 0,2 1 0,4-2-107,3-3 0,1 3 0,2-4 0,1 1-162,2 0 1,1-5 0,-2 1-1,3-3-36,1-1 0,3-1 0,-2-3 0,2-4 96,2-3 1,-1-2 0,1 1-1,0 0 218,-1-1 0,-4-5 0,3-1 0,-4-5 0</inkml:trace>
  <inkml:trace contextRef="#ctx0" brushRef="#br0" timeOffset="1725">1125 569 7711,'0'12'0,"0"0"319,0 1 1,-1-5 0,-3 0-248,-5 2 0,-1 1 0,-1 1 0,1 1-96,2-1 1,1 0 0,-3-1 0,2-1 355,-2-2 1,3 0-47,-1 5-196,5-1 0,-3-5-113,1-3 0,4-1 78,-3 1 0,3-4-23,1 0 1,1-1 0,2-8-1,2 0-119,2-2 0,1-2 0,5 1 0,-1-2-32,0-2 1,2 2-1,1-2 1,3 3 50,1 5 1,-4-2 0,2 6 0,-3 0 76,-2-1 1,0 3 0,1-2-34,-1 3 1,-1 6 0,-3 3 0,-2 3 119,-1 2 1,-2-1 0,4 1 8,-2-1 1,0 0 0,-4-1 0,2-1-54,1-2 0,0-4-5,-4 4 1,0-3 160,0 3 34,0-5-262,0 2 1,5-5 0,4 0-1,2-1-88,1-3 0,0-2 1,1-4-1,-2 2 48,-3-1 0,3-2 1,-3-2-1,3 2 48,2 3 1,-1-3-1,0 4 1,2-1 140,2 0 1,-2 5 0,3-1 12,-4 2 1,0 9 0,-1 4-111,0 4 1,-3 2-1,-2-3 1,-2 1 14,-2 1 1,2 2-82,-1-1 1,1-4-1,-5 4-209,0-4 1,-2-6-300,-2-3 0,1-2 0,-4-4-443,2-2 1,-3-3 984,4-5 0,-1-6 0,5-1 0</inkml:trace>
  <inkml:trace contextRef="#ctx0" brushRef="#br0" timeOffset="2142">1570 223 8425,'0'-13'316,"2"2"0,0 2-375,2 0 0,7 1 1,0-3-1,6 2-512,2 0 0,2 2 1,3-2-1,0 2 680,-4 1 0,4 1 0,-5 2 0,2-1 288,-1 1 0,-5 2 0,3 1 0,-1 0-303,-1 0 1,-1 1 0,-5 2 0,-3 3-32,-2 0 0,-1 3 1,-4 3-1,0 0-39,0 1 1,-5 1-1,-3 1 1,-3 1 28,-2-1 1,-3-1 0,-1-2 0,2 1 0,1-1 0,2 0-1,0 1 115,-1-1 0,6 0 0,3 1 168,3-1-240,1 1 1,0-1-1,1 0 1,3 1-1,5-1 0,6-4 0,1-1 1,1 0-218,1 0 0,1-4 0,4 1 1,-1-3-288,-1-1 1,-1-1 0,5-3 0,-2-3-175,-2 0 1,1-4 581,-6 3 0,6-9 0,-2-2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1.78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417 702 7289,'-19'0'-129,"0"0"313,0 0 1,-2 2-1,-2 2 1,-2 5 250,2 1-340,-7 3 0,7 0 0,-7 1 0,1 5 16,-1 4 0,7 3 0,-2-7 0,4 0-9,2 0 0,2 0 0,4 0-28,7 0 0,4-7 0,4 1-34,4 2 1,5-7 0,10-2 0,2-4-60,3-2 1,1 0 0,-2 0 0,5-2-68,-1-4 1,5 2 0,-7-9 0,1-2 49,-1-1 0,-2-3 0,-6 0 0,0 0-30,0 0 1,0 0 0,0 0 0,-2 0 231,-4 0 1,-3 0 57,-3 0-141,-5 0 1,13 6 50,-9 1 1,0 5 0,-8-3-69,-4 1 1,2 3 0,-7 8 7,3 4 1,-5-1-1,7 7 1,-1 5 21,-1 6 0,6 1 1,-7 7-1,3 3 32,0 2 0,-1 2 1,7-3-1,0-1-78,0-2 1,0-3 0,2 3 0,3-7-350,1-4 1,7-2 0,-5-2-1,0-2-207,1-3 1,6-7 0,-3 1-11,5-4 1,2-2 0,0-2 515,0-4 0,8-13 0,3-11 0</inkml:trace>
  <inkml:trace contextRef="#ctx0" brushRef="#br0" timeOffset="434">588 114 7676,'8'-19'141,"-3"6"1,7 1 0,3-1-39,2 3 0,2-5 0,0 8 0,0 1-20,0-2 0,0 6 1,0-5-1,0 5 108,0 2 1,0 9 0,0 3-52,0 5 1,-9-4 0,-4-1 0,-1 1-218,1-2 0,-4 5 0,4-3-2,-4 4 1,-4 2 0,-2 0-45,-2 0 1,-9 0 0,2 0 94,-3 0 0,-1 0 0,2 0 201,2 0 0,3 0 77,-3 0 0,5-7-107,8 1 1,8-9-1,7 2 16,8-3 0,-6-1 0,6 2 1,0 2-83,-2-2 1,0-1 0,1-3 0,1 0-71,2 0 1,0 0 0,-6 0 0,0 0-386,0 0 1,-6-3 0,-1-1 377,3-2 0,2-9 0,2 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0.68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1 475 7736,'0'12'560,"0"1"0,0 2 1,0 8-1,0 4-453,0 3 0,0 1 0,0 7 1,0 2-15,0 5 1,0-5 0,2 4-1,2-2-122,2 2 0,1-6 1,-7 2-1,0-8-347,0-5 0,0 5 0,0-7 100,0-2 276,0-2 0,-9-10 0,-1-3 0</inkml:trace>
  <inkml:trace contextRef="#ctx0" brushRef="#br0" timeOffset="317">96 57 7694,'0'-10'0,"0"-7"437,0 4-165,0 5 1,2-1-144,4 9 1,4 0 0,12 5 0,1 5-12,2 9 1,15 13-1,-2-1 1,4 7 1,5 7 1,1 5-1,7 11 1,-3 5-529,-1 1 0,-9 3 1,2 5-1,-6 1 710,-6 0 1,-5 0 0,-8-2 0,-2-5-414,-4-5 1,-5 1 0,-8-2 0,-2-2-127,-4-2 0,-5-8 0,-10-3 1,-2-1 47,-2-5 0,-7-4 1,7-5-1,0-3-390,-3-3 0,7-4 579,-4-10 0,4 4 0,2-6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7.09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1 7655,'-8'10'631,"-5"-3"1,2-3 0,1 2-715,1 7 0,-3-3 1,5 3-1,3 4 424,2 6 1,2 0-1,0 9 1,0 2-52,0 1 0,0 3 0,2 0 1,5 0-192,5 0 1,-3-2 0,-1-2 0,-2-5-241,1-1 0,-1 3 0,-6-5-529,0-3 1,0-2 0,-2-4-1883,-4-5 2552,3-3 0,-13-1 0,5 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7.55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1 532 7669,'19'0'647,"0"-9"0,0-1-520,0-1 1,-7 3-1,1 8 1,2 0 133,2 0 1,2-7 0,0 1 158,0 2-299,0 2 0,2 2 1,2 0-1,2 2-25,-2 4 1,-2-2-220,-2 9 0,-8 0 1,-5 6-4,-4 0 0,-2-7 0,-2 1 0,-4 0-33,-7-3 1,3 7-1,-3-6 1,-2-1 111,-2-4 1,5 3 0,1-1 77,3 3 1,2 1-14,6 7 0,0 0 35,0 0 0,8 0 137,5 0-184,3 0 1,1 0 0,-2-2 0,-2 0 66,1 2 0,3-4 0,0 10 0,-2-4 76,-2-2 1,-7 0 0,4 0 0,-1 0-163,-5 0 1,-2 0 0,-2 0 0,0 0-144,0 0 0,-8-7 1,-5-1-1,-4-1-75,-2 1 1,0-7 0,-2 2 0,-2-3-201,-2-3 0,-7 0 1,7 0-1,0 0 431,-3 0 0,-1-17 0,-9-4 0</inkml:trace>
  <inkml:trace contextRef="#ctx0" brushRef="#br0" timeOffset="325">475 58 7828,'19'10'532,"-6"7"0,2-2 0,3 8-308,6 8 1,9 14 0,-1 3 291,4 1-435,2 14 1,0-13 0,0 14 0,-3-5 3,-3-2 1,2 6 0,-11 0 0,-4-4-80,-4-6 1,-11 2 0,2-7 0,-4 3-187,-2-1 1,-8-8-1,-5 3 1,-4-5 4,-2-2 0,-8-3 1,-2-1-1,-3-4-77,0-3 0,1-2 0,-7-8 0,0-2-67,0-2 0,0-9 0,2 2 1,2-4-426,3-2 1,5 0 743,-5 0 0,8-17 0,-5-4 0</inkml:trace>
  <inkml:trace contextRef="#ctx0" brushRef="#br0" timeOffset="676">1499 551 7891,'19'0'965,"0"0"-990,0 0 0,-8 2 133,-5 4 1,-12 5 0,-7 8 0,-4 0 46,-2 0 1,-2 2 0,-2 2 0,-4 4-4,-3 3 1,7 1 0,-2 7 0,4 0 41,2 0 0,8-6 1,5-3-1,4 1-193,2-1 0,2-6 0,4 3 0,7-5 25,4-2 0,4 0 0,2-2 0,4-3-89,3-1 0,-1-9 0,5 2-765,-2-3 516,-9-3 0,10 0 0,-7-3 1,-1-3-461,2-6 1,-8-5 771,0-2 0,9 0 0,-7 0 0</inkml:trace>
  <inkml:trace contextRef="#ctx0" brushRef="#br0" timeOffset="1087">1727 39 7662,'19'-3'145,"0"-1"1,0-2 109,0 2 0,0 2 0,2 0 0,2-3-191,2-1 0,3 0 1,-5 6-1,2 2 178,-2 4 1,-2-2 0,-2 7 0,0-1-162,0 1 1,-6-5-1,-2 7-234,-3 2 0,-2 1 1,-8 3-1,-4 0-7,-7 0 1,-4 0-1,-2 0 1,0 0 96,0 0 1,0-6 0,1 0-1,-1 1 81,0 3 1,2 2-1,2-2 231,2-4 1,9 3 27,-2-3 0,12 2 0,7 0-113,4-3 1,4-5 0,2 3-1,2-1-6,-2-5 0,5 4 0,-1-1 0,1-3-198,-1-2 1,5-2 0,-7 0-1,0 0-483,2 0 0,-5 0 0,3 0-1717,-4 0 2240,-2 0 0,0-9 0,0-1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5.42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57 599 8067,'-11'8'-97,"5"5"0,2 4 1,0 4-1,-3 4 441,3 7 0,-4 4-201,1 2 1,1 6 0,6 2 0,0 1-93,0-1 0,0-8 0,0-7 1,0 1 36,0-2 0,0-3 0,0-8 220,0 0-312,0 0 141,0-9 0,2-1 1,4-11-157,7-5 1,-2-1 0,1-7 0,3 3-60,2-3 0,2-2 0,2-2 0,2 0-8,2 0 1,7 0 0,-5 2 0,1 5 79,-1 5 0,7 3 0,-5 0 0,3-2 133,0 1 1,-9 3 0,4 4 0,-1 5-76,-1 5 1,-6-1 0,-7 1 0,1 3-51,-2 2 0,-3 4 8,-8 4 0,0-3 0,0 3 1,-2-4-45,-4-2 1,-5 0 0,-8 0-8,0 0 38,0 0 1,0-2 0,0-3 0,0-1-8,0 2 0,0-5 0,0 1 0,0-1 1,0 1 0,0-7 0,1 2 1,-1-3-193,0-3 0,6 0 1,0-3-1,-1-1-165,-3-2 1,0-9-1,2 2 1,5-3 52,1-3 0,-4 0 1,7-2-1,2-3 313,2-1 0,2-9 0,0 5 0</inkml:trace>
  <inkml:trace contextRef="#ctx0" brushRef="#br0" timeOffset="920">1309 87 7692,'0'-11'-217,"-9"-3"1,-3 7-1,-5 3 258,-2 2 0,2 4 0,0 2 0,0 5 123,-4 1 0,-2-3 0,4 3 0,-2 1-28,-4-1 1,4 3-1,-5 6-3,5 0 0,9-7 0,1 1-24,3 2 0,1-5-28,7 3 0,2-3 0,5 3 0,5-4-62,5-1 0,2-6 0,0 4 0,0-3-29,0-3 1,0 0-1,0 0 1,0 0 45,0 0 0,0-9 0,0-1-105,0-1 78,0-6 0,0 7 0,0-9 0,0 0 161,0 0 1,0 0-1,0 0 2,0 0 1,-7 2 0,-1 2-1,-3 3 97,-4-3 1,-1 4 0,-1 1 208,4 1-367,-4-5-72,7 11 0,-9 3 0,0 13 1,-3 4 71,-3 2 0,4 6 1,-4 3-1,4 1-1,2 5 0,2 2 1,2 2-1,2-3-40,-2-3 1,1 2-1,-1-7 1,2 1-37,-2-1 0,-2-2 1,-2-6-438,0 0 1,0 0-947,0 0 168,0-8-787,0-3 1968,0-8 0,0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21.30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190 570 7723,'-2'-11'-47,"-4"5"290,-7 4 0,3 10 71,-3 5 0,9 4-224,-3 2 1,5 2 0,2 4-1,0 7 58,0 4 1,0 8-1,0 2 1,0 3 32,0 3 1,-2-3-1,-2-1 1,-2-1-248,1-5 0,-3-4 0,0-5 1,-1-3-441,1-3 0,-5-1 0,5-7 35,-3 0 1,5-9-1122,-7-4 1592,9-3 0,-13-3 0,6 0 0</inkml:trace>
  <inkml:trace contextRef="#ctx0" brushRef="#br0" timeOffset="242">133 892 7520,'19'-6'0,"0"-2"175,0-3 1,0 5-1,2-5 309,4 3-351,5-7 0,2 11 0,-1-7 0,3 1 209,2-1 1,2 7 0,0-2 0,0 1-297,-1-1 0,-5 4 1,0-4-1,1 4-156,3 2 0,-4-3 0,-3-1 1,-1-2-288,-5 2 1,-2 2-916,-2 2 1312,-8 0 0,-3 0 0</inkml:trace>
  <inkml:trace contextRef="#ctx0" brushRef="#br0" timeOffset="496">380 797 7409,'0'13'370,"0"0"0,0-1 0,0 7 175,0 0 0,8 0 0,5 0 0,4 2-256,2 5 0,0-3 0,2 8 0,2 1-249,2-2 1,0 3 0,-8-7-1,-2-3-226,-2-2 0,-3-2 0,3 0 365,-7 0-1772,5 0-193,-9 0 1786,6-9 0,-8-10 0,0-10 0</inkml:trace>
  <inkml:trace contextRef="#ctx0" brushRef="#br0" timeOffset="1061">1082 153 7747,'19'-7'242,"-1"1"0,1 2-227,0 2 1,0 2 0,2 0-1,3 0 224,1 0 0,0 0 0,-6 0-183,0 0 0,-2 2 0,-2 2 0,-5 4-36,-1 3 0,-3 2 0,-6 6-51,0 0 1,-8-1-1,-3 1 1,-2 0-35,1 0 0,-3-2 0,-8-2 0,-2-2 46,1 1 0,3 3 1,2 2-1,0-2 173,0-4 0,0 4 71,0-5-48,9 5 1,2-4 0,10-3-55,4-1 0,-2-1 0,9-4-80,2 3 0,1-1 0,3-6 1,0 0-160,0 0 1,0 0-1,0 0-320,0 0 0,0 0-249,0 0 0,-6-6 685,-1-1 0,1-7 0,6 3 0</inkml:trace>
  <inkml:trace contextRef="#ctx0" brushRef="#br0" timeOffset="1434">1802 20 7529,'-2'10'-196,"-2"-1"0,-4-3 247,-3 0 0,-2 3 1,-6-5-1,3 5 178,3 1 0,-4 1 0,4 3 0,-3-1-27,-3 2 1,6 2 0,0 2 61,-1 0 0,5 0 102,3-1-264,4 1 1,4-2 0,4-4-1,5-5 76,-1 1 1,7-7 0,-4 4 0,4-2-65,1 3 0,8-5 1,1 4-1,3-4-106,3-2 0,-3 0 0,-1 0 0,-1 0-291,-5 0 1,4 0-1,-1 0-390,-3 0 0,-8 0-51,-3 0 1,-8-2 125,3-4 598,-5 4 0,-11-24 0,-1 5 0</inkml:trace>
  <inkml:trace contextRef="#ctx0" brushRef="#br0" timeOffset="1688">1840 1 7667,'-6'13'278,"0"-1"1,-3 3-1,5 8 128,-2 2 1,-1 1 0,7-5-1,0 4-47,0 7 0,0-3 0,0 3 0,2 1-207,5 3 0,-5-4 0,6-3 1,-1 1-157,-1-1 1,0-5 0,-6 1 278,0-4 0,0-2-2333,0 0 1308,0-9 1,-2 5 749,-4-8 0,-5 7 0,-8-3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19.6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19 247 7655,'0'-11'596,"0"3"-15,0 8-139,0 0-293,0 8 0,0 3 0,-2 10 1,-2 4 84,-3 7 0,1 4 0,6 2 0,0-1-19,0 1 0,0 0 0,0 0 0,0 0-69,0 0 0,0-2 0,0-2 0,0-3-227,0 3 1,0-7 0,0-1 0,0-5 1,0-2 0,0 0-476,0 0 1,0-7-1979,0 1 919,0-9 1614,0-4 0,9-10 0,1-9 0</inkml:trace>
  <inkml:trace contextRef="#ctx0" brushRef="#br0" timeOffset="429">645 323 8220,'11'0'959,"-5"8"1,-12 5-879,-7 4 1,-4 2 0,-4 2-1,-2 2-112,-3 2 1,1 0 0,6-6 0,0 0 60,0 0 1,7-6 0,1 0 3,3 1 1,1-3 40,7 2 1,9-9 0,3 4-1,7-2 76,7 1 0,3-1 1,11-6-1,2 0-101,3 0 1,5 0-1,-6 0 1,1 0 17,1 0 0,-6 2 0,4 2 0,-4 3-100,-2-3 1,-2-2 0,-4-2 0,-7 0-521,-4 0 1,-8 0-557,-1 0 1,-7-2 1107,1-4 0,-12-5 0,-5-8 0</inkml:trace>
  <inkml:trace contextRef="#ctx0" brushRef="#br0" timeOffset="645">986 209 7655,'-2'19'0,"-4"2"346,-7 4 1,3 5 0,-3 10-1,0 4 58,3 7 1,-5-3-1,9 3 1,2-1-106,2-1 0,2-1 1,0-8-1,2 0-279,4-4 1,-2-9 0,7 3 0,-3-3-600,-4-3 1,-2-10-1,1-3 579,3-3 0,-12-1 0,3-7 0</inkml:trace>
  <inkml:trace contextRef="#ctx0" brushRef="#br0" timeOffset="938">1081 0 8075,'13'9'0,"-3"3"408,-1 5 1,6 11 0,-1 3-1,7 7-67,5 6 1,5 5-1,-3 8 1,-1 0 4,0 0 1,5-1 0,-7 1-1,-1 2-175,-3 5 0,-2-8 0,0 3 1,-3-8-111,-3-5 1,-4 5 0,-9-7 0,0-2 34,0-2 0,-3-4 1,-5-2-1,-9-5-590,-6-1 1,-9-9 0,5-9 0,-3 1-1045,-3-1 0,3-5 1538,-1 1 0,-9-4 0,-9-2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26.0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418 1024 7678,'19'11'60,"-9"-3"0,5-10 441,-9-4 1,-1 4-460,-12-5 1,-3 5 0,-9 2 0,-2 0-50,-4 0 1,-5 7-1,-6-1 1,2 0 4,3 3 1,-1-5-1,-4 6 1,3 1 26,1 0 1,9-1 0,-2 5 0,4-3 79,2 3 1,6 0-1,2 0 1,3-3-20,4 3 0,2-4 0,2 1 0,0 3-66,0 2 0,6-4 0,2-3 0,3 1 21,4-1 1,8-6-1,2 3 1,0-5-140,3-2 1,-1 0 0,7 0-1,-2-2 72,1-5 0,-5-1 0,-1-7 1,-2 3 1,1-3 1,-1-2-1,-6-2 1,0 2-4,0 5 0,-7-5 0,1 4 1,0-4 91,-3-2 0,1 7 0,-7-1 154,2-2 1,3-2 211,-3-2-345,-4 9 0,7 3 0,-9 14 26,0 5 0,-7 7 0,1 7 0,0 5 158,-3 5 0,7 2 1,-4 0-1,4 0-186,2 0 1,0 0 0,0-2 0,0-3-124,0-1 1,6-9 0,0 2-1,1-6-77,1-6 1,-6-2-549,5-5 1,-3-4 0,0 2-1,2-8-1726,-1-9 2390,-3 5 0,6-17 0,3 4 0</inkml:trace>
  <inkml:trace contextRef="#ctx0" brushRef="#br0" timeOffset="451">797 228 7800,'19'0'230,"0"0"1,0 0 0,0 0-1,2 0-62,4 0 0,-1 0 0,7 0 0,1 2-172,-3 4 1,-1-2 0,-9 7 0,0-3-11,0-3 1,-9 5-1,-3 3-43,-5 4 0,-11-5 0,-3 1 0,-5 2-4,-2 2 1,-7-5 0,-1 1 0,-2 2 126,-5 1 0,6 3 0,3-2 0,4-2 132,2-2 1,0-1-1,2 7-108,5 0 0,3-6 0,9-1 0,2 1 19,5-2 0,-3-1 0,8-6 0,1 5-26,-2 1 0,6-5 0,-5 3 0,5-2-145,2 1 0,0-1 0,0-6 1,0 0-86,0 0 0,-6 0 1,-1 0-536,3 0 0,-5-2-581,3-4 1263,-9-5 0,13-8 0,-6 0 0</inkml:trace>
  <inkml:trace contextRef="#ctx0" brushRef="#br0" timeOffset="801">1556 114 8158,'-19'13'117,"0"-1"0,0-1 0,-2 4 0,-2-3 0,-3 3 25,3 2 0,2 2 0,2-2-138,0-5 1,2 5 0,3-6 0,3 1 316,3 1-444,1 0 211,7 6 0,9-9 0,3-1 8,5-1 0,2-6 0,2 4 0,3-4 34,1-2 1,6 7 0,-3-1 0,-1-2-192,1-2 1,3-2 0,-3 0-1,-1 0-42,0 0 1,5 0-1,-7 0 1,-2 0-270,-1 0 0,-3 0 0,-1 0-229,1 0 0,-8-2 62,-5-4 539,-4-5 0,-2-7 0,0-1 0</inkml:trace>
  <inkml:trace contextRef="#ctx0" brushRef="#br0" timeOffset="1063">1632 0 7707,'0'13'30,"-2"-3"1,-3 1 161,-1-1 0,-2 5 0,3 10 0,-1 7 240,2 4 0,2 2 1,2 2-1,0 4-224,0 7 0,0-3 0,0 1 0,0-3-33,0-4 1,0-2 0,0-2 0,0-2-283,0-4 0,0-5 0,0-8 1,0 0-2198,0 0 2304,0-9 0,-9 7 0,-1-6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24.3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0 551 8017,'13'-7'304,"0"1"0,-7 0 0,5 8-27,-3 4 0,0 5 1,-3 10-1,1 4-171,-2 7 1,-2 10-1,-2 4 1,0 5 66,0 8 0,-6-9 0,0 5-547,1-6 264,3-5 0,0-6 0,-2-2 1,-2-5-293,1-6 0,3-3 0,0-6-852,-4-3 1254,4-5 0,-15-8 0,6 0 0</inkml:trace>
  <inkml:trace contextRef="#ctx0" brushRef="#br0" timeOffset="366">550 645 7662,'-25'17'0,"0"-2"147,2-2 1,8-9 0,2 4-30,-1 1 1,5 1 0,3 9-98,4 0 1,6-2 0,6 0 0,9-2 79,2-1 0,7 12 1,-1-11-1,3 1 8,3 8 0,1-5 0,0 6 0,-5-4 148,-1-2 1,-3-2 0,-6-3-1,-2-1-119,-4 2 1,-5 2-1,-8 2-55,0 0 1,0-7 0,-2-1-252,-4-3 1,-5 5 0,-8-7 0,0-2-260,0-1 1,-6-3 0,-3 0-1,1 0-75,0 0 0,-5-3 1,7-1-1,-1-4 502,-1-3 0,6-1 0,-6-16 0,8-1 0</inkml:trace>
  <inkml:trace contextRef="#ctx0" brushRef="#br0" timeOffset="562">664 570 7662,'21'0'77,"5"0"0,1-7 1,7 1-1,-3 0-12,3-3 0,2 7 0,0-4 0,-5 4-41,-5 2 1,-5 0-1,-2 0 1,0 0-183,0 0 1,-7-7 0,1 1 157,2 2 0,1-15 0,3-2 0</inkml:trace>
  <inkml:trace contextRef="#ctx0" brushRef="#br0" timeOffset="859">1100 1 7775,'0'19'345,"9"0"1,4 2 0,3 4-95,3 7 1,0 14-1,2 9 1,3 8 88,1 4 1,9 3-1,-3 6 1,3 0-79,-2-1 0,3 1 0,-5 0 0,-1-2-251,-3-4 1,-5 1 0,-4-8 0,-5-4-219,-5-6 1,-5 0-1,-2-9 1,0-4-236,0-6 1,-9-5-1,-6-6 1,-6 3-23,-4-3 1,-9-8 0,3-5-1,-5-1 78,-2-5 1,0 4 0,2-1 385,5-3 0,-5-10 0,6-5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30.57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19 717 8998,'0'19'-30,"0"0"0,0 2 1,0 3 331,0 1 1,0 6 0,0-5 0,0-1-245,0 2 1,0-6 0,0 5-138,0-5 1,0-9 96,0 1 65,-8-9-13,6 5-41,-6-9 0,8-9 0,0-3-31,0-5 1,0-4 0,2-2-1,2-5-28,2-1 0,9-3 0,0-6 0,6 2-40,4 5 1,2-5-1,-3 4 1,3-1 83,2 1 0,-5 5 0,1 10 0,-4 4 162,-2 7 0,0 4-115,0 2 0,-2 2 0,-5 4 31,-5 7-64,-5 4 1,-2 8 0,0 0-1,0-2 44,0-2 0,0-2 1,0 0-1,0 0-23,0 0 1,0-6 0,0 0-103,0 1-140,0-5 202,0-1 1,2-10-2,4-4 1,-1-5 0,7-8 0,5 0-17,6 0 1,-2-6 0,5 0 0,-3 2-30,2 1 0,-4 3 1,4 0-1,-1 1 27,1-1 1,-4 8-1,4 5 118,-4 4-72,-2 2 1,0 2 0,2 6 0,2 9 9,3 6 0,-1 11 0,-8-2 1,-2 3 19,-3 3 0,-7 0 0,1 0 0,-4 0-110,-2 0 1,0-9 0,0-3-1,0-5-921,0-2 102,0 0 863,0-9 0,-8-1 0,-3-9 0</inkml:trace>
  <inkml:trace contextRef="#ctx0" brushRef="#br0" timeOffset="400">797 167 8630,'9'-17'0,"5"3"106,9 1 0,1 0 0,7-3 1,3 1 11,2 2 1,8 7 0,2-5 0,1 3 53,-1 4 0,-2 2 1,-6 2-1,-2 2-157,-4 4 0,-5 2 1,-10 7-1,-4 0-75,-7 6 1,-6 0 0,-8 9 0,-9-1-82,-6 1 0,-11-1 0,2 5 0,-4-5-102,-2-1 0,1 3 1,-1-3-1,2-1 75,4 0 1,-2-1-1,9-7-40,2 0 1,4 0 690,6 0 0,7-7 61,12 1 0,5-9-177,8 2-354,0-3 0,0-3 0,0 0 0,0 0-131,0 0 0,0 0 1,0 0-206,0 0 0,-3-3 0,-1-1 0,-2-4-473,2-3 0,-5-1 796,3-7 0,8 0 0,8 0 0</inkml:trace>
  <inkml:trace contextRef="#ctx0" brushRef="#br0" timeOffset="729">1575 110 8942,'-19'9'52,"0"3"0,0 12 0,0 3 1,0 0 188,0 1 1,0 6-1,2-3 1,2 3-134,3-2 1,7 1 0,-1-7 0,4-3-51,2-2 0,8-2 1,7-2-1,6-3-76,5-1 1,7-9-1,-1 3 1,4-7 2,2-7 0,-7 3 0,1-9 1,2-4-19,1-6 0,1 2 1,-4-6-1,-7 2 44,-4-1 1,-4-5-1,-2 5 1,-5 1 43,-1-2 1,-3 3 0,-6-5 0,0 2-81,0 3 0,-8-3 0,-5 2 0,-4 2-238,-2 1 1,-6 3-1,-2 3 1,-1 3 78,1 7 1,-5-3 0,5 3 0,-3 4-1389,-3 6 1572,5 7 0,-8 8 0,7-1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02.0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1 663 7844,'12'0'864,"-1"0"-572,1 0 1,0 0 0,-1 0 0,1 0 30,-1 0 0,6 0 1,3-1 299,2-3-566,1 3 0,-4-5 0,1 6 0,1 0-19,1 0 1,0-3 0,-2-1 0,-2 1-188,-1 2 1,-1 1 0,-5 0 0,1 0-546,0 0 1,-1 0 0,1 0-480,0 0 1,-5 0 1172,1 0 0,-5 0 0,2 0 0</inkml:trace>
  <inkml:trace contextRef="#ctx0" brushRef="#br0" timeOffset="275">222 908 7814,'12'0'404,"0"0"0,-1 0 0,2-2 0,1 0-137,2-2 0,3-4 0,-2 3 0,0 0-399,0 0 1,-2 1-1,-3 4 1,0 0-234,-1 0 0,1 0 1,-1-2-118,1-1 1,-4 1 481,0-2 0,-1-2 0,5-1 0</inkml:trace>
  <inkml:trace contextRef="#ctx0" brushRef="#br0" timeOffset="871">1142 360 7650,'8'-10'0,"0"1"0,-1 1 208,0-1-30,3 4 0,-8 1 1,1 8-130,-1 4 0,-4 3 0,-1 5 0,-5 3-54,-3 3 1,-1 3 0,-3 2-1,-2 4 8,-1 3 1,-1 1 0,-4-2 0,1 0 67,2-2 0,0-5 0,3 1 0,0-3 66,0 0 0,5-5 0,6-1 12,1-1 1,2-3-1,7-6 1,5-3-4,5 0 0,5-3 0,4 1 0,0-3 5,0-3 0,5 0 1,1-5-147,5-1 48,-7-1 1,15-2 0,-10 1-1,0-1-95,2 0 1,-2 1 0,1 0 0,-4 2-156,0 1 1,-3 1 0,-7-5-1,-2 2-125,0 2 0,-8-2 1,1 2-457,-3-3 0,-4 4 0,-3-1 778,0-1 0,-5 4 0,-1-11 0,-6 3 0</inkml:trace>
  <inkml:trace contextRef="#ctx0" brushRef="#br0" timeOffset="1109">1317 349 7650,'-4'-8'394,"0"0"0,0 3 0,4 1-136,0 8 1,0 6 0,0 6 24,0 3 1,4 5 0,1 3-122,2 4 1,-3 6 0,2 3 0,1 2-103,-1 2 0,-2-3 1,2 1-1,0-2-17,-4-3 0,3-2 0,-1-4 0,-1-4-901,-2-2 0,-1-6 1,-1-1-266,-3-1 0,1-2 1123,-4-8 0,-1-2 0,-4-5 0</inkml:trace>
  <inkml:trace contextRef="#ctx0" brushRef="#br0" timeOffset="1350">1655 453 7650,'5'12'154,"-4"1"1,4 1-1,0 2 1,3-2 170,3-1 0,1 4 0,4 2-189,3 3 0,3 5 1,2 1 49,-1-3 0,4 3 1,2-5-1,-1-4 30,1-1 1,-1-5 0,-3 3 0,-1-4-389,-2-5 1,-6 2-1,-1-3-1621,-2 0 1793,-6-3 0,3-3 0,-4-7 0</inkml:trace>
  <inkml:trace contextRef="#ctx0" brushRef="#br0" timeOffset="1583">2004 430 7650,'-16'20'0,"1"-1"221,1 2 1,-1-1 0,1 1-48,-1-2 0,-1 1 1,3 4-1,-1 2-46,-2 2 0,0 4 0,1-2 0,0-1 51,1-1 1,1 0 0,1-2 0,0-3-192,1-2 0,0-7 1,2 2-1,3-3-2136,1-2 2148,1 1 0,9-6 0,1 0 0</inkml:trace>
  <inkml:trace contextRef="#ctx0" brushRef="#br0" timeOffset="1947">2528 360 7650,'12'0'181,"-1"0"0,-6 0 0,-5 2-88,-6 1 0,-8 8 0,-3 7-70,-1 4 0,-3-1 1,-5 6-1,-1-1 181,1 1 1,0-3-1,2 4 1,-1-4-5,3-1 0,3 1 0,-1-2 0,6-3-13,5-3 1,0-3 0,5-2 0,2 1-193,0 0 1,4-1-1,1 0-13,5-4 0,4-1 0,3-6 0,5 0 63,2 0 1,2 0 0,3 0-1,5-2-194,1-2 0,0-1 1,-1-4-1,2 1 28,-2-1 1,-1 3 0,0-2 0,-4 0-80,-2 2 0,-6-3 1,-1 5-1,-2 0-543,-6-1 0,2 2 330,-4-5 0,-3 5 1,-3-4 412,-4 2 0,-5-4 0,-4 2 0</inkml:trace>
  <inkml:trace contextRef="#ctx0" brushRef="#br0" timeOffset="2183">2528 349 7352,'10'1'0,"-1"2"0,-1 3 166,1 4 0,-2-1 0,0 8 0,1 0 192,-1 2 1,2 9-1,-4 3 1,0 2-133,0 2 1,-1 5-1,-4 2 1,0 0-23,0 1 1,0-5-1,-1-1 1,-2-4-328,-1-6 0,-3 0 0,3-3 1,0-3-1279,-1-3 0,0 2 1401,-3-5 0,3 1 0,5-5 0</inkml:trace>
  <inkml:trace contextRef="#ctx0" brushRef="#br0" timeOffset="2459">3040 628 7603,'-5'18'145,"4"3"0,-3-6 0,3 0 0,1-1 0,0 1 253,0 5 1,4 2 0,1 1 0,1 0-313,3 1 0,3-2 0,2-2 0,2 0 16,-2 1 0,0-5 1,0 0-1,3-3-1,1-2 0,-3 1 0,1-2 0,0-2-605,-1-4 0,1 1 0,-4-1 0,1-1-1424,2-2 1928,-2-1 0,9-5 0,-4-2 0</inkml:trace>
  <inkml:trace contextRef="#ctx0" brushRef="#br0" timeOffset="2714">3215 570 7577,'-12'19'0,"-1"-1"100,-2-1 1,2 0 0,-3-1 0,4 2 261,0 0 0,2 4 1,0-3-1,3 5-291,-2 3 0,0 2 1,0 6-1,2-1 8,2-3 1,0 1 0,2-4 0,-1-3-61,2 0 1,0-6 0,2 0-1105,0-3 1,6 0 1084,1-4 0,4-6 0,0-1 0</inkml:trace>
  <inkml:trace contextRef="#ctx0" brushRef="#br0" timeOffset="3072">4088 337 7605,'-11'13'0,"-1"1"0,1 2 0,-2-1-99,-3 2 1,2-3 0,-6 7 0,-2 2 59,-3 3 0,-1 8 0,-4-1 1,0 5 289,0-1 1,4 0-1,-1-4 1,4-2 202,4-3 1,-1-4 0,7-2-1,4-2-295,3-5 0,-2-2 0,5-1 12,5-1 1,3-4 0,8-3 0,2-3-64,5-1 0,3 0 0,4 0 0,4-1-205,3-3 0,5 1 1,1-5-1,1-1 40,3-1 1,-2-2-1,-1-1 1,-1-1-338,-2-1 1,-3-1 0,-3 5 0,-2-2-28,-2-3 0,-5 3 0,-4-2 0,-3 2-335,-1 1 756,-8 0 0,4-4 0,-5-3 0</inkml:trace>
  <inkml:trace contextRef="#ctx0" brushRef="#br0" timeOffset="3276">4088 337 7595,'-10'22'24,"1"-1"1,3-2 0,0 2 24,4 1 1,1 6 0,2 5 0,3 4 0,3 7 0,4 5 0,-1 6-58,-2 2 1,2-8 0,-2-4 0,1-4-185,-1-3 361,2-7 0,-5-3 0,4-6 1,-2-2-292,-2-5 122,4-2 0,-2-6 0,4-2 0</inkml:trace>
  <inkml:trace contextRef="#ctx0" brushRef="#br0" timeOffset="3492">4741 407 7602,'11'6'366,"0"1"1,-2-5 0,-2 2-336,2-1 1,3-2 0,2-1 0,2 1-401,-2 3 1,-1-2 0,-1 3-1,-1-1 410,1 0 1,0-1-1,-1-3-460,1 0-587,-6 0 1006,0 0 0,-6 0 0,0 0 0</inkml:trace>
  <inkml:trace contextRef="#ctx0" brushRef="#br0" timeOffset="3730">4741 663 7188,'-11'22'0,"3"-1"0,5-3 274,1-1 1,2-2 0,0-3 0,2 0-35,1-1 1,5 0-1,6-2 1,3-2-1,1 1 56,3-1 1,1 2-1,1-4-88,1 1 1,3-3-1,1 1 1,1-3-214,-1-1 1,5 4 0,-4 0 0,1-2-19,-3 0 1,0-2 0,-2 0 0,-3 0-237,0 0 0,-1-2 0,-2 0 0,-3-2-420,-3 1 1,-2-2-1,1 0 679,0-1 0,-1-2 0,1-4 0</inkml:trace>
  <inkml:trace contextRef="#ctx0" brushRef="#br0" timeOffset="4167">5975 46 7599,'0'-12'1,"0"1"44,0 4 1,-1-2 0,-3 5-67,-4 2 0,-7 5 0,-5 7 0,-2 5 246,-1 8 1,-4 6 0,-2 7 174,-1 3-271,-1 2 0,-5 12 0,0 4 0,0 4 50,2 0 0,8 0 1,3-1-1,6 3-16,4-3 1,7-5 0,3-5 0,6-4-306,4-8 1,5-1 0,4-13 0,3-3-72,3-3 1,5-4-1,0-6 1,1-4-181,0-3 0,-2-3 0,4-5 1,-1-6 161,1-4 0,0-2 0,2-6 0,-2-2 88,-2-4 1,-2-1 0,-5-1 0,-4 2 353,-4-1 0,-4 2 1,-9 0-1,-1 2-74,-3 2 0,-8 3 0,-7 3 0,-3 5 64,-2 2 0,-4 3 0,-3 2 1,-3 4-227,-1 3 0,3 6 0,-2 4 0,-2 4-254,0 2 0,0 1 1,1-4-1,0-1 279,0 1 0,5-1 0,2 1 0</inkml:trace>
  <inkml:trace contextRef="#ctx0" brushRef="#br0" timeOffset="4559">6697 104 7600,'-5'12'0,"-4"-1"0,-4 1 0,-4 1 4,-1 2 1,-5 0 0,-6 5 0,-2 5 140,-5 5 1,5 0 0,-4 1 393,1 1-369,1 2 1,3-3-1,4-2 1,4 0 5,3-3 1,8-6 0,1-1 0,3-1-42,5 0 1,2-4-1,4 2 1,5-5 54,5-3 1,5 2-1,9-3 1,4-1-163,5-2 1,5-3 0,3-1 0,-1 0-192,-1 0 0,3 0 1,4 0-1,-4-1 80,-2-3 0,-2 2 1,0-6-1,-2-1 23,0-2 1,-7 4-1,0-1-1596,-3-1 1239,-3 4 0,-9-4 0,-2 3 1,-4 0 416,-5-3 0,-1-1 0,-6-2 0,-6 0 0,0 1 0</inkml:trace>
  <inkml:trace contextRef="#ctx0" brushRef="#br0" timeOffset="4800">6650 116 7634,'6'17'90,"-4"-5"0,5 4 1,-1-2-1,1 2 355,2 3 0,-3 8 0,1 7-258,-2 7 0,3 3 0,-5 11 0,0 0 64,-2 2 0,-1 2 0,0-3 0,0 1-274,0 2 1,-5-9 0,-3 4-1,-3-6-830,-5-5 0,2-4 0,-4-8 0,0-4 853,0-2 0,-7-7 0,-5-1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28.47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19 645 9269,'0'19'121,"0"3"0,0 1-24,0 2-10,0 0 1,0 3-1,0 3 1,0 7 18,0 6 1,0-1 0,0 7-1,0 3-288,0 2 1,0-5 0,0-1-1,0-1-226,0 1 1,-2-13-1,-2 1 1,-2-3-1063,2-4 1470,1-3 0,3-8 0,0 0 0</inkml:trace>
  <inkml:trace contextRef="#ctx0" brushRef="#br0" timeOffset="415">911 266 7666,'-19'11'121,"0"6"0,-2-5 0,-2 7 44,-3 6 0,-7 13 0,-1 13 0,-6 6-246,-4 6 1,-3 7 0,5 12 0,-2 6 129,22-41 1,2-1 0,-18 43-1,6-3 1,7-2 137,4-4 0,10-16 0,5-8 0,6-3-65,6-4 1,7-9 0,10-11-1,5-1-59,1-5 1,5-11 0,8-5-1,4-5-25,3-2 0,-5-2 1,7-7-1,-1-8-97,-1-6 1,-3-8 0,-10 3 0,-3-1 73,-1-5 0,-9 0 1,0 1-1,-6 3 6,-4 3 0,-9-5 0,3 7 0,-5 2-73,-2 2 0,-11 2 0,-6 0 1,-8 0-41,-5 0 0,5 0 0,-6 0 0,-3 2-97,-2 4 1,4-2 0,1 7 0,-1 0-68,3-1 0,1-3 0,9 5 0,2 1-674,5-3 930,3-1 0,1-9 0,-3 0 0</inkml:trace>
  <inkml:trace contextRef="#ctx0" brushRef="#br0" timeOffset="775">1082 1 7686,'-11'0'1184,"11"14"0,13 7-800,4 7-256,10 3 0,5 18 1,10 6-1,4 8 49,3 4 1,1 3 0,7 6 0,0 0-22,0 0 0,-7 2 1,1 2-1,0 2-178,-3-2 1,-4-8-1,-12-3 1,-7 1-227,-4-3 1,-10 0 0,-5-5 0,-4-1 57,-2-7 0,-10 1 0,-7-8 0,-9-1-148,-3 0 1,-3-1-1,-6-10 1,1-1-311,-1-2 0,0-11 0,0 0 648,0-6 0,-9-11 0,-1 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33.96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266 169 7644,'-12'23'186,"-1"-4"0,-2-2 17,-1 0 1,-3 2 0,0 2 0,0 2-320,0 3 0,0 1 0,0-4 0,0 0 226,0-6 1,0 2 414,0-6-236,8-5 139,3 1 0,8-11-239,0-5 1,8-3 0,5-9 0,4-2-76,2-5 1,2-1-1,2-7 1,4 3-53,3-3 1,2-2 0,5-2 0,1 2-165,0 5 0,0-3 0,-2 11 0,-2 4 89,-3 4 0,-5 9 0,3-5 0,-1 3 87,-5 4 1,4 4 0,-2 6 0,-1 9 70,-3 8 1,-2-2 0,0 6 0,-2-1 20,-5-1 0,5 9 0,-6-3 1,-1 5-57,-4 2 1,3-6 0,-3-3-1,-2-1-126,-2-5 0,-2 4 0,3-4 1,1-4-358,2-4 1,0-2-890,-6 6-1230,0-9 2492,-8-1 0,6-18 0,-7-1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32.32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58 475 7642,'-9'19'458,"7"-6"0,-6-3 0,1 1-321,1-1 0,0 5 1,6 10-1,-2 7 38,-5 4 0,5 8 0,-4 0 288,4-2-379,2-2 0,0 5 1,0-1-1,0-4-308,0-6 1,0-5-1,2-6-587,4 3 0,-1-3-485,7-11 1296,1-3 0,6-9 0,0 0 0</inkml:trace>
  <inkml:trace contextRef="#ctx0" brushRef="#br0" timeOffset="479">551 532 7775,'19'0'279,"0"0"-57,0 0 0,0 0 0,0 0 1,2 0 87,4 0 0,-4 6 0,7 1 0,-3-3-45,0-2 1,7-2 0,-5 2 0,1 2-115,-1 3 0,-2 1 1,-6-4-1,0 2-104,0-1 0,0 5 0,0 3-135,0 4 1,-6-5-1,-1 1-11,3 2 1,-6 2 57,-3 2 1,2 0 0,-1 0-28,-3-1 1,-2-5 0,-2 0 41,0 2 1,-2-1 0,-2 1 0,-3-2 3,3 1 0,-4-3 1,-1 2 7,-1 1 1,3 3-48,-5 2 0,5-2 0,-3-2 0,1-3 35,5 3 0,-4 2 0,-1 2 23,-1 0 0,3 6 0,-3 1 145,2-3-152,1-2 1,1-2 0,0 0 0,1 0-44,3 0 0,-4 0 0,0 0-148,1 0 1,1-3-1,0-1-541,-2-2 0,-7-7-1219,7 7 1961,-1-9 0,7-4 0,0-11 0</inkml:trace>
  <inkml:trace contextRef="#ctx0" brushRef="#br0" timeOffset="829">1025 134 7642,'0'-19'232,"0"0"1,0 0 0,0 0 321,0 0 1,0 6-348,0 0 1,9 9 0,3-2 48,5 4 1,4 12-1,4 7 1,9 9-36,8 3 1,0 11 0,9 11 14,2 3-203,1 3 1,3 0 0,-2 0 0,-4 2-23,-7 4 0,-4-4 1,-4 5-1,-5-8-32,-5-5 1,-5 10 0,-4-4-1,-5 2-73,-5 0 0,-5-4 1,-2-2-1,-2-3-81,-5 3 0,-3 0 1,-9-3-1,-2-6-183,-5-4 0,3-2 0,-8-2 0,-1-4-59,3-7 0,-5-4 0,6-2 0,1-2 417,0-4 0,-7 3 0,4-5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43.88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380 702 7643,'-13'0'-29,"1"0"1,-1-6-1,-6 0 111,0 2 0,0 1 0,0 3 0,0 0-35,0 0 1,0 7 0,0 1 0,0 1 1,0-1 1,0 7-1,0-2 1,0 1 25,1-1 1,-1 4-1,2-5 1,2 5 241,2 2 0,9-6 0,-2 0-160,4 1 1,2 3 0,2 0-68,4-4 0,5-5 0,10-8 1,2 0 3,2 0 0,7 0 0,-5-2 0,3-4-117,3-7 0,3 2 1,2-1-1,-2-3 8,-4-2 1,1 5-1,-7-1 1,-3 0 138,-2 3 0,-2-7 1,0 6 113,0 1 78,-9-7-319,-1 15 0,-18 2 0,-3 12 0,-5 7-4,-2 7 0,0-3 1,0 9-1,0 3-8,0 7 1,0-1-1,0 3 1,0-4 7,0-2 1,0 2-1,2 0 1,3 0 19,1-4 1,2-5-1,-1 3 1,5-4-19,5-3 1,-4-2-1,0-6 1,1 0 38,3 0 1,2 0 0,0 0 75,0 0 1,9-6 0,3-1-14,5 3 1,2-7-1,0-1 34,0-5 0,0-2 1,0 0-189,0 0 0,0 0 1,0 0-261,0 0 0,0-2 0,0-2-87,0-3 0,0-5 1,-2 3-226,-5-1 0,-1 3 1,-7-5 628,2-3 0,1-10 0,-7-5 0</inkml:trace>
  <inkml:trace contextRef="#ctx0" brushRef="#br0" timeOffset="567">987 1 7638,'-13'0'-338,"3"2"279,1 4 0,-5-2 1,1 7-1,-4-1 264,-2 1 1,0 4 0,-2 8 0,-2 4-21,-2 3 0,1 1 1,10 7 117,1 0-208,9-8 1,-5 6 0,9-7 0,0 3-27,0-1 0,0-7 0,2 1 0,5-4-37,5-2 1,5-9 0,2-1-1,0-3-55,0 0 0,0 1 0,0-9 0,0-3 36,0-1 1,0-2-1,0 1 1,0-3 13,0-1 1,-6-3-1,-3 5 1,-1-1-7,-5-5 1,0 4 0,0-1-70,3-3 1,-3 4 0,-8-1 0,-5-3-53,-1-2 0,3 4 0,-5 3 0,-1-1-24,2 1 1,-5 4 0,3-5 0,-4 3-153,-2 3 1,0-3 0,0 2 0,0 1-283,0 3 1,0 2 557,0 0 0,0-8 0,0-3 0</inkml:trace>
  <inkml:trace contextRef="#ctx0" brushRef="#br0" timeOffset="922">1328 77 8169,'-19'12'193,"0"1"0,0-7 0,-2 5 0,-4-1-148,-7 1 0,3 1 0,-1 7 1,3 2 90,4 5 0,4-5 1,4 4-1,5-4-98,1-2 1,5-2 0,10-2-1,7-3-64,4 3 0,4-4 0,2-1 0,4-1 84,3-5 0,-5-2 1,7-2-1,-1 0-36,-1 0 1,6 0 0,-7-2 0,3-2 38,0-3 0,-9-5 1,2 3-1,-4-1 50,-2-5 0,-6 4 0,-3-1-40,-1-3 0,-3-2 0,-8-2-149,-4 0 0,1 7 0,-7-1 1,-5 0-163,-6 3 0,2-5 0,-5 9 0,3-1-111,-2-1 0,2 6 0,-9-4 0,-2 3-1093,-2 3 1444,7 0 0,-7 9 0,7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42.11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76 133 8616,'-2'19'454,"-2"0"1,-3 0-251,3 0 0,2 6 1,2 5-1,0 4 55,0 6 0,0 8 0,0-2 1,0 1-72,0-1 0,0-2 0,0-6 1,0 0-13,0 0 1,0-6 0,0-3 0,0-1-458,0-5 1,-6-2-1,-1-2 1,1-2-878,-2-5 1,6-1-842,-5-5 1999,-3-4 0,8-2 0,-7-10 0</inkml:trace>
  <inkml:trace contextRef="#ctx0" brushRef="#br0" timeOffset="478">626 361 7628,'-19'0'-178,"0"0"1,0 0 121,0 0 1,-6 0 0,-2 2 0,-1 4 0,1 5 138,4-1 1,2 7 0,2-4 241,0 4 0,2 2 0,2 0 0,4-1-197,3 1 0,2-6 0,6 0 0,0 2-41,0 1 1,6-3-1,2-2 1,3-1-2,4 1 1,8-7-1,2 2 1,1-4-80,1-2 0,-4 0 0,7-2 0,-3-2-47,-4-2 0,5-9 0,-3 4 0,0-1 83,3-1 0,-7 0 1,4-3-1,-6 1 30,-6 2 0,3 0 124,-3-5 1,-2 1 638,1 4-653,-8-4 1,5 17-60,-9 0 1,-2 9 0,-2 12 0,-5 2 26,-1 2 0,5 9 0,-1-3 0,4 7-102,2 7 1,0-5 0,0 4-1,0-6-75,0-7 1,0 3 0,0-6 0,0-1-353,0 0 0,0-8 1,2-8-1971,4-3 1723,-4 7 1,7-15 624,-9 0 0,0-8 0,0-11 0</inkml:trace>
  <inkml:trace contextRef="#ctx0" brushRef="#br0" timeOffset="791">873 0 7917,'10'9'527,"7"1"0,-6 11 1,1 7-232,1 10 0,6 2 1,6 12-1,0 5-36,3 4 0,-5 9 0,9-5 1,-1 1-60,-1-1 1,3 5 0,-5-7-1,-1 0-108,1 2 0,-3-12 1,-8 2-1,-2-5-85,-3-1 0,-8-7 0,3 2 1,-5-4-294,-2-2 0,-4-2 0,-7-4 0,-8-5-173,-2 0 0,-8-5 0,-3 1 1,-4-6 121,-2-5 0,0-5 0,2 3-981,5-1 696,-5-3 621,7-6 0,-1-9 0,3-1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37.90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39 949 9903,'0'19'256,"0"0"0,0 2-71,0 4 0,0-2 0,0 11 0,0 4-9,0 4 1,0 3-1,0-5 1,0 0-101,0-2 1,0 4 0,-2-11 0,-2 3-114,-3-2 1,1-5 0,6-8 0,-2 0-687,-5 0 0,5-6-2174,-4-1 1405,4-8 1492,2-4 0,8-19 0,3-10 0</inkml:trace>
  <inkml:trace contextRef="#ctx0" brushRef="#br0" timeOffset="508">722 930 7631,'2'0'388,"-6"0"-460,-22 0 0,5 8 0,-6 5 0,1 2 253,1-2 1,0 3-1,6-3 1,0 4 166,0 2 0,8 0 0,5 0 0,4 2-213,2 4 1,0-4 0,2 7-1,4-3-111,7 0 0,6 0 0,6-6 0,5 3-75,-1 3 1,7-4 0,-6 4 0,1-4-81,1-2 1,-9 0-1,5 0-24,-1 0 0,-8 0 0,0 0 89,-11 0 0,-6-6 0,-6-1-41,-8 3 0,-1-4 0,-15-1 0,3 1 63,0-1 0,-7-6 1,5 3-1,-1-5 147,1-2 0,-5 0 1,7 0 13,2 0 1,4-2 0,4-5-1,5-5-50,1-5 0,3-4 1,8-2-81,4-3 15,5-7 0,14 9 1,3-5-1,1-1-54,5 1 1,8 4 0,4-7-1,1 0 1,-1 3 1,-2-5 0,-4 7 0,3-1 160,1 1 0,-6-5 1,-9 7-1,-1 2 120,-5 2 0,-11 2-287,-5 0 1,-7 6 0,-9 3 0,-10 1-39,-10 5 1,-7 2 0,-2 4-1,-2 2-3,-4 3 1,4-1 0,-4-6-1266,4 0 1009,10 0 0,-4 0 0,9 0 354,2 0 0,2 0 0,2 0 0</inkml:trace>
  <inkml:trace contextRef="#ctx0" brushRef="#br0" timeOffset="800">1253 551 7631,'-7'12'106,"1"1"1,2 2 51,2 2 0,2 4 1,0 4-1,2 7 150,4 3 1,5 10-1,10 1 1,2 2 15,2 5 0,3 2 0,-5 2 1,4 0-227,3 0 0,-7-3 0,0-1 0,-6-2-131,-4 1 0,-9-5 0,2-3 1,-4-4 48,-2-2 1,0 0-1,-2-2 1,-6-5-399,-11-5 0,0 1 0,-9-2 0,1-4 64,-5-6 1,3 2 0,-3-4 0,-1 1-1733,-3-1 2050,-2 4 0,-9-15 0,-1 6 0</inkml:trace>
  <inkml:trace contextRef="#ctx0" brushRef="#br0" timeOffset="2160">2144 968 7635,'-6'13'78,"-1"-1"0,-5 1 0,6 6 0,-1 2 149,-1 4 1,-1 11 0,-3 8-1,5-2-161,5-2 0,-4 1 1,0-1-1,1 0-77,3-5 0,2-3 0,0 0 1,0-5-121,0 0 0,0-12 0,0 4 207,0-2-25,0 0 32,0-7 127,0-1-123,0-9 0,0-2 1,0-5-19,0-5 0,0-5 0,0-2 1,0-2-7,0-4 0,2 4 0,3-7 0,1 1-20,-2-5 0,7 3 1,-1-3-1,3-2 4,0-2 0,-1 5 1,7-1-1,0-1-29,0-3 0,2 0 1,2 2-1,5 5 9,1 1 1,-3-3-1,3 5 1,1 3-52,-1 2 0,-4 2 0,7 2 0,0 3 47,-3 1 0,-2 9 0,-8-5 0,0 3 51,0 0 0,0-1 0,0 9 1,0 3-90,0 1 0,-6 9 0,-1-1 0,1 7-50,-2 5 1,-3-1 0,-8-6 0,0 2 37,0 4 0,-2-4 0,-4 5 0,-7-5-69,-4-2 1,-4-2-1,-2-3 1,-4-1-25,-3 2 0,5 2 0,-5 0 0,1-5-26,-1-6 1,1 3-1,-3-1 1,7 1-145,4-1 1,2-1 0,0-7 59,0 0 0,8-3 0,3-3-165,-1-7 0,7-3 1,-4-3 394,4 0 0,10 0 0,3 0 0</inkml:trace>
  <inkml:trace contextRef="#ctx0" brushRef="#br0" timeOffset="3011">3225 1 7646,'9'2'-25,"-9"6"25,-11 11 1,-8 2 0,-4 13-1,-4 4 80,-3 4 1,-2 9 0,-3-5 0,1 2-19,2 5 1,9-6-1,0-3 1,6-4 10,4-2 1,9-2 0,-2-5 0,4-6-25,2-3 0,2-4 0,4 1-3,7 0 0,4-8 1,2-5-1,0-4-98,0-2 1,0-2 0,0-4 12,0-7 0,-1-4 0,1-1 0,0-1 53,0 0 0,-6 2 0,0 2 0,-1 2 48,-1-1 0,-3 3 1,-8-2 33,0-1-78,0 5 1,0-8-1,-2 5 13,-4-5 1,-5 4-1,-8 3 1,0-1 6,0 1 0,-6 5 0,0-1 0,2 4-8,2 2 1,-5 0 0,1 2 0,2 2-390,2 3 1,2 5 0,2-3-1104,4 1 1462,5-6 0,16 13 0,3-6 0</inkml:trace>
  <inkml:trace contextRef="#ctx0" brushRef="#br0" timeOffset="3379">3529 323 8133,'-26'19'0,"1"0"0,0-2 0,0 0 313,-1 2 0,-7-2 1,3 14-1,1 1-192,3-3 0,5 5 0,4-7 0,5 1 0,5-1 116,5-4 1,4-2 0,5-2-193,5 0 1,14-6 0,5-2 0,5-3-4,2-4 0,2-2 0,2-2 0,2 0-47,-1 0 1,3-8 0,0-3 0,1-1 21,-1-1 0,-4 0 1,-10-6-1,-7 1 56,-4-1 0,-2 0 0,-2 0-78,-4 0 1,-5 0 0,-10 0-24,-4 0 1,-7 2-1,-10 2 1,-5 5 35,-1 1 1,-3-3-1,-4 5 1,3 3-42,1 2 0,3-4 1,-5-1-721,2 3 527,9 2 0,-11 2 1,9 0-1,2 0-420,2 0 1,8 0-1,1 2 646,-3 4 0,-2-4 0,-2 7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36.37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20 323 7625,'-11'0'256,"3"0"0,10 0 0,4 0-154,7 0 1,-3 0-1,3-2 1,2-2 66,2-3 0,2-1 0,0 4 0,0-3 36,0 3 0,0 2 1,0 2 7,-1 0 0,-5 0-304,0 0 0,-9 2 0,2 5-42,-4 5 1,-2-1 0,0 1 0,-2 3 33,-4 2 1,-5 2 0,-8 0 56,1 0 31,7 0 1,-6 0-1,4-2 1,-1-3 22,1-1 0,3-2 0,5 3 1,-1-1 90,2 2 0,2-5 0,2 3 89,0 2 1,0-5-53,0 3 0,8-3 0,5 3-43,4-7 1,2-1-1,0-1 1,0 2 29,-1-2 0,4-2 0,1-2 0,2 0-109,-2 0 1,-2 0 0,-2 0-92,0 0 1,0 0-243,0 0-277,-8 0-425,-3 0 136,-8 0 1,-2 0-369,-4 0 1249,-5 0 0,-8-8 0,0-3 0</inkml:trace>
  <inkml:trace contextRef="#ctx0" brushRef="#br0" timeOffset="688">873 1 7825,'-10'8'94,"-5"-4"1,7 9-1,-3 0 34,-4-3 0,-4 9 0,-4-2 0,-2 8-37,2 5 1,-7 3 0,1 10 0,-3 1 25,0-2 0,3 4 0,-3-1 0,7-3 8,4-2 0,10-2 0,5-2 0,4-3-94,2-1 0,0-9 0,2 2 47,4-4 1,5-10-1,8-5 1,2-4-74,4-2 0,-1 0 0,5 0 1,1-2-39,-1-4 0,1 2 0,1-7 0,-3 1 28,-1-1 1,-6-2-1,4-3 48,-4 3 0,-10-4 1,-3 4-21,1-3 1,-7 3 0,2 2-29,-8 3 0,0-5 0,-9 7 0,-2 2-43,-2 2 0,-2 0 0,0-3 1,0-1-171,1 2 1,-1 2 0,0 2 0,0 0-348,0 0 1,0 0-654,0 0 380,8 0 838,-6 0 0,7 8 0,-9 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45.88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1 11068,'0'19'228,"6"0"1,3 0-324,1 0 0,1-7 1,3-1-1,-3-1-104,-3 1 0,7-7 400,-2 2 141,-5 5 518,1-9-416,-9 7-421,0-9 1,2 0 0,4-3-104,7-3 1,4 2 0,2-7 0,0 1-48,-1-1 1,1 5 0,0-5-1,2 1 30,5-1 1,-5 5-1,4-5 1,-4 3 61,-2 4 0,6 0 1,1-1 64,-3-1 1,-2 0 0,-2 6 327,0 0 1,-6 2-343,-1 4 1,-8-2-1,3 9 1,-5 2-86,-2 2 1,-2 4 0,-5 2 0,-5 4-33,-5 3 1,-2-5 0,0 7 0,-2-1 30,-4-1 1,4 6 0,-7-5 0,3 3 129,0-2 0,-7 3 0,7-5 0,4-1 77,6-3 1,0-5-1,9-2 112,2 0-62,1 0 0,3 0-82,0 0 1,9-9-1,4-4 1,3-3-80,3-3 0,0 0 0,0 0 0,2 0-60,5 0 1,-3 0-1,6 0 1,-1 0-173,-5 0 0,4 0 0,-1-3 0,-3-1-364,-2-2 1,-2-7 0,-2 5 0,-3-1-671,-1 1 0,0-7 609,6 3 0,-2-5 631,-5-2 0,5 0 0,-6 0 0</inkml:trace>
  <inkml:trace contextRef="#ctx0" brushRef="#br0" timeOffset="342">1025 209 7642,'30'-29'88,"-3"8"1,-8 8 0,-2-2 422,-5-1-394,5 5 1,-15 5 0,3 12 0,-12 9-19,-12 8 1,-2 6-1,-10 9 1,-1 0 22,2 0 0,-3 2 1,7 0 52,3-2-122,2 4 1,9-12 0,1 6 0,3-5 19,3-5 0,3-5 0,4-4 1,5-3 29,5-1 0,7-7 1,7 5-1,5-3-38,5-3 1,-4-3 0,-1-4-1,3-3-62,2-1 0,2-9 1,0 3-1,-2-5 1,-5-2 0,-3 0 0,-9 0 0,-1-2-18,1-5 1,-2 5-1,-4-6 1,-5 2-66,1-1 0,-7-7 0,2 1 0,-8-4-103,-9-2 0,-4 3 1,-2 1-1,-2 4-58,-4 3 1,4 2 0,-6 8-813,-1 4 753,7 5 1,-8 8-1,5 0 1,-1 0 298,2 0 0,-7-9 0,1-1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49.79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0 7828,'19'0'503,"-2"3"0,-2 1 1,-1 4-240,8 3 0,-4 8 0,10 10 0,-3 5-56,0 6 1,9 17 0,-2 4 0,1 9-69,-1 8 0,2 2 0,-9-5 0,-2 1-116,-2 0 0,-8-6 0,-2-3 0,-3-1-257,-4-5 1,-8-4-1,-4-5 1,-5-3-124,-8-3 1,0-2 0,-11-6 0,1 0-111,1 0 0,-6-2 1,5-4-1,-5-7-1110,-2-4 1576,0-11 0,-8 7 0,-3-6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21:47.83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323 854 7370,'19'0'-144,"-7"0"1235,1 0-810,-9 0 1,2 0-299,-12 0 0,-5 0 0,-7 3 0,-4 1 28,-3 2 0,2 9 0,-7-3 0,1 5 48,-1 2 1,7 0 0,-4 0 0,2 0 12,-1 0 0,1 0 1,6 0-1,2 0 32,5 0 0,3 0 0,9 0-71,0 0 0,9-2 0,3-2 0,5-5-64,2-1 1,6-3 0,3-6 0,1-2-52,5-5 1,2-1 0,2-7 0,0 3 54,0-3 0,-1-2 1,-1-2-1,-2 0 99,-2 0 1,-1-2 0,5 0-1,-2-2 67,-3 0 0,-7 12 0,1-8 1,-4 2 108,-2 0 1,-2 5 0,-2-1 139,-3-2-313,-8 7-48,5-1 1,-9 12 0,-2 3 0,-3 7 102,-1 3 1,-9 5-1,3 5 1,-5 5-24,-2 5 0,2 2 0,4 0 0,5 0-90,0 0 1,5-2-1,-3-3 1,4-3-130,2-3 1,0 5-1,0-7-314,0-2 0,8-2-180,5-2 1,-2-8-1,1-5-393,3-4 1,-4-8 998,1 0 0,1-17 0,6 2 0</inkml:trace>
  <inkml:trace contextRef="#ctx0" brushRef="#br0" timeOffset="1000">1119 1 7679,'-8'13'-10,"-5"-1"0,-4-5 0,-2 5 0,0 3 58,0 2 1,0 8 0,0 2 0,0 3 111,0 4 1,3 2 0,1-1 104,2-3-186,9 4 1,-4-9 0,8 5 0,2-7-82,4-4 1,-2-2 0,9 0 0,2-2-46,1-4 0,3-5 1,2-8-1,3 0-18,1 0 1,2 0 0,-3-2-1,1-2 36,-2-3 1,-2-7 0,-2 3 0,0-2 27,0 1 0,-6 5 0,-3-5 1,1-1 66,-1 3 1,-6-7 0,3 4 0,-5-4-45,-2-2 1,0 0 0,0-2-15,0-4 8,-9 4 1,1 0 0,-7 8 0,3 1-1,-3 1 1,-8 3-1,-3 8 1,1 0-61,-2 0 1,4 2-1,-7 2 1,3 4-35,3 3 1,3-5 0,2 7-1,0-1-289,0-1 1,7 0 0,1-5-304,3 7 670,2 3 0,6 3 0,0 0 0</inkml:trace>
  <inkml:trace contextRef="#ctx0" brushRef="#br0" timeOffset="1375">1555 96 7679,'-19'0'0,"3"2"0,-1 2 0,2 5 42,0 1 1,-8-4-1,8 7 1,-4 2 251,2 2 0,5 2 0,-3 0-3,2 0-229,9-1 1,-2 10 0,12-1-24,7-4 1,4 3 0,2-16 0,2 3 9,4 0 0,-4-9 0,6 2 0,-1-4 9,-1-2 0,9 0 1,-5 0-1,1 0 30,-5 0 0,2-2 1,-1-4-1,-3-5 39,-2 1 1,-2-7 0,-2 4-118,-5-4 1,3-2 0,-8 0 0,-3 0-111,-2 0 0,-2 1 1,-2-4-1,-5-1-151,-5-2 0,-11 0 1,-5 6-1,-3 0-209,-9 0 1,-7 6 0,-12 3 0,-2 1 459,-2 5 0,-9-7 0,5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09.5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82 7694,'-5'7'-41,"3"-3"70,-1-8 0,6-3 1,5-3 12,3 2 0,0-2 0,1 3 0,-1 0 93,1-1 0,1 4 0,1-3 1,2 1-2,-2 0 0,4 3 0,0-1 0,2 3-97,-1 1 1,-1 0-1,3 1 1,-3 3-155,-1 4 1,-2 3-1,-3 4 1,0 1 12,-1 3 0,-4 0 1,-3 3-1,-3-1 47,-1-2 1,-1 0 0,-3 5 0,-4-1-4,-2 0 1,-2 2 0,0 1-1,1 1 74,-1-1 0,-1-2 0,0 0 0,0-1 115,3 0 1,2-5 0,-1-2 0,3-3 59,0-1 0,3-1 0,3 1-200,0-1 0,5 1 1,3-2-1,2 0-23,2-3 1,4 0-1,2 1 1,2-5 17,-1-1 1,1-2 0,2 0 0,-2 0-60,0 0 0,-2 0 0,3-2 0,-2-1-233,2-5 1,-4-3 0,-1 0-393,1-1 407,-4 0 293,4 1 0,0-6 0,1-1 0</inkml:trace>
  <inkml:trace contextRef="#ctx0" brushRef="#br0" timeOffset="298">710 152 7720,'1'11'16,"4"-2"1,8-2-157,9 2 0,3 3 1,6 2-1,0 3 45,-2 1 1,4-4 0,-6 3 0,0-1 326,2-1 0,-3 5 0,3-3 0,0-1-156,-3 1 0,2-1 0,-1-5 0,-1 1-144,-1 0 1,-6-5 0,-1 0-1,-1-2-1047,-3-2 1115,-1-2 0,-1-6 0,0-2 0</inkml:trace>
  <inkml:trace contextRef="#ctx0" brushRef="#br0" timeOffset="567">1106 129 7672,'-17'0'381,"4"0"-256,-3 0 0,5 1 1,2 2-383,1 1 0,5 5 0,-1-2 1,2 5 101,-2 4 1,1-2-1,-4 5 1,-3 2 340,0 1 0,-2 5 1,2 0-1,1-1-154,1-1 0,6-2 0,-2 0 1,3-1-344,1-2 311,0-3 0,0-6 0,0 1 0</inkml:trace>
  <inkml:trace contextRef="#ctx0" brushRef="#br0" timeOffset="908">1397 129 7670,'11'0'121,"1"-5"1,0-3 22,-1-2 0,2-2 1,3 2-1,4 1-300,6 1 0,0 5 1,4-2-1,0 1-6,-1 0 0,-7 0 0,2 4 0,-4 0 331,-1 0 1,-4 6-1,-6 1 1,-2 4-114,-2 0 1,3 6-1,-5 1 1,0 2-40,-2-1 1,-2 0 0,-3 3-208,-4-2 141,-2 2 1,-5-4-1,-2 5 1,-1-1-1,-3-1 1,0-2-1,0 1 62,2-2 1,5 3-28,-2-6 1,3 1 0,3-5 0,1 1 120,1 0 0,6-1 1,-2 1-30,2 0 1,2-1 0,2 1 15,2-1 0,2-4 1,6-3-1,1-3 10,2-1 1,3 0 0,6 0 0,-1 0-177,0 0 1,4 0 0,1 0 0,-3-1-57,0-3 1,-3 1 0,-1-3 0,-3-1-223,-1 1 1,2-1 0,-3-2 349,-2 2 0,-1-6 0,-2-5 0</inkml:trace>
  <inkml:trace contextRef="#ctx0" brushRef="#br0" timeOffset="1174">2142 94 7675,'0'8'175,"0"-1"84,0 3 0,1-4 1,3 2-1,5 1-308,5 1 1,6 6 0,6 1 0,2-1-130,2 1 1,-3 3-1,3-5 1,-2 1 189,-2 0 0,-1-3 0,-2 3 0,0-2-53,1 2 0,0-3 0,2 1 0,1-4 0,-1-2 0,-1 0 0,-2-2 0,-1-2-1378,-3-3 1419,-2-1 0,0 0 0,1 0 0</inkml:trace>
  <inkml:trace contextRef="#ctx0" brushRef="#br0" timeOffset="1430">2666 47 7675,'-12'12'194,"1"0"1,3-5 0,0 1 0,-2 3 93,-4 3 0,1 4 0,-3 5 0,3 0-85,2 1 0,-2-1 1,-2 0-1,-1 2 0,-3 2 0,1-2 1,-2 2-1,0-3-3,0 0 0,1-1 0,1-1 1,1-1-1251,3-2 1,5-5 0,1 2 1049,-1-3 0,4-2 0,0 1 0</inkml:trace>
  <inkml:trace contextRef="#ctx0" brushRef="#br0" timeOffset="1871">2934 106 7669,'8'6'748,"-1"-2"1,1-3-1,5-1 1,3 0-1326,3 0 1,3 0-1,0 0 1,-1 0 374,-2 0 0,-3 0 0,2 0 0,-1 0 257,-3 0 0,-1 0 0,-2 0 0,2 0 261,3 0 1,-2 2-1,6 0 1,0 2-276,2-1 1,-2 2-1,-2-1 1,-1 0-141,-3 1 0,3-3 0,-2 6-6,-1 1 1,-1 1-1,-2 2 59,-4 0 1,-1-1 0,-6 1 0,0 0 0,0-1 0,-2 1 0,-2 1-88,-3 2 0,-9 0 166,-3 4 0,1-1 0,-2 3 0,0-3 84,-2-1 0,0 2 0,2-2-13,5 1 1,-2-4 0,1 2 0,3-3-1,4-1 0,0-1 0,4 1 0,0-1-32,0 1 1,1 0 0,4-1 0,0 1 1,1-5-1,3-2 1,5-1-51,5-1 1,4 1 0,6-4-1,-1 0-77,0 0 0,1 0 0,-1 0 0,0 0-6,0 0 0,1 0 1,-1 0-1,0 0-249,1 0 1,-5-4 0,0-1 0,1-1-354,-2-3 1,4 1 661,-3-4 0,-2 3 0,0-8 0</inkml:trace>
  <inkml:trace contextRef="#ctx0" brushRef="#br0" timeOffset="2145">3865 129 8177,'12'8'-21,"0"-2"0,1 2-208,2 2 0,-1-1 0,6 8 1,1 0 491,1 2 1,1 3 0,1 3 0,1 1-165,-2 1 1,7 1 0,-5-2 0,2 1 35,1-1 1,3-1-1,-2-2 1,-1-1-1,1-2 1,-3-4-1,-2-1-630,0-4 0,-5 2 1,-1-9-309,-1-1 0,-2-2 803,-3-1 0,-5-5 0,-2-2 0</inkml:trace>
  <inkml:trace contextRef="#ctx0" brushRef="#br0" timeOffset="2395">4413 71 7736,'-12'0'152,"1"0"1,3 1 0,0 3 0,-1 2 51,-1 1 1,-2 4 0,0 0 0,1 4-539,-1 3 0,-1 2 0,-2 3 0,-5 2 226,-2 2 0,-1-1 1,0 5-1,-2 1 286,-2 2 0,2 1 0,-1-2 0,6-2-148,4-3 1,2-4 0,1-2 0,0-2-31,3-5 0,1-2 0,-3-1 0</inkml:trace>
  <inkml:trace contextRef="#ctx0" brushRef="#br0" timeOffset="2793">4564 82 7643,'23'-5'0,"1"-1"60,-1-6 0,0 4 0,2 2 1,2-1-190,4 1 1,-1 3 0,0-1 0,-2 3 25,-2 1 0,-1 0 0,-3 0 1,-2 1 95,0 3 0,-6 4 0,0 6 1,-5 3 440,-5 1 1,1 0 0,-1 3 0,-3-2-374,-3 2 0,-5 1 1,-6 3-1,-1 1 1,-3 1-1,-1-1 1,-2-2-10,-2 0 0,2-1 0,2-1 0,0-2 213,0 0-234,4-6 0,-3 3 0,5-5 0,2-1-9,2 1 1,-1 0-1,5-1-18,2 1 1,2-2 0,3-1 0,5-2 44,3-2 1,0 3 0,2-4 0,3-2-34,3-1 0,3-1 0,1 0 1,2 0-133,2 0 0,-2 0 1,3 0-1,-1-1-116,0-3 0,5 2 0,-4-5 0,0 1-84,1-1 0,2-1 0,-4-2 0,-1 0-312,-1-2 1,-3 6 627,-3-10 0,3 6 0,-4-7 0</inkml:trace>
  <inkml:trace contextRef="#ctx0" brushRef="#br0" timeOffset="3024">5496 199 7853,'0'-12'937,"5"4"-1070,3 1 0,6 5 0,3 1 0,0 6-116,-1 6 1,5-2-1,-1 7 1,0 0 401,0-1 1,2 6 0,-4 0-1,1 3 1,1 4 102,0-3 1,2-4 0,0-1-310,-2 0 0,2-2 0,-3 1 1,2-3-153,-2-1 1,2-2 0,-4-2 0,0 0-142,-1-4 0,0 2 1,-4-5 85,-1-1 1,1-3 0,-2-4 259,-2-4 0,8-2 0,-4-2 0</inkml:trace>
  <inkml:trace contextRef="#ctx0" brushRef="#br0" timeOffset="3237">6101 117 7753,'-10'-8'0,"1"2"0,1 1 290,-1 2 1,3 3-1,-1 4 1,1 5-315,-1 5 0,3 1 1,-3 4-403,-2 2 405,-2 6 0,-4-1 0,-2 4 1,-1-1-1,-3 1 0,-1 2 191,-1 2 1,3 5 0,1 0-104,-2-2 1,3-2 0,0-2-171,1-2 0,2-9 1,3 0-1,0-4-701,1-4 0,3-5 804,0-1 0,0-6 0,-3 4 0</inkml:trace>
  <inkml:trace contextRef="#ctx0" brushRef="#br0" timeOffset="3653">6241 129 7630,'17'0'389,"-4"0"0,4 0 0,-2-1 0,2-2-551,1-1 1,2 0 0,3 4-1,0 0-337,0 0 1,-1 2 0,-1 1 0,-4 5 474,-4 3 0,0 0 1,-8 1-1,0 1 397,0 2 1,-1 3 0,-5 6 0,-3-1-226,-4 0 0,-2 1 0,-2-1 0,-1 0-111,-2 0 0,-2 1 0,-4-1 0,2 0 15,-2 1 0,3-2 0,0-2 0,0-2 57,0-1 1,4 0-1,-1-3 1,5 1 78,2-5 1,6 2-158,-2-5 1,4-2 0,5-1 59,7-2 0,0-2 0,8 0 0,2 0-36,4 0 0,0 0 1,5 0-1,1 0-144,2 0 1,1-4-1,0-1-362,-1-2 297,1 5 0,-4-9 0,-1 3 1,-1-1-177,-3 2 0,-2-4 0,-2 3 0,-2-2-261,-5-2 0,1-3 591,-5-1 0,9-4 0,-7 2 0</inkml:trace>
  <inkml:trace contextRef="#ctx0" brushRef="#br0" timeOffset="3890">7091 222 7630,'8'0'290,"0"0"0,-4 0 1,3 0-1,2 0-201,2 0 0,4 0 1,2 0-1,1 0 1,3 0-393,1 0 1,-3 0 0,1-1 255,0-3 0,2 3 0,2-3 0,-2 2 323,-3 2 0,3 0 0,-2 0 1,0 0-513,0 0 1,2 0 0,-4 0 0,0 0-615,-3 0 0,-2 0 850,-1 0 0,-5 0 0,-2 0 0</inkml:trace>
  <inkml:trace contextRef="#ctx0" brushRef="#br0" timeOffset="4094">7196 490 7630,'0'17'431,"0"-4"1,1 2-1,3-3-11,4-4 1,8 1 0,3-5 0,3-1-755,1 3 0,4-5 0,2 3 1,1-3 88,2-1 1,-2 0-1,-1 0 1,0 0-1,-3 0 1,-2 0 432,0 0 0,-5 0-267,1 0 1,-6-1-1,1-2 1,-2-2 78,-1-1 0,-1-2 0,1-4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24.9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658 12 6660,'0'-6'472,"-2"1"0,-2 5 0,-3 0-557,-4 0 1,0 0 0,-2 1 164,-3 3 0,-2 1 0,-5 4 1,0 0 72,-1 4 0,0 3 0,-2 4 0,-3 1-84,0 4 1,-2 5-1,-4 7 1,1 3 42,3 2 0,-1-1 0,6 2 0,4-5-14,5-1 0,4-4 0,3-2 0,2-3-122,4-4 1,4-1 0,4-1 0,4-2-93,2-5 1,5 1-1,4-3 1,1-3 76,5 1 1,1-6 0,-2-1-269,3-3 238,-2-1 0,0 0 1,-6-1-1,0-3 54,0-4 0,-3 0 1,-4-2-1,0-3 66,-1 0 0,1-1 0,-2-1 0,-1 0-7,-1 1 0,-5-3 0,1 1 1,-3 2-27,-1 1 0,-5 3 0,-3 1 1,-4 2-9,-3 2 0,-1-3 0,-7 3 1,-4 0-19,-2 0 1,-8 1 0,2 4 0,-3 0 4,-2 0 0,4 0 0,-2 0 0,5 0-5,2 0 0,6 0 1,1 0-214,3 0 11,7 5 1,3 0-1,11 3 1,9-4-283,9-3 1,4-1 491,13 0 0,-2 0 0,7 0 0</inkml:trace>
  <inkml:trace contextRef="#ctx0" brushRef="#br0" timeOffset="526">1286 94 7715,'0'-8'-355,"0"0"1,0-1 583,0-1 1,0-2 6,0 1 1,-1 3-153,-3 0 1,-2 6 0,-7-1-47,-3 6 1,3 4 0,-3 8 0,-1 1-3,-3 3 1,2 0-1,-1 4 1,-2 2-9,-1 2 0,0-2 0,1 2 1,3-3 25,2 0 0,1-6 1,8-3-66,3-2 36,-3-1 1,6 0-40,-3-1 1,4-4 0,4-2 0,5-1-8,5 0 0,4-1 0,7-3 0,2 0 26,4 0 1,8-5-1,4-1 0,1-2-2,-2 0 0,2 4 1,-5-2-1,-1-1-3,-2 1 0,-2 2 1,-2-2-1,-2-1 0,-2 1 1,3 3 0,-4-1 0,-1 2-118,-1-2 1,-7 2 0,-1-1-1106,0 1 912,-5 2 1,-2 0 0,-13 0 309,-7 0 0,-15 0 0,0 0 0</inkml:trace>
  <inkml:trace contextRef="#ctx0" brushRef="#br0" timeOffset="807">1286 12 7715,'-11'7'-60,"-1"-2"1,1-5 198,-1 0 1,5 1 0,4 3-174,1 4 1,2 2 0,0 3 0,0 2 0,0 1 379,0 3-258,0 5 1,2 2-1,0 6 1,2 3 164,-1 3 0,2 6 1,-1-3-1,0 1-87,1-4 1,-4 1-1,3-3 1,-3-2-235,-1 0 0,0-6 0,1-1 0,2-2-635,1-2 1,0-3 0,-4-2 702,0-1 0,-5-2 0,-2-3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21.1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199 220 7675,'-2'7'-118,"-2"-3"169,-3-3 1,0 3 172,-1 0 1,6 1 0,-1-1-371,6 4 0,-1-2 1,6 2 70,1 1 0,2-3 0,0 1 0,1-1 202,0 1 0,-1-1 1,1 3-1,1-1-46,2 1 0,0-2 0,4 0 0,2 1 14,1-1 0,1 2 0,0-4 0,1 0-138,-1 0 0,0 0 0,0-2 0,-1 1-4,-2-2 1,2 0 0,-3-2 0,3 0 73,1 0 0,-3-2 1,-1 0-1,2-2-14,1 1 0,1-2 0,1 0 0,-1 0 19,0 0 1,0-3-1,1 3 1,-1 0 2,0-1 1,1-1-1,-1 1 1,-1 1 13,-3 0 0,2-3 1,-4 4-1,1 2 17,3 1 0,-1-3 0,1 0 0,-2 1-27,2 2 1,-3 1 0,0 0-1,1 0-23,-1 0 0,-4 0 0,1 0 1,0 0-44,0 0 0,-2 0 0,3 0-2,-3 0 36,-2 0 1,1 4-1,1 0 1,1 0-3,2 1 1,-1-4 0,-3 4-1,-1-1-55,1 0 0,0 1 1,-1-1-1,1 3-14,0-1 1,-1 4 0,1-2 0,0 2 14,-1 2 0,1 1 1,-1 1-1,1 3 15,0 1 0,-4-2 1,-2 2-1,0 0-6,1 0 0,-4-4 0,0 3 1,-1-1-2,-2-1 1,0 1 0,0-5 0,0 1 21,0 0 1,0-1-1,-2 0-33,-1-4 28,1 4 1,-7-5 0,4 5-28,-1-4 0,2-1 79,-4-6 0,4 0 29,-4 0 0,4-6 0,-3-1 24,-2-4 0,2 0 0,1-1 0,-1-1 35,1-3 1,2 4 0,-3-5 0,1 1-65,-1 1 0,5-2 0,-3 3 0,1-3-30,0-1 0,0 3 0,4 0 1,0 1-178,0-2 1,1 3 0,2-2 0,2 2 112,1 1 1,-2 2 0,4 1 0,1 1 66,2-1 0,0 2 0,2 0-44,3-2 1,-3 3 0,2 3 0,-1 0 105,2-1 1,2 3-1,4-3 1,-1 3 126,-2 1 1,0 1 0,5 1 0,-1 2-127,0-1 0,1 2 1,-1-1-1,0-1-259,1-2 0,-1-1 0,0 0 0,2 1 269,2 3 1,-3-3 0,4 3 0,-2-2-85,1-2 1,-3 0-1,3 0 1,-2 0-13,-2 0 1,-3 0 0,-1 0 0,1-2 12,-2-2 1,2 2 0,-3-6 0,0-1 16,0-1 0,2-3 1,-3-2-1,-1 0-12,2 1 1,-4 1 0,3 1 0,-3-1-31,-2-2 1,1 2 0,-1-4 0,0 1-15,-3 1 0,1-5 1,-4 5-1,0-1-16,0 0 0,-1 3 0,-4-3 0,0 3-335,0 1 1,0 5 192,0-1 1,-5 5-1,-3-1 1,-2 4-246,-2 4 1,-1 3 0,-1 4 0,-3 1 426,-1 0 0,4-1 0,-13 6 0,2 1 0</inkml:trace>
  <inkml:trace contextRef="#ctx0" brushRef="#br0" timeOffset="567">1386 861 7675,'7'1'-70,"-3"3"0,-2-3 1,1 5-115,1-1 1,0 1 0,-4 6-1,0 0 55,0-1 0,-2 1 0,-1-1 0,-5 2 216,-3 3 0,-4-2 0,-2 4 0,0-1-94,0-3 1,2-1 0,3 0 0,1 1 346,-1 2 0,0-4 0,2-5-267,2 2 1,3-2-134,5 1 0,1-6 0,3 2 0,5-4 57,6-4 0,3 2 1,6-6-1,2 0 157,1 2 0,4-5 0,-2 4 0,1-3 21,2 3 0,2-4 0,0 5 0,1-2-196,0 0 1,-1 4 0,-2-2 0,-2 1-108,-1 2 1,-2 1 0,-5-1 0,-3-1 31,-3 2 1,-3 0 0,-2 2 0,1 0-1170,0 0 1265,-6 0 0,-1 0 0,-10 5 0,-1 2 0</inkml:trace>
  <inkml:trace contextRef="#ctx0" brushRef="#br0" timeOffset="821">1631 814 7827,'-5'7'-95,"4"-1"-123,-3-2 0,4 4 1,2 6 22,2 2 1,5 3 0,-2-2 0,-1 0 288,-2 0 0,1 7 0,-1-1 0,-1 2 122,-2 0 1,-1 2 0,0 0 0,0-1-45,0-2 1,0-4 0,0-1 0,0 1-392,0-2 1,0-1 0,0-6-1,-1 1-920,-3 0 1139,2-1 0,-8 1 0,4-1 0</inkml:trace>
  <inkml:trace contextRef="#ctx0" brushRef="#br0" timeOffset="1380">2830 919 7667,'12'7'0,"0"-2"0,1-1 60,2 0 1,-1 5 0,7-2-1,2 4-164,3 0 0,1 0-187,-3-4 0,-1 3 0,-1-5 1,-1 0 215,-2 0 0,-5 0 0,2-2 1,-3 1 112,-1-2 0,-5 3 1,1 1-276,1 0 0,-4-2 237,-1 4 0,-3-6 0,-1 4 0</inkml:trace>
  <inkml:trace contextRef="#ctx0" brushRef="#br0" timeOffset="1631">3133 756 7667,'-11'0'149,"0"5"0,2 2 0,1 2-227,-1 2 1,0 0 0,0 7-1,1 0-52,-1 0 0,-1 0 0,-2 3 0,-1-2 196,-2 2 1,2-3 0,-3 2 0,4-1 0,0-1 0,0-2-175,1-3 0,3 2-10,0 1 0,4-1 0,-2-3 1,1-1-634,2 1 751,2-5 0,1-2 0,0-5 0</inkml:trace>
  <inkml:trace contextRef="#ctx0" brushRef="#br0" timeOffset="2031">3494 779 7667,'12'-5'63,"0"3"0,-1-5 1,1 1 19,-1-1 1,6 1 0,3-2 0,2 4-236,1 3 0,0 0 1,1-2-1,-1-1 45,0 1 1,-3 2 0,-2 1 0,-2 0 0,-1 1 365,-2 3 1,-6 3 0,0 4 0,-1 1-89,1 0 1,-5 3 0,2 2-138,-2 1 0,-8 2 0,-1 3 1,-4-1 54,0-3 1,-5 2-1,-1-4 1,-1 0-72,-3 0 0,5-2 0,1-2 1,5 0 72,2-1 1,4 2 0,-2-6-59,1 2 1,1-2 0,5-2-18,3-1 0,3 3 0,4-4 1,2-1 14,3-2 0,2-1 0,5 0 0,-1 0-135,-3 0 1,3 0-1,-2 0 1,1-1-254,-2-3 0,-1 2 0,-4-2-1391,2 3 1748,-6 1 0,-15-5 0,-8-1 0</inkml:trace>
  <inkml:trace contextRef="#ctx0" brushRef="#br0" timeOffset="2544">1 744 7972,'0'12'255,"9"-4"1,4 1-1,5 3-178,6 2 1,5 7 0,6-3 0,0 0-98,0-3 0,-2 2-338,-2-1 1,2-1-1,-6-3 1,-3-1 255,-3 1 1,0 0 0,-6-2 0,0-1-281,-2-1 1,-2-2 381,1 2 0,-1-3 0,1-5 0</inkml:trace>
  <inkml:trace contextRef="#ctx0" brushRef="#br0" timeOffset="2781">408 756 7685,'-17'12'153,"4"-1"1,-5 1 0,3 0-1,-3 1-64,0 2 0,1-1 1,5 7-1,0 2-206,1 3 0,-1 1 0,1-2 1,-1 1-68,0 1 0,-1 0 0,-1-3 1,-3-1 56,-1 0 1,4-5 0,0-1 0,3-1 0,5-1 126,1-1 0,1-1 0,4-1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09:11.40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73 1 7741,'-13'9'38,"3"0"-119,-3 0 0,3-4 1,1 0-66,0-1 1,4-2 144,2 4 1,6-4 0,3 1 0,2-2 0,1-1 0,0 0-1,1 1 1,0 1 0,1 1 0,1-1 0,0-1 0,1-1 0,3 0-1,1 0 1,2 0 62,3 0 1,-3 0 0,3-1 0,-1-1 0,1-1 0,-2 0 0,-1 0 0,0-1-63,-1-1 0,0-6 0,0-3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18.8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70 34 7602,'-1'7'-23,"-3"-3"-241,2-3 161,-8-1 1,9 1-1,-4 2 184,-1 1 1,4 1-8,-6-1 0,4 1 1,-2 4-1,1-1 25,2 1 0,-2 1 0,1 2-48,1-1 0,2 1 0,1 0 0,0-1-47,0 1 1,0 0 0,0-1-14,0 1 1,5-2 0,2-1-20,-1-1 47,4-5 0,1 2 1,4-4-1,1 2 5,1 1 1,0-1 0,3-3 0,0 0 40,0 0 0,2 0 1,2 0-1,-1-1 18,0-3 0,1 2 1,-1-5-1,0 1-33,0-1 1,1 3 0,-2-2 0,-2-1-27,0 1 0,-1 2 0,3-2 0,-1-1 17,-2 1 0,-1 3 0,3-2 1,-3 1-30,-1 0 0,2-4 0,-2 5 0,0 0 4,0 2 1,0-1 0,-3 0-74,2-2 62,-1 0 1,-3 4 0,1 0 0,1 0 1,1 0 0,1 0 0,-4 0 0,0 0 27,4 0 0,-3 0 1,2 1-1,-2 2-14,-1 1 1,4 1 0,-1-2 0,1 0-24,0 0 0,-3 3 0,4 1 0,-1 1-59,-1-1 1,2 0-1,-3 2 1,2-1 33,-2 1 1,3 1 0,-2 2 0,0-1 6,-2 1 0,2 0 0,1-1 0,-2 2 27,-1 3 1,-2-3 0,1 2 0,0-2-40,-1-1 1,-3 0-1,0-1 1,0 1-20,-2 0 1,1-1 0,-5 1 0,2-1 23,-1 1 1,-2-4 0,-1 0-4,0 1 1,0 1 19,0 2 29,0-6-7,0-1 1,0-6 0,0-3 0,0-4-17,0-2 1,0-2 0,0 1 0,-1-1 6,-3 0 1,1 1 0,-3-1-1,-1 1 12,1-1 0,2-1 0,-3-1 0,1-2 2,0 2 1,3 1 0,-1 1 0,3-1-12,1-2 1,0 2 0,0-3 0,1 3 3,3 2 0,-1-1 0,4 2 0,2 1-78,2 1 1,0 2 0,2-4 97,3 3 1,-7 4 0,3-2-1,-2 1 11,0 0 0,2 0 0,0 4 1,0 0-20,4 0 0,-3 0 0,4 0 1,-2 2-4,1 1 0,3 0 0,-2 4 0,0-2 8,0-3 1,3 3 0,-2-1-1,2 0-7,-1 1 1,1-3-1,4 2 1,2-3-26,1-1 0,1 1 1,-4 2-1,2 1-34,1-2 0,0 0 0,-3-2 0,-1 0 15,0 0 1,-3 0 0,-2 0 0,0-2 53,0-2 0,-4 2 0,3-5 0,-1 1-12,-1-1 1,2 0 0,-3-5 0,2 0-10,-2 1 1,-1 2 0,-3-2 0,-1-2-1,-1 0 1,-4 0-1,2 2 1,0-1-92,-4 1 0,-2-1-91,-4 0 1,-2 2-1,-7 2 1,-1 4-175,-2 3 1,1 0 0,3-2-1,-1-1-84,-3 2 0,3 2 432,-2 3 0,-8 4 0,-2 5 0</inkml:trace>
  <inkml:trace contextRef="#ctx0" brushRef="#br0" timeOffset="567">1269 651 7435,'-5'12'-1152,"-3"0"983,-2-1 0,1 1 0,-1 0 245,-3-1 1,-3 2-1,2 1 1,-3 2-1,-1 0 139,-3 0 1,5-3 0,0 3 0,3-3-93,1-2 1,1 1 0,0 0 0,4-1 57,3 1 0,2-4-212,2-1 1,2 0 0,2 1 16,3-4 1,9-7 0,3-2 0,5-2 147,3-2 1,1-1 0,5-2 0,-2 1-28,1-1 1,2 0 0,-1 2-1,0 1 23,-2 1 0,-4 2 0,3-2-271,-2 4 84,-1-2 1,-3 4 0,-2-2 0,-2 3-71,0 1 1,-6 0 0,1 0 0,-2 0-271,-1 0 0,0 1 1,-2 3-699,-2 4 1095,-3-3 0,-5 6 0,0-5 0</inkml:trace>
  <inkml:trace contextRef="#ctx0" brushRef="#br0" timeOffset="817">1432 651 7712,'-11'0'349,"0"2"-72,4 2 1,1-2-504,6 6 0,0 0 0,2 3 37,2 1 0,-3 5 1,4 2-1,-1 3 163,0 2 1,0 0 0,-4 2-1,0 1 138,0-1 1,0 1 0,1-2 0,2-3-132,1 0 1,5-2 0,-2 0 0,2-3-1188,-1 0 1206,8-5 0,-3 5 0,10-5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29.28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81 48 7699,'-17'6'-77,"4"-1"0,-3-5 0,3 0 758,2 0 0,4-1-477,3-3 1,6 3-544,5-3 1,1-1 0,9 1-1,-2 1 348,1 2 0,3 1 1,-2 0-1,1 0 67,3 0 0,-3 0 0,2 0 0,0 0-90,2 0 1,2 0-1,-1 0 1,0 0-44,0 0 1,1 0-1,-2 0 1,-2-1-243,0-3 0,-6 2 0,2-3 299,-3 0 0,-2-1 0,1-6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29.55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 13 7664,'-5'6'232,"4"-1"1,6-5 0,11 0 0,4 0-137,4 0 0,-1-1 1,0-2-1,0-1-270,1 2 1,-1 1 0,0 1 28,1 0 166,-1 0 0,0 0 0,0 0 0,1 0-269,-1 0 0,0 0 0,-1 0 0,-1 0 248,-2 0 0,1-6 0,3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30.61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396 115 7794,'-1'-6'156,"-3"2"0,3 2 1,-4-1-262,-1-1 0,0 0 0,-7 5 0,-1 2 153,-2 1 0,-4 5 1,0-1-1,-2 3-7,-1 5 1,0-2 0,-1 4 0,1 0-10,0 1 1,-1-1 0,1 2 0,1 0-29,3 0 0,2-3 0,5-1 0,1-3-60,-1-2 0,5 1 0,4 0-73,1-1 0,2-3 1,2-1 114,1-2 1,4-1-1,6-4 1,2-2 22,5-2 0,2 2 1,0-6-1,0-1 42,1-1 0,-2-2 0,5 0 0,-4 1 0,-3-1 0,-1-2 0,3 1 0,-3 3 15,-1-1 1,-2 1 0,-3-2-1,0 1 61,-1-1 1,-3 4 16,0 0 0,-2 5 336,2-5-390,-3 5 0,-6-2-360,-3 5 254,3 0 1,-4 1 49,5 3 0,0 3 0,0 4 0,0 2 26,0 3 1,0 1-1,0 3 1,0 1 45,0 4 0,3-2 0,3 5 0,-1-1-8,0 1 0,3 4 0,-3-2 0,0 0-100,0-3 0,0 1 0,-2-1 0,1-1-167,-2-1 1,0-2-1,-2 0 1,1-1-256,3-2 1,-3-3-366,3-6 261,-3-4 0,1-2-578,2-5 1106,2-10 0,6-9 0,-1-10 0</inkml:trace>
  <inkml:trace contextRef="#ctx0" brushRef="#br0" timeOffset="271">734 278 8167,'-12'0'0,"1"2"504,-1 2 0,7 2-476,5 6 0,10-1 0,10 2 0,2 2-451,1 0 1,0 1 0,0-5 402,1 1 0,-2 0 1,-2 1-1,0 1 257,1 1 0,-3 2 0,1-3 1,2 2-144,1-2 0,-3-1 1,1-1-1,-1-2-48,-1-2 0,3 1 0,-6-5 1,0-2-458,-2 0 0,-2-2 1,1 0-1,-1-2-326,1-2 0,0-2 737,-1-6 0,1-4 0,0-3 0</inkml:trace>
  <inkml:trace contextRef="#ctx0" brushRef="#br0" timeOffset="525">1200 209 7661,'-20'0'0,"1"0"20,-2 0 0,3 1 1,0 2-1,1 2 37,3 1 0,1-2 0,1 4 0,-1 1-369,-2 1 1,2 6 0,-3-1 0,2 1 357,-1 1 0,0-1 1,-3 5-1,0-1 136,0 0 0,4 6 1,-2 1-1,3-1-152,2-1 0,-1-2 0,2-1 0,2-1-77,4-2 0,-1-3 0,1 2 1,0-1-1117,-1-3 1163,4-1 0,-4-2 0,5 1 0</inkml:trace>
  <inkml:trace contextRef="#ctx0" brushRef="#br0" timeOffset="1138">1677 150 7674,'-17'7'68,"-2"-2"0,-3 0 0,-1 3 51,-1 2 1,-3 2 0,0 0-1,1 1-199,2 2 1,0-1-1,1 4 1,0 1-5,-1-1 0,6-3 0,3 3 0,2-1 168,1-3 0,2 3 0,1-1 0,2-2-68,2-1 0,1-1 1,6-1-1,0 1-24,2-1 1,6 0 0,1-2 0,4-3 8,3 0 1,2-3 0,4-4-1,2-3-7,1-4 1,6-3 0,-3-3 0,1-3 11,0-1 0,-6 2 0,3-3 0,-5-2 2,-4-1 0,2-1 1,-4 1-1,0 2-7,0 5 1,-6-2 0,-3 1-1,1 2 2,1 1 0,-2 2 1,-1-1-1,-2 0-44,-3 1 0,0 3 0,-1 1-98,3 2 21,-3 1 124,4 4 0,-5 2 1,0 2-1,0 3 144,0 4 0,0 4 0,0 2 0,0 1-50,0 3 1,0 5 0,0 2-1,0 2-19,0 2 0,0 2 0,0 1 0,0 0 35,0 0 0,0 0 1,0 1-1,0 1-72,0 2 0,0-4 0,0-5 0,0 0-208,0-1 0,0-4 0,-1 0 1,-2-6-356,0-2 0,-1-2-1069,4-3 1588,0-5 0,-6-13 0,0-7 0</inkml:trace>
  <inkml:trace contextRef="#ctx0" brushRef="#br0" timeOffset="1379">2225 313 7729,'1'7'310,"3"-3"1,3-4 0,9-3-1,3-1-671,3 2 1,2-3 0,-1 1-1,-1 0 325,-3-1 0,2 3 1,-4-2-1,0 3 68,0 1 1,-2 0 0,-3 0-1,1 0-300,2 0 1,-2 0-1,3 0 268,-3 0 0,-2 0 0,1 0 0</inkml:trace>
  <inkml:trace contextRef="#ctx0" brushRef="#br0" timeOffset="1588">2329 546 7657,'-11'12'0,"3"0"0,0-2 0,0-1 127,2-1 1,2-4 0,8 2-1,5-1-657,5-2 0,3-2 1,4-1 586,-2 0 1,-3-4 0,2 0 0,0 1 99,0-3 0,0 5 0,3-4-207,-2 0 1,1 2 49,3-5 0,0-5 0,1-5 0</inkml:trace>
  <inkml:trace contextRef="#ctx0" brushRef="#br0" timeOffset="2259">3366 11 7647,'-12'0'-8,"0"0"0,1-2 0,-1 0 0,1-2-88,-1 1 1,-4 3 0,0 3-153,-3 1 1,0 5 0,-4-1 0,-1 2 448,1 2 1,-4-1 0,1 1 0,3 0 175,2-1 1,3 5 0,-1-1 0,4-1-333,6-1 0,4 3 0,5-1 0,0 1-76,0 1 0,5-3 0,3 4 0,4-1-121,3-3 1,5 4 0,6 0 0,2 2 98,2-1 1,-3-3-1,3 3 1,-1 1 101,1-2 0,-3 0 1,3-4-1,-1 3-44,-4 1 0,-1-2 0,-4 3 1,-3 0-40,-4-1 1,0 3-1,-9-5 1,-1-1-19,-2 2 1,-6-3-1,-3 4 1,-4-1 30,-3-3 0,-3 1 0,-6-1 0,0 1-9,-3 0 1,1-2 0,-5-2 0,-2 0 67,0-4 0,-6-1 0,0-6 0,0 0 7,-1 0 0,5-2 0,-1-2 0,5-3-72,2-4 0,4-6 0,5-1 0,5-1-17,2-1 0,6 0 0,3-6 0,4-1 41,4 1 0,8 0 0,7 0 0,5-1 29,3 1 1,3 1 0,6 1 0,1-2 2,2-1 0,4 0 0,-3 3 0,0 1 39,0 0 0,-1 1 0,-4 1 0,0 3 9,0 1 0,0-2 1,-2 3-1,-2 2-43,-3 1 0,-9 1 1,-4 1-1,-2 0-47,-1 4 1,-5-4 56,-4 4 1,-8 0 0,-6-1-87,-8-1 39,-3-1 0,-1 2 0,-1 0 0,-2 1-81,-1 0 1,-1-2-1,6 5 1,2 2-23,0 0 1,5 2 0,-3 0 0,1 0-485,3 0 1,1 5 589,1 3 0,-5 3 0,-1 0 0</inkml:trace>
  <inkml:trace contextRef="#ctx0" brushRef="#br0" timeOffset="2642">3808 57 8313,'0'12'0,"0"0"-75,0-1 1,0 6 0,0 2 0,0 5 167,0 3 0,4 3 0,0 6 1,-1 3 46,-2 3 1,-1 2 0,0 0 0,0-4-136,0-3 1,0 0-1,0-7 1,0 0-229,0-3 0,-1-2 0,-2-3 0,-1-2-260,2 0 1,-5-7 482,-1-2 0,-2-4 0,-2-7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39.52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19 7610,'2'11'236,"5"-5"0,3-4 0,9-2-10,0 0 0,2 0 1,2 0-1,5 0 13,1 0 0,1 0 1,4 0-1,-3-2-72,3-4 1,-5 4 0,1-5-1,-1 5-222,1 2 1,-7 0-1,2 0-1185,-4 0-655,-2 0 1189,-8 0 0,-5 0 706,-12 0 0,-5-8 0,-8-3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39.85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58 7569,'19'0'-30,"0"0"337,0 0 0,6 0 1,3 0-1,1 0 151,5 0 1,-4 0-1,-1 0 1,1 0-282,-1 0 1,-6 0-1,5 0 1,-3 0-334,0 0 1,0 0 0,-6 0-393,0 0 1,-2-2 0,-2-2 10,-2-3 1,-9-1 0,2 1 536,-4-5 0,-2 3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1.95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95 7315,'0'-10'1712,"0"2"-1351,0 8 0,0 2-250,0 4 0,0 4 0,0 9 1,0 3-92,0 3 0,0 4 0,0 7 1,0-2 4,0-3 1,0 1-1,0 6 1,0 0-80,0 0 0,0-7 0,0-1 0,0-3-12,0-3 1,0-3 0,0-2 0,0 0-151,0 0 1,2-9-1,2-1-742,2-1 217,1-6 0,-7 4 741,0-12 0,6 2 0,0-9 0,9 1 0,-4-7 0</inkml:trace>
  <inkml:trace contextRef="#ctx0" brushRef="#br0" timeOffset="484">608 95 7681,'19'9'203,"-9"-7"0,-1 9 0,-9-5-66,0 7 1,-2 1 0,-5 1-1,-5-2-92,-5 1 0,-2 5 1,0 5-1,2 1-76,4-2 1,-4-2 0,5-2 0,-5 0 66,-2 0 0,6 0 0,3 0 0,-1-2-107,1-5 0,6 5 155,-3-4-34,5-5 0,4 1 1,5-9 4,5 0 0,11 0 0,3 0 1,-1 0 33,2 0 0,-4-2 0,9-3 0,2-1-31,2 2 1,2-4 0,0-1 0,-1 1-67,1-1 1,0-3 0,-2 5 0,-2 1-77,-3-2 0,-1 5 0,2-3 0,-7 4-95,-4 2 0,-2-6-125,0-1 76,0 1 1,-7 6-461,1 0 1,-9-2 111,3-4 1,-12 1 575,-1-7 0,-9-1 0,5-6 0</inkml:trace>
  <inkml:trace contextRef="#ctx0" brushRef="#br0" timeOffset="797">797 58 7597,'0'12'173,"0"1"13,0 2 0,0 1 1,0 3-94,0 0 1,0 0-1,0 0 1,0 2 114,0 5 0,0-5 0,0 6 0,0-2-25,0 1 0,0 5 0,0-3 0,0-1-122,0 1 1,3-3-1,1-6 1,2 0-185,-2 0 1,-2 0 0,-2 0-369,0 0 1,0-7-41,0 1 1,0-7-992,0 7 1522,0-9 0,0-4 0,9-10 0,1-18 0,9-1 0</inkml:trace>
  <inkml:trace contextRef="#ctx0" brushRef="#br0" timeOffset="1296">1347 77 7597,'19'8'365,"-8"-6"0,-3 9-244,-8-5 1,0-2 0,0 9-55,0 2 1,-2-5 0,-4 3-100,-7 1 1,-1 3-1,-1 2 1,2 0-70,-2 0 1,1 0 0,-1-2-65,2-4 123,1 4 1,-1-9 0,0 7-1,-1-3 1,-1 1 39,2 6 164,5-8 0,10-3-50,4-8 1,5 0-1,8 0 1,0 0-39,0 0 1,2 0 0,2 0 0,4-2-43,3-4 0,-5 1 1,5-5-1,-3 1 47,-4 5 1,5-4-1,-1 1 44,2 3-103,-5-6 0,3 7 0,-8-3 0,0 4-12,0 2 1,0 0 0,0 0-52,0 0 1,0 0-211,0 0 0,-7 0-314,1 0 1,-11 0-1,0-2 147,-6-4 0,-11 4 0,3-7 420,-5 1 0,6 6 0,-14-24 0,4 5 0</inkml:trace>
  <inkml:trace contextRef="#ctx0" brushRef="#br0" timeOffset="1601">1423 1 7597,'2'10'-243,"5"-4"1,-5 5 830,4 2 1,-4-3-1,-2 3-325,0 2 0,0 1 1,0 3-1,0 0 7,0 0 0,-2 7 1,-2 1-53,-2 3-104,-1 1 1,7 7 0,0 0 0,0 0-42,0 0 1,0-2 0,0-3 0,2-3-154,5-3 0,-5-1 0,4-7 0,-2 0-350,3 0 1,-5-7-1,4 1-567,-4 2 0,-2-5-518,0 3 1515,0-9 0,-8-4 0,-3-11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7.61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76 114 7570,'0'13'40,"0"0"105,0 1 0,0-3 1,0 1-1,0 3-27,0 2 0,0 2 1,0 0-1,-2 2 49,-4 4 0,4-4 0,-7 7 0,3-1-35,0 5 0,-1-3 0,5 3 0,-2 2-14,-2 2 1,0-5 0,6 1-1,0-1-25,0-1 0,0 6 0,0-7 0,-3 1-44,-3-5 1,4-4 0,-4-2-751,4 0-1164,2 0 1249,8-9 0,0-10 0,5-12 616,-7-5 0,5-10 0,-1-3 0</inkml:trace>
  <inkml:trace contextRef="#ctx0" brushRef="#br0" timeOffset="459">721 0 8841,'-12'0'388,"1"3"0,1 3-251,-1 7 1,5 3 0,-7 5 0,-2 3-118,-2 1 1,-2 9 0,1-3 0,-1 5-125,0 2 1,-7 0 0,1 2 65,2 4 14,2-4 0,8 7 0,0-9-9,-1 0 0,5-1 0,3 1 0,4-2 2,2-4 1,0 2 0,0-9 0,2-2 0,4-4 37,7-6 1,4 1 0,2-7 0,0-3 41,0-2 1,2-2-1,2 0 16,2 0 0,7-2 1,-5-4-1,1-7 184,-1-4-182,-2-2 0,-6 0 1,0 0 435,0 0-301,0 0 0,-6 0-117,-1 0 1,-7 0 0,1 0 0,-6 3-178,-6 3 0,1-2 0,-7 9 1,-5 2-34,-6 1 0,-5 3 0,-5 0 150,1 0-696,0 0 0,-5 3 0,-1 1 116,0 2 1,0 9-1,0-2 555,0 3 0,0 3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6.78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57 7788,'13'0'483,"0"0"0,1-2-268,3-4 0,2 4 0,2-4 0,2 3 142,3 3 0,5-2 0,-3-2 0,1-2-235,5 2 1,0 1 0,-1 3 94,-1 0-513,0-8 0,-3 6 1,-4-4-719,-4 4 680,-2 2 0,-6 0-726,0 0 96,-1 0 37,-1 0 927,-3 0 0,-8 0 0,0 8 0,0 2 0</inkml:trace>
  <inkml:trace contextRef="#ctx0" brushRef="#br0" timeOffset="254">133 304 7571,'0'19'848,"0"0"-618,0-9 0,8 5 0,5-8-72,4-3 0,2 0 1,0 0-1,2 2 204,4-1 1,3-3 0,5-4 0,-1-3-208,2-1 0,8-6 0,2 3-267,-2-1 244,-2 5 1,-4-9 0,-4 5-641,-7-1 0,2 3 1,-1-3-210,-3 1 0,-2-3 1,-4 3 716,-5-1 0,5-3 0,-6-6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5.16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285 153 8344,'-10'8'129,"-1"0"0,7 7 0,-2-2-68,2 2 1,-7-5-1,0 3 1,-1 4 34,-1 6 0,7-2 0,-7 4 0,-2-2-205,-1 3 0,-3-5 0,0 4 0,0-4 96,0-2 1,0 0 0,2 0-38,4 0 0,5-6 0,6-3 0,-3 1 32,-1-1 0,0-4 90,6 7 1,8-9 0,5 3 29,4-5 1,2-2 0,2 0 0,4-2 19,7-5 1,4 3 0,4-6 0,2-1-64,2 1 1,7 3-1,-7-3 1,-2-1 1,-2 1 1,-2 5-1,-2-1 1,-5 4-156,-5 2 0,-1-2 0,-4-2 0,-4-3-111,0 3 1,-7 2 0,3 2-1086,2 0 576,-7 0 1,1-2 713,-9-4 0,-9 3 0,-1-5 0,-9 8 0</inkml:trace>
  <inkml:trace contextRef="#ctx0" brushRef="#br0" timeOffset="313">342 1 7575,'2'10'307,"3"-1"0,1-1-188,-2 5 1,-2 4 0,-2 4 0,0 4-97,0 7 0,0-3 0,0 3 0,0 4 160,0 6 1,0-2 0,-2 4-1,-2-2-32,-2 2 1,-1-3-1,7 3 1,0-4-77,0-2 1,-6-9 0,0-3 0,1-5-307,3-2 1,2 0-440,0 0 1,2-9-14,5-4 0,-3-4 1,6-4 682,-1-4 0,6-4 0,-5-9 0</inkml:trace>
  <inkml:trace contextRef="#ctx0" brushRef="#br0" timeOffset="950">1139 134 6688,'-11'-9'-54,"1"7"0,6-6 265,-3-1 0,-1 7 0,1-4-102,-5 4 0,1 2 1,-1 0 101,-3 0 1,-2 0 0,-2 2-180,0 4 1,0-2 0,0 9 0,0 0 9,0-3 1,7 7 0,-1-4 0,0 3-57,3 3 1,-5 0 0,9 0-17,1 0 1,3 0 0,2 0 49,0 0 1,2-2-1,5-2-55,5-2 0,5-9 0,2 2 0,0-6 21,0-6 0,2 2 0,2-9-4,3-2 31,7-2 0,-11-2 0,5 0 0,-2 0 33,1 0 0,-1 0 0,-6 0 0,-2 0 71,-5 1 1,5-1 0,-6 0 221,-1 0 0,5 6 1,-9 0-89,-1-1 0,-3 3-182,-2-2 1,-2 9-1,-5-2-15,-5 4 0,1 2 0,0 2 1,1 4 18,-1 7 1,-1 4 0,-5 2 29,4 0 1,-2 2-1,9 2 1,0 4 0,-3 3 1,7-5 0,-4 7 0,4 1-18,2 3 1,0 2 0,0 0 0,0 0-30,0 0 0,0 0 0,0 0 1,2 0-143,4 0 1,-4-7-1,7-1 1,-3-3-381,0-4 0,1-2 0,-7-2-565,0 0 1,0-6-938,0 0 1966,0-9 0,0 4 0,0-8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09:14.68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275 9 7712,'-5'-4'297,"-3"3"-260,2-2 0,-3 2 0,0 1 0,0 1-129,0 2 1,-3 1-1,-1 3 1,-2-1 249,-1 1 0,2 3 0,-1 1 1,-1 2 11,-2 1 0,1 5 0,1 5 1,2 0-38,0 0 0,2 3 1,3 1-1,1-2-93,2-3 0,2 1 1,4-2-1,1-3-52,2-3 1,2 0 0,4-3-1,1-2-47,2-1 0,0-1 0,4-1 0,2-1 42,2-1 1,7-4 0,-1 1 0,4-3-11,-1-3 1,-1 1-1,0-4 1,-1-1 14,1-1 1,-2-4 0,-1-1 0,-1-2 62,-2-1 1,2-1 0,-2-1 0,-2-1 0,-1 1 0,-5-1 1,-1-1-1,-4-2-10,-3 2 0,-2-2 0,-4 0 0,-1 2 20,-2 1 1,-3 1 0,-5 2-1,-3 2-48,0 1 1,-1 1-1,-3 4 1,-1 1-146,1 4 0,-3 2 1,0 1-662,0 0 570,2 0 0,-3 8 0,-2 1 0,0 2-812,0 2 1034,3-3 0,-5 7 0,3-2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4.32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1 7593,'11'8'212,"0"-6"84,-5 5 0,-2 1 0,9-2 0,2-1-137,1-3 0,5-2 0,3 0 0,3 0-72,3 0 0,-5 0 0,6 0 0,1-2-173,-2-5 0,3 5 0,-7-4 1,-3 4-193,-2 2 1,-2 0 0,0 0-88,0 0 0,-2-2 0,-3-3-984,-1-1 1349,-9 0 0,5 6 0,-9 0 0</inkml:trace>
  <inkml:trace contextRef="#ctx0" brushRef="#br0" timeOffset="266">57 266 7593,'3'11'180,"3"-5"1,-2-4-1,9-2 1,1 0 84,3 0 0,2 0 0,0 0 0,0 0 26,0 0 0,2 0 1,2 0-1,3 0-171,-3 0 0,4 0 0,1 0 1,-1 0-98,0 0 1,5-2 0,-7-2 0,1-5-223,1-1 1,-6 4 0,4-5 0,-4 3-351,-2 3 1,0-3 0,-2 0-73,-4-3 0,2 5 0,-7-5 621,3 3 0,1-7 0,7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48.85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1 133 7152,'19'0'-184,"0"0"0,-1 0 0,1 0 422,0 0 0,2 0 1,3 0-1,3 0 57,3 0 1,-5 0 0,6 0-1,1 0 1,0 0-203,-1 0 0,-5 0 1,3 0-270,-1 0 0,-3 0 0,-6 0 46,0 0 1,-2 2-1327,-5 5 1456,-3-5 0,-18 15 0,-1-7 0</inkml:trace>
  <inkml:trace contextRef="#ctx0" brushRef="#br0" timeOffset="257">152 550 7835,'19'7'0,"0"-1"0,0-2 0,0-2 356,0-2 1,2 0 0,2 0-1,5 0-424,1 0 1,-3 0 0,5 0 0,1 0-271,-3 0 0,1-2 1,-7-2-115,2-2 1,1-1 451,-7 7 0,0-8 0,-1-3 0</inkml:trace>
  <inkml:trace contextRef="#ctx0" brushRef="#br0" timeOffset="620">1233 0 7569,'0'19'0,"0"0"0,-6-6 0,-2-3 0,-1 1 310,1 0 1,-5-5 0,5 7-201,-3 1 1,7 3 0,-2 2 0,1 0-219,-1 0 0,4 8 0,-4 3 0,4 2 167,2-1 0,-7 1 0,1 4 1,0-3-119,-3-1 0,7-3 0,-4 3 0,4-5-354,2 1 0,0-13 1,0 4-834,0-3 1246,8-7 0,3 8 0,8-7 0</inkml:trace>
  <inkml:trace contextRef="#ctx0" brushRef="#br0" timeOffset="1132">1802 114 7569,'-12'6'47,"-1"1"0,0 5 1,-5-3-1,-1-1 106,0 1 1,0 5 0,0-1-13,0 4 0,2-4 0,2-1 0,2 3-126,-1 2 1,3 2 0,1 0-1,-1 0 35,1 0 1,5 0 0,-1 0 0,4 0-106,2 0 0,0 0 0,2 0 0,4-3 11,7-3 0,4 4 0,2-7 0,0 1-132,0-5 1,2 3-1,2-3 1,4-2 105,3-2 1,-5-8 0,5-2-1,-3-3-10,-4-4 0,0-2 0,1-1 0,1-1 76,-2 0 1,-2-2 0,-2-3-1,0-1 71,0 2 0,0 2 0,-2 2 0,-2 0-65,-3 0 1,-5 0 0,3 0 0,-1 0 34,-5 0 1,-2 0-1,-4 0 110,-5 0-109,-3 0 0,-3 7 0,1-1 0,-3 0-44,-2 3 0,-2 1 1,0 9-1,0 0-98,0 0 1,0 0-1,0 0 1,-2 2 46,-4 5 1,4 1-1,-5 7 1,5-2-107,2 1 0,7-5 0,-1-1-243,-2 1 406,7-7 0,0 6 0,8-8 0</inkml:trace>
  <inkml:trace contextRef="#ctx0" brushRef="#br0" timeOffset="1620">2447 38 7569,'-19'19'46,"0"0"0,0 0 0,0 0 234,0 0 0,-2 2 0,0 2 0,0 3-182,4-3 1,3-2-1,-3-2 1,4 0-41,7 0 0,4 0 0,2 0 1,0 0 12,0 0 1,8 0 0,5-2-157,4-5 1,4 5 0,2-6 0,4-1-95,3-4 1,-5-3 0,7-3 0,-1 0 93,-1 0 0,6-3 0,-5-3 0,3-7 2,-2-3 1,1-3-1,-5-2 1,-1-3 49,0-1 0,-1 0 0,-7 6 1,0 0 25,0 0 0,-3 0 0,-3 0 54,-7 0 0,-3 0 0,-6 0 16,-3 0 0,-2 6 0,-9 3 1,0-1-2,-4 1 1,-4-1 0,1-1-1,-3 5-117,-2 5 0,3-4 0,-5 0 0,-1 3-116,3 8 0,-5-1 0,9 9 1,-1-1-37,-1-1 0,6 6 0,-5-7 0,8 3-520,5-1 727,-4-7 0,6 3 0,-7-8 0</inkml:trace>
  <inkml:trace contextRef="#ctx0" brushRef="#br0" timeOffset="2108">3168 57 7575,'-19'19'0,"9"0"0,-7-2 0,4-4 0,-4-5 114,-2 1 1,7-1-1,-1 7 1,-2-5-97,-2-1 1,5 5 0,1-1 0,3 4-63,3 2 1,-3 0 0,2 0 0,1 2 184,3 4 1,2-4 0,0 5 0,2-5-213,5-2 1,3-3 0,9-1 223,0-2-83,0-9 0,7 5 1,1-9-1,0 0-192,1 0 0,5-3 1,-3-3-1,2-7 52,-1-3 0,1-3 0,4 0 0,-5 0 13,-6 0 1,3-7 0,-3 1 0,-2 2 163,-2 2 0,3 2 0,-3 0 1,-4 0 81,-1 0 1,-1 0-1,-2 0 1,-7 0-103,-4 0 1,-2 7 0,-2 1 0,-4 0 13,-7 1 1,-10 6 0,-7-3 0,-3 5-69,-7 2 0,-11 2 1,3 3-1,-3 3-122,1 3 0,-1 1 0,-6 5 89,0-4 0,0 12 0,0-4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51.97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1 304 7569,'8'11'0,"5"-5"169,4-4 0,8-10 1,2-3-1,3-1-151,3-1 0,5 7 0,5-5 0,3 3-286,2 4 0,-5-5 0,1 3 1,-4 2 306,-2 2 1,-2 2 0,-3 0 0,-3 0-278,-3 0 0,-8 0 238,-6 0 0,-1 8 0,7 3 0</inkml:trace>
  <inkml:trace contextRef="#ctx0" brushRef="#br0" timeOffset="284">228 570 7569,'19'10'170,"0"-3"1,0-5 0,0-2 0,0 0-128,0 0 0,2 0 1,4 0-1,5 0-60,-1 0 1,1 0 0,-7 0 0,4 0-32,3 0 1,-7 2 0,2 2-192,-3 3 1,-4-1-1,1-6-623,0 0 862,-8 0 0,6-9 0,-7-1 0</inkml:trace>
  <inkml:trace contextRef="#ctx0" brushRef="#br0" timeOffset="545">1366 1 7569,'-2'19'0,"-2"0"138,-2 0 1,-7 0 0,4 2-1,1 2 65,0 2 0,-5 9 1,5-2-1,-1 4-213,1 1 0,1 1 0,7 0 1,-2 0 70,-4 0 0,4 0 0,-4-2 0,3-4-3,3-7 1,0-4-1438,0-2 1379,9-9 0,1-1 0,9-9 0</inkml:trace>
  <inkml:trace contextRef="#ctx0" brushRef="#br0" timeOffset="999">1556 248 7569,'-9'18'1300,"-3"1"-1261,3-8 1,9-5 0,15-12 0,8-5-307,9 1 1,4-5-1,4 7 1,0-1 300,-2 1 0,10-1 1,-10 5-1,2-2-51,0 2 1,-8 8 0,-3 4 0,-1 1 107,-5-1 0,-2 7 0,-4-2 0,-4 3-61,-7 3 0,-4 0 1,-2 0-1,-2 2-44,-4 5 1,-5-5 0,-8 6 0,-2-2-2,-4 1 1,1 5-1,-5-3 1,-1-1-43,1 1 0,6 5 0,-5-3 0,3-1 92,0-3 0,2-5 1,8-2-1,4 0 376,3 0 0,-5-7-189,7 1 0,2-3 1,10 3-86,7-7 0,4-1 0,2-1 0,-1 2 1,1-2 0,7-2 0,1-2 0,1 0-188,-1 0 1,5 0 0,-5 0 0,0 0-211,1 0 1,-3 0 0,-6 0 20,0 0 1,-2-2-1,-2-2 1,-5-4-359,-1-3 0,-1 5 0,-4-7 597,2-2 0,9-10 0,-4-4 0</inkml:trace>
  <inkml:trace contextRef="#ctx0" brushRef="#br0" timeOffset="1269">2599 191 7570,'0'12'1964,"0"1"-2429,0-9 0,0 13 1,0-4 572,0 3 0,0 12 0,0 1 0,0 5-5,0 4 1,0-2-1,0 12 1,0 1 238,0-1 0,-2-6 0,-2 3 0,-3-5-321,3-2 1,2-9 0,2-4-882,0-3 0,2-6 860,4-3 0,5-13 0,8-11 0</inkml:trace>
  <inkml:trace contextRef="#ctx0" brushRef="#br0" timeOffset="1528">2978 494 7583,'21'13'333,"5"-1"0,-3-7 1,6 1-1,1-4-53,-1-2 0,9 0 0,7 0 0,-1-2-705,2-4 0,-4 3 0,7-5 1,-3 2 186,-4-1 1,-8 1-1,-4 6 1,-3 0-357,-4 0 1,-4-2 593,-6-4 0,4 4 0,-7-7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1:54.82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456 152 7184,'12'0'62,"1"0"0,-9-2 527,2-5 0,-6 5-382,-6-4 0,-4 4 0,-9 2 0,0 0-175,0 0 1,0 0-1,0 0 1,0 2-34,0 4 1,-7-2-1,1 9 1,0 2-96,-3 2 1,5 2 0,-6 0 0,1 0 55,5 0 0,0 6 0,0 0 1,-2 0 64,1 3 1,10-7 0,3 4-1,3-4-73,3-2 0,3-6-79,2 0 1,11-9-1,6 2 1,6-4-57,0-2 0,5 0 1,-3-2-1,0-2 178,2-2 1,-3-9 0,5 2 0,-1-4 139,-5-2 0,4 0 1,-2 0-1,-1 0-28,-3 0 0,-2 3 1,0 1-1,0 2 159,0-2 1,-7 1 0,-1-1-1,-1 4 524,1 3-809,-7 2-122,4 6 150,-8 8 1,-2 3 0,-2 8 0,-4 2 121,-3 4 1,5-2 0,-5 9 0,3 1-81,4 3 1,-1-2-1,1 0 1,-2 4-21,2 2 1,2-4 0,2 8 0,0-4-56,0-2 0,0-2 1,0-3-1,0-1-81,0 2 0,2-9 0,2-4 0,2-6-290,-2-1 1,1-5-21,1-3 0,2-12 0,7-7 1,-4-6 414,-3-6 0,7-4 0,-5-9 0</inkml:trace>
  <inkml:trace contextRef="#ctx0" brushRef="#br0" timeOffset="263">1081 322 7571,'9'11'347,"4"-5"169,3-4 1,10-2 0,1 0 0,3-2-940,3-4 1,9-2-1,3-7 1,-3 4 235,-2 3 1,-2 2-1,0 6 1,-2 0 211,-5 0 1,-3 0-1,-9 0 1,0 0-969,-1 0 943,1 0 0,0 0 0,0 0 0</inkml:trace>
  <inkml:trace contextRef="#ctx0" brushRef="#br0" timeOffset="476">1138 664 8239,'2'19'0,"3"0"0,3-2 471,3-5 1,3 3 0,10-9 0,3-1-852,2-3 1,3-9 0,8-1 0,2 0 143,3-1 1,-1-4 0,-6 7 0,-2 2 118,-5 2 0,3-5 1,-9 1-1,-2 0-319,-2-3 0,-2 5 436,0-8 0,0-1 0,0-6 0</inkml:trace>
  <inkml:trace contextRef="#ctx0" brushRef="#br0" timeOffset="730">2238 0 7787,'3'30'2033,"3"-5"-1980,-4-4 1,6-2 0,-8 0 0,0 0-336,0 0 1,2 8-1,3 7 1,1 6 322,-2 4 0,-2 9 1,-2-5-1,0 3 121,0 0 1,0-3 0,0 0-1,0-8-209,0-6 0,0-11 0,0 3 0,0-5-2019,0-2 2066,0-9 0,9-1 0,1-9 0</inkml:trace>
  <inkml:trace contextRef="#ctx0" brushRef="#br0" timeOffset="1304">2675 19 7775,'0'19'426,"0"0"0,0 0 0,0 0 1,0 0-77,0 0 1,0 0 0,0 2-402,0 4 1,6 5 0,0 8 0,-2 0 101,-1-1 1,-3 8 0,0-1 0,0-4 40,0-6 1,0-1 0,0-7 0,0-3-803,0-2 0,0-8-312,0-1 0,0-10-357,0-2 1379,0-8 0,0-11 0,0 0 0</inkml:trace>
  <inkml:trace contextRef="#ctx0" brushRef="#br0" timeOffset="1742">2978 95 8455,'19'-17'-111,"0"4"1,6-3-1,1 5 1,-1 0 105,2 5 0,-4-2 1,7 1-1,-3 3 419,-3 2 0,-3 4 0,-2 2 0,0 5-83,0 1 1,0-3-1,-3 5 1,-1 3-126,-2 2 0,-9 8 0,2 0 0,-4 1-83,-2 1 1,0-4-1,0 9 1,-2 2-170,-4 2 1,-7 1-1,-10 1 1,-2 0 87,2 0 1,-5 0-1,3-2 1,2-2 69,2-3 0,8-7 0,3 1 0,1-4-52,5-2 1,2-7 0,2 1-26,0 2 0,2-5 1,4 1 130,7-3-134,4-1 1,4-7 0,2 0-1,4 0-164,3 0 1,-1 0 0,5 0-1,-4-2-47,-3-5 1,7-1 0,-5-7 0,1 2-267,-5-1 1,2 3 0,-1-1 0,-3-1-646,-2 2 1,-4-6 1089,-5 5 0,5-5 0,-6-2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09.0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8636,'19'0'-301,"0"0"0,-1 0 0,1 0 192,0 0 1,7 0 0,-1 0 0,0 0 259,3 0-150,-7 0 0,6 0 0,-8 0-162,0 0 0,-6 0-168,-1 0 0,-5 0 329,5 0 0,1 8 0,6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09.5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77 7673,'-11'0'186,"3"0"0,10 0-248,4 0 1,11-6-1,8-3 1,1 1 113,1-1 0,2 1 0,7 4 0,-2-3-97,-2 3 0,-9 2 0,4 2 0,-2 0-221,1 0 0,-1 0 1,-6 0 7,0 0 0,0 0 0,0 0 258,0 0 0,0-8 0,0-3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09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1 7676,'-11'0'21,"3"0"1,25 0-1,6 2 89,4 4 1,1-4 0,-7 7 0,4-3 49,7 0 0,-5 3 0,1-5 1,-3 4-198,0 3 0,7 0 0,-7 3 0,-2-3-53,-2-3 1,-2 5-1,0-5 1,-2 3 7,-4 4 1,1-5 0,-7 3 11,-3 2 0,-2 1 0,-4 3 75,-4 0 1,-5-2 0,-8-2-1,0-5-92,0-1 1,-2 6 0,-2-5 0,-4 3-72,-3-1 1,5-1-1,-7 4 1,-2-5-1,1 1-93,1-1 1,-2-5-85,9 1 286,0-4 1,6-2 48,0 0 0,-8-8 0,-3-3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10.5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171 1 7513,'-11'0'55,"3"0"0,8 8 76,0 5 1,0-2-149,0 1 0,2-1-112,4 1 0,-4-1-25,5-5 1,-3-4-89,2 5 412,-4-5 1,7-4 251,-9-5-286,0 5 0,-2-6-51,-5 8 15,5 0-49,-6 0 36,-1 0 1,-1 0 3,-9 0 0,6 0 1,3 2-1,-1 2 9,1 2 1,3 7-1,-3-4 1,-1-1-10,1 0 0,3 7 1,-3-2 18,1 4 1,-3 2 0,5 0-87,3 0 0,2 0 0,2-1 0,0 1-22,0 0 1,0-6 0,0 0 0,2 1 49,4 3 0,-1 0 1,7-2-1,3-2-79,2 1 1,8-3 0,3-1 0,-1 1-125,0-1 0,7-5 0,-4 1 0,-1-4-128,-4-2 1,-3 0 0,-4 0 0,1-2-408,0-4 1,-2-5 685,-4-8 0,4-8 0,-7-3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10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0 7741,'-17'19'265,"5"0"0,5 2-271,5 4 1,2-1-1,0 5 1,0 1-848,0-1 889,0-6 0,0 5 0,-2-9 0,-2 0 12,-2 0 0,-1-1 0,7 1-892,0 0 844,0 0 0,9 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11.3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76 7597,'2'-13'356,"4"3"1,7-1-420,3 1 0,6 6 0,3-5 0,4 3-56,1-1 0,4 1 1,-9 6-1,-2 0 148,-2 0 0,-2 2 165,0 5 0,-2 3 0,-4 9 0,-7 0-141,-4 0 1,-2 0 0,0 0 0,-2 0-45,-4 0 0,-5 6 0,-8 0 0,-2-1 0,-4-3 0,4-2 0,-5 0 0,5-3 147,2-3 0,0 4 47,0-4 1,2 4-82,5 1 1,3-5-1,12 0-52,3 2 0,4-7 1,9 0-1,0-1-86,0-1 1,2 0 0,3-6 0,1 0-61,-2 0 0,4 0 1,-1 0-1,-3 0-199,-2 0 0,-2 0 0,0 0-654,0 0 369,-9 0 560,7 0 0,-6 9 0,8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09:11.75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83 7826,'0'9'0,"0"0"0,0 1 0,0 2 64,0 3 0,0 7 0,0 2 0,0 3 0,1 3 0,1 1 0,2 1 0,0-1 0,0-2-125,-2-4 0,2 1 0,-1-2 45,-1-1 0,-1 2 0,-1-3 0,0-2-117,0-1 0,0-1 1,0-2-1,0-2-1193,0-1 1326,0-1 0,0-2 0,0-1 0</inkml:trace>
  <inkml:trace contextRef="#ctx0" brushRef="#br0" timeOffset="509">576 174 7779,'-4'5'0,"-1"-1"0,-1 1 0,0 3 0,0 4 0,0 3-27,0 1 0,0 2 0,-4 2 0,1 2 0,0-2 0,0 0 0,0 1 0,0 0 124,0-1 1,0 3 0,0-1 0,2 0 0,2 1 214,1 1 1,1-1-1,3 2-322,0-4 0,4-3 0,2-3-75,2-3 0,3-1 0,1-3 0,3-2-8,2-3 1,1-2 0,1-2-1,0-2 56,2-3 0,-1-2 0,1-1 0,-1-2-10,1-1 0,-1-2 1,1-4-1,-1-1 109,2 1 1,-3-3 0,2-1-1,-1-1-32,-2 1 0,-1-2 0,-2 1 1,-4 1 35,-3 0 0,-4-4 1,-4 3-1,-1-1 98,-2-1 1,-4 5 0,-4-1 0,-2 2-58,-1 4 0,0 2 0,-3 4 1,2 1-66,-1 2 1,-1 2-1,-2 4 1,1 0-138,0 0 0,-3 1 0,0 1 0,3 2-122,2 1 1,2 1 0,-2 2 0,3-1-185,0-1 1,6-1 0,-1 2 0,2-2 400,1-1 0,-1-1 0,-4-3 0</inkml:trace>
  <inkml:trace contextRef="#ctx0" brushRef="#br0" timeOffset="773">1115 265 8390,'9'5'364,"4"2"1,4-3-1,2 1 1,3-1 0,3-2-690,3-1 1,-4-1 0,3 0 0,-4-1-1,-3-1 1,0-1 0,-3 1 0,-2-1 142,-3 0 0,-2 2 0,0-2 0,-1 2 0,-1 0 182,-2-2 0,2-2 0,-3-4 0</inkml:trace>
  <inkml:trace contextRef="#ctx0" brushRef="#br0" timeOffset="1068">1782 0 7709,'0'10'560,"0"-5"1,0 1 0,0-1-568,0 4 0,4 6 0,2 2 0,3 5 0,2 3 0,1-1 0,-1 1 0,-1-2-1,-4 2 0,1-1 0,-4 0 1,-1 2-1,-1-1 0,-1 0 1,0 0 347,0 0-457,0-3 1,0 4 0,0-5-1,0-1 1,0-1 0,0-3-761,0-1 1,0-7-222,0 1 1098,0-6 0,0 1 0,0-4 0</inkml:trace>
  <inkml:trace contextRef="#ctx0" brushRef="#br0" timeOffset="1516">2357 101 7738,'-9'8'2,"0"-2"0,0 3-5,-1 0 0,-2 5 1,-1 4-1,0 1 1,0 2-1,2 3 1,-1 0-1,1-1 1,-1 1-19,1-1 1,1-3 0,2 1-1,1-4 1,1-3 0,2-1-1,2-1 243,1 2 0,1-4 0,1 2 0,2-2-139,3-1 0,6-4 0,1-2 0,0-2-193,0-1 0,2-4 0,-1-2-66,0-2 0,0-1 0,2-1 1,-2-2 68,0-4 0,1-1 0,-2-1 0,0 0 25,0-1 0,3-2 1,-4-1-1,-1-1 92,-1 1 0,-1-2 1,-1 2-1,-1 2 17,-4 1 1,-2 1 0,-1 0 0,0 3 41,0 3 1,-3 2 0,-2 1 0,-1 0 48,-4-1 0,1 5 0,-4 1 0,0 1-115,-3 0 0,0-1 0,0 2 0,2-1-127,1 1 0,0 1 0,4 1-874,0 0 998,0 0 0,0 0 0,0 0 0</inkml:trace>
  <inkml:trace contextRef="#ctx0" brushRef="#br0" timeOffset="1825">2795 55 8194,'12'0'0,"2"0"0,0 0 0,2 0-249,1 0 163,2 0 0,2 0 1,-1 0-1,0 0 108,-1 0 0,-6 0 0,5 0 0,-2 0 151,-1 0-188,2 0 1,-6-1 0,4-1 0,1-1-217,-2 1 1,2 1 0,-4 1 0,-1-1 230,-1-2 0,0-2 0,-1-4 0</inkml:trace>
  <inkml:trace contextRef="#ctx0" brushRef="#br0" timeOffset="2078">2914 302 7676,'-9'5'539,"4"-1"0,6-3 0,8 1 1,6 2-831,5 1 1,1-3-1,3 1 1,0-2 0,1-1-1,-1-1 1,1-1-1,-2-1 181,-2 1 1,2-2 0,-2 1 0,0 0 0,0 0 0,1 0 0,-2 0 109,-1-1 0,4-1 0,0-5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12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76 398 7665,'8'11'175,"3"-3"0,8-10-574,0-4 1,0 4-1,0-4 379,0 3 1,-7 3-1,-1 3 1,0 1 93,-1 2 1,-4 7 0,7-5-211,2 3 1,-5-5 0,3 5-356,2-3 491,-7 7 0,9-13 0,-6 6 0</inkml:trace>
  <inkml:trace contextRef="#ctx0" brushRef="#br0" timeOffset="438">0 740 7196,'9'10'279,"1"-1"0,9-9 0,2 0-389,4 0 1,-1-6-1,5-1 1,1 1 51,-1-3 1,-6 7 0,3-4 0,-3 4 126,2 2 1,-4 0 0,4 0 0,-3 0-117,-4 0 1,1 0-1,0 0-147,0 0 1,0 0-1,0 0 194,0 0 0,0 8 0,0 3 0</inkml:trace>
  <inkml:trace contextRef="#ctx0" brushRef="#br0" timeOffset="10024">1043 228 7660,'-8'10'29,"-5"-3"1,3-5 72,-3-2-242,9 0 268,-5 0 0,12-2-119,3-5 0,4 5 1,11-4-1,3 4-42,1 2 0,9 0 1,-5 0-1,3 0 26,-1 0 1,-5 0 0,3 0 0,-1 2-4,-5 4 1,4-2 0,-2 7 0,1 0-5,1-1 0,-6-4 1,2 7-1,-6 0-1,-4-3 1,-3 7 0,5-6 0,-4 1-14,-3 1 1,-2 0 0,-6 5 9,0 1 1,0 0 0,-2 0-1,-4 0-3,-7 0 0,1 0 1,-5-2-1,-6-2-32,-5-2 1,3-1 0,-5 7 0,1 0-46,-1 0 0,5-6 0,-4-3 1,-1 1-39,1-1 0,5-5 0,-1 1 1,4-4-83,2-2 1,0 0 217,0 0 0,0-8 0,0-3 0</inkml:trace>
  <inkml:trace contextRef="#ctx0" brushRef="#br0" timeOffset="10501">1764 38 7530,'0'-13'311,"0"1"-354,0 8 1,-2-5 196,-4 9 1,1 0-102,-7 0 0,-1 2 0,-6 5 21,0 5 0,0-1 0,0 1 0,0 3-37,0 2 0,-2 2 0,-2 2 0,-2 2 11,2 3 1,8-1-1,2-6 1,1 2-15,1 4 1,3-4-1,8 7 1,0-3-46,0 0 0,2 7 0,2-5 0,4 1 31,3-1 0,10 5 1,8-7-1,3-2-44,0-2 0,6-2 0,6 0 1,-2 0-37,-2 0 0,-2-6 1,2-3-1,2-1-162,2-5 0,-6-2 0,-8-2 0,-1 0-48,1 0 0,-5-2 0,5-4 270,-3-7 0,-2-4 0,-6-2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24.0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0 266 7509,'0'13'3,"0"-1"1,3-5 0,1 5 156,2 3 1,0 2 0,-6 2-41,0 0 0,0 0 0,0 0 0,2 0-84,5 0 0,-5 0 0,4 0 0,-4 0-185,-2 0 1,0-7 0,0 1 5,0 2 0,0-5-328,0 3 1,0 0 50,0 5 0,2-7 420,5-5 0,-5-4 0,15-2 0,-7 0 0</inkml:trace>
  <inkml:trace contextRef="#ctx0" brushRef="#br0" timeOffset="658">607 1 7891,'-17'2'-118,"3"2"0,1 4 186,-2 3 0,-2-5 1,-2 7-1,1 2 45,-1 1 0,0 6 0,0 1 0,0 4-55,0 3 1,0-1-1,0 5 1,0-3-26,0 3 0,2-6 0,2-1 0,5-2-51,1 1 1,3-1-1,6-6 1,0 0-163,0 0 0,0-7 143,0 1 0,8-2 0,5 1-15,4-5 1,8-5 0,0-2 0,-1 0 28,-3 0 0,-2-2 0,0-3 113,0-1-85,0-9 0,0 7 1,-1-7-1,1 2 16,0-1 0,0 3 0,0-2 0,0-1 1,-8 3 34,-5-1 1,-4 5-8,-2-5 0,-2 7 1,-4-1 16,-7 4 0,-4 2 0,-2 0 0,0 0-38,0 0 1,0 0 0,1 0-74,-1 0 1,6 6-372,0 1-50,1-1 93,1 2 1,5-6-83,12 5 1,5 1 454,8-1 0,8 7 0,2-3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26.4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835 665 8878,'-11'-3'543,"5"-3"-491,4 4 1,4-6 10,4 8 1,11 0 0,8 0 0,1 2-125,1 4 1,-4-2 0,7 9 0,-3 0-36,-4-3 0,5 7 0,-3-4 0,0 3 3,3 3 1,-14 0 0,5-2-1,-4-2-58,-4-2 1,3-1 0,-7 7-1,-3 0 47,-2 0 1,-2 0 0,0 0 0,-2 0 103,-4 0 0,-5 0 1,-6 0-1,2 2-6,3 4 0,-1-6 1,-6 2-1,0-6-22,0 0 1,0-5 196,0 3-236,0-9 1,0 5-165,0-9 0,7 0-93,-1 0 1,3-9 0,-5-1 165,2-1 0,9-6 0,-2 5 158,4-5 0,2-2 0,2 0 0,4 0 0,5-8 0,8-3 0</inkml:trace>
  <inkml:trace contextRef="#ctx0" brushRef="#br0" timeOffset="379">1593 532 7632,'11'0'1024,"-3"0"-1457,-8 0 1,-8-7 510,-5 1 1,3 0 0,-3 6 19,-2 0 1,-2 0-1,-1 0 1,-1 2-93,0 4 0,6-2 1,0 9-1,-1 2 47,-3 2 1,-2 2 0,0 0 0,0 0-8,0 0 0,2 6 0,2 0 0,5-2-32,1-2 0,3-2 0,6 0 0,0 0 36,0 0 0,2 4 1,4-1-95,7-6 0,4-1 0,4 2 1,2-2-83,2-3 1,3-7 0,-3 1 0,5-4-103,-1-2 0,7 0 0,-7 0 1,1 0-19,-5 0 1,3-2 0,-1-2-1,0-5 246,1-1 0,-3-3 0,-6-6 0,8-8 0,3-3 0</inkml:trace>
  <inkml:trace contextRef="#ctx0" brushRef="#br0" timeOffset="720">1878 96 7647,'8'-19'475,"-6"6"1,7 2-404,-1 3 1,-6 4 41,5 10 0,1-2 0,-2 9 0,-1 4-55,-3 6 0,0-2 1,2 4-1,2-1-108,-1 1 0,-3-4 0,-2 6 0,0-1-103,0-1 1,0 0 0,0-6-105,0 0 1,0-6 0,2-3-296,4-1 1,-2-3 550,9-6 0,0-8 0,6-3 0</inkml:trace>
  <inkml:trace contextRef="#ctx0" brushRef="#br0" timeOffset="1187">2504 1 7647,'0'19'931,"0"-9"-1452,0-1 0,-9-9 622,-3 0 1,-5 6-1,-2 2 1,0 1 13,0-1 1,6 7 0,1-2-1,-1 4-103,2 1 1,1 1 0,6 0-1,-3 0 73,3 0 1,2 0 0,2 0-149,0 0 1,0 0 0,2-2 0,2-2-1,3-3 1,7-7-1,-1 3 1,4-2 53,2 1 0,0-1 1,0-6-1,0 0 35,0 0 1,-2-2-1,-3-2 1,-1-5 16,2-1 0,2-1 1,2-3-1,-2 1-28,-5-2 1,5-2-1,-6-2 1,1 0 16,1 0 0,-7 0 0,5 0 1,-3 0 1,5 0 0,-7 1 76,-2-1 0,-2 0 1,-4 2-117,-4 4 0,2-2 1,-9 7-148,-2-3 1,5 7-1,-3-2 1,-2 4-21,-1 2 0,-5 0 0,-3 0 0,-3 0-89,-3 0 0,7 6 0,-4 0 0,2-1 262,-1-3 0,1-2 0,6 0 0</inkml:trace>
  <inkml:trace contextRef="#ctx0" brushRef="#br0" timeOffset="2492">76 380 7664,'0'11'-445,"-8"-3"1029,-5-8-957,5 0 0,-3 0 489,5 0 350,4 0-106,-7 0-184,9 0 1,-2 0-103,-4 0 1,4 8-91,-5 5 0,5 4 0,2 2-52,0 0 1,0 0 0,0 0 1,0 0-49,0 0-138,0 0 284,0-9 64,0-1-64,0-26 1,0 11 99,0-13 1,0 4-62,0-4 1,0 0 0,0 0-85,0 0 0,0 0 0,0 0 2,0 0 0,0 0 1,2 2 49,5 5 0,-5-5 148,4 4 0,-4 3 12,-2-3-130,0 9-22,0-5 0,0 11 4,0 5 1,0 3-1,0 9-17,0 0 0,0 6 1,2 1-1,2-3-17,3-2 0,-1 0 0,-6 2 1,0 2 37,0-1 1,2-3 0,2-2-8,3 0 0,-1 0-6,-6 0-442,0-9-53,0-1 143,0-9 1,6-3 0,1-3-703,-3-6 1013,-2-5 0,7-2 0,1 0 0</inkml:trace>
  <inkml:trace contextRef="#ctx0" brushRef="#br0" timeOffset="2959">436 759 8458,'19'0'-282,"0"-2"0,0-2 0,0-2 237,0 2 0,0 1 0,0 3 65,0 0 0,-6 0 0,-1 0 0,1 3-252,-2 3 1,5-4 0,-3 4-439,4-4 670,-6-2 0,5 9 0,-5 1 0</inkml:trace>
  <inkml:trace contextRef="#ctx0" brushRef="#br0" timeOffset="3260">361 1063 7650,'-9'10'63,"7"7"1,-4-15 0,12 3-456,7-10 1,10 1 0,2-6 0,-2-1 288,-2 1 1,-2 5 0,0-3 102,0-1 0,0 7 0,0-15 0,0 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2:40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1234 7660,'0'19'553,"2"-9"0,5-3-112,5-5-356,14-2 0,-3 0 0,6 0 0,1 0-47,-1 0 1,3-7 0,6 1 0,0 2 15,0 2 0,-3-5 0,-1 1 0,-4 0-711,-3-3 1,-2 7 0,-6-4 656,0 4 0,0-7 0,0-1 0</inkml:trace>
  <inkml:trace contextRef="#ctx0" brushRef="#br0" timeOffset="422">95 1537 7667,'0'19'625,"8"-8"1,5-5-488,4-4 0,4-8 0,2-1 0,3 3-45,-3 2 1,-2 0 0,-2-2 0,0-2-219,0 1 0,-2 1 0,-3 0-329,-1-2 1,-3-3-1,5 5-161,-2-2 615,-9-9 0,4 4 0,-8-8 0</inkml:trace>
  <inkml:trace contextRef="#ctx0" brushRef="#br0" timeOffset="751">986 987 8497,'19'0'306,"0"0"1,2 0 0,3 0 0,3 0-134,3 0 0,-5 6 0,4 3 0,1 1-199,-1 5 1,-5 2 0,1 2 0,-6 2-42,-7 4 0,-3-1 0,-9 5 1,0 1 11,0-1 1,-9-4 0,-3 7 0,-5 0-39,-2-3 0,-2 1 0,-2-7 0,-3 2 16,3-2 1,2-4-1,2-4 1,0-2-48,0 1 1,0-3-1,0-1 1,0-1 24,0-5 0,0-2 0,0-2 0,0 0-65,1 0 0,5-2 0,2-4 0,1-7-76,-1-4 0,7 5 0,-2-1 0,4-2-27,2-2 1,2-2 0,2 0 266,2 0 0,17-8 0,-1-2 0</inkml:trace>
  <inkml:trace contextRef="#ctx0" brushRef="#br0" timeOffset="1139">1650 911 7667,'11'-2'205,"-5"-4"551,-4 4-32,-2-7-396,0 9 0,-8 0-255,-5 0 1,-2 2-1,1 5 1,1 3-83,-2 1 1,5 6 0,-3-5 0,-2 5-32,-2 2 0,-1 0 0,-4 0 0,-1 2 13,-2 4 0,0-8 0,6 7 0,0-1 14,0-2 0,2 0 1,2-2-1,5 0 33,1 0 0,3 0 0,6 0 108,0 0 0,8 0 0,3 0 1,1-3-53,1-3 0,0 2 1,6-9-1,2-2-123,4-2 0,-4-2 0,4 0 0,-1 0-322,1 0 1,-4-2 0,4-4 0,-4-5 14,-2 1 0,0-13 0,0 4 0,-2-2 354,-4 0 0,12-7 0,-4-1 0</inkml:trace>
  <inkml:trace contextRef="#ctx0" brushRef="#br0" timeOffset="1823">2105 58 6921,'-18'0'148,"1"2"1,2 2 0,2 5-1,-1 1 72,-3 5 0,4 2 0,0 2-78,-1 0 1,-1 6 0,0 0 0,5-2-73,1-2 1,3-2-1,6 0 1,0 0-37,0 0 0,2-6 0,4 0 0,9 1 8,8 3 1,0-4-1,9-3 1,2 1-115,2-1 0,-1 1 1,-1 2-1,-4-5-37,-3 1 0,5-5 0,-7 8-25,-2 3 1,-10-4 0,-7 1 86,-4 3 1,-10 0 0,-3 0 0,-4-3 31,-4 3 0,5-4 0,-12-1 0,3 1 40,-2-1 0,-2-4 0,-7 5 0,4-3 64,3-3 1,-5-3-1,7-2 1,2 0 108,2 0 0,2 0 0,0 0-62,0 0 1,8-9-1,5-3-46,4-5 1,4-2 0,4 0-1,7 0-30,4 0 1,2 4 0,2-2 0,4-4-66,7 0 1,-3-6-1,3 1 1,2 1-21,1-2 0,3 4 1,0-7-1,-2 1 59,-4-1 0,-5 7 1,-8-2-1,0 4 37,0 2 0,-8 0 0,-3 0 1,-2 0 17,1 0 0,-3 0 0,-8 0-189,-3 0 1,-7 6 0,1 3 0,-4 1-158,-2 5 0,-6 2 0,-3 2 0,-1 0-73,-5 0 1,-2 0 0,-2 2-797,0 4 1126,1 5 0,-1-1 0,0-1 0</inkml:trace>
  <inkml:trace contextRef="#ctx0" brushRef="#br0" timeOffset="2480">19 2277 7634,'0'10'449,"0"-1"1,2-9 0,2 2-420,3 4 0,8-1 0,-3 5 0,5 1 0,2-3 49,0 0 1,-6 1 0,-1-5-675,3 2 0,2 7-579,2-7 1174,-9 1 0,-1-7 0,-9 0 0</inkml:trace>
  <inkml:trace contextRef="#ctx0" brushRef="#br0" timeOffset="2835">95 2618 7426,'8'11'566,"-3"4"1,7-9-262,3-2 1,0 0 0,0 1-287,-3 1-29,1 0 0,6-6 0,0 0-363,0 0 1,0 0-898,0 0 1270,-9 0 0,7 0 0,-6 0 0</inkml:trace>
  <inkml:trace contextRef="#ctx0" brushRef="#br0" timeOffset="3255">1005 2201 7631,'19'0'128,"0"0"0,0 0-57,0 0 1,2 6-1,3 1 1,1-1 325,-2 2-356,-2-5 1,-2 11-1,0-5 1,0 1-1,0 3-27,0-3 1,-2 7-1,-2-4-10,-3 4 0,-8 2 0,3 0-62,-5 0 1,-2 0-1,-2 0 1,-5 0-74,-5 0 0,-5 0 1,-2-1-1,0 1 69,0 0 0,0 0 1,-2 0-1,-2-2 51,-3-4 1,1 2 0,6-9 0,0 0-54,0 3 1,0-7 0,0 4 0,0-4-149,0-2 1,7-2 0,-1-2 61,-2-2 0,7-9 0,2 2 47,4-4 0,2 5 0,0-1 1,2-2 102,4-2 0,4-10 0,9-2 0</inkml:trace>
  <inkml:trace contextRef="#ctx0" brushRef="#br0" timeOffset="3601">1707 2011 7556,'-12'0'247,"-1"0"0,0 2-102,3 5 1,-7-3 0,4 9 0,-4 1-9,-2 3 1,-2 2 0,-2 0 0,-2 2-21,2 5 0,-5-3 1,3 8-1,2 1-12,2-3 1,2 1-1,2-5 1,2 5-97,2-1 0,3 5 0,-3-9 1,7-2-32,4-1 0,2-4 0,0 1 1,0 0 35,0 0 0,6 0 1,3-2-1,1-4-255,5-7 0,2 3 1,4-3-89,4-2 1,-8-2-1,6-4 1,0-4-238,-2-7 0,1-4 1,-6-2 565,-3 0 0,12-8 0,-4-3 0</inkml:trace>
  <inkml:trace contextRef="#ctx0" brushRef="#br0" timeOffset="4055">2257 1291 7705,'-19'0'133,"0"0"1,0 8 0,0 3-1,0 1-14,0 1 1,0 6 0,0 6 0,-2 0 19,-4 3 1,4 1 0,-4 9 0,4 0 0,2 0-53,0 0 1,2 0 0,4 0 0,5-2-7,-1-5 0,7 3 0,-4-9-43,4-1 0,10-5 0,5-5 0,4-3-107,2-3 1,0-1 0,2-7 0,4 0 27,7 0 1,-3 0 0,1-3-1,-3-1-22,-4-2 0,5-7 0,-5 5 0,-4-3 54,-4-3 1,-11 3 0,4-2 94,1-1 1,-7-3 0,2-2-1,-6 0-29,-4 0 0,-9 6 1,2 1-1,-4-1-204,-2 2 1,0 3 0,0 6 0,0-2-324,0-3 0,-6 1 1,0 6-1,0 0 470,-3 0 0,-1 8 0,-9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20.3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7868,'8'10'163,"3"-1"0,8-9 0,0 0-27,0 0 1,8-2 0,3-2 0,1-3-244,1 3 0,-1 2 0,7 2 71,0 0 43,0 0 1,-2 0 0,-4 0 0,-7 0-263,-4 0 1,-2 0 0,0 0-831,0 0 1085,-9 0 0,7 0 0,-6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20.7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7639,'8'13'105,"5"0"1,-3-9 0,3 2 0,2-4-7,1-2 1,10 0 0,1 0 0,3-2-70,3-4 0,1 4 1,0-4-1,-5 3 32,-1 3 1,3 0-1,-5 0-96,-3 0 0,-2 0 0,-2 0-1457,0 0 1491,-9 0 0,7-8 0,-6-3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21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1082 7597,'-19'0'73,"8"2"1,3 2 238,-1 3 122,7-1-309,-6-6 1,16 2 0,5 2 0,4 3-56,2-3 1,2-2 0,2-2-1,4 2-65,3 4 1,2-4 0,3 7 0,-1-3-38,-2 1 1,-7 5-1,5-5 1,-1-1-2,1 2 1,-7 3 0,2 6 14,-4-5 1,-10 5 0,-5-4-127,-4 4 1,-2 2-1,0 0 1,-2 0 66,-4 0 1,-5 0 0,-10-1 0,-2 1-10,-2 0 1,-3 0 0,5 0 0,-4 0 36,-3 0 1,5-6 0,-5-3 0,3-1-9,4-5 0,-5 5 0,3-3 1,2-2-38,2-2 0,2-2 0,0-2 0,2-4-30,4-7 1,-1 3 0,5-3-66,-1-2 0,5-2 0,-1-2 189,4 0 0,10-8 0,3-3 0</inkml:trace>
  <inkml:trace contextRef="#ctx0" brushRef="#br0" timeOffset="663">703 873 7616,'0'13'-609,"-2"-2"613,-5-3 0,3 5 0,-6-5-36,1 3 0,1-5 1,1 7 65,-5 1 0,1 1 0,1 0 1,-1-3 116,1 3 1,3-4-1,-3 1 1,1 3-70,5 2 1,-4 2 0,-1 0 0,1 0 18,-1 0 1,-3 0-1,5 2 1,3 2-4,2 2 1,2 1 0,0-7-1,0 0-44,0 0 0,0 0 0,0 0 0,0-1 6,0 1 0,8 0-48,5 0 0,4 0 45,2 0 1,0-2 0,0-4-50,0-7 0,0-4 0,0-2 0,2 0-83,4 0 1,-4 0 0,5 0 0,-5 0-65,-2 0 0,0-6 0,-1-3 1,-1-1-659,-4-5 1,4-2 796,-5-2 0,-3-8 0,-1-3 0</inkml:trace>
  <inkml:trace contextRef="#ctx0" brushRef="#br0" timeOffset="1497">987 247 7609,'0'11'72,"0"0"138,0-5 1,0-2 0,0 9-127,0 1 1,0 3 0,0 2 31,0 0 0,0 7 0,0-1 0,0-2-8,0-2 0,0-2 0,0 0 0,0 0-92,0 0 0,0 0 1,0 0-291,0 0 1,0-6 0,-2-3-605,-4-2 0,4 1 5,-5-3 873,5-4 0,-6-2 0,-3-10 0</inkml:trace>
  <inkml:trace contextRef="#ctx0" brushRef="#br0" timeOffset="1897">1291 153 7609,'0'12'96,"0"1"1,0 0-1,0 6-463,0 0 272,-9-9 1,5 7-1,-9-4 1,1 3 108,1 3 0,-6 0 0,5 0 0,-3 0 51,2 0 0,-4 0 0,7 0 1,-3-2 22,1-4 1,5 1 0,-3-5 94,1 1 0,3-3-103,6 5 1,2-7-1,4 1 19,7-4 1,4-2-1,4-2 1,2-2 0,5-3 2,1 3 1,1-4 0,3 1-32,-1 3 0,-7-4 0,5 1 0,-3 3-99,-4 2 1,-2-4-310,-2-1 0,-2-1-64,-4 2 1,-5 2-47,-8-9 0,-2 7 447,-4-7 0,-5 0 0,-8-6 0</inkml:trace>
  <inkml:trace contextRef="#ctx0" brushRef="#br0" timeOffset="2197">1404 96 7609,'0'19'266,"0"0"0,0 0 1,0 0-1,0 0-157,0 0 0,0 0 1,0-1-1,0 4 26,0 3 0,0-2 0,0 7 0,0-1-14,0 1 1,0-7-1,0 2 1,0-4-437,0-2 0,0 0 0,0 0-153,0 0 1,0-6-1297,0-1 1764,0-8 0,-8 5 0,-2-9 0</inkml:trace>
  <inkml:trace contextRef="#ctx0" brushRef="#br0" timeOffset="2494">1670 551 7609,'19'8'0,"-6"-3"188,-1 7 0,-5-8 1,5 3 10,3-5 1,-4-2-370,1 0 1,-6 0 0,5-2-823,-3-5 992,-1 5 0,-24-15 0,-4 7 0</inkml:trace>
  <inkml:trace contextRef="#ctx0" brushRef="#br0" timeOffset="2796">1613 835 7609,'9'11'53,"1"6"0,7-13 0,-2 7 313,-3-3 0,1-2 1,6-4-270,0 5 1,0-5-1,0 4 1,0-2-10,0 3 1,-7-5 0,1 4-1,2-4-98,2-2 0,2 0-292,0 0 1,0 0-808,0 0 473,-9 0 636,-1 0 0,-9-8 0,0-3 0</inkml:trace>
  <inkml:trace contextRef="#ctx0" brushRef="#br0" timeOffset="3068">1689 1291 7609,'19'19'98,"-6"-7"1,-1-1 356,3-3 1,2 5-1,2-7-332,0-2 0,-7-1-126,1-3 0,-7 0-417,7 0 1,-9-9-1,3-4 420,-5-3 0,-2-3 0,0 0 0</inkml:trace>
  <inkml:trace contextRef="#ctx0" brushRef="#br0" timeOffset="3847">2315 779 8914,'8'10'261,"3"1"1,8-7 0,-2 4-82,-5 3 1,5-7 0,-4 4-1,6 1-173,6 4 1,-4-3 0,4 1-1,-3-1-127,-4 1 0,1-1 0,-2 5 0,-2-2-10,-2 1 0,-9-3 1,2 2-1,-4 1-4,-2 3 0,0 2 1,-2 0-1,-4 0 5,-7 0 0,-4 0 1,-4 0-1,-2-2 71,-2-5 0,0 5 1,3-4-1,-1 2-11,-2-3 1,0 5-1,6-6 1,0-1-98,0-3 1,-6 1-1,-1-2 23,3-1 0,8-3 1,3-2-96,-3 0 1,7-2-1,1-5 238,5-5 0,2-5 0,0-2 0,0 0 0,0 0 0</inkml:trace>
  <inkml:trace contextRef="#ctx0" brushRef="#br0" timeOffset="4314">2808 646 7609,'0'12'-125,"0"1"1,-2-9 0,-2 5 0,-5-3 220,-1 0 0,3 3 0,-5-3 1,-3 5 13,-2-1 0,-2 7 1,0-4-1,0 6 43,0 6 0,-6-4 0,2 4 0,4-4-5,4-2 0,5 7 1,-3-1-1,7-2 228,3-2 0,3 7-256,0 3 0,3-3 1,3-3-1,9-6-12,8-7 1,0 5-1,9-6 1,1 2-12,3-1 0,-4-6 1,-3 5-1,1-3-237,-1-3 0,-3-3 0,3-2 1,-4-2-243,-8-5 1,2 3-1,-8-9 1,1 1-222,1 1 1,-9-6-1,3 5 603,-5-5 0,-2-10 0,0-3 0</inkml:trace>
  <inkml:trace contextRef="#ctx0" brushRef="#br0" timeOffset="5047">2998 1 8843,'0'10'449,"0"7"0,6-12 0,0 7 0,-1 3-184,-3 2 0,-2 2 0,0 0 1,0 0-184,0 0 1,6 2-1,0 2 1,-2 2-262,-1-2 0,-3-2 0,0-2-930,0 0 1,-3-8-11,-3-5 0,-4-4 1119,-9-2 0,0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33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7621,'19'7'84,"0"-1"49,0-2 0,0-2 0,0-2 0,0 0-207,0 0 1,-1 0-72,1 0 0,0 0 0,0 0 0,0 0 43,0 0 0,0 0 0,0 0-126,0 0 0,0 0-459,0 0 687,-8 0 0,-3 9 0,-8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33.6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7603,'0'19'202,"0"-9"1,2-1 0,4-9-162,7 0 1,4 0 0,4 0 0,2 0-92,2 0 0,7 0 0,-7 0 0,0 0 132,3 0 0,-7 0 0,4 0-144,-4 0 1,-2 0 0,0 0-418,0 0 0,-6 0 479,-1 0 0,-7-9 0,3-1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3:38.09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1 892 7875,'8'11'158,"-4"-3"0,9-8-17,2 0 0,10-2 0,6-2 0,5-3 0,4 3-663,5 2 560,-5 2 1,6 0-1,-8 0 1,0 0-35,0 0 0,-7 0 1,-1 0-1,-3 0-230,-4 0 1,-1 0 55,-3 0 0,-7 0-1129,1 0 1299,-9 0 0,4-8 0,-8-3 0</inkml:trace>
  <inkml:trace contextRef="#ctx0" brushRef="#br0" timeOffset="301">95 1252 7617,'9'19'42,"-5"-8"1,9-5 26,1-4 1,12-2-1,5 0 1,5 0-34,2 0 0,-2 0 0,-2 0 0,-3 0 27,3 0 1,-7 0-1,-1 0 1,-5 0-213,-2 0 1,0 0-1,0 0 40,0 0 0,-7 0 0,1-2 109,2-4 0,-7-5 0,0-8 0</inkml:trace>
  <inkml:trace contextRef="#ctx0" brushRef="#br0" timeOffset="696">949 702 7631,'19'0'605,"0"0"1,2 3-554,4 3 0,3 0 0,5 11 0,-3 4-238,-3 0 0,-2 2 0,-6 1 1,0 3 246,0 2 0,0-5 1,0 1-1,0-2-30,0 2 0,-2-4 0,-2 5 0,-5-5 1,-1-2 31,-5 0 0,4 6 0,-1 0-141,-3-1 0,-2-3 0,-4-2 0,-2 0 51,-3-1 0,-5-5 0,3 0 0,-1-1-16,-5-1 1,-2 4-1,-2-9 1,0-2 2,0-2 0,-6-2 1,0 0-1,-1 0-196,-1 0 0,4 0 1,-7 0-1,3 0-174,4 0 1,-5-8 0,3-3 409,2 1 0,2-7 0,2 6 0,0-8 0</inkml:trace>
  <inkml:trace contextRef="#ctx0" brushRef="#br0" timeOffset="1125">1708 664 7459,'10'0'-322,"-2"3"0,-10 1 311,-4 2 0,-4 3 0,-9-5 0,0 4 156,0 3 0,0 1 0,0 7 0,2 0 68,4 0 1,-4 0 0,5 0 0,-3 0-102,2 0 0,-1 6 0,5 3 0,-1-1-18,-5 1 0,4-3 0,1-4 1,1 2 11,5 2 1,0-1-1,0-10 1,-3-1-140,3 2 0,10 2 0,9 2 77,8 0 0,7 0 0,8 0 0,0-3-52,0-3 0,6-2 0,2-7 1,1 2-22,-1-2 1,-2-2-1,-8-2 1,-2 0-327,-3 0 1,-7-6 0,-1-2 0,-6-3 354,-5-4 0,1-10 0,6-4 0</inkml:trace>
  <inkml:trace contextRef="#ctx0" brushRef="#br0" timeOffset="1459">1992 190 7613,'0'11'214,"0"-1"0,0-3 0,2 5 0,2 5-150,3 2 1,1 2 0,-4 2-55,3 3 0,-1 1 1,-6-4-1,0 3 26,0-3 1,0 4-1,0-2-197,0-1 1,-2-3-280,-4-2 1,1-9 0,-7-3 439,-3-5 0,-2-11 0,-2-1 0</inkml:trace>
  <inkml:trace contextRef="#ctx0" brushRef="#br0" timeOffset="2018">2314 39 7619,'11'0'382,"0"0"-162,-5 0 0,4 0 0,9 0 0,2-3-325,5-3 0,-5 4 0,6-4 0,-2 4 127,1 2 0,-1-7 0,-6 1 0,0 2 54,0 2 0,-2 4 94,-5 4 0,3-2-66,-8 9 1,-1-7 0,-6 7 5,0 2 1,-2-5-1,-5 3-34,-5 2 1,1-5-1,-1 3-220,-3 2 1,-2 1-1,-2 1 1,2-2 118,5-2 0,-3-1 2,8 7 0,1-6-2,6 0 0,0-7 0,2 4 1,5-1 24,5-5 1,5 4 0,2 1-1,0-1 65,0 1 1,0-1-1,0-4 54,0 3 1,0 5-1,-2-3 1,-5 1 39,-5 5 1,1 2 0,-2 2 0,-1 0 1,-5 0-1,-5 0 1,-3 0-91,-3 0 0,1-7 0,-5-1 0,2-1-186,-1 1 1,-9-5-1,-3 5 1,1-3-415,-2-3 0,3-3 0,-7-2 1,-3 0-318,-2 0 1,5-2 846,-1-5 0,0-12 0,-6-10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3:09:44.848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62,'57'-27,"2"5,-15 22,11 0,-9-6,2 5,-11-5,0 6,-6 0,5 0,-10 0,4 0,1 0,-5 0,9 0,3 0,11 0,7 0,1 0,-2 0,-11 0,-7 0,-13 0,5 0,-3 0,17 6,-5-5,5 10,-6-10,5 10,2-4,11 0,2 4,-1-9,-1 3,-6 0,1-3,5 9,1-10,-5 10,-9-4,-11 0,-18-2,-2-5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4:47.18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1233 7413,'9'-19'43,"3"0"0,7 2 1,4 3-1,5 1-19,1-2 0,-3 7 0,3-1 1,1 3 156,-1 0-142,-6-9 1,5 13 0,-9-5 282,0 5 0,0 2-215,0 0 1,0 9 0,-3 3-102,-3 5 0,-5 2 1,-8 0-1,0 0-1,0 0 1,-2 6 0,-4 3 0,-7 1-35,-3 5 1,-10 2 0,-1 2 0,-3 2-4,-3 4 0,-3-6 0,-2 2 0,2-6 91,4 0 0,-3 1 1,5 3-1,1-2-6,3-4 1,5-3 0,2-6 0,2 3-19,5-3 0,-3-8 0,9-3 18,1 3-1,3-7 0,2 3 1,2-7-1,5 3 50,5-3 1,5-2-1,2-2 1,2 0 15,5 0 0,-5 0 0,6 0 1,-2 0-55,1 0 1,5 0 0,-3-2 0,-1-2-28,0-3 0,-1-5 1,-5 5-1,2 1-158,2-3 0,1 5 0,-7-6-279,0 1 1,-7 3-1,1 6-569,2 0 0,-5-6 221,3-1 748,-9 1 0,13-11 0,-7-4 0</inkml:trace>
  <inkml:trace contextRef="#ctx0" brushRef="#br0" timeOffset="741">873 38 7801,'-9'11'25,"9"-3"1,0-8-124,11 0 0,6 0 1,2-2-1,0-2-5,0-2 1,2-1-1,2 5 1,2-2 152,-2-2 1,5-1 0,-3 7 297,-2 0-264,-2 0 1,5 0-1,-1-2 1,0-2-23,3-2 0,-7-1 1,4 7-1,-4 0-25,-2 0 0,-6 0 0,-1 0 0,1 2-2,-2 5 0,3-3 0,-7 9 24,-3 1 0,-2 3 1,-2 4-1,-2 5 42,-5 5 1,-3-1 0,-9 1-1,0 3 10,0 2 0,-6 0 0,-3-3 0,1-1-44,0 2 0,-5-5 0,7 1 1,1-1-140,3 1 0,2-7 0,0 2 0,3-4-128,3-2 0,-2 0 0,9 0-1052,2 0 1252,-7 0 0,9 0 0,-6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4:49.10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361 247 7726,'-19'30'1,"0"-9"1,2-9 2,4 3 0,-1-4 1,7 1 12,3 3-128,2 2 1,4 2 0,5 0 135,5 0 0,5-2 1,2-2-1,0-3 167,0 3 1,0-5-1,2 3 1,4 0-15,7-3 0,-3 7 0,1-6 0,-3 1-85,-4 1 1,5-7 0,-3 7-16,-2 2 0,-4 2 0,-4-1 0,-4-1-2,-3-2 1,-2-1 0,-6 7 0,0 0 23,0 0 1,-8-4-1,-5 2 1,-4 4-45,-2 0 1,0 0 0,-2 0 0,-2 0-107,-2-2 0,-9 9 0,3-14 0,-3 1-123,2 2 0,-4-2 0,5 0 0,-5-5-201,-2-1 0,0-3 0,0-6 0,2 0 36,5 0 0,-3-2 0,9-5 0,4-5-504,6-5 842,-2-2 0,7-8 0,-9-3 0</inkml:trace>
  <inkml:trace contextRef="#ctx0" brushRef="#br0" timeOffset="349">266 77 7629,'-10'-9'214,"1"7"1,11-9 0,5 7-185,5-2 0,5 0 1,2 6-1,0 0 37,0 0 0,0 0 0,0 0 0,2 0-21,4 0 0,-4 0 1,5 0-1,-5 0 4,-2 0 0,0 0 0,0 0 1,0 0-325,0 0 0,-1 0 0,1 0-133,0 0 1,0-3 0,0-1-561,0-2 967,-8 0 0,6-3 0,-7-1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4:50.40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39 7769,'19'0'-124,"0"0"0,0-3 0,0-1 0,0-2 35,0 2 0,2 2 0,2 2 0,5 0 95,1 0 1,-4-3 0,5-1-1,-3-2 134,-3 2 1,-1 2-1,0 2 1,2 0 46,-2 0 1,-2 0-1,-2 0-61,0 0 1,-6 0-261,0 0-3,-9 8 1,4-4-375,-8 9 0,-8-9-99,-5 2 610,5-3 0,-9 5 0,6 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45.76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285 19 7872,'-19'0'155,"3"2"0,1 2 0,2 3 155,-2-3 1,5 6 0,-3 3-92,-2 4 1,1-4 0,1-1-1,5 3-62,-1 2 1,7 2 0,-4 0-71,4 0 0,4-7 0,4-1 0,7-1 62,4 1 0,4-5 0,4 5 0,7-3-5,3-4 1,3 5 0,-2-1 0,-2 1-115,-2-1 1,-7 5 0,4-5 0,-1 1-18,-5-1 0,-10 7-35,-7-2 1,-4 3 0,-2 3 0,-2 0-7,-4 0 0,-5-6 0,-6 0 0,2 1-54,3 3 1,-3 0 0,-8-2 0,-2-5-92,1-1 0,3 3 1,0-5-1,-2-3-308,-2-2 0,-1-2 0,5 0 0,-2 0 148,-2 0 0,-3-2 1,5-2-1,-2-5 333,2-1 0,-7-11 0,1-9 0</inkml:trace>
  <inkml:trace contextRef="#ctx0" brushRef="#br0" timeOffset="298">1 38 8270,'19'0'0,"0"0"482,0 0 0,8 0 1,5-2-1,4-2-76,2-3 0,8 1 0,4 6 0,5-2 37,2-4 0,-6 3 0,-1-3 0,3 4-257,2 2 1,-7 0 0,-6 0 0,-6 0-969,-4 0 1,-9 0-851,2 0 1,-14 8 1631,-11 5 0,-9 4 0,-10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47.34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264 702 5999,'8'-11'2571,"-6"3"-2514,7 8 0,-18 0 0,-1 2 0,-3 4-2,1 7 0,-1 4 1,-8 2-1,-2 0-18,-3 0 1,1 6 0,6 0 0,0-1 6,0-3 0,0 4 1,2 0-10,5-2 0,-3-2 27,9-2 0,2-2-19,10-4 0,4 2 1,9-9-1,0-2 148,0-2 1,9-2 0,3 0 0,5 0 114,2 0 0,2 0 1,2-2-1,5-2 36,1-2 1,-4-1 0,7 5-1,-1-2-153,-1-2 1,4-3 0,-9 5 0,-2-2-237,-2 2 0,-8-5 1,-3 3-1,1 2-118,-1 1 1,-6 3-1,1-2 1,-8-2-1491,-3-2-602,-9-1 1472,5 7 0,-18 0 1,-3 0 784,-5 0 0,-2 9 0,0 1 0</inkml:trace>
  <inkml:trace contextRef="#ctx0" brushRef="#br0" timeOffset="358">378 683 7771,'2'-11'500,"4"5"1,3 6-1,5 6 1,-3 7-235,-3 4 0,7 2 1,-4 2-1,1 4-90,1 7 0,-9-1 0,5 5 1,-3 4 52,0 0 1,7 7 0,-5-1 0,1 0 0,-1 1 0,1-3 0,-5-8 0,2-2-228,-2-3 0,5-5 1,-3 3-1,-2-2-330,-2-3 0,-2-3 1,0-2-756,0 0 0,2-9-879,5-4 1107,-5-3 855,6-3 0,1-9 0,1-1 0</inkml:trace>
  <inkml:trace contextRef="#ctx0" brushRef="#br0" timeOffset="991">1174 57 7541,'-2'-10'138,"-4"3"2,4 5 0,-15 2 1,4 2-6,-4 5 1,5 1 0,1 7 59,3-3 0,1 1-76,7 6 0,0 0 0,3 0-9,3 0 0,4-2 0,9-3 0,-2-1 18,-4 2 1,4 2 0,-5 2 0,5 0 22,2 0 1,0 0 0,-2 0-112,-4 0 0,1-1 1,-7 1-147,-3 0 0,-2 0-9,-2 0 0,-6 0 0,-3-2-83,-1-4 1,-3 2 0,-6-9 118,0-2 0,7 5 0,-1-3 0,-2-2-197,-2-2 1,-2-2 0,0 0-1097,0 0 646,0 0 726,1-8 0,-1-3 0,0-8 0</inkml:trace>
  <inkml:trace contextRef="#ctx0" brushRef="#br0" timeOffset="1250">1117 57 7796,'19'-6'591,"0"-1"0,0 3 0,0 2-74,0 2 1,9-6 0,1-1-1,3 1-339,-1-2 0,-1 6 0,1-5 1,-3 5 84,-1 2 0,-12 0 1,4 0-2265,-2 0 413,-9 0 0,1 2 1588,-9 5 0,0 3 0,0 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51.54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1 9362,'19'0'643,"-1"0"-431,1 0 1,7 0-1,-1 0-97,-2 0 0,0 0 0,1 0 1,3 0 17,2 0 0,-3 0 0,3 0 0,-1 0-158,-5 0 1,-2 0 0,-2 0 170,0 0-268,-9 0 1,-1 2 0,-11 2 0,-5 4-112,-5 3 1,-7 2 0,-2 6 226,2-1 0,-9-5 0,14 0 0,-1-1 15,-2-1 0,2 6 0,0-7 34,3 1 0,8 6 89,-3-5 1,5-1-1,2 2 0,9-3 1,3 5-1,5-5-25,2-1 0,0-1 1,0-1-1,2 3-21,4 1 0,-4 3 0,5-5 0,-5 1-68,-2 5 0,-7-4 0,1 1-54,2 3 0,-7 2 0,1 2 0,-3 0-21,0 0 1,1 0 0,-9 0 52,-5 0 0,3 0 0,-9-2 0,1-3-4,1-1 1,-6-3 0,5 5-37,-5-2 0,-2-7 1,0 5-1,0-3-202,0-4 1,6-2 0,1-2-223,-3 0 1,-2 0 89,-2 0 0,6 0 0,1-2-371,-3-4 0,5 2 749,-3-9 0,0-8 0,-6-8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54.55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1 606 7412,'10'-9'438,"7"7"0,-13-6 0,9 5 0,2-1 8,1-2 0,3 0-217,0 6 1,2 0 0,3 0-1,1 0 22,-2 0 1,5 0-1,-3 0 1,0 0-20,2 0 0,-5 0 0,3 0-319,-4 0 0,-2 0-153,0 0 0,-6 0-789,-1 0 1,-8 2-196,3 4 1,3-4-145,3 4 1368,-5-3 0,1-3 0,-9 0 0</inkml:trace>
  <inkml:trace contextRef="#ctx0" brushRef="#br0" timeOffset="327">740 207 9147,'-10'2'913,"3"5"-702,5 5 0,2 5 0,0 2 0,0 2-64,0 5 1,0-3-1,0 8 1,0 3 5,0 2 0,0 2 1,0 0-1,0 0-111,0 0 1,0-7-1,0-1 1,0-1-151,0 1 1,0-7 0,0 2 0,0-4-313,0-2 0,0 0 0,0 0-880,0 0 1,9-8 1299,3-5 0,5 5 0,2-1 0</inkml:trace>
  <inkml:trace contextRef="#ctx0" brushRef="#br0" timeOffset="608">1290 207 7892,'0'13'828,"0"0"0,-2 1-570,-4 3 0,4 8 0,-5 3 0,5 1-49,2 5 1,0 4-1,0 4 1,0 0-164,0-6 1,0 6 0,2-8 0,3-2 55,1-3 0,0-2 0,-6-3 1,0 1-723,0-2 0,7-2 1,-1-2-981,-2 0 1,-2-6 1599,-2-1 0,9 1 0,1 6 0</inkml:trace>
  <inkml:trace contextRef="#ctx0" brushRef="#br0" timeOffset="891">1063 606 7726,'2'10'812,"4"-4"0,5-3 1,8-6-1,2-1-414,4-2 0,-2-3 1,7 5-1,-1-2-149,1 2 0,-5-5 1,5 1-1,-1-1-113,1 1 1,-7 0 0,4 3 0,-2-1-190,1 2 1,-1 0 0,-6-1-589,0-1 1,-6 0 0,-1 6-577,3 0 0,-5 0 6,3 0 0,-7 0 1211,7 0 0,0-9 0,6-1 0</inkml:trace>
  <inkml:trace contextRef="#ctx0" brushRef="#br0" timeOffset="1378">2258 18 7773,'-11'-9'1588,"1"7"-1154,3-4 0,-3 6 0,-9 6-271,0 7 0,-2 6 1,-3 4-1,-1 4-46,2 3 1,2-5 0,2 9 0,-2 4-52,-4 4 0,4 8 1,-5-5-1,5-1-71,2 2 1,7-6 0,1 5-1,3-5-82,3-2 1,5-3-1,7-3 1,5-7 72,5-4 1,4-4 0,2-2-1,5-4 149,1-3 0,1-2 0,4-6 0,-5 0 4,-2 0 0,5-2 0,-7-4 0,1-7 142,1-4 0,-6 3 1,2-3-1,-6-4-69,-4 0 0,-7-1 1,5 4-1,-3-1-166,-4 0 0,-2 0 0,-2 0-117,0 0 1,-8 6-1,-5 3 1,-3 1-49,-3 5 0,-3 2 0,-1 2 0,-4 0-81,-3 0 1,5 0 0,-7 0 0,1 0-83,1 0 1,-3 2 0,5 2 0,1 2-291,-1-1 1,3 5 0,6 3-317,0 4 1,7-7-1,1-1 888,3-1 0,1 3 0,7 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57.37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190 39 8336,'-2'-17'962,"-4"4"1,1 5-896,-7 8 1,1 2 0,-3 2-134,1 3 83,0 7 0,3-10 1,1 9-121,1 2 1,6 2 0,-5 2 95,5 0 0,2 0 0,0 0 81,0 0 0,7 0 0,1 0 0,3-3 42,3-3 0,3 4 0,2-4 0,-2 3-3,-4 3 0,4-2 0,-5-2 0,3-2 80,-2 1 1,1 3 0,-7 2-137,-3 0 0,-2 0 0,-2 0 13,0 0 0,-2-2 1,-4-2-1,-7-5-84,-4-1 0,4 3 0,1-3 0,-3-1-369,-2 1 1,-2 3 0,0-5-538,0-3 1,0-2 379,0-2 0,2-2 0,3-5 1,3-5 539,3-5 0,-7-2 0,4 0 0</inkml:trace>
  <inkml:trace contextRef="#ctx0" brushRef="#br0" timeOffset="292">95 20 7738,'-10'0'2408,"3"0"-2033,14 0 0,3 0 1,9-2-1,0-2-30,0-3 1,2 1 0,2 6 0,5 0-85,1 0 1,1 0 0,4 0 0,-5 0-252,-2 0 1,5 0-1,-7 0 1,-1 0-464,-3 0 0,-2 0 0,-3 2-1103,-3 4 0,-5-1 1556,-8 7 0,9 1 0,1 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6:59.68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1 417 7676,'19'0'399,"0"-2"-124,0-4 1,2 4 0,2-5 0,2 5-35,-2 2 0,5-6 0,-3 0-488,-2 1-283,-2 3 0,-8 2-143,0 0 0,-7 0-17,6 0 690,1 0 0,6-8 0,0-3 0</inkml:trace>
  <inkml:trace contextRef="#ctx0" brushRef="#br0" timeOffset="502">570 76 7455,'19'0'373,"0"-6"0,0-3-26,0-1 0,-1 3 0,1-3-151,0 1 0,0 3 0,0 6 0,0-2-59,0-4 1,-6 3 0,0-3-1,1 4-64,3 2 0,2 0 1,0 0-52,0 0 0,0 0 1,-2 2-66,-4 4 1,1-1 0,-7 7-98,-3 3 0,-2 4 1,-2 4-1,0 3-11,0-3 0,-8 6 1,-3 1-1,-2 1 56,1 1 1,-1 0 0,-6 5 0,0-1 40,0-4 0,0 2 1,0-7-1,2 0 189,5 1 1,-3-3-1,9-6 1,1 0 84,3 0 1,2 0 0,0 0 62,0 0 0,9-6 0,3-3 0,5-1 55,2-5 0,0-2 0,2-2 1,2 0-100,3 0 0,5 0 0,-3 0 0,-1 0-134,1 0 1,-3 0 0,-6 0-658,0 0 277,0 0 1,-7 0-837,1 0 0,-7 0-81,7 0 1,-7 0 0,5-2 1191,-3-5 0,-1 5 0,1-23 0,3 4 0</inkml:trace>
  <inkml:trace contextRef="#ctx0" brushRef="#br0" timeOffset="793">1518 0 9928,'0'19'284,"0"0"0,0 0 0,0 2-123,0 4 1,0-2 0,0 9 0,0 2-51,0 2 0,6 8 1,3 0-1,-1-2-16,1-2 0,-3-2 1,-4 0-661,4 0 429,-4-8 0,7-1 1,-9-6-1076,0 3 896,0-1 1,0-12 0,2-3 0,2 1-1972,3-1 2286,-1-6 0,-6 5 0,0-9 0</inkml:trace>
  <inkml:trace contextRef="#ctx0" brushRef="#br0" timeOffset="1027">1290 417 7678,'0'11'933,"9"-3"1,3-8 0,5 0-396,2 0 1,7-6 0,1 0 0,0-1-105,1-1 1,5 6 0,-3-7 0,-1 3-256,-3 0 1,1-1-1,-2 7-545,-1 0 0,-3 0-1847,-2 0 1,-7 0 2212,1 0 0,-9 0 0,5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03.29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95 740 7630,'-12'0'1405,"-1"0"-1062,9 0 1,-3 0 0,14 0-133,5 0 0,7 0 0,5 0 0,1 0-98,-2 0 1,4 0 0,1 0-1,-1 0-34,1 0 0,-5 2 0,-8 2 0,-3 2 76,3-1 1,-5 3 0,1 0-159,-3 3 0,-1-5 0,-7 7-44,0 2 1,0-5-1,-2 3 1,-5 2-65,-5 2 1,-5 1 0,-2 1 0,0 0 52,0 0 0,0-2 0,0-2 0,0-2-5,0 1 1,8-3 0,3-1 0,2 1-27,-1 0 0,1-5 105,6 7 0,2-7 1,5 4 31,5-1 0,5 3 0,2-3 1,0-1-26,0 1 0,0 5 0,0-3 0,0 2 96,0-1 1,0 1 0,-2 6-1,-3 0-71,-1 0 1,-9 6 0,3 0 0,-5-1 6,-2-3 0,0-2 0,-2 2 0,-5 2 2,-5 2 0,-5 0 0,-2-8 0,-2-2-58,-5-2 0,5-1 1,-6 5-1,2-2-146,-1-2 1,-1-9 0,4 4-124,-3 1 1,1-7 0,6 2-1,2-8-436,5-9 1,-3-4-1,9-2-807,1 0 1261,3 0 0,-4-8 1,0-5-1,1-1 252,3 1 0,-6-12 0,-3 4 0</inkml:trace>
  <inkml:trace contextRef="#ctx0" brushRef="#br0" timeOffset="648">569 38 7662,'-10'0'420,"-7"0"1,17-2 219,0-4-448,0 3 0,17-5 0,-5 8 246,5 0-305,2 0 1,2-2 0,3-2 0,1-3 78,-2 3 0,-2 2 0,0 2 0,2 0-44,3 0 1,-1 0 0,-6 0-114,0 0 1,-2 2-50,-5 4 1,-3-1-148,-9 7 1,-2-5 0,-5 5 122,-5 3 1,-5 0 0,0 0-372,4-3 277,-3 1 0,7-1 0,-6-1-126,3-3 175,7 7 1,-3-4 16,8 8 1,0-7 13,0 1 1,0-7 0,2 7 95,4 2 1,3 2-1,6 2 69,-3 0 0,-1-1 0,1 1 0,-3 0 45,-1 0 1,-6 0 0,5 0 0,-5 0-7,-2 0 1,0 0 0,0 0 0,-2 0-75,-5 0 0,3-6 0,-8-3 1,-1 1-230,2-1 0,-3-3 0,5 3-832,-1-1 732,-3-3 1,-6-6 0,0 0-1600,0 0 1281,9 0 0,-7 0 0,4 0 549,-4 0 0,-2-17 0,0-4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3:09:46.111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63,'53'-21,"9"4,-18 12,14 4,3-10,-11 9,-19-3,4 5,-15 5,11 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0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114 190 8822,'-6'13'676,"-1"-1"-481,3 3 1,2 2 0,2 2-60,0 0 1,8 0 0,5 0 0,4 0-15,2 0 1,0 0-1,0 0 1,2 0-59,4-1 1,-4 1 0,4 0 0,-3 0-84,-3 0 0,-1 0 0,-1 0-32,-4 0 1,-2-6 0,-7 0 36,2 1 0,-2 1 0,-10 0 0,-7-3-267,-4 3 1,-2-4 0,1-1 0,-1-1-289,0-5 0,-7 4 0,-1-1 1,0-3 153,-1-2 0,-4-2 1,5 0-1,0-2 415,-1-4 0,3-5 0,6-16 0,0-3 0</inkml:trace>
  <inkml:trace contextRef="#ctx0" brushRef="#br0" timeOffset="192">152 171 7766,'19'-2'0,"0"-2"239,0-3 0,6-5 1,0 3 290,-2-1 0,1 3 1,-1-3-1,4-1-181,3 1 0,-5 3 1,7-3-1,-1 1-556,-1 5 0,-1-4 0,-6 2 0,3 1-482,-3 3 1,-2-4 688,-2 0 0,0-9 0,0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14.39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0 342 6914,'19'-6'0,"0"-1"478,0 3 1,0-4-1,0 1 1,2 3 186,5 2 1,-3 2-458,8 0 1,-5 0-1,3 0 1,1 0-45,-1 0 0,-6 8 1,3 3-1,-7 2-196,-7-1 0,3 1 0,-9 6-153,-1 0 1,-12 6 0,-5 0 0,-7-1 15,-7-3 1,3-2 0,-6 0-1,1 0 63,5 0 1,2 0 0,4 0 0,2-1 132,3 1 0,8-6 1,-3 0 222,5 1 0,2-3 1,2 0-1,2-1-6,3 1 1,8-7 0,-3 4 0,5-1-25,2-1 0,6 0 0,1-6 0,-1 2-160,2 5 1,-6-5 0,5 4 0,-5-4-157,-2-2 0,0-6 1,0 0-1,0 1-608,0 3 1,-7-4 0,1-2-48,2-3 1,-5 0 0,1-3-1,-1 1 751,1-2 0,1-10 0,7-5 0</inkml:trace>
  <inkml:trace contextRef="#ctx0" brushRef="#br0" timeOffset="467">721 304 7771,'19'0'505,"-6"0"0,-1 0 0,3 0-122,2 0 1,2 0 0,0 2 0,0 2-106,0 3 0,6 5 0,0-3 0,-1 1-150,-3 5 0,-9-4 1,-1 1-151,-3 3 1,-1 2-1,-7 2-207,0 0 0,-2 0 1,-5 0-66,-5 0 1,-3-7 0,0-1 0,2-1 3,-1 1 0,3-5 1,-1 7 189,-3 2 0,6-5 0,1 1 113,-1-3 1,7 1 521,-4-3-98,4-4 0,2 9-142,0-5 0,2-4 0,4 4-37,7-4 0,4 1 1,2 1-87,0 2 1,0 0 0,0-6 0,0 2-50,0 5 0,0-5 0,0 4-204,0-4 0,0-2 1,-1 0 24,1 0 0,0 0 0,0 0-1105,0 0 0,-6 0 316,0 0 1,-9-8-1,2-5 1,-4-4 844,-2-2 0,0 0 0,0 1 0</inkml:trace>
  <inkml:trace contextRef="#ctx0" brushRef="#br0" timeOffset="793">1138 1 7659,'3'12'573,"3"1"-8,6 2 0,-1 1 0,4 6 0,4 1-132,4 2 0,2 9 1,-6-3-1,0 5-160,0 2 0,0 2 1,0 2-1,0 5-54,0 1 0,0-6 0,-2 5 1,-2-3-21,-3 0 0,-8 0 0,3-6 1,-5 0-264,-2 0 1,0 0 0,0-2 0,0-4-294,0-7 0,-15 2 0,-4-4 0,-2-4-91,0-4 1,-4-4-1,-3 1 1,1-5-390,0-5 0,-1-2 1,5 0-1,-2-2-162,1-5 0,10-3 999,1-9 0,0-17 0,-6-4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13.07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323 456 7638,'-12'0'356,"-1"0"-256,-2 0 0,-1 0 0,-3 2-28,0 4 1,0-1 0,-2 5 0,-1 1 28,3-1 1,-4-3 0,11 5 0,-5 3 15,-2 2 1,0 2-1,2 0 1,2-2-9,3-5 0,7 5 0,-1-4 0,4 4-57,2 2 0,0 0 0,0-1-25,0 1 1,2-8 0,4-3 29,7 1 1,4-7 0,2 4 1,0-4 1,0-4-1,0-2 16,0-2 0,-7-9 1,-1 2-49,-3-4 1,5-1 0,-5-1 0,1 0-18,-1 0 0,-1 6 1,-5 0-1,2-1 51,2-3 0,1 4 0,-7 0 95,0-1 1,0 3 22,0-1-141,0 7 1,-3 5 0,-1 13 17,-2 4 1,0 2-1,6 0 1,0 0 16,0 0 0,0 0 0,0 2 0,0 2-6,0 2 0,6 0 0,2-6 0,1 0-36,-1 0 1,5 0-1,-5 0 1,1 0-240,-1 0 1,-2 0 0,-3-2 0,1-2-777,2-3-69,0-7 571,3 3 0,-5-8 54,9 0 1,-3-2 0,3-4 0,-7-7 427,-4-4 0,7-10 0,1-3 0</inkml:trace>
  <inkml:trace contextRef="#ctx0" brushRef="#br0" timeOffset="664">722 1 7672,'-13'0'355,"0"0"-217,-1 0 0,3 6 1,-2 3 525,-1 1 0,-3 3-566,-2 6 1,2 0 0,2-3-1,5-1-72,1-2 0,3 0 0,6 5 0,0 1 56,0 0 0,0-6 0,2 0 0,2 1 7,3 3 0,7 2 0,-1 0 0,4 0-25,2 0 1,0 0-1,0 0 1,0 0-22,0 0 0,0-6 1,0-1-1,-2 3-85,-5 2 0,3-4 0,-7-1-38,3 3 1,-7-4 0,2 1-8,-3 3 0,-6-7 0,-3-1 0,-7-3-142,-3 2 1,-3-4-1,0 5-195,0-5 320,0-2 0,0 0 0,0 0 0,0 0 66,0 0 0,0 0 1,0 0 15,0 0 1,2-2 0,2-3 0,5-3 42,1-3 1,3-1 0,6-7 74,0 0 0,2 2 0,7 2 0,7 3 9,8-3 1,7-2-1,-3 0 1,1 2 26,5 3 0,2-1 1,2-6-1,0 0-43,0 0 1,-1 0-1,-1 0 183,-4 0-225,4 0 0,-15-4 0,4 2 0,-4 4 14,-2 0 1,-6 1 0,-3-3-40,-1 0 1,-5 0 0,-10 2-92,-7 4 0,-4-2 0,-4 7 0,-2 0-109,-2-1 0,-7 3 1,5 6-1,-1 0-42,1 0 0,-5 0 0,7 2 0,2 2-263,2 2 1,2 7 0,0-5 482,0 3 0,0 2 0,0 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11.39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0 475 7639,'19'0'360,"0"0"0,6-6 0,1-1 506,-3 3-656,6 2 0,-6 2 0,9 0 0,0 0 338,-3 0-473,7 0 0,-15 0 0,2 2 0,-6 2-113,-4 3 0,-9 8 0,2-3 0,-4 5-192,-2 2 1,-2 0 0,-4 0-1,-7 0 62,-4 0 0,-2 0 1,1 0-1,-1 2 52,0 4 1,0-4-1,2 5 1,2-5 70,2-2 0,3 0 1,-3-1 130,7 1 1,-3-6 279,3 0 1,2-3-133,10 3 0,3-3 1,5-5-1,-1 1 5,2-2 1,-5-2 0,3-2 0,2 0-53,2 0 0,2 0 1,0 0-1,2 0-83,4 0 0,-10 0 0,4 0-732,-3 0 1,-5 0-1417,2 0 663,-9 0 1381,4 0 0,-16-8 0,-3-3 0</inkml:trace>
  <inkml:trace contextRef="#ctx0" brushRef="#br0" timeOffset="298">569 456 7796,'11'2'687,"-3"2"-339,0 3 0,-5 8 0,5-3 0,-2 5 0,3 0 10,1-4 1,-6 5 0,5-1-267,-1 7 1,-6 3 0,5-4-1,-3 5 37,2 1 1,-4-6 0,5 2 0,-5-3-354,-2-3 1,0-1-1,0 1 1,0 0-2808,0 0 3031,0-8 0,-17 6 0,-4-7 0</inkml:trace>
  <inkml:trace contextRef="#ctx0" brushRef="#br0" timeOffset="598">683 1 7815,'8'13'0,"3"-1"242,-1 3 0,5-2 0,-6 3 0,-1 8 65,0 3 1,7-2-1,-2 7 1,4 4 89,2 6 0,0-2 0,0 6 1,-3-1-171,-3-1 1,4 6-1,-4-3 1,1-1-120,-1 1 0,-5 3 1,-8-4-1,0 1-258,0-1 0,-2 1 1,-4-5-1,-7 2-56,-4-2 1,1-4 0,1-6-1,2-5-782,-2 0 1,5-6-1156,-3 5 2143,9-14 0,-13-3 0,7-9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18.20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1 323 8121,'16'-2'310,"-3"-4"0,4 4 0,-4-5 1,3 5-24,3 2 0,0 0 0,2 0 0,3 0-89,1 0 1,0 0-1,-6 0 1,-2 2-52,-4 5 1,1-3 0,-5 6 0,-1 1-205,1-1 0,-3 3 0,-8 6 0,-4 0-78,-7 0 0,-4 0 0,-2 0 1,0 0-62,0 0 1,-6 0-1,0 2 1,1 0 19,3-2 0,5 4 0,1-10 0,4 4 101,3 1 1,2-5 433,6 0 0,2-1-231,4 7 0,-2-8 0,11-3 0,4-1 429,4-1 0,4 2 1,-3-3 129,1 1-587,9 0 0,-7-6 1,7 2-1,-5 3-174,-1 1 1,-3 0 0,-6-6 0,0 0-771,0 0 0,0 0-140,0 0 0,0-8 1,-2-5-715,-5-4 1698,-3-2 0,-1-8 0,3-3 0</inkml:trace>
  <inkml:trace contextRef="#ctx0" brushRef="#br0" timeOffset="467">721 285 6464,'-10'0'781,"16"0"0,15 0-136,7 0 1,-5 0-1,2 0 1,-2 0-357,3 0 1,-5 2-1,4 2 1,-4 5-116,-2 1 1,0 3-32,0 6 0,-9 0 0,-3 0-408,-5 0 1,-11-6 0,-3-3-1,-5 1 15,-2-1 1,2-3 0,2 3-408,3-2 295,-1 7 486,2-13 1,5 13 101,12-9 1,5 3 0,8-3-75,0 7 1,0 2 0,-2-1 0,-2-1 55,-3 2 1,-5-1 0,3 1-3,-2-2-123,-1-1 0,-7 7 0,0 0-13,0 0 1,-2 0 0,-5-2-1,-5-2-181,-5-2 0,-2-3 0,-2 5 0,-2-5-267,-3-1 1,1-3 0,6-6-84,0 0 0,0 0 1,0 0-33,0 0 1,2-8 0,3-5 0,3-4-844,3-2 1336,1 0 0,-1-8 0,-3-3 0</inkml:trace>
  <inkml:trace contextRef="#ctx0" brushRef="#br0" timeOffset="758">1139 114 8519,'19'0'0,"2"3"527,4 3 1,-4-2 0,6 9 0,1 1-156,3 3 0,3 2 1,0 2-1,-3 5-97,3 5 0,-6 7 1,-3 6-1,-4 7-106,-2 4 0,-9-5 0,-3 1 0,-5 2-205,-2 1 0,-4-3 0,-7-2 0,-8-3-162,-2-4 1,-6-8-1,-1-5 1,-1-1-122,-5-5 0,-2-2 1,0-2-1,3-2-100,1-5 0,7-3 0,-5-9 0,3 0-345,4 0 1,2-9 0,2-5 763,0-10 0,8-14 0,3-10 0</inkml:trace>
  <inkml:trace contextRef="#ctx0" brushRef="#br0" timeOffset="1261">1802 380 7657,'19'-11'233,"0"-3"0,0 7 204,0 3 0,0 2 0,0 2-101,0 0 1,0 0-1,0 0 1,0 0-108,0 0 1,0 6 0,0 3 513,0 1-560,0-5 0,2 9 0,2-5 0,5-1-14,1 1 1,-6 3 0,3-3 0,-5-1-136,-2 1 0,-3 5 1,-1-3-1,-4 1 4,-3 1 1,-2 0-1,-6 6 1,-2 0-306,-4 0 1,-4 0 0,-12 0 0,-1 0-149,-2-1 1,-15 4 0,2 1 0,-2 2 135,0-2 0,2-2 0,0-2 0,2-2 81,5-4 0,5 4 1,12-7-1,3 3 61,3-1 1,-5-5 473,7 5 1,1-1 0,12 4 3,5-3 0,5-7 0,2 3 512,0 0-652,9-5 0,-5 5 0,8-6 0,1 2 23,-3 3 0,5-1 1,-8-6-1,-1 0-151,2 0 0,-6 0 0,5 0 0,-5 0-388,-2 0 1,-7 0-1,1 0-875,2 0 0,-7-2 242,-2-5 1,-4 3-1,-2-8 1,0-3 947,0-2 0,-8-10 0,-2-3 0</inkml:trace>
  <inkml:trace contextRef="#ctx0" brushRef="#br0" timeOffset="1526">1764 627 8226,'9'10'0,"6"-2"196,8 1 1,0-5 0,9 7 0,1-1 642,3 1 0,8-5 0,3 5 1,-1-1-277,1 1 1,-10-5 0,-5 5-458,2-3 1,-7-2 0,-2-4 0,-3 3 42,-3 1 0,-7 0-1212,1-6 0,-9-2-335,2-4 0,-4 2 1,-2-9 1397,0-2 0,9-2 0,1-2 0</inkml:trace>
  <inkml:trace contextRef="#ctx0" brushRef="#br0" timeOffset="1853">2675 133 9253,'10'3'750,"-3"3"1,-5 4 0,-2 9-471,0 0 0,0 0 0,0 0 0,0 0-223,0 0 1,-6 0-1,-3 0 1,1 0 33,-1 0 1,-6 0 0,3-2-1126,-5-5 1,4-1 0,1-7-2116,-3 3 3149,7-1 0,-1-15 0,9-1 0</inkml:trace>
  <inkml:trace contextRef="#ctx0" brushRef="#br0" timeOffset="2225">3054 1 7656,'-12'6'170,"-1"0"1,0 7-1,-6-5 1,0 3-15,0 4 0,0 1 0,0 3 0,0 0 279,1 0 0,-1 7 1,0-1-1,0-2-220,0-2 1,8-2-1,5 0 1,6 0-85,6 0 0,5-2 1,10-2-1,2-5-125,2-1 1,9 3 0,-2-5-1,1-3 11,-1-2 1,2-4 0,-7-2 0,0-5 29,1-1 0,-3 3 0,-6-5 0,0-3 125,0-2 1,-2 4-1,-5 1 1,-5-3 109,-5-2 0,-2-2 1,0 0-79,0 0 1,-9 0 0,-3 2-493,-5 5 1,-8 1 0,-3 7 0,-1-2-731,-5 2 773,-2 1 1,5 3-1,1 0 1,3 0-850,4 0 0,1 7 1094,3-1 0,1 0 0,-1-6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16.53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96 380 7666,'-19'2'105,"0"4"0,6-1 0,3 7 187,1 3 1,1 2 0,3 2-11,-1 0 0,0 0 1,6 0-1,2 0-141,4 0 0,3 0 1,5-2-1,-1-3 35,2-1 1,8-7-1,2 5 1,-2-3 192,-1-4 0,-3-1-177,-1-3-132,1 0 0,-2-3 0,-2-1 0,-4-4 84,-3-3 0,-2 5 0,-4-5 0,3 1 19,1-1 1,0 5 16,-6-7 1,0 1-47,0-7 0,0 6-71,0 0-98,0 9 0,-6-2 70,0 12 1,-7 5 0,7 8 8,1 0 0,3 6 0,2 0 1,0 1-9,0 1 0,0 2 0,0 9 1,0 0-15,0 0 1,0-4 0,0 0 0,0 2-63,0-3 0,-6 1 0,0 2 0,-1-3 17,-1-1 0,4-9 0,-7 3 0,3-5-173,4-2 1,-7 0-1,1 0 1,-3-3-137,0-3 0,7 2 0,-7-7-351,-1 3 0,3-7 231,-2 2 1,3-6-1,-5-4 1,5-4-17,1-3 1,1-2-1,3-5 1,-1-4 160,2-3 0,2 4 0,2-4 1,0 2 306,0-3 0,0-3 0,0-9 0</inkml:trace>
  <inkml:trace contextRef="#ctx0" brushRef="#br0" timeOffset="609">646 1 8522,'19'0'369,"0"0"0,0 0 1,0 0-123,0 0 0,8 0 1,2 0-1,3 0-84,0 0 1,-3 0 0,5 0 0,-5 2 34,-1 4 0,3-4 0,-5 7-120,-3-1 0,-11-4 1,-5 9-43,-5 2 1,-2-5-1,-2 3 1,-2 2-1,-3 1 1,-7 3 0,1 0-1,-4 0 12,-2 0 1,0 2 0,0 3-1,0 1 47,0-2 0,0-2 0,0-2 0,0 0-23,0 0 0,2 0 0,3 0 0,3 0-154,3 0 0,-5-6 1,5-1-754,-3 3 1,5-7-2006,-7-1 1679,9 3 1,-2-10 1160,12 0 0,4-8 0,9-11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21.58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20 1 7527,'-11'0'1125,"3"2"-874,8 4 1,8-4 0,5 5-173,3-5 1,6 4-1,1 0 1,2 1 38,-2 1 1,5-6-1,-3 7 1,-2-3-121,-2 0 0,-2 7 0,-2-5-313,-4 3 43,-5-7-85,-8 13 309,0-15 78,0 15 0,-2-9-136,-4 5 0,4-2 0,-7-7-1812,1 2 1918,6 0 0,-15-6 0,6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22.82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0 437 7793,'13'0'450,"0"0"0,1-2-258,3-4 0,9 3 0,1-3 0,0 4 112,1 2 1,3 0 0,-3 0-1,-1 2-72,1 4 0,-3-1 0,-6 7 0,0 1-118,0-3 1,-2 7 0,-5-4 0,-5 4-191,-5 2 1,-2 0 0,-2 2 0,-5 2 22,-5 2 1,-7 3-1,-5-5 1,-3 2-161,-2-2 1,3-2 0,-3-2 0,1 0 204,5 0 0,2 0 1,4 0-1,2-2 169,3-4 1,8 4 0,-3-5 23,5 5 0,4-4 1,5-3 132,5-1 1,11 3-1,5-5 1,1-1-3,5 2 1,-4-5 0,1 3 0,3-4-90,2-2 1,2 0-1,0 2-247,0 4 15,-9-3 0,5 5 1,-9-8-1,-2 0-8,-2 0 1,-2 0 0,0 0-2497,0 0 771,-8 0 0,-3-8 871,-8-5 1,-2-4-1,-2-2 867,-3 0 0,-7-8 0,3-3 0</inkml:trace>
  <inkml:trace contextRef="#ctx0" brushRef="#br0" timeOffset="494">1290 399 7644,'11'0'-132,"-5"0"-20,-12 0 1,-5 2 0,-8 4 0,0 7 273,0 4 1,-8 8 0,-3 1-1,-1-3-146,-1-2 0,3-2 0,-3 0 0,5 0-69,-1 0 1,13-2 0,-4-3-107,3-1 1,7-7 23,3 7 1,6-9 0,6 5 273,7-1 0,4-6 0,4 4 1,2-1 85,2 1 1,9-4 0,-2 6 0,1-1-59,-1-1 1,4 0-1,-5-6 1,5 0 115,2 0 1,-6 0-1,-3 0 208,-1 0-340,5 0 1,-5 0 0,3 0 0,-3 0-101,-1 0 0,-6 0 0,4 0-170,-4 0 0,-8 0 0,-2-2-382,-3-4 1,-2 2 0,-8-7-181,-4 3 1,2-7 720,-9 2 0,0-3 0,-5-3 0</inkml:trace>
  <inkml:trace contextRef="#ctx0" brushRef="#br0" timeOffset="728">1404 380 7644,'-6'19'-133,"-1"0"1,1 0 0,4 2-1,-2 4 597,-3 7 0,1 4 0,6 4 0,-2 2-78,-4 2 1,3 0 0,-3-6 0,4-2-245,2-4 0,-6 2 0,-1-7 0,3 0-126,2 1 1,2-3-1,-2-8 1,-2-2-2129,-3-3 0,-1-8 2112,2 3 0,-3-7 0,-3-7 0,-5-11 0,6-12 0</inkml:trace>
  <inkml:trace contextRef="#ctx0" brushRef="#br0" timeOffset="1024">1461 1 7644,'19'8'0,"0"1"0,2 5 0,2-3 0,2-3 368,9 7 1,-7-4-1,7 10 1,-2 4 0,-1 4-1,-1 3 1071,-5 0-1200,5-1-48,-9 16-733,6 1 733,-16 9 236,5 0-1,-5 0-187,0 8-48,5-14-20,-13 20 1,5-22 108,-8 8 1,0 0-149,0-7-142,0-3-50,-8-1-567,-11-8 390,-3 0 138,-5 0 33,0-9 16,6-1 159,-7-9-736,1 0 0,6-3 1,-7-1-1,3-4 1,-2-3-2571,-3-4 2675,7-2 522,-13-2 0,7-16 0,-9-5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26.72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1 532 7673,'0'19'200,"0"-7"1,0 1 0,0 2 79,0 2 0,0 4 1,2 4-1,2 4-114,2 1 0,7 6 0,-7-5 0,1 3-67,1-2 0,-6 4 0,7-5 0,-3 3-132,0-3 0,0 3 0,-6-9 0,0 1-202,0 1 1,0-12 0,0 4-59,0-2 0,0-7 67,0 3 0,-2-9 163,-4 2 1,4-12-1,-4-6 15,4-5 0,2-2 1,0 0-1,0 0 61,0 0 0,-7-2 1,1-2-1,2-3-8,2 3 0,2-4 1,-3 1-1,-1 1 30,-2-2 0,0 6 0,6-7 0,0 3 37,0 0 1,0-7 0,0 7 0,0 2 49,0 1 0,6 4 0,2-1 1,3 0-27,4 0 1,-5 0 0,3 2 0,2 2-27,1 2 0,1 7 0,-2-4 0,-2 1 27,1 5 0,3-5 0,2 3-37,0 2 1,0 2 0,0 2-125,0 0 0,0 2 1,0 2 2,0 2 1,-6 9-29,-1-2 1,-7 4 0,1 2 10,-4 0 0,-2-7 1,0 1-1,0 2 26,0 2 0,-6 2 0,-3-1 0,-1-1 29,-5-4 1,-2 4-1,-2-5 1,0 3-26,0-2 0,0 2 1,0-9-1,0 0-58,0 3 1,0-7-338,0 4 242,0-4 1,7-2 0,-1 0-229,-2 0 1,1-2 0,-1-4 428,2-7 0,9 3 0,-2-3 0,4-2 0,2-2 0,0-2 0</inkml:trace>
  <inkml:trace contextRef="#ctx0" brushRef="#br0" timeOffset="1618">475 1 7660,'-2'10'544,"-5"-3"-142,5-5 0,-4-2-205,12 0 1,5 0 0,8 0 0,2 0 17,4 0 1,-4 0-1,7 0 1,-1 0 3,5 0 0,-3 0 0,1 0 0,-1 0-69,1 0 1,-5 2 0,4 2-183,-1 2 0,-3 1 0,-8-5-152,-4 4 1,-3-4 152,-4 4 0,-6 5 105,0 2 0,-2 3 1,-10 3 31,-3 0 1,-2 5-1,-2-3 1,2-4-3,5-1 0,-5 1 1,6 2-1,-1 0-8,-1 0 0,9-6 0,-5-1-136,1 3-449,6 2-1004,-7 2-565,9-8 992,0-3 1066,9-16 0,1-11 0,9-11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29.6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0 454 9378,'9'-13'467,"4"3"1,3 1-208,3 5 1,2 2 0,3 0 0,3-2-7,3-3 0,1 1 1,5 6-1,-2 0-146,-3 0 0,-1 2 0,4 2 0,-5 3-114,-2-3 0,-3 6 0,-10 1 0,-3 1-112,-3 1 0,-1-7 0,-7 7-168,0 2 1,-9 2 0,-3 2 0,-5 0 55,-2 0 0,-9 6 1,-1 2-1,-3 1 176,1-1 0,1 5 0,-1-7 1,5-2 72,5-2 0,2-2 0,0 0 118,0 0 0,9 0 84,3 0 0,5-6 0,4-3 82,5-1 1,3-3 0,11-6 381,5 0-516,-5 0 0,15 2 0,-5 2 1,3 3 20,-3-3 0,5-2 0,-6-2 0,-1 0-128,-3 0 0,1 0 0,-2 0-111,-2 0-1181,-1 0 114,-4 0 0,-7-8 229,-5-5 0,-4 2 1,-2-1 886,0-3 0,-8-2 0,-3-2 0</inkml:trace>
  <inkml:trace contextRef="#ctx0" brushRef="#br0" timeOffset="405">949 397 7655,'-13'0'886,"1"2"-576,-3 4 1,0-1 0,0 5 0,5 1-79,1-1 0,3-4 0,6 7-141,0 2 1,0-5 0,2 3 0,4 2 63,7 2 0,-2 0 0,1-3 0,3-1-43,2 2 1,2 8 0,0 2 0,0-2-22,0-2 0,-2-2 0,-3 0 0,-1 2 29,2 5 0,-1-5 1,-1 4-1,-4-4-25,-1-2 1,-6-6 0,4-1-128,-3 3 1,-6 2-108,-3 2 1,-4-9-1,-9-3 1,0-5-322,0-2 1,-7 0-1,-1 0-620,-3 0 811,7 0 0,-10-9 0,7-3 0,3-5-192,2-2 1,2 0-1,0-2 1,0-2-694,0-2 1154,9-1 0,-7-1 0,6-3 0</inkml:trace>
  <inkml:trace contextRef="#ctx0" brushRef="#br0" timeOffset="617">873 416 7748,'19'0'0,"2"0"0,2 0 368,2 0 1,3 0-1,-5 0 1,4 0-66,3 0 0,-1 0 0,3 0 0,-5 0-204,1 0 0,-7 0 0,4 0 0,-4 0-386,-2 0 1,0 0 0,0 0-882,0 0 1,-6 0 1167,-1 0 0,1-9 0,6-1 0</inkml:trace>
  <inkml:trace contextRef="#ctx0" brushRef="#br0" timeOffset="983">1385 18 7659,'2'-11'568,"4"5"1,-1 6 0,7 4 0,1 4-139,-2 3 0,5 4 1,-3 8-1,4 4-41,2 3 1,0 1 0,2 9 0,2 3-131,2 1 1,7 6 0,-5-3-1,1 1 0,-1 5 0,-2 2 0,-6 2 1,0-3-52,0-3 0,-8 4 0,-5-7 0,-4 3-231,-2-1 1,-4-8 0,-4 1-1,-9-8-312,-4-3 1,4-9 0,-11 3-1043,1-5 1061,6-2 1,-9-7 0,7-1-1,-2-3-206,2-4 1,2 5 0,2-3-1,0-2-202,0-2 0,2-10 0,4-5 0,7-3 724,4-3 0,-6-9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3:09:50.29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74,'72'-6,"-2"-2,-22-3,22-1,-23 1,23 2,-24-2,43 10,-11-3,-7 4,4 4,-20-3,31 4,-21 0,21-1,-21 0,17-4,-26 2,27 2,-27-3,27 3,-26-2,17-2,-30 0,30 0,-43 0,48 0,-24 0,19 0,-19 0,-23 5,-3 2,-10 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31.93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304 1 8256,'10'0'1117,"-4"0"-1030,-12 0 1,2 0 0,-9 0-1,-1 0-115,-3 0 0,-2 0 0,-2 2 0,-3 2 132,-1 2 0,0 3 0,6-5 1,0 4-17,0 3 1,0-5 0,0 5 0,2-1 42,5 1 0,-3-5 0,8 7-54,3 2 1,2 1-58,2 3 1,9-2-1,3-2 1,5-4 31,2-3 0,0-2 0,0-6 0,0 0 50,0 0 1,-6 0-1,-1 0 1,3 0 13,2 0 1,2-2 0,0-2 156,0-2 0,-7-7 0,1 5-57,2-3 0,2 0 0,2-3 17,0 1 0,0 0 111,-1-6 76,1 1-360,-8-1 1,-3 10-7,-8 9 1,0 2-1,-2 11 28,-4 2 1,4 8 0,-4 4-1,3 1-1,3-1 1,-6 7-1,0-3 1,2 7-9,1 7 0,3-5 0,0 4 0,0-2-41,0 2 0,0-4 1,0 5-1,0-8 0,0-5 1,0 2-1,0-9 1,0-2-28,0-2 1,0-2 0,0 0-100,0 0 1,0-6-94,0 0 0,-2-9-1157,-4 2 454,4-4 0,-6-10 0,8-5 72,0-4 1,-3-2-1,-1 0 1,-2 0 77,2 0 0,2 0 0,2 0 740,0 0 0,0 0 0,0 1 0,0-1 0</inkml:trace>
  <inkml:trace contextRef="#ctx0" brushRef="#br0" timeOffset="2459">361 778 6643,'10'0'777,"-2"0"-560,1 0 0,1-2-1,9-4 0,0 4 0,-2-7 1,-2 3-98,-2 0 0,-1-7 0,7 7 0,0-1-68,0-1 0,-2 4 0,-2-7 1,-3 3-20,3 4 0,2-7 75,2-2 0,-2 3 0,-2-3-35,-3-2 0,-5 7-87,5 2 1,-8 1-53,3-1 74,-5 4 1,-4-6-91,-5 8 0,3 0 1,-6 2 123,1 4 0,-5-2 1,1 7 9,-4-3 0,4 5 1,1-5-1,-1 3-22,3 4 0,-7-5 0,4 1 1,-2-1-36,3 1 0,-3-5 0,6 5 0,-1-1-8,-5 1 0,5-5-3,-3 7 1,2-7-1,-3 4 14,1-1 1,9-1-51,-2-1-158,3-5 6,3 6 0,3-8 1,1-2-210,2-4 0,3 4 1,-5-7-50,2 1 0,0 4 1,-4-7 462,5 3 0,-5-1 0,4 3 0,5-5 0,-1-8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36.76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285 1 8173,'-19'0'200,"0"0"0,0 0 0,0 0 0,0 2-229,0 4 1,1-4 0,-1 7 0,0-3 24,0 0 1,0 9 0,0-4 0,2 1 32,4 1 1,3-3 0,5 5 55,-1-2 0,0-1-65,6 7 0,0-6 0,2-2 18,4-3 1,-2-2-1,9-6-5,2 0 0,-5 0 1,3 0-1,2 0-26,2 0 1,-5 0 0,1 0-7,2 0 0,2 0 1,-1-2-1,-1-2-1,-2-2 1,-7-3 0,7 3 102,1-7 0,-3 5 1,0-1-28,-3 1 1,0 0 30,-1-5 1,-5 2-75,4 5-119,-4 4 20,-2-6 84,0 8 1207,0 0-1333,0-9 0,0 5 0,2-7-18,5 3 1,-5-1 67,4 3 276,-4 4-44,-2-6-80,0 8 21,0 0 1,-6 2 39,0 4 0,-3 2 0,5 7 0,-2-2 32,1 2 1,3 1 0,2 6 0,0 1 15,0 2 1,0 2 0,0-3 0,0 3 39,0 3 0,0-5 0,0 6 0,0 1-101,0-2 0,2 3 1,3-7-1,1-3 11,-2-2 1,-2-2-19,-2 0 0,0-7-1517,0 1 459,0-9 1,0 3-663,0-14 1,-6 3 1584,0-9 0,-9 1 0,4-7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38.89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66 627 7937,'-8'10'-782,"-5"-3"1333,-4-5 0,5-2-457,-1 0 1,11 0-1,2 0 1,10 0-124,7 0 1,2 0-1,2-2 1,2-3 115,3-1 0,7 0 0,-3 6 1,2 0-137,-1 0 1,-1 0-1,3 2 1,-3 2 38,-3 2 1,-1 9 0,-7-2 0,-3 4-106,-3 2 1,-5 0 0,-8-1 0,0 1 45,0 0 0,-2 7 0,-4 1 0,-7 0 31,-3 1 0,-3 6 0,-3-5 0,-1 3 3,-2-1 1,-2-1 0,3 4 0,-1-5 61,2-2 0,2 5 0,4-7 0,2 1 99,3 1 0,1-6 0,-2 4 120,7-4 1,4-2-124,2 0 1,8-2 0,7-2 33,8-2 1,-6-9 0,6 2 0,1-4-78,-3-2 1,0 7 0,0-1-1,2-2-63,2-2 1,1-2-1,-7-2 1,0-2-168,-1-2 0,1-3-582,0 3 1,0-5 731,0-8 0,0-8 0,0-3 0</inkml:trace>
  <inkml:trace contextRef="#ctx0" brushRef="#br0" timeOffset="483">1223 456 7921,'-19'0'30,"0"0"0,7 0 1,-1 0 56,-2 0 0,5 0 0,-3 2 0,-2 4 102,-2 7 1,-2 6 0,0 4-1,0 5-130,0 1 0,-2 3 1,-2 8-1,-2 2 22,2 2 1,4 3 0,6-5 0,5 4-73,-1 3 0,7-7 1,-2 2-1,6-4-40,4-2 0,9-2 0,-2-3 1,6-3-31,6-3 1,-4-1-1,6-7 1,-1-3-118,-1-3 0,-6-4 0,-6-9 136,1 0 1,3-3 112,2-3 0,-8-4 156,-5-9-221,-4 0 1,-2 0 0,0 0 0,0 0 45,0 0 0,-6-7 0,-3 1 0,-1 2-6,-5 2 1,5 0 0,-3-2 0,0-3-64,3 3 1,-7 11 0,6 3 0,-1 3-226,-1-1 0,0 1 1,-8 6-1,-2 0 77,-2 0 0,0 0 0,4 0 0,-3 0-333,-1 0 1,0 0 0,6-2 497,0-4 0,0-5 0,0-8 0</inkml:trace>
  <inkml:trace contextRef="#ctx0" brushRef="#br0" timeOffset="1031">1394 20 7537,'0'-11'1100,"0"3"-962,0 8 1,0 8 0,0 5-1,0 6 43,0 6 1,6 5-1,3 10 1,-1 4-5,0 6 0,7 7 0,0 5 0,6 3-57,4 2 1,9-1-1,-2 5 1,3 3-103,3-2 0,0-3 0,-2 3 0,-2-5 56,-3-1 0,-1 3 0,2-4 0,-7 1-150,-4-1 1,-2-2 0,-2-6 0,-5 0-56,-5 0 1,-5-6 0,-2-1-291,0 3 255,-9-7 0,-1-1 1,-9-12-1,0-3-145,0-3 0,0-2 0,-2-6 1,-2 0-521,-3 0 0,1-8 831,6-5 0,-8-4 0,-3-2 0</inkml:trace>
  <inkml:trace contextRef="#ctx0" brushRef="#br0" timeOffset="1649">2684 532 7869,'10'-9'264,"1"7"-64,-5-4-419,-4 4 313,6 2 0,-8 8 1,-2 5-1,-2 4 16,-2 2 1,-3 8-1,3 5 1,-7 6-28,-3 6 0,-3 4 0,0 9 0,-2 2 28,-5 5 1,5 3-1,-4 7 1,6-5-16,6-5 0,-1-5 0,5-3 0,1-1-62,-1-4 1,3-5 0,8-8 0,4-2 9,7-4 0,6 1 0,4-10 0,5-4-24,1-4 0,1-4 1,3 3-1,-1-3-79,2-3 1,8-1 0,2-7 0,-2 0-170,-2 0 1,-4 0-1,-2-2 1,-3-3-179,3-1 1,-4-9-1,-1 5 1,-2-3 67,-3 1 1,-5-1 0,-7-6 0,-3 0 337,-1 0 0,-6-8 0,7-3 0</inkml:trace>
  <inkml:trace contextRef="#ctx0" brushRef="#br0" timeOffset="1929">2475 1006 8586,'19'0'126,"0"-6"0,2-1 0,4 3 165,7 2 0,4-4 0,2-1 1,-1 3-152,1 2 1,0 2-1,0 0 1,0 0-131,0 0 0,0 0 0,-2 0 0,-2 0-468,-3 0 0,-8 0 0,3 0 458,-5 0 0,-11 9 0,-1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2.35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20 8207,'18'-2'63,"1"-2"1,3-3 45,3 3 1,4 2-1,9 2 1,0 0 6,0 0 1,2 0 0,2 0-1,3 0-50,-3 0 0,-2 0 1,-4 0-1,-3 2-93,-1 4 1,-9-1 0,4 5 34,1-1 1,-7-1 0,2-2-49,-8 7 1,0 4 0,-9 2 0,-2 0 88,-2 0 0,-4 8 0,-4 5 1,-7 4 149,-4 2 1,-2-1-1,0 1 1,-2-2-34,-4-4 1,4-3-1,-4-5 1,4 1-203,2-2 0,6-4 1,2-4-1,3-3-663,4 3 0,-5-4-302,3 1 1001,0 1 0,14-3 0,3-1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5.1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38 626 7327,'11'-2'1478,"-5"-4"-954,-4 4-469,-2-7 1,0 11 54,0 5 1,-2 3 0,-2 9 0,-3 0-62,3 0 0,-4 2 1,-1 2-1,1 5 11,-1 1 0,3-3 1,6 3-1,0 1-36,0-1 0,0-4 0,0 5 1,0-1-12,0 1 0,6-7 1,3 2-1,1-3-5,5-4 0,-2-5 0,2 0 0,4-1 7,2-1 1,-5-3 0,10-6 0,-5 3-46,-2 1 1,0 0 0,0-8 10,0-4 0,0 2 1,0-9-1,0-2 54,0-2 1,0-2-1,0 1 1,-1-1 17,1 0 0,0-7 0,-2 1 1,-2 0-28,-2-3 0,-1 5 0,7-6 155,0 1-153,-8-5 0,4 11 0,-7-3 0,2 4 2,5 2 1,-6 0 0,-1 2-6,1 5-9,-7 3 42,6 9 1,-10 9 0,-2 3 0,-3 7 33,3 7 1,0-3 0,0 8 0,-3 1 55,3-3 0,2 7 1,0-4-1,-2 4 9,-3 2 0,1-7 0,6-1 0,0-3-54,0-4 1,0 5 0,2-3 0,5-2-120,5-2 0,-1-8 0,1 0-59,3 1 0,2-3 0,2-1 0,0-1-361,0-5 1,0-2-1,0-2 1,0 0-1459,0 0 1894,0 0 0,0 0 0,0 0 0</inkml:trace>
  <inkml:trace contextRef="#ctx0" brushRef="#br0" timeOffset="997">967 133 6781,'9'-19'777,"-7"9"0,9 1-389,-5 9 0,-4 2-254,4 5 0,-4 3 0,-2 11 0,0 2-1,0 3 1,0 7 0,0-3 0,0 2-92,0-1 1,0-6 0,0 5 0,0-3-157,0-3 0,0-3 0,0-2 0,-2-3-214,-4-3-1474,4 4 1802,-7-15 0,9 7 0,0-9 0</inkml:trace>
  <inkml:trace contextRef="#ctx0" brushRef="#br0" timeOffset="1371">1442 0 7887,'-13'0'71,"0"0"0,1 3 0,-7 3 0,2 6 183,4 5 0,-4 2 0,5 2 131,-5 5-278,-2 3 0,0 3 0,2-1 0,2 3 46,3 2 1,7 2-1,-1-2 1,6-3-84,6-1 0,5-9 0,10 3 0,2-5-9,3-2 1,7-3-1,-1-3 1,2-7-73,-3-4 0,5-2 0,-7 0 1,3 0-91,0 0 1,-9-8 0,2-5 0,-4-3 1,-2-3 1,-8-7 0,-5-1-129,-4-3 214,-2-1 0,-2-7 0,-4 0 0,-7 0-29,-4 0 0,-2 2 0,0 3 0,0 3-68,0 3 1,-6 1 0,0 9 0,0 5-104,-3 5 0,5 5 0,-9 2 0,-1 2-225,-3 5 0,-2 3 0,2 7 438,4-4 0,-3 12 0,5-4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3.38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9 702 7863,'-9'-11'102,"9"-5"0,0 5 174,11 1 0,-1-1 1,3 7-1,2-3-96,2 3 1,8 0-1,0 0 1,1-3-101,1 3 1,-6 2 0,4 2 0,-4 0-66,-2 0 0,0 0 1,0 2-165,0 5 1,-2 3 0,-4 9 0,-7 0 26,-4 0 1,-2 0 0,0 0 0,0 0 59,0 0 0,-6 0 1,-3 2-1,-1 2 17,-5 2 0,5 1 1,-3-7-1,0 0 47,3 0 0,-7 0 0,6 0 0,-1 0 37,-1-1 0,9 1 0,-2 0 1,4 0-24,2 0 1,0-6 0,0 0 177,0 1 0,2-5 0,4-3 13,7-4 1,3-2 0,6 0-2,3 0-167,-4 0 1,6 0 0,-6 0 0,3 0-91,1 0 0,0 0 0,-4 0 0,2 0-241,3 0 1,-1 0 0,-6-2-1,0-2-122,0-2 1,-7-3 0,1 5 0,2-2-712,2 1 1125,2-5 0,0-1 0,0-8 0</inkml:trace>
  <inkml:trace contextRef="#ctx0" brushRef="#br0" timeOffset="375">843 569 7368,'19'0'18,"0"0"0,0 0 0,2 0 242,5 0 1,-3 0 0,6 0-1,1 0-111,-1 0 1,1 0 0,4 0 0,-5 0-53,-2 0 1,-1 0 0,-7 0 73,0 0 1,-7 0-99,1 0 1,-9 9-46,3 3 0,-5 5 0,-4 2 0,-3 0 82,-1 0 0,-7 6 1,5 1-1,-1-3 0,1-2 0,-5 0 1,5 2-1,-3 2-98,-3-1 0,5-3 0,1-2 0,1 0-241,1 0 0,-2 0 0,4 0-36,-3 0 0,1-7-1571,6 1 1836,0-9 0,8-4 0,3-11 0</inkml:trace>
  <inkml:trace contextRef="#ctx0" brushRef="#br0" timeOffset="734">1355 133 7895,'3'-19'0,"1"0"106,2 0 0,7 0 0,-5 2 0,3 5 239,3 5 0,3-1 0,2 2-31,0 1 1,0 3 0,0 4 0,0 5-81,0 5 0,0 12 0,2 3 0,2 5-74,3 8 1,7-3 0,-3 10 0,1-1 31,1 5 1,-2 4 0,3 1-1,-3 1-121,-3 0 1,-1-6 0,-10-1-1,-3 3-46,-7 2 0,-4-5 1,-2-1-1,0-3-80,0-4 1,-2-1 0,-4-4 0,-7-1-92,-3-4 0,-3 2 1,0-9-1,0-2-146,0-2 0,-7-2 1,1 0-1,0-2-87,-3-4 1,7 1 0,-6-7-1,2-3-216,-1-2 1,-1-2 0,4 0-1,-3 0-660,3 0 1255,2 0 0,2-17 0,0-4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7.67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1 133 7755,'0'-19'-167,"0"6"0,0 1 742,0-3 0,0 4-385,0-1 0,8 5 1,5-3-1,3 1 1,6 3-65,3-2 1,-4 6-1,6-5 1,-1 5-69,-1 2 1,0 2 0,-6 5-162,0 5 1,-6 3-1,-3 2 1,-1 0 27,-5 4 1,-2 2 0,-2-2 0,0 2 51,0 3 1,-8-1-1,-3-6-94,1 0 105,-7 8 1,6-6-1,-8 5 187,0-5-92,9-2 1,-7 0 0,6 0-1,-1-1 66,-1 1 0,9 0 0,-3 0-4,5 0 0,2-6 1,2 0-69,5 1 0,1-3 0,7-1 0,-2 1-17,1 0 0,3-7 1,2 2-1,-2-2-21,-4 3 1,10-5-368,-4 4 174,4-4 1,-4-2-748,0 0 500,-9 0 0,7 0 108,-4 0 0,-2-2 293,1-4 0,1-5 0,6-8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8.20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171 57 7992,'-19'0'527,"0"0"1,0 0-268,0 0 1,0 0 0,0 2-65,0 5 1,6 3-1,3 9 1,1 0-1,5 0-98,2 0 0,2 0 0,0 2 6,0 4 0,11 3 1,5 3-1,10-3 15,3-1 1,-4-4 0,5 7 0,-1-1-127,1 1 0,-7-7 0,2 2 0,-3-3 35,-3-4 0,-3 1 0,-3 0 0,-7 0-319,-4 0 0,-4 0 0,-4-2 208,-7-4 0,-3 2 0,-6-7 1,-1 0 66,-2 1 1,0-3-1,4-6 1,-3 0 10,-1 0 0,0 0 0,6-2 16,0-4 1,8 2 0,5-9-80,4-2 1,2-2 0,0-2 0,2 0-43,4 0 1,11-2-1,11-2 1,-1-2 36,0 2 1,7 2 0,-4 2 0,1 0 25,1 0 1,-3-2-1,3-3 1,-7-1 198,-4 2 0,-2-4 0,-2 1 0,-4 1-22,-7-2 1,3 6 0,-3-5 0,-4 5-122,-6 2 1,-7 0 0,-8 0 0,0 0 16,0 0 1,-6 7 0,0 1-1,-1 3-338,-1 3 0,6 1 0,-4 0-650,4-2 1,2-1-679,0 7 1640,8 0 0,-6 0 0,7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8.54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0 7911,'2'19'270,"4"0"1,5 2 0,8 4 0,0 9 106,0 8 1,0 0-1,2 9 1,2 2-49,2 1 1,7 10 0,-7-1 0,-2 0-116,-1 2 0,-10-6 0,-1 5 0,-3-5-116,-4-2 1,-2-7 0,-2-1 0,-2-3-166,-4-4 0,-5-4 0,-7-4 0,-4-5-176,-3-1 0,-2-3 0,-5-6 0,5 0-282,-1 0 0,7-6 0,-4-3 1,2-1 34,-2-5 1,3-2 0,-3-2 489,4 0 0,2-17 0,0-4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9.35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436 1 8145,'-19'0'420,"2"2"-268,5 4 0,-5-2 0,4 9 0,-1 2 0,-1 2 110,2 2 0,-6 8 0,-6 5 0,0 4 107,-3 1 1,7 8-1,-6 1 1,1 3-116,1 3 0,0 1 0,6 0 1,0-5-118,0-2 0,6 5 0,3-7 0,1-2 115,5-2 1,2-2 0,2-2-1410,0-4 739,0 4 1,2-15-1,2 6-274,3 1 1,5-7-1,-5 4-1718,-3-4 1203,6-10 1207,-7-3 0,5-16 0,-8-3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3:09:51.486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62,'80'-31,"2"10,-23 11,11 10,-24 0,35 0,-28 0,9 0,-25 11,-14-2,-10 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49.6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28 77 7918,'-12'-9'301,"-1"-3"0,11 1 1,2 1-1,10 1 45,7 5 0,4 0 1,5-1-1,5-1 2,5 2 1,2 2 0,0 2 0,2 0 0,2 0-75,2 0 1,7 0 0,-7 0-245,-2 0 0,-2 0 1,-2 2-1,-2 2 80,-4 2 1,-5 1 0,-8-5-1372,0 4 1,-6-4-221,-1 5 0,-7-3 1481,1 2 0,-12-4 0,-5 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50.71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19 7973,'0'-10'623,"9"1"0,-7 12 0,4 3-419,-4 6 1,5 7-1,-1 5 1,-2 1-208,-2-2 0,-2 0 1,0 0-1,0 5-78,0 1 0,0-5 1,0 1-1,0-4-103,0-2 1,0 0-227,0 0 0,0-7 410,0 1 0,-8-9 0,-3 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51.14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38 7896,'21'-2'0,"2"-2"0,2-2 0,7-1 0,-5 5 0,1-2 0,-1-2 0,-2-1 0,-6 7 0,0 0 0,0 0 0,-2 3 0,-2 1 1291,-2 2 0,-9 9-1182,2-2 1,-4-3-1,-2 3 1,-2 1-180,-4 3 1,2-4 0,-7 0-1,0 1 58,1 3 0,-1 2 0,-3-2 0,1-2 48,-2-3 1,7 1 0,-1 4 0,3-2 87,0-3 1,-1 1-80,7 6 1,2 0 0,5-2 47,5-5 1,-1-1 0,4-7 0,4 5 105,4 1 0,9-6 0,-5 5 1,2-3-109,5 0 1,2 7 0,2-7 0,0-1-156,0-3 0,-7 0 0,-1 2-840,-3 2 114,7 1 0,-13-5-1286,4 4 2076,-4-4 0,-10 7 0,-3-9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52.20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1 380 7887,'6'-12'183,"1"-1"0,7 7 0,-1-5 1,4 1 26,2-1 1,2 7 0,2-5-1,4 3-92,3 0 0,-1-1 0,5 7 1,-2 0-84,1 0 0,-5 0 0,-1 0 0,-1 3-78,-1 3 1,0-2 0,-6 7-1,0-1-73,0 1 0,-8 1 1,-5 7 79,-4 0 1,-2 7 0,0-1 0,-2-2-134,-4-2 1,-5 4 0,-10 3-1,-2-1 151,-3 1 1,-5-1-1,3-4 1,1 2 60,0-1 1,-1-3 0,5-2 29,-2 0 1,2 0 0,8-2-1,4-3 58,3-1 0,2-7 0,6 7 35,0 2 1,2-5 0,4 1-50,7-3 1,4 5 0,1-5-1,1 1-27,0-1 0,0 0 1,0-3-1,0 1-18,0-2 0,7 0 0,-1 1 1,-2 1-148,-2-2 0,-2-2 0,0-2-353,0 0 0,0 0 1,0 0-190,0 0 1,-9-2 0,-1-2 616,-1-2 0,3-9 0,8 4 0</inkml:trace>
  <inkml:trace contextRef="#ctx0" brushRef="#br0" timeOffset="625">1518 380 7901,'-8'-10'119,"-3"1"0,-8 9 0,0 0 47,0 0 1,0 0 0,0 2 0,0 5-71,0 5 1,-6-1 0,-2 2-1,-1 1 28,1 3 0,-5 0 0,7-2 1,2-3 21,2 3 0,2 2 1,2 2-99,4 0 0,5-6 0,8-1-21,0 3 0,2-4 1,4-1-1,7-1-48,4-5 0,4-2 0,2-2 1,5 0-33,1 0 1,-4 0-1,5 0 1,-3 0-7,-4 0 0,-2-2 0,-2-2 0,0-5-30,0-1 0,0 3 0,0-5 61,0-3 0,0-2 0,-2-2 111,-4 0 0,1 6 0,-5 3 118,1 1 441,-5-5-541,3 12 0,-16-5 0,-5 11 87,-4 3 1,-2 10-1,2 0 1,3 8-9,1 4 1,2 1-1,-1 4 1,5-3-17,5 3 0,-4 2 1,0 2-1,1-3 21,3-3 0,2 4 0,0-7 1,0 3-57,0 0 0,0-9 1,2 4-1,3-2-173,1 1 1,0-1-1,-6-6-388,0 0 1,0-6-781,0-1 248,0-7 1,0 5-793,0-4 1756,0-4 0,-8 7 0,-3-9 0</inkml:trace>
  <inkml:trace contextRef="#ctx0" brushRef="#br0" timeOffset="1142">1822 20 7937,'0'-11'-151,"8"3"404,5 8 1,-3 0-1,3 2 1,2 7-63,2 9 0,-5 4 0,1 11 0,2 7-10,1 9 1,6 8-1,1 4 1,2 2 6,-2-2 0,-2 4 0,-2-1 0,-2-3-71,-4-2 0,4-4 1,-7-3-1,1-3-36,-5-3 1,-2-2-1,0-6 1,3 0-58,-3 0 1,-4-2 0,-4-2-1,-5-5-94,-1-1 0,-1-3 1,-4-6-1,3-2-164,-3-5 1,-2 5 0,-2-6 0,0 1-215,0 1 1,0-9-1,0 3 1,0-5-1055,0-2 1502,0 0 0,-8 0 0,-2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54.38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418 1063 7883,'13'-6'-61,"-1"-1"0,-5 1 0,3 4 0,1-2-113,-1-3 1,-3 1 560,5 6-80,-8 0 1,3 0-168,-14 0 1,3 0 0,-8 0-1,-3 0-9,-2 0 1,-4 0 0,-2 0 0,-5 0-19,-1 0 1,6 6-1,-5 3 1,3-1-7,0 1 0,-1 6 1,7-5-1,0 3-5,0-1 1,7-5 0,1 5-33,3 3 1,1-4-1,7 1-90,0 3 0,9 0 1,1-1-1,5-3-8,4-3 1,-4 5 0,10-7 0,-2-1-19,3-3 0,-5 0 1,4 2-1,-4 2 38,-2-1 1,-6-3 0,-1-2 28,3 0 1,2-7 0,0-1-2,-5-3 0,-1 7 1,-7-4-1,5 1-14,1 1 1,-3-9-4,5 3 1,-8-5 0,3-2 8,-5 0 1,-2 6 0,0 1 46,0-3 1,-9 4 85,-3-1 1,-5 8 184,-2-3-262,0 5 1,2 4 0,2 2 29,3 3 1,7 7-1,-3 1 12,0 8 0,6 1 0,-5 7 180,5 3-197,2 2 1,0 8 0,0 0 0,0 1 21,0 1 0,6 0 0,1 7 0,-1-5-41,2-1 1,-5 3 0,3-5-1,-4-3-74,-2-2 1,0-2 0,0-2 0,-2-3-114,-4-1 1,1-9 0,-7 0 0,-3-6-198,-2-4 1,-8-7 0,0 5 0,-1-3-382,-1-4 1,-1-2 0,-5-4 0,3-2 214,3-2 0,-5-9 0,7 2-757,2-4 1233,2-10 0,10-2 0,3-9 0</inkml:trace>
  <inkml:trace contextRef="#ctx0" brushRef="#br0" timeOffset="1358">1006 39 7957,'0'-11'-255,"6"1"926,1 3-186,-1 5-210,-6-6 1,0 16-165,0 5 1,-2 4 0,-5 2-1,-3 0 17,-1 0 1,-5 8 0,3 5 0,-4 4 30,-2 2 1,0 2-1,2 2 1,3 2-71,1-2 1,9-2 0,-3-2 0,5-2-102,2-4 0,7 1 0,1-5 0,3-1-112,3 0 0,3-1 0,2-9 1,0-3 27,0-1 0,6-7 0,1 5 0,-3-3 56,-2-3 0,-2-3 0,0-2 0,0 0 51,0 0 1,-7-2 0,1-3 129,2-1-141,-7-9 0,9 5 0,-6-9 13,-1 0 0,1 0 1,-7 0-12,2 0 0,1 0 0,-10 0 0,-1 0-7,-2 0 0,-9 2 1,2 2 27,-3 3 1,-3 8-30,0-3 1,0 5-210,0 2 1,6 0 0,0 2-179,-1 5 0,3-5 0,1 6 0,-1 0-311,1 5 0,3-2 704,-5 1 0,-1-7 0,-6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7:57.2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76 399 7872,'-10'-2'0,"1"-2"0,3-5-5,0-1 1,-9 4 371,2-7 0,5 7-128,2-7 1,4 7-1,4-5-236,4 3 0,7-5 0,12 7 0,4 1-16,1 3 1,6-4 0,-5 0 0,5 2 15,2 1 0,0 3 0,-2 0 1,-2 3-112,-3 3 0,-14-2 1,2 7-1,-4-1-8,-5 1 1,-1 1 136,-9 7 1,-9 0 0,-3 0 0,-5 0-16,-2 0 1,-6-6 0,-3-1 0,1 1 31,-1-2 1,3 3-1,6-7 1,0-1 17,0 2 0,6-5-135,1 3 0,8-2 66,-3 2 0,7 3 0,7 6 0,5-3 6,5 3 0,2-4 0,0 3 0,2 5 2,4 4 0,-3 3 0,5-7 0,-2 0 6,0 0 1,-6 2 0,-8 2 0,0 2 26,-1-2 0,-8-2 1,-2-2 41,-10 0 0,-7-6 0,-2 0 0,0-1-25,0-1 0,0-3 0,-2-6 0,-2 3-110,-3 1 0,1 0 1,6-6-264,0 0 1,0 0-1,0 0-423,0 0 0,7 0 751,-1 0 0,0-8 0,-6-3 0</inkml:trace>
  <inkml:trace contextRef="#ctx0" brushRef="#br0" timeOffset="379">1139 437 7000,'-19'2'0,"-3"5"165,-3 5 0,2-1 1,-9 1-1,1 5 43,1 6 1,-6-2 0,7 7 0,-1-3 52,5 0 1,4 1 0,4-7 0,5 0-179,5 0 1,7 0 0,7 0 0,7 0-49,9 0 0,7-3 0,8-1 1,0-4-12,0-3 0,0-2 0,0-6 0,0 0-57,0 0 1,-7 0-1,-1-2 1,-1-4 80,1-7 1,-7-1 0,2-1 0,-4 2-97,-2-2 0,-6-1 0,-3-3 0,-1 0-71,-5 0 0,-2 0 1,-2 0-1,0 0 4,0 0 1,-8-4 0,-3 2-1,-4 4-255,-4 0 1,5 2 0,-12 2 0,3 7-296,-2 4 1,2-4 664,-9-1 0,1-7 0,-7 3 0</inkml:trace>
  <inkml:trace contextRef="#ctx0" brushRef="#br0" timeOffset="745">1480 1 7911,'10'8'359,"5"3"1,-6 10 0,1 4-91,5 7 1,8 6-1,4 6 1,3 7-37,4 3 1,-1 12-1,1 1 1,-2 3-150,1-1 1,-5-6 0,-3 5 0,-6-3-88,-6-4 0,-5-8 0,-8-5 0,0 1-72,0-1 0,-10-12 1,-7 2-1,-8-4-89,-5-5 0,-2-1 0,-6-9 0,1 0-45,-1 0 0,-7-2 0,1-5 0,4-3-244,6-1 1,1-6-1,7 4 1,1-3-828,-2-3 1280,6 0 0,-15-17 0,6-4 0</inkml:trace>
  <inkml:trace contextRef="#ctx0" brushRef="#br0" timeOffset="1541">2485 551 7576,'0'-11'586,"0"3"-440,0 8 1,-2 2 13,-4 4 0,-3 5 1,-5 8-1,3 0-17,3 0 0,-1 0 1,5 0-1,-2 0-18,1 0 0,3 0 0,2 0 0,0 0-19,0 0 1,9-7 0,3-1-1,5-3-70,2-4 1,0 5 0,0-3 0,0-2-50,0-2 1,6-2 0,1 0-1,-3 0-39,-2 0 0,-2-6 0,0-2 0,2-3 58,4-4 1,-4 5-1,5-3 1,-5-2 35,-2-1 0,0-3 0,-1 0 0,1 0 94,0 0 0,-6-2 0,-2-3 0,-1-1 34,1 2 0,-7 8 0,2 3 174,-4-3-270,-2 6 1,-2 1-49,-4 8 0,-3 2 0,-5 7 0,3 7 34,3 8 0,-5 11 1,7 1-1,2 8 58,1 5 1,3 2-1,0 5 1,0 1-31,0 0 0,0-2 1,0-2-1,0-3-24,0 3 0,0-7 1,0-1-1,-2-5-110,-4-2 1,2-7-1,-9-1 1,-4-3-121,-6-4 0,2-8 0,-6-4-650,-1-3 572,-1-2 1,-7-6 0,2 0 0,3 0-395,-3 0 1,-2 0 0,0-2 0,5-4-343,5-7 980,-3-4 0,8-10 0,-7-3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00.13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361 38 7913,'0'-10'-27,"0"-1"0,2 7 686,5-2-757,-5-1 1,4 7-1,-12 0 107,-7 0 0,3 0 0,-3 0 0,-2 0 123,-2 0 1,-2 0-1,1 2-35,-1 5 0,6-3 0,0 8-24,-1 3 0,5 2 0,3 2-70,4 0 1,2 0 0,0 0 0,2 2-43,4 4 1,-2-4 0,7 5 0,-1-5 11,1-2 1,-5 2-1,5 2 1,-1 2 37,1-2 0,-1-1 1,5-4-1,-2 1 3,2 0 0,-7-6 0,-2 0-85,-4 1 1,5-3 31,-1 2 0,0-1 1,-8 5 33,-4-4 1,2-5-1,-9-6 1,-2 3-1,-2 1 0,-2 0 0,1-6 0,-1 0 21,0 0 0,-7 0 0,-1-2 0,0-2-9,-1-2 1,3-3-1,4 3 19,-5-7-31,14 5 0,-11-9-28,16 4 0,1-4 0,8 0-32,4 5 1,5-5 0,10 6 0,2-1-16,2-1 0,9 3 0,-2-5 0,4 4-17,2 3 0,0-7 1,-1 5-1,1-3 82,0 0 0,0 1 1,0-7-1,-2 2-4,-4 4 0,1-4 0,-5 5 0,-1-3 287,1 2 0,-5-4 0,-9 5-137,-1-5 0,-9-2 0,3 0-114,-5 0 1,-11 2-1,-5 5-104,-10 5 1,-3-1 0,-9 1-1,0 3-172,-4 2 1,-2 4 0,4 2 0,0 5 258,0 1 0,0 3 0,0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02.13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1 721 7635,'2'-12'-669,"4"-1"768,-4 9 1,9-7 170,-5 5 0,-2 2-89,9-9 0,-3 7 1,5-5-1,-2 1-21,2-1 0,8 5 1,2-5-1,0 1-32,3-1 1,-5 5 0,6-5 0,1 3-27,-1 4 1,-3 2-1,3 2 1,-1 0-230,-5 0 0,-2 2 0,-4 4 2,-5 7 0,-3-3 0,-9 3 0,0 2 54,0 1 1,-2 10 0,-5-1 0,-3-2 30,-1-2 0,-6 5 0,5-1 0,-5-2 32,-2-2 0,0-2 1,0 0-1,0 0 91,0 0 0,2 0 0,2-2 38,3-5 1,5 3 0,-3-6 162,2 1-181,1-6 1,7 7-1,2-7-26,5 2 1,3 1 0,9-7 38,0 0 0,0-2 0,0-3 0,0-1-146,0 2 1,0 0 0,0-1-190,0-1 1,0 0 0,0 4-578,0-5 1,-7 5 300,1-4 1,-2 2 0,3 0 494,-1-3 0,0-16 0,6 2 0</inkml:trace>
  <inkml:trace contextRef="#ctx0" brushRef="#br0" timeOffset="253">873 456 9173,'0'19'165,"0"0"0,-6 6 1,-1 0-1,3-2 80,2-1 1,2 5-1,2 2 1,2 1-1,3-3-42,-3 1 0,0-7 0,0 6-453,3 1 0,1-7 1,-4 4-1,3-4-345,-3-2 1,-2 0-1168,-2 0 1762,0 0 0,-8 0 0,-3 0 0</inkml:trace>
  <inkml:trace contextRef="#ctx0" brushRef="#br0" timeOffset="599">1006 1 8435,'8'19'744,"-4"2"0,9 2-425,2 2 1,2 11-1,4 0 1,2 8-142,2 4 0,9 3 0,-2 4 0,3-3-44,3-1 0,-8-2 0,-3 1 0,-1-4-64,-1 1 0,-6-7 0,-7 4 0,1-4-109,-2-2 0,-3-2 0,-8-2 0,0-5-86,0-1 1,-2 3-1,-4-3 1,-7-1 28,-4 0 1,-2-1 0,0-7 0,0-3-604,0-3 0,0 2 0,0-9-635,0-2 1,0-1 1333,0-3 0,0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9.22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361 285 7543,'0'-19'-891,"0"6"1370,0 1 1,0-1-132,0-6 1,0 6 22,0 1 0,0 5 345,0-5-566,0 8 0,-3-3 0,-3 14-142,-7 5 1,-3 5 0,-3 4 0,0 4 58,0 7 0,-7 4 1,1 4-1,0 2 43,-3 2 1,7 7 0,-4-5 0,4 1-13,2-1 0,0 5 1,2-7-1,5-2-72,5-2 0,5-2 0,2 0 1,0-2-85,0-5 1,0-1 0,0-7 0,2 2-575,5-2 1,-5-2 0,6-4-1630,1-4 2261,-7 4 0,15-15 0,-7 6 0</inkml:trace>
  <inkml:trace contextRef="#ctx0" brushRef="#br0" timeOffset="271">0 664 8101,'0'-19'173,"9"7"1,3 1 0,7 3 192,7 3 1,1-3-1,7 2 1,-5 1-93,-1 3 1,5 2-1,-3 0 1,1 0-164,1 0 1,-3 0 0,3 0-327,-7 0 188,-4 0 1,-2 0-1,0 0 1,0 0-163,0 0 1,-6 7 0,0-1-758,1-2 0,-3-2 215,2-2 731,-1 0 0,-1 0 0,-3 0 0</inkml:trace>
  <inkml:trace contextRef="#ctx0" brushRef="#br0" timeOffset="716">1233 0 6915,'-8'13'114,"-5"0"0,-4-7 0,-2 7 0,2 1 65,5 3 1,-5 2-1,4 0 1,-4 0-18,-2 0 1,0 0 0,0 0 119,0 0 0,9 0 47,4 0 1,3-6-194,3-1 0,0-5 0,3 3 0,3-2-4,7-3 0,3-3 0,3-2 1,0 2-24,0 4 1,7-4 0,-1 5 0,0-5-158,3-2 1,-7 0-1,4 0 1,-2 0-185,2 0 1,-10 6 0,4 0 0,-2-1-404,0-3 0,-5-2-56,1 0 0,-9-2 691,3-5 0,-5-3 0,-2-9 0</inkml:trace>
  <inkml:trace contextRef="#ctx0" brushRef="#br0" timeOffset="971">1290 19 7859,'0'13'161,"0"0"0,0-7 1,0 7 106,0 1 0,0-3 0,0 2 0,0 3 37,0 8 0,8-1 1,3 8-1,2 3-215,-1 2 0,-5-5 0,3 1 0,-2 0-32,-3-3 0,-3 5 0,0-9 0,2 1-897,2 1 0,-1-6 1,-10 4-339,-1-4 1177,-9-10 0,5 6 0,-9-7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7.47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19 740 8074,'-10'-8'1099,"1"4"-925,9-9 1,0 7-1,0-7-183,0-2 0,9 7 1,3-1-1,5 3 49,2 0 0,6-3 0,1 5 1,-1-2 84,2 1 1,1 1-1,6 0 1,-3-2-67,3 1 1,0-3-1,-1 2 1,-3 2-127,-3 1 1,-1 6-137,-8 3 1,-1 4 0,-4 9 130,-7 0 1,-12 2 0,-7 3-1,-4 1 101,-1-2 0,-4 4 0,-1-1 0,-2-3-21,2-2 0,-5-2 0,3 0 1,2 0 132,2 0 0,4 0 1,2 0-1,5 0 145,1 0 1,3-7-86,6 1 1,2-2-100,4 1 1,5-3 0,8-7 0,0 2-59,0 2 0,0 1 1,2-7-1,2 0-52,2 0 1,1 0 0,-7 0-1,0-3-133,0-3 0,-1 4 0,1-4-320,0 4 0,0 0 1,0-3 106,0-1 1,0-7 0,0 5-1874,0-3 2227,0-1 0,0-7 0,0 0 0</inkml:trace>
  <inkml:trace contextRef="#ctx0" brushRef="#br0" timeOffset="329">1157 475 7783,'-29'10'42,"3"-4"1,-1-1-1,0-1 1,-1 4 455,1 3 0,4-5 0,8 5-169,2-3 0,3 7 1,-1-2-141,11 3 0,9 3 0,10 0 0,2 0-102,4 0 1,-2 0 0,7 0 0,-1 0 44,1 0 0,-5 6 0,4 1 0,-1-3-151,-5-2 0,-8-2 0,-5 0-134,-1 0 0,3 0 0,-7 0 130,-7 0 1,-7-7 0,-10-1 0,-2-3-64,-4-3 1,2-3-1,-9-2 1,-2 0-522,-2 0 1,5 0 0,1 0 0,1-2 135,-1-5 0,1-3 1,-3-9-1,5 0 471,-1 0 0,7-9 0,-6-1 0</inkml:trace>
  <inkml:trace contextRef="#ctx0" brushRef="#br0" timeOffset="508">911 532 7783,'29'-9'36,"7"7"0,-13-13 0,9 9 1,2 0 287,1-3 1,3 7-1,-2-4 1,-2 4-155,-3 2 0,-1-7 1,4 1-1,-5 2-281,-1 2 0,-3 2 0,-6 0 0,0 0-464,0 0 0,-7 0 575,1 0 0,0-9 0,6-1 0</inkml:trace>
  <inkml:trace contextRef="#ctx0" brushRef="#br0" timeOffset="800">1442 0 7783,'0'13'136,"0"0"0,0-1 0,2 7 0,4 2 232,7 5 1,4 5 0,2 14 0,2 3-38,4 1 1,-2 5 0,7-3 0,-1 4-10,1 2 0,-7-3 0,2-1 0,-4-4-32,-2-3 0,-2 0 1,-4-4-656,-7 3 287,-4-1 0,-2-6 1,0 0-1,-2-2-196,-4-5 1,-5 3 0,-10-9 0,-4-2-233,-7-2 1,3-4 0,-1-2 0,1-4-747,-1-3 1252,7-2 0,-13 3 0,7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0:02.212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148 594 7751,'-12'-1'-122,"-1"-3"0,1 2 1,1-3 74,3-1 1,-3 5 271,2-3-111,4 2 1,-5 1 0,5-2 106,-2-1 1,-1 0-58,-5 4 1,5 0-12,0 0-145,5 0 1,-1 0 0,8-1-38,4-4 1,9 3 0,3-5 0,4 0-2,0 0 0,5 4 0,1-2 1,1 1-19,-1 0 0,-1-1 1,-5 5-1,1 0 41,0 0 0,-2 0 1,-2 2-1,-3 1 57,0 1 0,-9 1 0,4-1 0,-2 3 69,0 0 1,-5 4 0,0-3-76,-1 3 0,-3-2 0,2-1 0,-3 1-9,-1 2 0,-1-2 0,-2-1 0,-2 1-19,-2 2 1,-1 0 0,-3-1 0,1-2-2,2 2 0,-1 0 1,-2-1-1,2-2-51,1-2 0,3 4 0,-1-4-64,0 2 1,2-3 0,4 4-48,0 2 0,5-3 1,4 1-1,2 0 78,1-1 0,0 0 0,2-4 158,3 1-86,-4 6 1,5-8-1,-5 5 1,-1 0 29,0 0 0,1-3 0,-1 3 1,-1 0 101,-3 0 0,2 1 0,-6 4 29,-1 1 1,-2-1 0,-1 0-1,-1 1-44,-3-1 1,-3 0 0,-6 1 0,0 1-54,-4 2 1,-2-2 0,-4 2 0,1-2 0,1-2 1,0 1-1,-3-1 1,-1 0-94,0 1 0,6-6 1,1-2-205,0 1 101,5-5 1,-5 4 0,5-5-250,1 0 0,1-5 0,3-3 0,4-3-115,2-2 0,2-3 0,0-2 492,0-1 0,6-2 0,1-3 0</inkml:trace>
  <inkml:trace contextRef="#ctx0" brushRef="#br0" timeOffset="404">754 606 7204,'0'-6'374,"1"0"0,3 6-424,4 0 1,2 1 0,-1 4-1,0 4 261,0 6 0,2 0 0,2 6 0,-1 1-61,0 1 0,1 2 1,-1 0-1,2-2-109,2-2 0,-2 1 0,4-6 0,-2-1-36,1-1 0,3-2 0,-2-1 0,0-1-138,0-2 0,0-5 1,-3 2-1,1-1-175,0 1 1,-3-1-1,0-4 1,-1 0-89,0 0 1,-3 0-1,-3-2 175,0-2 0,-1 1 0,-2-5 221,1-1 0,-5-2 0,-6-2 0</inkml:trace>
  <inkml:trace contextRef="#ctx0" brushRef="#br0" timeOffset="687">1013 569 7256,'-7'-7'925,"2"3"1,6 7-1108,3 1 0,-2 7 0,2 2 0,-3 6 205,-1 4 1,-1 3 0,-3 3 0,-5 4 33,-2 3 0,-1-3 0,0-2 0,-2 1-77,-3-1 0,4-7 0,-4 0 0,3-2-15,2-2 0,4-2 1,0-6-1,-1 0-143,3 1 1,0-5 177,6 0 0,0-5 0,0 2 0</inkml:trace>
  <inkml:trace contextRef="#ctx0" brushRef="#br0" timeOffset="1230">1421 557 7984,'-11'-1'740,"3"-4"-937,2 4 1,8-9 0,2 6-1,3 0 110,-1-1 1,5 3-1,-4-3 1,2 1 230,-1 0 1,0-2 0,4 3 34,1-1 0,-1 0 0,0 4 0,2 0-165,3 0 1,-4 0-1,5 2 1,-1 0 93,-1 2 1,-1 2-1,-5-2-190,-2 4 1,-5 3 0,1 2 0,-3 0 47,-1 4 1,-1 1-1,-3 4 1,-4-2 71,-3 2 0,-2-3 1,0 1-1,-3-1-13,0 0 0,0-2 0,5 2 0,1-1 105,2-3 0,1-2 1,-3 0 23,2-1 1,5 1-142,-1-1 1,8-1-1,4-3 1,3-2 41,2-1 0,3-3 0,4 2 0,1-3-24,6-1 0,0 0 1,-1-1-1,2-2 8,0-1 1,1-2 0,-4 4 1,0-3-19,-1-4 0,-3 6 0,-2-4 0,-1 2-48,-3 2 1,-1-3 0,-2 1-81,1-2 0,-5 4-465,0-1 1,-5 1-209,1-1 0,-3 2 779,-1-7 0,0 1 0,0-4 0</inkml:trace>
  <inkml:trace contextRef="#ctx0" brushRef="#br0" timeOffset="1650">2509 236 8078,'0'-6'-12,"0"6"0,0 6 0,0 7 1,0 4 183,0 3 1,0 4 0,0 0 0,0 3-50,0 1 0,0 3 0,0 3 1,0-1-54,0 1 1,0 1-1,0-1 1,0-3-118,0 0 0,0-2 0,0-5 1,0 0-152,0-4 0,0 2 0,0-5 1,0-2-290,0-2 0,0-4-732,0-1 1219,0-5 0,5-3 0,2-7 0</inkml:trace>
  <inkml:trace contextRef="#ctx0" brushRef="#br0" timeOffset="1904">2274 681 7711,'-4'-5'44,"8"1"1,9-4-1,16 3-203,4-2 1,3 3 0,0-3-1,-2 0 100,-1 0 0,-4 0 1,2-3-1,-2 4 213,-5 0 0,0 2 0,-4 3 0,0-2-184,1-1 0,-2 0 0,2 4 0,-5 0-44,-2 0 0,2-2 1,1 0-1,-2-3 74,-1 3 0,3-11 0,3 0 0</inkml:trace>
  <inkml:trace contextRef="#ctx0" brushRef="#br0" timeOffset="2342">3225 260 7601,'-8'-7'201,"0"3"0,0 4 0,-5 3-334,1 1 0,4 6 0,0-2 0,-2 3 159,-1 1 0,-1 1 0,-1-1 0,2 0 276,3 1 1,-2 3 0,6 1 0,2-1-255,0 2 0,4-4 1,2 4-1,4-2 47,3 1 0,1-1 1,2-4-1,1 1-279,2-1 1,0 1-1,-1-1 1,0 0 112,-1 1 1,-1-1-1,-2 0 1,1 1 159,-1-1 0,-1 0 1,-1 1-1,-4-1-13,0 1 0,-2-1 0,-4 0 0,0 1-70,0-1 1,-3 2-1,-4 1 1,-6 1-72,-5-1 0,1-1 1,-3-2-1,-2 1-49,-2-1 0,0-1 0,-1-1 0,2-3-131,2-2 0,-2 1 0,2-4 0,-2 3 74,-2-3 0,2-2 1,2-2-1,5-5-727,2-4 898,1 1 0,1-13 0,0 3 0</inkml:trace>
  <inkml:trace contextRef="#ctx0" brushRef="#br0" timeOffset="2683">3114 273 8445,'6'-7'30,"1"1"1,6 6 0,4 0-20,3 0 1,4-4 0,2 0 0,1 0 93,2-2 1,4 5 0,-3-3 0,1 1-59,-1-1 1,-1 3 0,-6-3-1,-1 2-104,-1 2 1,-5 0-1,3 0 1,-1 0-597,-3 0 1,-1 0 652,-2 0 0,-5 0 0,-1 0 0</inkml:trace>
  <inkml:trace contextRef="#ctx0" brushRef="#br0" timeOffset="3363">4103 396 7668,'8'-1'0,"0"-2"327,2-1 0,7-4 1,3 4-1,4 1-669,0 2 306,6 1 0,2 0 0,4 0 1,-2 0-88,-1 0 1,-10-2 0,2-1 0,-3-1 7,-3 2 0,-1 0 0,-5 2 1,-1-1-46,0-3 1,-4 2-1,1-2-879,0 3 1039,2 1 0,-4 0 0,-1 0 0</inkml:trace>
  <inkml:trace contextRef="#ctx0" brushRef="#br0" timeOffset="3642">4066 656 7685,'-6'7'52,"5"-2"0,-2-5 0,10 0 0,7-1 305,4-3 1,8 2 0,7-2 0,1 3-592,-1 1 1,3-2 0,-5 0-1,2-2 150,0 1 1,-7 1-1,1 2 1,-6 0 47,1 0 0,-2 0 0,-1 0 0,-1 0-173,-3 0 0,-1 0 0,-2 0-675,0 0 884,1 0 0,-6 0 0,-2 0 0</inkml:trace>
  <inkml:trace contextRef="#ctx0" brushRef="#br0" timeOffset="4730">5030 38 7954,'-4'-8'889,"0"-1"-572,0 7-222,4-4 300,0 6-421,0 0 1,0 6 0,0 2 0,0 4 122,0 5 0,4 7 0,1 9 0,1 3-33,-1 1 0,1 0 0,-4 0 0,3 0-1,-3 0 0,0-5 0,-2-3 1,0-3-88,0-1 0,0-5 0,0 0 0,0-3-159,0-2 1,-4-1 0,-1-1-563,3-1-416,-5-5 853,5-2 0,-3-6 308,5-3 0,5-3 0,2-5 0</inkml:trace>
  <inkml:trace contextRef="#ctx0" brushRef="#br0" timeOffset="5075">5252 13 7710,'0'-4'417,"0"7"1,6-14 0,1 12 0,1 2-417,0 1 1,-4 6-1,3-2 1,0 4 267,0 5 0,0 3 1,3 9-1,-4 4-32,0 3 0,2-1 0,-2 0 1,-1-4-77,1 0 1,-2 2 0,-3-5 0,2-1-105,1-6 1,0 1 0,-4-5-1,0-1-2,0 2 0,-4-4-1267,0 2-1067,0-2 986,4-7 1293,0-1 0,0-6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5.93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133 285 7769,'0'-19'475,"0"8"-227,0 3 1,0 10 0,0 4-97,0 7 0,0 6 0,0 4 0,0 2-15,0-2 1,0 7-1,0-1 1,0 3 7,0 0 1,0-3 0,0 5-1,-2-5-98,-5-1 0,5-1 0,-6-4 0,2 3-55,-1-3 0,-1-8 0,4-3 1,-5 1 136,-1-3 40,5 7-102,-11-15-103,13 7 0,-3-16 0,10-1 0,5-2-84,1-5 1,3 4 0,4-1-1,-2-3 33,-3-2 1,1 0-1,6 2 1,0 5 47,0 1 1,-7-3-1,1 3 70,2-1 1,-1 3 0,1-3 0,-2 2 47,2 3 0,-5 3 1,3 2-9,2 0 0,1 2 0,3 5-30,0 5 1,0-1-1,-2 1 1,-2 3-89,-2 2 0,-9-4 1,4-1-1,-1 3-11,-1 2 1,0 2 312,-6 0-243,-8 0 1,-3-2-1,-8-3 1,0-1 89,0 2 0,0-5 1,0 1-1,-2-1-8,-4 1 0,4-5 0,-4 5-127,4-3 0,2-1 0,0-7-351,0 0 0,0 0 1,0-2-1,0-5-137,0-5 0,0 1 0,0-2 1,2-4 157,4-6 0,-1 2 0,5-4 0,1 4 363,-1 2 0,3-8 0,6-3 0</inkml:trace>
  <inkml:trace contextRef="#ctx0" brushRef="#br0" timeOffset="595">493 19 7765,'13'0'141,"-1"0"-98,3 0 1,-4-2 0,1-2 84,3-2 0,2-1 0,2 7 0,0 0 7,0 0 0,0 0 0,0 0 1,0 0-184,0 0 1,-2 2-1,-3 3-42,-1 1 1,-7 0-1,5-4 33,-3 5 0,-1-3 0,-9 6 45,-5-1 0,3-1 0,-9-4 1,1 5 36,1 1 0,-6-5 0,7 3 0,-3-2 13,0 1 0,1 7-38,-7-1 0,8-2 29,5 1 0,4-5 0,2 5-20,0 3 1,2-5-1,4 3 5,7 2 0,4-5 0,0 3 1,-3 0 5,-1-3 1,0 5-1,4-7 1,-3 3 54,-1 4 1,-9-5 0,3 3-25,-5 2 1,-2-5-19,0 3 0,-9-7 0,-3 5-120,-5-3 1,-2-2-1,0-6 1,0 0-438,0 0 0,0 0 0,0 0 524,0 0 0,-8 0 0,-3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3.73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55 608 7746,'-12'-3'160,"-1"-3"-135,0 4 0,3-9 195,4 5 1,6 4 0,6-4-19,6 4 1,7 2-1,5 0 1,3 0-101,3 0 1,-5 0 0,6 0 0,1 0-9,-2 0 0,3 0 1,-7 2-1,-3 4-79,-2 7 1,-2 4-1,-2 2 1,-5-1-103,-5 1 1,-5 0 0,-2 0 0,0 0 28,0 0 0,-2 2 1,-5 3-1,-5 1-37,-5-2 1,-9-2-1,1-2 170,2 0-76,-6 0 1,7-6 0,-3-3-1,4 1 204,2-1 0,6-6 54,1 3-172,8 3 0,-3-5 26,14 7 0,-3-8 0,8 3-37,3-5 0,2-2 0,2 0 0,0 0-59,0 0 1,-6 0 0,-1 0-305,3 0 0,2 0 1,0 2-202,-5 4 0,5-4-305,-4 5 0,4-7 795,2-7 0,0-3 0,0-9 0</inkml:trace>
  <inkml:trace contextRef="#ctx0" brushRef="#br0" timeOffset="376">1136 418 7916,'-8'10'631,"-3"-1"0,-1-3-620,-1 0 0,1 7 1,-7-4-1,0 1 82,0 5 1,2 2-1,2 2 1,2 0-15,-1 0 1,-3 6 0,-2 0 0,2-2 23,4-2 0,-4-8 0,7 0-92,-1 1 80,3 3-53,8 2 1,8-8-1,3-3 1,2-1 24,-1-1 0,1 0 0,6-6 58,0 0-103,0 0 0,2 0 0,2 0 1,4 0-68,3 0 0,-5 0 1,5 0-1,-1 0-153,1 0 1,-7 0 0,2-2 0,-4-2-176,-2-2 1,0-1-1,0 7-518,0 0 0,-6 0-230,-1 0 1125,-7 0 0,-5-8 0,-11-3 0</inkml:trace>
  <inkml:trace contextRef="#ctx0" brushRef="#br0" timeOffset="651">1269 361 7550,'-10'8'376,"3"5"0,-1 4 0,2 2 1,1 0-119,3 0 0,2 6 0,-2 3 0,-2 1 0,-2 5-137,1 2 1,1 1 0,0 1-55,-2 0 1,-1 0 0,5-2 0,-2-2-59,-2-3 0,-1-5 1,5 3-1,-2-1-513,-2-5 1,-3-4 0,5-4-364,-2-3 1,-3-6 866,3 7 0,4-9 0,-7 5 0</inkml:trace>
  <inkml:trace contextRef="#ctx0" brushRef="#br0" timeOffset="996">1250 1 7767,'2'12'252,"5"1"0,-3-5 1,8 9-1,3 6-99,2 5 0,2 10 1,0 10-1,2 5 87,4 6 0,-4 2 0,7-4 0,-3 0-36,0 0 1,7-3-1,-7-1 20,-1-2-111,-3-9 1,-5 4 0,-1-8 0,-4 0-92,-3 0 1,-1-2 0,-7-2 0,0-5-90,0-2 1,-3 5-1,-3-7 1,-7-1-208,-3-3 1,-5-2 0,-3 0 0,-3-3-161,-3-3 0,5 2 0,-4-9 0,-1-2-356,1-2 0,3-2 790,-5 0 0,8-8 0,-5-2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2.16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418 512 8018,'0'-10'1148,"-8"1"-1019,-5 9-88,-4 0 0,-2 0 0,0 3 8,0 3 0,0-2 1,0 7-1,0-1 73,0 1 1,-2 1 0,-2 9-1,-4 3 37,-3 1 0,5 7 0,-5-7 0,3 0 68,4 3 0,8-7 0,5 4 0,1-4-139,5-2 0,2 0 0,2 0 0,2 0-67,4 0 1,11 0-1,8-2 1,-1-3-9,-3-1 1,4-7-1,2 5 1,1-3-50,-1-3 0,-2-3 0,-4-2 0,3 0-261,1 0 1,0 0-1,-6 0 1,0 0-282,0 0 1,0-7 0,0-1 0,0-1-91,0 1 1,0-5 0,0 5 667,0-3 0,8-10 0,3-8 0</inkml:trace>
  <inkml:trace contextRef="#ctx0" brushRef="#br0" timeOffset="559">854 57 7200,'13'-6'0,"0"-2"215,1-3 1,10 7 0,1-5 0,-2 3 192,-2 0 0,-2-1 0,0 7-37,0 0-351,0 0 1,-2 2 0,-5 5-55,-5 5 0,-11 5 1,-5 2-3,-1 0 1,-3 0 0,-4 0 63,4 0 1,-1-6-1,5-1 8,-1 3 0,5-4 0,-1 1 30,4 3 1,2 2 108,0 2 1,2 0-58,4 0 0,5 0 0,8-2-37,0-5 0,0 3 0,0-9 0,-2 1 137,-5 1 1,5-6 0,-4 7-1,4-3-253,2 0 0,0 1-638,0-7 16,0 0 0,0 0-1061,0 0 1718,-9 0 0,-1 0 0,-9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10.09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56 513 7765,'-19'-9'325,"6"7"422,0-4-118,9-5 1,-2 1-334,12-9 1,1 8 0,9 3-1,6 1-208,-1 1 0,0 0 0,0 4 0,2-3 42,2-1 1,7 0 0,-7 6-1,-2 0-305,-2 0 0,-2 8 0,-2 5 219,-4 4 1,-5 2-1,-8 0 1,0 2-127,0 4 1,-8-4 0,-5 4 0,-4-1-200,-2 1 0,0-4 1,0 4-1,0-4 302,0-2 1,1-2-1,-1-2 1,0-2 237,0 1 0,0 3 10,0 2 0,8-6-127,5-1 1,6-1-8,6 2 0,5-3 0,8-6-5,0 3 0,0 1 1,0-4-1,0 3-16,-1-3 0,8-2 0,-1-2 0,-2 0-61,-2 0 1,-2 0-1,0 0-388,0 0 1,0 0-337,0 0 0,0 0-27,0 0 0,0 0 1,0-2-612,0-4 0,0 1 1309,0-7 0,8-1 0,3-6 0</inkml:trace>
  <inkml:trace contextRef="#ctx0" brushRef="#br0" timeOffset="538">739 304 8561,'12'-6'0,"1"-1"208,2 3 0,8 2 0,4 2 0,1 0-36,-1 0 0,5 0 0,-5 0 0,0 0-84,1 0 0,3 0 1,-7 2-1,-6 2-101,-3 3 0,-11 1 0,3-2-40,-5 7 1,-4-2 0,-5-1 0,-5 1 117,-5-1 0,-4 1 0,-2 4 0,-3-5-5,3-2 0,2 5 0,2-4 37,0 1 0,0 1-54,0 1 1,9-1-96,3-5 0,7-2 0,7 9 49,5 2 0,-1-5 1,2 1-1,-1-1 16,-1 1 1,6-1 0,-7 5 0,3-2 16,-1 2 1,1 1 0,4 3-16,-4 0 0,1-6 0,-7 0 0,-3 1 10,-2 3 1,-2 2 0,0 0-6,0 0 1,-8 0 0,-5 0-76,-4 0 0,-2-6 0,0-3 0,0 1 46,0-1 1,-6-5-1,0 1-602,1-4 265,3 6 0,2-5 0,0 3-172,0-4 1,7-8 0,1-3-1,3-1 518,4-5 0,-7-10 0,1-5 0</inkml:trace>
  <inkml:trace contextRef="#ctx0" brushRef="#br0" timeOffset="893">1061 1 7765,'19'0'-138,"0"0"188,0 0 1,0 0 0,0 0 0,0 0 36,0 0 1,6 2 0,0 2-1,-2 4 337,-1 3 0,-3 8 1,2 8-1,2 3-118,2 3 1,0-3-1,-6 4-157,0 6-87,0-2 1,-2 10-1,-2-6 1,-5 2 114,-1-1 0,3 3 0,-5-2 0,-3-2-61,-2-2 1,-2-2 0,-2 0 0,-4 0-217,-7 0 1,-4-6 0,-2-3 0,-2 1-61,-4-1 1,2-6 0,-7 3 0,1-5-102,-1-2 1,5 0 0,-5-2 0,3-3-354,4-1 1,2-9-1,2 3 1,0-5-690,0-2 1303,8 0 0,-14-9 0,4-1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06.15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74 589 7804,'-12'0'-172,"-1"0"438,0 0 0,1-7-185,-1 1 1,9-3 219,-2 3 1,12 2 0,7-7 0,3 1-106,3-1 1,7 5 0,1-5 0,1 3-18,-1 4 0,7 2 0,-5 2 0,3 0-220,-1 0 0,-1 2 0,1 2 0,-5 4-140,-5 3 1,-9 2 0,-1 6 0,-3 0 84,-3 0 1,-3 0 0,-2-1 0,-2 1-6,-5 0 0,3 0 0,-9 0 0,-3 0 81,-8 0 0,3 0 0,-4 0 0,2 0 155,-2 0 1,4-6 0,-5-1-17,5 3 0,2 0 0,2 0 393,5-3-307,3-7 0,11 9 1,5-7-97,5-3 1,5-2-1,2-2 1,0 0 29,0 0 1,0 0-1,0 0 1,2 0-83,4 0 1,-10 0 0,4 0 0,-2 0-267,0 0 0,-5 0 0,1 0-213,2 0 0,-5 0 0,3 0-97,2 0 1,2 0 0,2 0-480,0 0 1,2-8 997,4-5 0,4-12 0,9-5 0</inkml:trace>
  <inkml:trace contextRef="#ctx0" brushRef="#br0" timeOffset="454">852 475 8019,'13'-7'299,"-1"1"1,-7-2 0,3 3 0,0-1-73,5 2 0,4-5 0,2 3 0,2 2-56,4 2 0,-4 2 0,7 0 0,-3 2-137,0 4 0,1-2 1,-7 9-1,0 0 16,-1-3 1,-1 7 0,-4-4-8,-7 4 0,-4 2 0,-2 0-307,0 0 1,-2-3-1,-4-1 1,-5-2 97,1 2 0,-7 1 1,4 3-1,-6-2 99,-6-4 0,4 4 0,-4-5 1,4 5 9,2 2 0,0-6 1,0-3-1,2 1 125,4 0 1,3-7 0,6 4 327,-3 1-239,1-7 0,8 8 1,4-6-41,7 3 1,4-1 0,2-6-1,0 0-43,0 0 0,2 0 0,2 0 0,2 0 107,-2 0 0,-1 0 1,-3 0-566,-1 0 154,1 0 1,0 0 0,0 0-269,0 0 1,0 0-1,0 0-14,0 0 1,-6 0 0,0-2-136,1-4 647,-5 4 0,8-24 0,-7 5 0</inkml:trace>
  <inkml:trace contextRef="#ctx0" brushRef="#br0" timeOffset="900">1345 1 8366,'13'0'992,"-1"2"-737,3 4 1,2-2 0,0 9 0,0 2-41,2 1 1,-4 3-1,12 0 1,-2 2-47,0 5 1,3-3 0,-5 9 0,4 1-95,3 3 1,-7 8-1,2 1 1,-3-1-172,-4 2 1,1-4 0,-2 7 0,-4-1 26,-7 1 1,3-7 0,-3 2 0,-2-4 46,-2-2 0,-4 0 1,-4-2-1,-7-2-124,-4-3 1,-2-8 0,0 3 0,1-5-59,-1-2 0,0-7 1,0 1-1,0 0-167,0-3 0,0-1 0,0-9 0,0 0-177,0 0 1,6 0-1,1 0 548,-3 0 0,-2-17 0,-2-4 0</inkml:trace>
  <inkml:trace contextRef="#ctx0" brushRef="#br0" timeOffset="1687">2806 399 8038,'-13'10'163,"0"-3"0,7 3 0,-5 3 179,3 4-317,-7 2 1,11 0 0,-9 2 0,-1 4 73,-3 7 1,2-3 0,-2 3-1,-4 2 72,0 1 0,0 1 0,2-2 1,0-5-43,0-1 1,6 3 0,3-5 0,1-3-2,5-2 1,2 0 0,4 2-136,5 2 1,3 1-1,9-9 1,0-3 13,0-1 1,0-7-1,0 5 1,0-3-11,0-3 1,2-3 0,2-2-1,2 0-160,-1 0 1,-3 0 0,-2 0-54,0 0 0,0 0 1,-3-2-1,-1-3-682,-2-1 1,-1-2-645,7 1 1542,-8-3 0,6-9 0,-7 0 0</inkml:trace>
  <inkml:trace contextRef="#ctx0" brushRef="#br0" timeOffset="2008">2350 664 7701,'0'11'-114,"3"-3"448,3-8 0,11 0 0,10 0 1,0-2-15,1-4 0,6 4 1,-3-4-1,7 3-97,6 3 1,-4 0 0,5-2 0,-7-2-143,-7-2 1,3-1 0,-7 7-974,3 0 1,-7 0-1189,2 0 2080,-12 0 0,4 0 0,-7 0 0</inkml:trace>
  <inkml:trace contextRef="#ctx0" brushRef="#br0" timeOffset="2925">3204 171 7844,'2'-12'241,"4"-1"0,-1 9 0,7-5 0,3 3-63,2 0 1,2-3 0,0 5-1,0-2 57,0 2 1,2-5 0,2 3 19,2 2 0,0 1-365,-6 3 0,-6 0 32,0 0 0,-9 9 0,0 4 1,-8 3 69,-9 3 1,-4 0 0,-2 0 0,1 0-89,-1 0 1,0 0-1,0 0 1,2 0 146,4 0 0,-2 0 0,7-2 0,0-2 236,-1-3 0,3-5-119,6 5 1,2-5-1,4 3 2,7-1 0,4-3 1,2-4-1,0 2-51,0 3 0,0-1 1,2-6-1,2 0-51,2 0 0,0 0 0,-6 0 1,0 0-329,0 0 0,-6 0 0,0 0-1700,1 0 429,3 0 1531,2 0 0,-8 0 0,-3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04.69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456 550 7829,'-19'0'35,"0"0"1,0 2 0,0 3 0,0 1 157,0-2 1,0-2-1,0-2-27,0 0 1,0 7 0,0-1-1,0 0 1,0 1 6,0-1 0,1 2 1,-1-3-1,0 3-123,0 3 1,2-5-1,2 4 1,2 1-69,-1 0 1,3-1 0,1 5 36,1-3 1,1 1 0,3 6-42,-1 0 1,0-6-1,8-3-8,4-1 0,5 5 0,8-3 13,0-1 0,0-1 0,0-7 0,0 2 7,0 3 1,-7-1-1,1-6 25,2 0 0,1-2 0,1-5 0,-2-5 3,-2-5 1,-1 0 0,7 2 0,0 3-29,0-3 0,-6-2 1,0-2-1,-1 0 17,-1 0 0,3 7 1,-5-1 35,1-2 1,-5 5 163,1-3 0,-4 7 537,-2-7-618,0 9-221,0-5 0,0 11 0,0 5 79,0 5 0,0 5 1,0 2-1,0 0 170,0 0 1,0 0 0,0 0 0,0 0-42,0 0 1,0 2-1,2 2 28,5 3-116,-5-1 1,12-6 0,-7 0-1,-3 0 10,-2 0 0,4 0 0,3-2-281,1-5 0,-3-3 0,3-7 0,1 2-191,-1 2 0,-3 1 0,5-7 0,3 0-251,2 0 0,2-3 1,-2-3 687,-5-6 0,14-5 0,-5-2 0</inkml:trace>
  <inkml:trace contextRef="#ctx0" brushRef="#br0" timeOffset="496">570 152 7829,'0'-19'-13,"2"6"1,2 1-1,5-1 20,1 3 0,-4-1 0,7 7 1,2-5 364,2-1 1,-5 4 0,1-5-1,2 3-80,2 3 0,-5 3 0,1 0 1,2-2-81,1-2 0,3-1 1,0 7-1,0 0-92,0 0 0,0 0 0,0 0 1,0 2-158,0 5 1,-6-5 0,-3 6 0,1 1-9,-1 3 1,-5-1 0,1 2 0,-4 1-179,-2 3 1,0 2 0,0 0 0,-2 0 21,-4 0 0,1 0 1,-5 0 314,1 0-134,-5 0 1,5-6 0,-5-1 0,1 3 91,-2 2 1,5-5-1,-1 1 124,3 2 1,-5-5 14,7 3-4,-1-9 0,16 11-40,3-9 0,-1 1 1,2-7-62,1 0 0,3 0 0,2 0-127,0 0 1,0 0-163,0 0 1,0 6-2895,0 0 3077,-8 9 0,5-4 0,-5 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21.69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0 722 7762,'0'-13'1444,"3"2"-1390,3 3 1,4 0 0,9 1 213,0-5-176,0 3 0,2-6 0,5 7 0,3 0 73,1-1 1,3 1-1,-5 3 1,-1-1-279,1 2 0,-3 2 1,-6 4-36,0 4 1,-2 5 0,-5 8-1,-5 0 8,-5 0 1,-2 0-1,0 2 1,-2 2 58,-5 2 0,-3 7 0,-9-5 0,0 3 21,0 3 0,-6-3 0,-3 2 1,-1 1 145,-5 3 1,4 2-1,1-2 1,-1-2 7,1-3 1,6-8 0,0 3 488,8-5-463,-2-2 0,17-2 0,0-5 55,10-6 1,7-3 0,2-6-1,0-1-33,0-2 0,0 0 0,0 4 0,0-3-100,0-1 1,0 0 0,0 6-240,0 0 1,0-7 172,0 1 0,-6 0-1385,-1 6 1022,1 0 0,0-7 1,-1 1-1,3 0-1424,2-3 1811,2 7 0,0-15 0,0 7 0</inkml:trace>
  <inkml:trace contextRef="#ctx0" brushRef="#br0" timeOffset="421">949 361 7762,'-9'11'0,"5"-3"0,-9-6 0,-1 2 75,-3 3 1,0 8-1,2-3 1,0 5 173,-6 2 0,2 2 1,-6 4-1,4 9-102,2 8 0,0 0 0,-2 9 1,-2 2-12,-2 1 1,-1 3 0,7-2 0,0-4-52,0-7 1,9 2 0,4-1-1,3-5-6,3-7 1,9-3-1,4-9 1,5 0-104,8-4 1,-3-4 0,6-1-129,-1-6 130,6-3 1,-11-3 0,6-3 0,-1-1 32,-5-2 1,-2-9 0,-2 5 0,0-3 0,0 0 1,-9 1 0,-1-7-16,-1 0 1,-6 0-1,3 0-133,-10 0 0,-3 0 0,-7 0 0,2 0-52,-1 0 1,-3 6 0,-2 3-1,0-1-63,0 1 0,0 3 1,0-3 11,0 1 1,6-3-1,3 3-494,1-1 0,3 4 733,6-7 0,-8 0 0,-3-6 0</inkml:trace>
  <inkml:trace contextRef="#ctx0" brushRef="#br0" timeOffset="801">1044 1 7849,'0'12'936,"2"1"-669,4 2 1,5 10 0,10 7 0,2 4-15,2 2 0,15 2 0,-2 2 0,2 4-84,0 3 1,-4 1 0,-2 9 0,-3 2-19,3 2 1,-7 1 0,-1-10-1,-7-1-110,-7-2 1,3-7 0,-9 7 0,-1-1-132,-3-1 0,-4-1 0,-5-6 0,-7 3-209,-10-3 1,1-2 0,-8-2 0,-3-3-364,-2-3 1,-8 2 0,-1-9 0,1-2-773,-2-2 1434,6-2 0,-15 0 0,7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27.85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36 797 7730,'-2'10'94,"-4"-4"0,1-3 266,-7-3 0,7-3 329,-1-3-589,12 4 1,5-15 0,8 7 0,2-3 32,4 0 1,3 9-1,5-2 1,-3 4-222,-3 2 1,7 0-1,-4 0 1,1 2 93,1 4 1,-7-2 0,5 7 0,-3-1-26,-4 1 0,-2-7 0,-4 5-93,-4-1 1,2-4-15,-9 9 0,-2 0 0,-8 6-13,-2 0 1,-16-1 0,3 4 0,-4 1 69,-4 2 1,-1 2 0,-5-3-1,3 1 143,3-2 0,-1 4 0,5-1 1,0-3 70,6-2 1,0-2 0,9-2 0,0-2-62,-1-3 0,3 1 0,6 6-49,0 0 0,6-7 1,3-1-1,1-3 88,5-3 1,-5 3-1,3-2 55,2-1 0,2-3 1,2-2-1,0 0 40,0 0 0,-1 0 0,1 0 47,0 0 1,0 0-1,0 0-296,0 0 0,0 0-524,0 0 290,-8-9 1,6 7-512,-5-4 0,5-5 1,2-1 1,0 1 0,0 1 774,0 1 0,0-6 0,0 5 0</inkml:trace>
  <inkml:trace contextRef="#ctx0" brushRef="#br0" timeOffset="453">871 607 7721,'0'11'255,"0"-3"1,2-10 0,4-2-1,7-3-49,3 3 0,12 2 0,1 2 1,3 0-124,0 0 1,-1-6 0,7-1 201,0 3-189,0 2 0,-2 2 0,-2 0 0,-5 0-67,-2 0 1,-1 0-1,-7 0 218,0 0-285,-9 0 0,-1 2 1,-9 4 1,-7 5 0,-1 8 0,-1 0 94,1 0 1,-7 0-1,5 2 1,-3 4-4,0 7 0,1-3 0,-7 3 0,0 0-3,0-3 1,6 5-1,1-9 1,-1 0-40,2 3 1,-3-7-1,7 4-534,3-4 1,2-2-770,2 0 0,2-8 1290,4-5 0,5-4 0,8-2 0</inkml:trace>
  <inkml:trace contextRef="#ctx0" brushRef="#br0" timeOffset="844">1288 38 7810,'2'-13'1105,"4"3"-975,7 1 1,6 3 0,4 6 59,2 0 1,3 0-1,-3 2 1,4 7 0,3 10 63,0 10 1,-1 9 0,7 6 0,-2 7-30,-4 4 1,1 4-1,-5 2 1,-1 4 8,1 2 0,-9-3 0,-7 3 1,1-4-142,-3-8 0,5 6 1,-9-8-1,-1 0-155,-3 1 1,-2-5 0,-2-1 0,-5-1 6,-5-5 0,1 4 0,-4-4 0,-4-4-131,-4-4 1,-2-9 0,4 5 0,-2-5-426,-3-8 0,1 0 0,8-9 0,3 1-610,1-1 0,7-2 1221,-7-6 0,0-8 0,-6-2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25.72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171 570 7743,'-10'0'188,"1"0"-36,9 0 1683,0 0-1468,0-9 6,0 7-168,0-6-83,0 8-114,0 0 1,-6 2 0,0 4 0,-1 7-19,-1 4 0,6 4 0,-7 4 0,1 7 100,-5 4 0,3 0 0,-1-3 1,1-1-29,-1 2 0,7-1 0,-5-1 1,3-5-28,0 1 1,-1-7 0,7 4-10,0-4 1,0-8-77,0-1 74,0-7 0,0 5 18,0-4 0,-2-3 64,-4 3-77,4-4 1,-6-4-46,8-4 1,8 1-1,5-7-83,3-3 1,3 0-1,0 0 1,0 3-47,0-3 1,2 0 0,3 1 0,1 1 61,-2-2 1,-2 5 0,0-1 0,2 3 3,3 3 0,-1 3 0,-6 2 0,0 0 102,0 0 1,0 0 0,-2 2 0,-3 3-3,-1 1 1,-2 9 0,3-3-15,-1 5 0,-9-4 1,5-3-1,-3 1-53,0-1 0,1 3 0,-7 6 3,0 0 1,-3 0 0,-3 0-1,-6 0 17,-5 0 1,-4 0 0,-3 0 0,-3-2 40,-2-5 1,3 5-1,-3-6 1,-1 1 9,1 1 1,3-7 0,-3 5 0,-1-3-50,1-3 0,6-3 0,-3-2 0,5 0-122,2 0 0,0-2 1,3-5-249,3-5 1,5 1 0,8-2 0,0-1-1183,0-3 1576,0-2 0,0-9 0,0-1 0</inkml:trace>
  <inkml:trace contextRef="#ctx0" brushRef="#br0" timeOffset="691">721 77 6226,'-19'0'78,"7"0"1,-1 0 50,-2 0 1,5 0 0,-1 2 90,3 4 1,-7-2-1,2 7-72,-4-3 1,5 5 0,-1-5-3,-2 3 1,1 2 0,-1 4 43,2-5 1,9 5-123,-2-4 1,12-3-1,7 1 1,4-3 18,2-4 0,2 5 1,4-1-1,4 1-29,1-1 0,6 5 0,-7-5 0,3 1-58,-1-1 1,-7 5-1,1-5 1,-4 3-47,-2 3 0,-6 1 0,-3 0 1,-1-2 17,-5 1 1,-2-3-1,-2 1 1,-2 1-9,-5-2 1,-3 3 0,-9-5 0,0-1-89,0 1 0,-2 3 1,-2-3-1,-3-1-135,3 1 1,2-3 0,0-6 0,-2 0-110,-2 0 1,6-2 0,6-2 367,-2-3 0,-2-16 0,-2 2 0</inkml:trace>
  <inkml:trace contextRef="#ctx0" brushRef="#br0" timeOffset="989">645 1 7468,'0'10'338,"2"-1"59,5-9 0,3-2 0,9-2 0,2-3-164,5 3 1,-5 2 0,6 2 0,1 0-81,3 0 0,-3 0 0,-1 0 0,-2 0-305,1 0 1,-1 0 0,-6 0-1,0 0-559,0 0 0,-7 0 711,1 0 0,0 0 0,6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3:18:33.27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0 646 7677,'9'-11'0,"1"3"236,1-1 1,12 5 0,-4-7 0,4 1-67,5-1 1,-5 7-1,6-2 1,-1 4-122,-5 2 1,4 0-1,-1 0 30,-3 0 1,-11 2 0,-3 4 0,-3 7-266,0 4 1,1 2 0,-9 0 0,-5 2 78,-5 4 1,-3-2 0,0 7 0,3-1 68,-3 1 1,-2-1 0,-2 5 0,0-3 32,0 3 0,2-6 0,2-1 0,5-2 45,1 1 1,-3-1-1,6-6 1,1 0 173,3 0 1,-4 0-19,0 0 1,1-2-1,12-5 2,5-5 1,-1-3 0,1 0 0,5 2-72,7-2 1,-3-1-1,6-3 1,0 0-13,5 0 0,-2 0 1,-1 0-252,-2 0 68,-1 0 0,-7 0 1,0 0-1,0 0-527,0 0 1,-7 0-93,1 0 0,0-3 317,5-3 370,1-4 0,0-9 0,0 0 0</inkml:trace>
  <inkml:trace contextRef="#ctx0" brushRef="#br0" timeOffset="558">1044 551 7801,'-19'0'0,"0"0"0,-7 0 0,1 2 0,2 2 85,2 2 1,2 7 0,0-5-1,0 1 93,0-1 0,2 7-12,4-2 1,5 4-63,8 2 0,8 0 0,5-3 0,4-1-15,2-2 1,6-1 0,3 7-1,1 0-32,5 0 0,0 0 0,-1 0 0,-3 0-48,-3 0 1,-2 0 0,-6 0-1,0 0-9,0 0 1,-8 0 0,-5 0-1,-4 0-31,-2 0 0,0 0 1,0 0-1,-2 0 1,-4 0 1,-5-7 0,-8 1 0,-2 0-20,-4-3 0,4 5 0,-6-7 0,1 1 2,1-1 0,0-1 0,6-7 1,0 0 30,0 0 0,6 0 1,0 0 110,-1 0 1,5-9-1,3-3 1,4-5-98,2-2 1,2 0 0,4-2 0,7-2 6,4-3 0,4 1 0,2 4 0,4-2-27,3-3 0,2 1 0,6 4 0,-1-2 57,1-2 0,-2-3 0,-4 5 1,-7-2 15,-4 2 1,-2 1 0,-2 3 0,-2 1-21,-3-1 1,-7 0 0,1 0 0,-6 2-58,-6 4 1,1-4 0,-7 7-1,-3-3 54,-2 0 1,-2 7-1,0-4-652,0 1 359,0 3 1,0-1 0,0 1-191,0 2 1,0 2 0,0 2 454,0 0 0,1 0 0,-1 0 0</inkml:trace>
  <inkml:trace contextRef="#ctx0" brushRef="#br0" timeOffset="925">1195 152 7752,'13'0'600,"0"3"-275,1 3 0,12 7 0,5 12 1,5 6-89,2 5 1,6 4 0,3 5 0,-1 5-58,0 5 1,5 2-1,-7 0 1,-4 2-178,-6 4 0,-2-4 0,-11 4 1,-7-4-51,-3-2 0,-5-2 1,-6-2-1,0-5 1,0-2 1,-2 5 0,-4-7 0,-7-2-11,-4-2 0,-2-4 1,-2-2-1,-2-5-416,-2-1 0,-3-3 0,5-6 1,-2 0-212,2 0 0,-5-2 0,3-4 683,2-7 0,2-4 0,2-2 0</inkml:trace>
  <inkml:trace contextRef="#ctx0" brushRef="#br0" timeOffset="1829">2770 721 7864,'8'-10'508,"-6"-1"-292,4 5 0,-6 4 0,-6-2-163,-7 8 0,-3 0 0,-3 7 1,0-1-80,0 1 1,-2 1 0,-3 7-1,-3 0 106,-2 0 1,-3 9 0,-6 1 0,0 3 85,0-1 1,2 1 0,3 6 0,3 0-32,3 0 0,3-7 0,10-1 1,3-1 30,3 1 1,1-7-1,7 2 1,3-3-158,3-3 0,7-1 0,12 1 1,6 0 26,5 0 0,2-6 1,2-2-1,2-1-88,3 1 1,5-5-1,-3 4 1,-1-1-313,0-5 1,-8 0-1,-8 1 1,-3 1-441,-4-2 1,-8-2 0,-4-4 803,-3-4 0,7-5 0,-5-8 0</inkml:trace>
  <inkml:trace contextRef="#ctx0" brushRef="#br0" timeOffset="2525">3111 96 7724,'13'-3'-442,"1"-1"0,5-2 656,4 2 0,5-7 0,-3 1 0,7-1-68,4 5 0,-5-3 1,1 3-1,-1 0-69,-1-3 0,4 7 0,-9-4 0,-2 4 61,-2 2 0,-2 0-12,0 0 1,-10 8-10,-9 5 0,-7 4 0,-8 0 1,5-3-19,2-1 1,-5-7 0,4 7-129,-1 2 0,6-5 0,-3 3-36,5 2 0,0-1 0,-2 1 23,-2-2 0,-1-1 22,7 7 1,0 0 0,0 0 11,0 0 1,9 0-1,1 0 54,1 0 1,4-6-1,-7-1 70,3 3 0,-5 2 1,4 2-61,-1 0 1,-3-6-1,-6-1-9,0 3 1,-8 0 0,-5 0 0,-4-5-23,-2-2 1,0 7 0,-2-4 0,-2 1-286,-2 1 0,-7-7 0,7 5 0,0-1-212,-3 1 0,5-7 0,-7 3 472,3-5 0,-7-2 0,5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F1589-AF7B-3B4E-A03A-33607F669BF5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59CE-88D6-744B-A745-9320D0A1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59CE-88D6-744B-A745-9320D0A127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9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884E46-A0B7-C14A-8020-1A634E5B8124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9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5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6.png"/><Relationship Id="rId30" Type="http://schemas.openxmlformats.org/officeDocument/2006/relationships/customXml" Target="../ink/ink14.xml"/><Relationship Id="rId8" Type="http://schemas.openxmlformats.org/officeDocument/2006/relationships/customXml" Target="../ink/ink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" Type="http://schemas.openxmlformats.org/officeDocument/2006/relationships/image" Target="../media/image178.png"/><Relationship Id="rId21" Type="http://schemas.openxmlformats.org/officeDocument/2006/relationships/image" Target="../media/image196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2" Type="http://schemas.openxmlformats.org/officeDocument/2006/relationships/image" Target="../media/image177.tiff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customXml" Target="../ink/ink21.xml"/><Relationship Id="rId17" Type="http://schemas.openxmlformats.org/officeDocument/2006/relationships/image" Target="../media/image27.png"/><Relationship Id="rId2" Type="http://schemas.openxmlformats.org/officeDocument/2006/relationships/customXml" Target="../ink/ink16.xml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23.png"/><Relationship Id="rId14" Type="http://schemas.openxmlformats.org/officeDocument/2006/relationships/customXml" Target="../ink/ink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33.png"/><Relationship Id="rId18" Type="http://schemas.openxmlformats.org/officeDocument/2006/relationships/customXml" Target="../ink/ink32.xml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customXml" Target="../ink/ink29.xml"/><Relationship Id="rId17" Type="http://schemas.openxmlformats.org/officeDocument/2006/relationships/image" Target="../media/image35.png"/><Relationship Id="rId2" Type="http://schemas.openxmlformats.org/officeDocument/2006/relationships/customXml" Target="../ink/ink24.xml"/><Relationship Id="rId16" Type="http://schemas.openxmlformats.org/officeDocument/2006/relationships/customXml" Target="../ink/ink31.xml"/><Relationship Id="rId20" Type="http://schemas.openxmlformats.org/officeDocument/2006/relationships/customXml" Target="../ink/ink3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customXml" Target="../ink/ink28.xml"/><Relationship Id="rId19" Type="http://schemas.openxmlformats.org/officeDocument/2006/relationships/image" Target="../media/image36.png"/><Relationship Id="rId4" Type="http://schemas.openxmlformats.org/officeDocument/2006/relationships/customXml" Target="../ink/ink25.xml"/><Relationship Id="rId9" Type="http://schemas.openxmlformats.org/officeDocument/2006/relationships/image" Target="../media/image31.png"/><Relationship Id="rId14" Type="http://schemas.openxmlformats.org/officeDocument/2006/relationships/customXml" Target="../ink/ink3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" Type="http://schemas.openxmlformats.org/officeDocument/2006/relationships/image" Target="../media/image610.png"/><Relationship Id="rId21" Type="http://schemas.openxmlformats.org/officeDocument/2006/relationships/image" Target="../media/image46.png"/><Relationship Id="rId34" Type="http://schemas.openxmlformats.org/officeDocument/2006/relationships/customXml" Target="../ink/ink49.xml"/><Relationship Id="rId7" Type="http://schemas.openxmlformats.org/officeDocument/2006/relationships/image" Target="../media/image39.png"/><Relationship Id="rId12" Type="http://schemas.openxmlformats.org/officeDocument/2006/relationships/customXml" Target="../ink/ink3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2" Type="http://schemas.openxmlformats.org/officeDocument/2006/relationships/image" Target="../media/image510.png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11" Type="http://schemas.openxmlformats.org/officeDocument/2006/relationships/image" Target="../media/image41.png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customXml" Target="../ink/ink46.xml"/><Relationship Id="rId10" Type="http://schemas.openxmlformats.org/officeDocument/2006/relationships/customXml" Target="../ink/ink37.xml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" Type="http://schemas.openxmlformats.org/officeDocument/2006/relationships/customXml" Target="../ink/ink34.xml"/><Relationship Id="rId9" Type="http://schemas.openxmlformats.org/officeDocument/2006/relationships/image" Target="../media/image40.png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49.png"/><Relationship Id="rId30" Type="http://schemas.openxmlformats.org/officeDocument/2006/relationships/customXml" Target="../ink/ink47.xml"/><Relationship Id="rId35" Type="http://schemas.openxmlformats.org/officeDocument/2006/relationships/image" Target="../media/image53.png"/><Relationship Id="rId8" Type="http://schemas.openxmlformats.org/officeDocument/2006/relationships/customXml" Target="../ink/ink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customXml" Target="../ink/ink55.xml"/><Relationship Id="rId18" Type="http://schemas.openxmlformats.org/officeDocument/2006/relationships/image" Target="../media/image62.png"/><Relationship Id="rId3" Type="http://schemas.openxmlformats.org/officeDocument/2006/relationships/customXml" Target="../ink/ink50.xml"/><Relationship Id="rId21" Type="http://schemas.openxmlformats.org/officeDocument/2006/relationships/customXml" Target="../ink/ink59.xml"/><Relationship Id="rId7" Type="http://schemas.openxmlformats.org/officeDocument/2006/relationships/customXml" Target="../ink/ink52.xml"/><Relationship Id="rId12" Type="http://schemas.openxmlformats.org/officeDocument/2006/relationships/image" Target="../media/image59.png"/><Relationship Id="rId17" Type="http://schemas.openxmlformats.org/officeDocument/2006/relationships/customXml" Target="../ink/ink57.xml"/><Relationship Id="rId2" Type="http://schemas.openxmlformats.org/officeDocument/2006/relationships/image" Target="../media/image54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customXml" Target="../ink/ink54.xml"/><Relationship Id="rId24" Type="http://schemas.openxmlformats.org/officeDocument/2006/relationships/image" Target="../media/image65.png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10" Type="http://schemas.openxmlformats.org/officeDocument/2006/relationships/image" Target="../media/image58.png"/><Relationship Id="rId19" Type="http://schemas.openxmlformats.org/officeDocument/2006/relationships/customXml" Target="../ink/ink58.xml"/><Relationship Id="rId4" Type="http://schemas.openxmlformats.org/officeDocument/2006/relationships/image" Target="../media/image55.png"/><Relationship Id="rId9" Type="http://schemas.openxmlformats.org/officeDocument/2006/relationships/customXml" Target="../ink/ink53.xml"/><Relationship Id="rId14" Type="http://schemas.openxmlformats.org/officeDocument/2006/relationships/image" Target="../media/image60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.png"/><Relationship Id="rId21" Type="http://schemas.openxmlformats.org/officeDocument/2006/relationships/customXml" Target="../ink/ink70.xml"/><Relationship Id="rId42" Type="http://schemas.openxmlformats.org/officeDocument/2006/relationships/image" Target="../media/image86.png"/><Relationship Id="rId47" Type="http://schemas.openxmlformats.org/officeDocument/2006/relationships/customXml" Target="../ink/ink83.xml"/><Relationship Id="rId63" Type="http://schemas.openxmlformats.org/officeDocument/2006/relationships/customXml" Target="../ink/ink91.xml"/><Relationship Id="rId68" Type="http://schemas.openxmlformats.org/officeDocument/2006/relationships/image" Target="../media/image99.png"/><Relationship Id="rId84" Type="http://schemas.openxmlformats.org/officeDocument/2006/relationships/image" Target="../media/image107.png"/><Relationship Id="rId16" Type="http://schemas.openxmlformats.org/officeDocument/2006/relationships/image" Target="../media/image73.png"/><Relationship Id="rId11" Type="http://schemas.openxmlformats.org/officeDocument/2006/relationships/customXml" Target="../ink/ink65.xml"/><Relationship Id="rId32" Type="http://schemas.openxmlformats.org/officeDocument/2006/relationships/image" Target="../media/image81.png"/><Relationship Id="rId37" Type="http://schemas.openxmlformats.org/officeDocument/2006/relationships/customXml" Target="../ink/ink78.xml"/><Relationship Id="rId53" Type="http://schemas.openxmlformats.org/officeDocument/2006/relationships/customXml" Target="../ink/ink86.xml"/><Relationship Id="rId58" Type="http://schemas.openxmlformats.org/officeDocument/2006/relationships/image" Target="../media/image94.png"/><Relationship Id="rId74" Type="http://schemas.openxmlformats.org/officeDocument/2006/relationships/image" Target="../media/image102.png"/><Relationship Id="rId79" Type="http://schemas.openxmlformats.org/officeDocument/2006/relationships/customXml" Target="../ink/ink99.xml"/><Relationship Id="rId5" Type="http://schemas.openxmlformats.org/officeDocument/2006/relationships/customXml" Target="../ink/ink62.xml"/><Relationship Id="rId19" Type="http://schemas.openxmlformats.org/officeDocument/2006/relationships/customXml" Target="../ink/ink69.xml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customXml" Target="../ink/ink73.xml"/><Relationship Id="rId30" Type="http://schemas.openxmlformats.org/officeDocument/2006/relationships/image" Target="../media/image80.png"/><Relationship Id="rId35" Type="http://schemas.openxmlformats.org/officeDocument/2006/relationships/customXml" Target="../ink/ink77.xml"/><Relationship Id="rId43" Type="http://schemas.openxmlformats.org/officeDocument/2006/relationships/customXml" Target="../ink/ink81.xml"/><Relationship Id="rId48" Type="http://schemas.openxmlformats.org/officeDocument/2006/relationships/image" Target="../media/image89.png"/><Relationship Id="rId56" Type="http://schemas.openxmlformats.org/officeDocument/2006/relationships/image" Target="../media/image93.png"/><Relationship Id="rId64" Type="http://schemas.openxmlformats.org/officeDocument/2006/relationships/image" Target="../media/image97.png"/><Relationship Id="rId69" Type="http://schemas.openxmlformats.org/officeDocument/2006/relationships/customXml" Target="../ink/ink94.xml"/><Relationship Id="rId77" Type="http://schemas.openxmlformats.org/officeDocument/2006/relationships/customXml" Target="../ink/ink98.xml"/><Relationship Id="rId8" Type="http://schemas.openxmlformats.org/officeDocument/2006/relationships/image" Target="../media/image69.png"/><Relationship Id="rId51" Type="http://schemas.openxmlformats.org/officeDocument/2006/relationships/customXml" Target="../ink/ink85.xml"/><Relationship Id="rId72" Type="http://schemas.openxmlformats.org/officeDocument/2006/relationships/image" Target="../media/image101.png"/><Relationship Id="rId80" Type="http://schemas.openxmlformats.org/officeDocument/2006/relationships/image" Target="../media/image105.png"/><Relationship Id="rId85" Type="http://schemas.openxmlformats.org/officeDocument/2006/relationships/customXml" Target="../ink/ink102.xml"/><Relationship Id="rId3" Type="http://schemas.openxmlformats.org/officeDocument/2006/relationships/customXml" Target="../ink/ink61.xml"/><Relationship Id="rId12" Type="http://schemas.openxmlformats.org/officeDocument/2006/relationships/image" Target="../media/image71.png"/><Relationship Id="rId17" Type="http://schemas.openxmlformats.org/officeDocument/2006/relationships/customXml" Target="../ink/ink68.xml"/><Relationship Id="rId25" Type="http://schemas.openxmlformats.org/officeDocument/2006/relationships/customXml" Target="../ink/ink72.xml"/><Relationship Id="rId33" Type="http://schemas.openxmlformats.org/officeDocument/2006/relationships/customXml" Target="../ink/ink76.xml"/><Relationship Id="rId38" Type="http://schemas.openxmlformats.org/officeDocument/2006/relationships/image" Target="../media/image84.png"/><Relationship Id="rId46" Type="http://schemas.openxmlformats.org/officeDocument/2006/relationships/image" Target="../media/image88.png"/><Relationship Id="rId59" Type="http://schemas.openxmlformats.org/officeDocument/2006/relationships/customXml" Target="../ink/ink89.xml"/><Relationship Id="rId67" Type="http://schemas.openxmlformats.org/officeDocument/2006/relationships/customXml" Target="../ink/ink93.xml"/><Relationship Id="rId20" Type="http://schemas.openxmlformats.org/officeDocument/2006/relationships/image" Target="../media/image75.png"/><Relationship Id="rId41" Type="http://schemas.openxmlformats.org/officeDocument/2006/relationships/customXml" Target="../ink/ink80.xml"/><Relationship Id="rId54" Type="http://schemas.openxmlformats.org/officeDocument/2006/relationships/image" Target="../media/image92.png"/><Relationship Id="rId62" Type="http://schemas.openxmlformats.org/officeDocument/2006/relationships/image" Target="../media/image96.png"/><Relationship Id="rId70" Type="http://schemas.openxmlformats.org/officeDocument/2006/relationships/image" Target="../media/image100.png"/><Relationship Id="rId75" Type="http://schemas.openxmlformats.org/officeDocument/2006/relationships/customXml" Target="../ink/ink97.xml"/><Relationship Id="rId83" Type="http://schemas.openxmlformats.org/officeDocument/2006/relationships/customXml" Target="../ink/ink101.xml"/><Relationship Id="rId88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5" Type="http://schemas.openxmlformats.org/officeDocument/2006/relationships/customXml" Target="../ink/ink67.xml"/><Relationship Id="rId23" Type="http://schemas.openxmlformats.org/officeDocument/2006/relationships/customXml" Target="../ink/ink71.xml"/><Relationship Id="rId28" Type="http://schemas.openxmlformats.org/officeDocument/2006/relationships/image" Target="../media/image79.png"/><Relationship Id="rId36" Type="http://schemas.openxmlformats.org/officeDocument/2006/relationships/image" Target="../media/image83.png"/><Relationship Id="rId49" Type="http://schemas.openxmlformats.org/officeDocument/2006/relationships/customXml" Target="../ink/ink84.xml"/><Relationship Id="rId57" Type="http://schemas.openxmlformats.org/officeDocument/2006/relationships/customXml" Target="../ink/ink88.xml"/><Relationship Id="rId10" Type="http://schemas.openxmlformats.org/officeDocument/2006/relationships/image" Target="../media/image70.png"/><Relationship Id="rId31" Type="http://schemas.openxmlformats.org/officeDocument/2006/relationships/customXml" Target="../ink/ink75.xml"/><Relationship Id="rId44" Type="http://schemas.openxmlformats.org/officeDocument/2006/relationships/image" Target="../media/image87.png"/><Relationship Id="rId52" Type="http://schemas.openxmlformats.org/officeDocument/2006/relationships/image" Target="../media/image91.png"/><Relationship Id="rId60" Type="http://schemas.openxmlformats.org/officeDocument/2006/relationships/image" Target="../media/image95.png"/><Relationship Id="rId65" Type="http://schemas.openxmlformats.org/officeDocument/2006/relationships/customXml" Target="../ink/ink92.xml"/><Relationship Id="rId73" Type="http://schemas.openxmlformats.org/officeDocument/2006/relationships/customXml" Target="../ink/ink96.xml"/><Relationship Id="rId78" Type="http://schemas.openxmlformats.org/officeDocument/2006/relationships/image" Target="../media/image104.png"/><Relationship Id="rId81" Type="http://schemas.openxmlformats.org/officeDocument/2006/relationships/customXml" Target="../ink/ink100.xml"/><Relationship Id="rId86" Type="http://schemas.openxmlformats.org/officeDocument/2006/relationships/image" Target="../media/image108.png"/><Relationship Id="rId4" Type="http://schemas.openxmlformats.org/officeDocument/2006/relationships/image" Target="../media/image67.png"/><Relationship Id="rId9" Type="http://schemas.openxmlformats.org/officeDocument/2006/relationships/customXml" Target="../ink/ink64.xml"/><Relationship Id="rId13" Type="http://schemas.openxmlformats.org/officeDocument/2006/relationships/customXml" Target="../ink/ink66.xml"/><Relationship Id="rId18" Type="http://schemas.openxmlformats.org/officeDocument/2006/relationships/image" Target="../media/image74.png"/><Relationship Id="rId39" Type="http://schemas.openxmlformats.org/officeDocument/2006/relationships/customXml" Target="../ink/ink79.xml"/><Relationship Id="rId34" Type="http://schemas.openxmlformats.org/officeDocument/2006/relationships/image" Target="../media/image82.png"/><Relationship Id="rId50" Type="http://schemas.openxmlformats.org/officeDocument/2006/relationships/image" Target="../media/image90.png"/><Relationship Id="rId55" Type="http://schemas.openxmlformats.org/officeDocument/2006/relationships/customXml" Target="../ink/ink87.xml"/><Relationship Id="rId76" Type="http://schemas.openxmlformats.org/officeDocument/2006/relationships/image" Target="../media/image103.png"/><Relationship Id="rId7" Type="http://schemas.openxmlformats.org/officeDocument/2006/relationships/customXml" Target="../ink/ink63.xml"/><Relationship Id="rId71" Type="http://schemas.openxmlformats.org/officeDocument/2006/relationships/customXml" Target="../ink/ink95.xml"/><Relationship Id="rId2" Type="http://schemas.openxmlformats.org/officeDocument/2006/relationships/image" Target="../media/image66.png"/><Relationship Id="rId29" Type="http://schemas.openxmlformats.org/officeDocument/2006/relationships/customXml" Target="../ink/ink74.xml"/><Relationship Id="rId24" Type="http://schemas.openxmlformats.org/officeDocument/2006/relationships/image" Target="../media/image77.png"/><Relationship Id="rId40" Type="http://schemas.openxmlformats.org/officeDocument/2006/relationships/image" Target="../media/image85.png"/><Relationship Id="rId45" Type="http://schemas.openxmlformats.org/officeDocument/2006/relationships/customXml" Target="../ink/ink82.xml"/><Relationship Id="rId66" Type="http://schemas.openxmlformats.org/officeDocument/2006/relationships/image" Target="../media/image98.png"/><Relationship Id="rId87" Type="http://schemas.openxmlformats.org/officeDocument/2006/relationships/customXml" Target="../ink/ink103.xml"/><Relationship Id="rId61" Type="http://schemas.openxmlformats.org/officeDocument/2006/relationships/customXml" Target="../ink/ink90.xml"/><Relationship Id="rId82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.xml"/><Relationship Id="rId18" Type="http://schemas.openxmlformats.org/officeDocument/2006/relationships/image" Target="../media/image118.png"/><Relationship Id="rId26" Type="http://schemas.openxmlformats.org/officeDocument/2006/relationships/image" Target="../media/image122.png"/><Relationship Id="rId39" Type="http://schemas.openxmlformats.org/officeDocument/2006/relationships/customXml" Target="../ink/ink122.xml"/><Relationship Id="rId21" Type="http://schemas.openxmlformats.org/officeDocument/2006/relationships/customXml" Target="../ink/ink113.xml"/><Relationship Id="rId34" Type="http://schemas.openxmlformats.org/officeDocument/2006/relationships/image" Target="../media/image126.png"/><Relationship Id="rId42" Type="http://schemas.openxmlformats.org/officeDocument/2006/relationships/image" Target="../media/image130.png"/><Relationship Id="rId7" Type="http://schemas.openxmlformats.org/officeDocument/2006/relationships/customXml" Target="../ink/ink106.xml"/><Relationship Id="rId2" Type="http://schemas.openxmlformats.org/officeDocument/2006/relationships/image" Target="../media/image110.png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customXml" Target="../ink/ink117.xml"/><Relationship Id="rId41" Type="http://schemas.openxmlformats.org/officeDocument/2006/relationships/customXml" Target="../ink/ink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customXml" Target="../ink/ink108.xml"/><Relationship Id="rId24" Type="http://schemas.openxmlformats.org/officeDocument/2006/relationships/image" Target="../media/image121.png"/><Relationship Id="rId32" Type="http://schemas.openxmlformats.org/officeDocument/2006/relationships/image" Target="../media/image125.png"/><Relationship Id="rId37" Type="http://schemas.openxmlformats.org/officeDocument/2006/relationships/customXml" Target="../ink/ink121.xml"/><Relationship Id="rId40" Type="http://schemas.openxmlformats.org/officeDocument/2006/relationships/image" Target="../media/image129.png"/><Relationship Id="rId5" Type="http://schemas.openxmlformats.org/officeDocument/2006/relationships/customXml" Target="../ink/ink105.xml"/><Relationship Id="rId15" Type="http://schemas.openxmlformats.org/officeDocument/2006/relationships/customXml" Target="../ink/ink110.xml"/><Relationship Id="rId23" Type="http://schemas.openxmlformats.org/officeDocument/2006/relationships/customXml" Target="../ink/ink114.xml"/><Relationship Id="rId28" Type="http://schemas.openxmlformats.org/officeDocument/2006/relationships/image" Target="../media/image123.png"/><Relationship Id="rId36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customXml" Target="../ink/ink112.xml"/><Relationship Id="rId31" Type="http://schemas.openxmlformats.org/officeDocument/2006/relationships/customXml" Target="../ink/ink118.xml"/><Relationship Id="rId4" Type="http://schemas.openxmlformats.org/officeDocument/2006/relationships/image" Target="../media/image111.png"/><Relationship Id="rId9" Type="http://schemas.openxmlformats.org/officeDocument/2006/relationships/customXml" Target="../ink/ink107.xml"/><Relationship Id="rId14" Type="http://schemas.openxmlformats.org/officeDocument/2006/relationships/image" Target="../media/image116.png"/><Relationship Id="rId22" Type="http://schemas.openxmlformats.org/officeDocument/2006/relationships/image" Target="../media/image120.png"/><Relationship Id="rId27" Type="http://schemas.openxmlformats.org/officeDocument/2006/relationships/customXml" Target="../ink/ink116.xml"/><Relationship Id="rId30" Type="http://schemas.openxmlformats.org/officeDocument/2006/relationships/image" Target="../media/image124.png"/><Relationship Id="rId35" Type="http://schemas.openxmlformats.org/officeDocument/2006/relationships/customXml" Target="../ink/ink120.xml"/><Relationship Id="rId8" Type="http://schemas.openxmlformats.org/officeDocument/2006/relationships/image" Target="../media/image113.png"/><Relationship Id="rId3" Type="http://schemas.openxmlformats.org/officeDocument/2006/relationships/customXml" Target="../ink/ink104.xml"/><Relationship Id="rId12" Type="http://schemas.openxmlformats.org/officeDocument/2006/relationships/image" Target="../media/image115.png"/><Relationship Id="rId17" Type="http://schemas.openxmlformats.org/officeDocument/2006/relationships/customXml" Target="../ink/ink111.xml"/><Relationship Id="rId25" Type="http://schemas.openxmlformats.org/officeDocument/2006/relationships/customXml" Target="../ink/ink115.xml"/><Relationship Id="rId33" Type="http://schemas.openxmlformats.org/officeDocument/2006/relationships/customXml" Target="../ink/ink119.xml"/><Relationship Id="rId38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129.xml"/><Relationship Id="rId3" Type="http://schemas.openxmlformats.org/officeDocument/2006/relationships/customXml" Target="../ink/ink124.xml"/><Relationship Id="rId7" Type="http://schemas.openxmlformats.org/officeDocument/2006/relationships/customXml" Target="../ink/ink126.xml"/><Relationship Id="rId12" Type="http://schemas.openxmlformats.org/officeDocument/2006/relationships/image" Target="../media/image135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customXml" Target="../ink/ink128.xml"/><Relationship Id="rId5" Type="http://schemas.openxmlformats.org/officeDocument/2006/relationships/customXml" Target="../ink/ink125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customXml" Target="../ink/ink127.xml"/><Relationship Id="rId1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139.xml"/><Relationship Id="rId42" Type="http://schemas.openxmlformats.org/officeDocument/2006/relationships/image" Target="../media/image156.png"/><Relationship Id="rId47" Type="http://schemas.openxmlformats.org/officeDocument/2006/relationships/customXml" Target="../ink/ink152.xml"/><Relationship Id="rId63" Type="http://schemas.openxmlformats.org/officeDocument/2006/relationships/customXml" Target="../ink/ink160.xml"/><Relationship Id="rId68" Type="http://schemas.openxmlformats.org/officeDocument/2006/relationships/image" Target="../media/image169.png"/><Relationship Id="rId16" Type="http://schemas.openxmlformats.org/officeDocument/2006/relationships/image" Target="../media/image143.png"/><Relationship Id="rId11" Type="http://schemas.openxmlformats.org/officeDocument/2006/relationships/customXml" Target="../ink/ink134.xml"/><Relationship Id="rId32" Type="http://schemas.openxmlformats.org/officeDocument/2006/relationships/image" Target="../media/image151.png"/><Relationship Id="rId37" Type="http://schemas.openxmlformats.org/officeDocument/2006/relationships/customXml" Target="../ink/ink147.xml"/><Relationship Id="rId53" Type="http://schemas.openxmlformats.org/officeDocument/2006/relationships/customXml" Target="../ink/ink155.xml"/><Relationship Id="rId58" Type="http://schemas.openxmlformats.org/officeDocument/2006/relationships/image" Target="../media/image164.png"/><Relationship Id="rId74" Type="http://schemas.openxmlformats.org/officeDocument/2006/relationships/image" Target="../media/image172.png"/><Relationship Id="rId79" Type="http://schemas.openxmlformats.org/officeDocument/2006/relationships/customXml" Target="../ink/ink168.xml"/><Relationship Id="rId5" Type="http://schemas.openxmlformats.org/officeDocument/2006/relationships/customXml" Target="../ink/ink131.xml"/><Relationship Id="rId61" Type="http://schemas.openxmlformats.org/officeDocument/2006/relationships/customXml" Target="../ink/ink159.xml"/><Relationship Id="rId82" Type="http://schemas.openxmlformats.org/officeDocument/2006/relationships/image" Target="../media/image176.png"/><Relationship Id="rId19" Type="http://schemas.openxmlformats.org/officeDocument/2006/relationships/customXml" Target="../ink/ink138.xml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142.xml"/><Relationship Id="rId30" Type="http://schemas.openxmlformats.org/officeDocument/2006/relationships/image" Target="../media/image150.png"/><Relationship Id="rId35" Type="http://schemas.openxmlformats.org/officeDocument/2006/relationships/customXml" Target="../ink/ink146.xml"/><Relationship Id="rId43" Type="http://schemas.openxmlformats.org/officeDocument/2006/relationships/customXml" Target="../ink/ink150.xml"/><Relationship Id="rId48" Type="http://schemas.openxmlformats.org/officeDocument/2006/relationships/image" Target="../media/image159.png"/><Relationship Id="rId56" Type="http://schemas.openxmlformats.org/officeDocument/2006/relationships/image" Target="../media/image163.png"/><Relationship Id="rId64" Type="http://schemas.openxmlformats.org/officeDocument/2006/relationships/image" Target="../media/image167.png"/><Relationship Id="rId69" Type="http://schemas.openxmlformats.org/officeDocument/2006/relationships/customXml" Target="../ink/ink163.xml"/><Relationship Id="rId77" Type="http://schemas.openxmlformats.org/officeDocument/2006/relationships/customXml" Target="../ink/ink167.xml"/><Relationship Id="rId8" Type="http://schemas.openxmlformats.org/officeDocument/2006/relationships/image" Target="../media/image139.png"/><Relationship Id="rId51" Type="http://schemas.openxmlformats.org/officeDocument/2006/relationships/customXml" Target="../ink/ink154.xml"/><Relationship Id="rId72" Type="http://schemas.openxmlformats.org/officeDocument/2006/relationships/image" Target="../media/image171.png"/><Relationship Id="rId80" Type="http://schemas.openxmlformats.org/officeDocument/2006/relationships/image" Target="../media/image175.png"/><Relationship Id="rId3" Type="http://schemas.openxmlformats.org/officeDocument/2006/relationships/customXml" Target="../ink/ink130.xml"/><Relationship Id="rId12" Type="http://schemas.openxmlformats.org/officeDocument/2006/relationships/image" Target="../media/image141.png"/><Relationship Id="rId17" Type="http://schemas.openxmlformats.org/officeDocument/2006/relationships/customXml" Target="../ink/ink137.xml"/><Relationship Id="rId25" Type="http://schemas.openxmlformats.org/officeDocument/2006/relationships/customXml" Target="../ink/ink141.xml"/><Relationship Id="rId33" Type="http://schemas.openxmlformats.org/officeDocument/2006/relationships/customXml" Target="../ink/ink145.xml"/><Relationship Id="rId38" Type="http://schemas.openxmlformats.org/officeDocument/2006/relationships/image" Target="../media/image154.png"/><Relationship Id="rId46" Type="http://schemas.openxmlformats.org/officeDocument/2006/relationships/image" Target="../media/image158.png"/><Relationship Id="rId59" Type="http://schemas.openxmlformats.org/officeDocument/2006/relationships/customXml" Target="../ink/ink158.xml"/><Relationship Id="rId67" Type="http://schemas.openxmlformats.org/officeDocument/2006/relationships/customXml" Target="../ink/ink162.xml"/><Relationship Id="rId20" Type="http://schemas.openxmlformats.org/officeDocument/2006/relationships/image" Target="../media/image145.png"/><Relationship Id="rId41" Type="http://schemas.openxmlformats.org/officeDocument/2006/relationships/customXml" Target="../ink/ink149.xml"/><Relationship Id="rId54" Type="http://schemas.openxmlformats.org/officeDocument/2006/relationships/image" Target="../media/image162.png"/><Relationship Id="rId62" Type="http://schemas.openxmlformats.org/officeDocument/2006/relationships/image" Target="../media/image166.png"/><Relationship Id="rId70" Type="http://schemas.openxmlformats.org/officeDocument/2006/relationships/image" Target="../media/image170.png"/><Relationship Id="rId75" Type="http://schemas.openxmlformats.org/officeDocument/2006/relationships/customXml" Target="../ink/ink1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5" Type="http://schemas.openxmlformats.org/officeDocument/2006/relationships/customXml" Target="../ink/ink136.xml"/><Relationship Id="rId23" Type="http://schemas.openxmlformats.org/officeDocument/2006/relationships/customXml" Target="../ink/ink140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153.xml"/><Relationship Id="rId57" Type="http://schemas.openxmlformats.org/officeDocument/2006/relationships/customXml" Target="../ink/ink157.xml"/><Relationship Id="rId10" Type="http://schemas.openxmlformats.org/officeDocument/2006/relationships/image" Target="../media/image140.png"/><Relationship Id="rId31" Type="http://schemas.openxmlformats.org/officeDocument/2006/relationships/customXml" Target="../ink/ink144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161.xml"/><Relationship Id="rId73" Type="http://schemas.openxmlformats.org/officeDocument/2006/relationships/customXml" Target="../ink/ink165.xml"/><Relationship Id="rId78" Type="http://schemas.openxmlformats.org/officeDocument/2006/relationships/image" Target="../media/image174.png"/><Relationship Id="rId81" Type="http://schemas.openxmlformats.org/officeDocument/2006/relationships/customXml" Target="../ink/ink169.xml"/><Relationship Id="rId4" Type="http://schemas.openxmlformats.org/officeDocument/2006/relationships/image" Target="../media/image137.png"/><Relationship Id="rId9" Type="http://schemas.openxmlformats.org/officeDocument/2006/relationships/customXml" Target="../ink/ink133.xml"/><Relationship Id="rId13" Type="http://schemas.openxmlformats.org/officeDocument/2006/relationships/customXml" Target="../ink/ink135.xml"/><Relationship Id="rId18" Type="http://schemas.openxmlformats.org/officeDocument/2006/relationships/image" Target="../media/image144.png"/><Relationship Id="rId39" Type="http://schemas.openxmlformats.org/officeDocument/2006/relationships/customXml" Target="../ink/ink148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156.xml"/><Relationship Id="rId76" Type="http://schemas.openxmlformats.org/officeDocument/2006/relationships/image" Target="../media/image173.png"/><Relationship Id="rId7" Type="http://schemas.openxmlformats.org/officeDocument/2006/relationships/customXml" Target="../ink/ink132.xml"/><Relationship Id="rId71" Type="http://schemas.openxmlformats.org/officeDocument/2006/relationships/customXml" Target="../ink/ink164.xml"/><Relationship Id="rId2" Type="http://schemas.openxmlformats.org/officeDocument/2006/relationships/image" Target="../media/image110.png"/><Relationship Id="rId29" Type="http://schemas.openxmlformats.org/officeDocument/2006/relationships/customXml" Target="../ink/ink143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151.xml"/><Relationship Id="rId66" Type="http://schemas.openxmlformats.org/officeDocument/2006/relationships/image" Target="../media/image1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" pitchFamily="2" charset="0"/>
              </a:rPr>
              <a:t>Indices the basics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53896" y="0"/>
            <a:ext cx="2238103" cy="58477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fld id="{6899F5F8-398B-7C47-BBB2-E7AB0351676B}" type="datetime1">
              <a:rPr lang="en-GB" sz="3200" smtClean="0">
                <a:solidFill>
                  <a:schemeClr val="bg1"/>
                </a:solidFill>
                <a:latin typeface="Times" pitchFamily="2" charset="0"/>
              </a:rPr>
              <a:t>14/01/2020</a:t>
            </a:fld>
            <a:endParaRPr lang="en-US" sz="32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2BEE69-AE7D-E046-98F5-1A5682001DD1}"/>
              </a:ext>
            </a:extLst>
          </p:cNvPr>
          <p:cNvSpPr/>
          <p:nvPr/>
        </p:nvSpPr>
        <p:spPr>
          <a:xfrm>
            <a:off x="336383" y="1573863"/>
            <a:ext cx="8187263" cy="38621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" y="584771"/>
            <a:ext cx="417022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itchFamily="2" charset="0"/>
              </a:rPr>
              <a:t>LO: Can I simplify indices?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F8E453-51C2-6646-B3F8-375E8B968B81}"/>
              </a:ext>
            </a:extLst>
          </p:cNvPr>
          <p:cNvSpPr txBox="1"/>
          <p:nvPr/>
        </p:nvSpPr>
        <p:spPr>
          <a:xfrm>
            <a:off x="336383" y="169276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11F76F-9C80-3D40-B687-8C6580728C05}"/>
                  </a:ext>
                </a:extLst>
              </p:cNvPr>
              <p:cNvSpPr txBox="1"/>
              <p:nvPr/>
            </p:nvSpPr>
            <p:spPr>
              <a:xfrm>
                <a:off x="372387" y="1844824"/>
                <a:ext cx="58326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Calculate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10−2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Work out the value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Calculate the area of the triangle.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11F76F-9C80-3D40-B687-8C6580728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87" y="1844824"/>
                <a:ext cx="5832648" cy="1938992"/>
              </a:xfrm>
              <a:prstGeom prst="rect">
                <a:avLst/>
              </a:prstGeom>
              <a:blipFill>
                <a:blip r:embed="rId3"/>
                <a:stretch>
                  <a:fillRect l="-651" t="-129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sosceles Triangle 4">
            <a:extLst>
              <a:ext uri="{FF2B5EF4-FFF2-40B4-BE49-F238E27FC236}">
                <a16:creationId xmlns:a16="http://schemas.microsoft.com/office/drawing/2014/main" id="{3A375EFC-F572-744D-9C85-88FB22E7D263}"/>
              </a:ext>
            </a:extLst>
          </p:cNvPr>
          <p:cNvSpPr/>
          <p:nvPr/>
        </p:nvSpPr>
        <p:spPr>
          <a:xfrm>
            <a:off x="1030174" y="3816412"/>
            <a:ext cx="2016224" cy="1296144"/>
          </a:xfrm>
          <a:prstGeom prst="triangle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52997D-85FC-B442-B67F-ABC01C36E984}"/>
              </a:ext>
            </a:extLst>
          </p:cNvPr>
          <p:cNvSpPr/>
          <p:nvPr/>
        </p:nvSpPr>
        <p:spPr>
          <a:xfrm>
            <a:off x="1030174" y="4896532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71F9F-6061-1B46-B5F1-94FF7E2C97CD}"/>
              </a:ext>
            </a:extLst>
          </p:cNvPr>
          <p:cNvSpPr txBox="1"/>
          <p:nvPr/>
        </p:nvSpPr>
        <p:spPr>
          <a:xfrm>
            <a:off x="336383" y="4320468"/>
            <a:ext cx="6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1A5D3-BAD6-384E-8F3C-EE9FD1A1FCC1}"/>
              </a:ext>
            </a:extLst>
          </p:cNvPr>
          <p:cNvSpPr txBox="1"/>
          <p:nvPr/>
        </p:nvSpPr>
        <p:spPr>
          <a:xfrm>
            <a:off x="1534230" y="5066682"/>
            <a:ext cx="6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060153-F091-C144-BBA0-0E0C7BE29DF0}"/>
                  </a:ext>
                </a:extLst>
              </p14:cNvPr>
              <p14:cNvContentPartPr/>
              <p14:nvPr/>
            </p14:nvContentPartPr>
            <p14:xfrm>
              <a:off x="3312010" y="1991973"/>
              <a:ext cx="163440" cy="20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060153-F091-C144-BBA0-0E0C7BE29D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6530" y="1976853"/>
                <a:ext cx="1936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F1AADB-3E06-6244-966D-3657940DAB0E}"/>
                  </a:ext>
                </a:extLst>
              </p14:cNvPr>
              <p14:cNvContentPartPr/>
              <p14:nvPr/>
            </p14:nvContentPartPr>
            <p14:xfrm>
              <a:off x="3310570" y="2097093"/>
              <a:ext cx="134640" cy="2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F1AADB-3E06-6244-966D-3657940DAB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5450" y="2081973"/>
                <a:ext cx="1652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E08C20-5582-A84E-8674-E1C84F27DDF2}"/>
                  </a:ext>
                </a:extLst>
              </p14:cNvPr>
              <p14:cNvContentPartPr/>
              <p14:nvPr/>
            </p14:nvContentPartPr>
            <p14:xfrm>
              <a:off x="5052610" y="1873893"/>
              <a:ext cx="200880" cy="157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E08C20-5582-A84E-8674-E1C84F27DD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7490" y="1858413"/>
                <a:ext cx="23148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21">
                <a:extLst>
                  <a:ext uri="{FF2B5EF4-FFF2-40B4-BE49-F238E27FC236}">
                    <a16:creationId xmlns:a16="http://schemas.microsoft.com/office/drawing/2014/main" id="{0AFA71F3-7DF8-4E45-B7A1-9547CB7BAE55}"/>
                  </a:ext>
                </a:extLst>
              </p14:cNvPr>
              <p14:cNvContentPartPr/>
              <p14:nvPr/>
            </p14:nvContentPartPr>
            <p14:xfrm>
              <a:off x="3658690" y="1883613"/>
              <a:ext cx="1197000" cy="236880"/>
            </p14:xfrm>
          </p:contentPart>
        </mc:Choice>
        <mc:Fallback>
          <p:pic>
            <p:nvPicPr>
              <p:cNvPr id="20" name="Ink 21">
                <a:extLst>
                  <a:ext uri="{FF2B5EF4-FFF2-40B4-BE49-F238E27FC236}">
                    <a16:creationId xmlns:a16="http://schemas.microsoft.com/office/drawing/2014/main" id="{0AFA71F3-7DF8-4E45-B7A1-9547CB7BAE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43570" y="1868516"/>
                <a:ext cx="1227600" cy="267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CD797F-84F6-B842-87AE-CA4FCD60340A}"/>
                  </a:ext>
                </a:extLst>
              </p14:cNvPr>
              <p14:cNvContentPartPr/>
              <p14:nvPr/>
            </p14:nvContentPartPr>
            <p14:xfrm>
              <a:off x="4836359" y="2642942"/>
              <a:ext cx="663480" cy="40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CD797F-84F6-B842-87AE-CA4FCD6034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64719" y="2498942"/>
                <a:ext cx="80712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85583F8-F70D-BA48-A961-2AC4DDCCCA7F}"/>
                  </a:ext>
                </a:extLst>
              </p14:cNvPr>
              <p14:cNvContentPartPr/>
              <p14:nvPr/>
            </p14:nvContentPartPr>
            <p14:xfrm>
              <a:off x="3537119" y="2673902"/>
              <a:ext cx="160560" cy="22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85583F8-F70D-BA48-A961-2AC4DDCCCA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65479" y="2530262"/>
                <a:ext cx="3042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97C6F-6BC8-3A4E-957D-5A6934304E59}"/>
                  </a:ext>
                </a:extLst>
              </p14:cNvPr>
              <p14:cNvContentPartPr/>
              <p14:nvPr/>
            </p14:nvContentPartPr>
            <p14:xfrm>
              <a:off x="938639" y="2981342"/>
              <a:ext cx="747720" cy="26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97C6F-6BC8-3A4E-957D-5A6934304E5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6999" y="2837702"/>
                <a:ext cx="8913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59FC3B6-0F06-D642-A647-1AEDFE13D552}"/>
                  </a:ext>
                </a:extLst>
              </p14:cNvPr>
              <p14:cNvContentPartPr/>
              <p14:nvPr/>
            </p14:nvContentPartPr>
            <p14:xfrm>
              <a:off x="3937799" y="2669582"/>
              <a:ext cx="218520" cy="22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59FC3B6-0F06-D642-A647-1AEDFE13D55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5799" y="2525582"/>
                <a:ext cx="3621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21782376-F755-6244-B8E7-0A92F609F97D}"/>
                  </a:ext>
                </a:extLst>
              </p14:cNvPr>
              <p14:cNvContentPartPr/>
              <p14:nvPr/>
            </p14:nvContentPartPr>
            <p14:xfrm>
              <a:off x="5032559" y="2847422"/>
              <a:ext cx="1935720" cy="405360"/>
            </p14:xfrm>
          </p:contentPart>
        </mc:Choice>
        <mc:Fallback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21782376-F755-6244-B8E7-0A92F609F97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17436" y="2832302"/>
                <a:ext cx="1966326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4F0C7F-EFB5-D242-884F-64698E006DA1}"/>
                  </a:ext>
                </a:extLst>
              </p14:cNvPr>
              <p14:cNvContentPartPr/>
              <p14:nvPr/>
            </p14:nvContentPartPr>
            <p14:xfrm>
              <a:off x="3488159" y="4418102"/>
              <a:ext cx="173880" cy="1782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4F0C7F-EFB5-D242-884F-64698E006D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73039" y="4402982"/>
                <a:ext cx="2044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CBFDE3C-FD61-3641-9449-5BC1DFC529DB}"/>
                  </a:ext>
                </a:extLst>
              </p14:cNvPr>
              <p14:cNvContentPartPr/>
              <p14:nvPr/>
            </p14:nvContentPartPr>
            <p14:xfrm>
              <a:off x="4168919" y="4195622"/>
              <a:ext cx="178200" cy="9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CBFDE3C-FD61-3641-9449-5BC1DFC529D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53799" y="4180502"/>
                <a:ext cx="2088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64104A9-E26F-7F47-96D4-710448FB509A}"/>
                  </a:ext>
                </a:extLst>
              </p14:cNvPr>
              <p14:cNvContentPartPr/>
              <p14:nvPr/>
            </p14:nvContentPartPr>
            <p14:xfrm>
              <a:off x="4180439" y="4333502"/>
              <a:ext cx="211320" cy="36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64104A9-E26F-7F47-96D4-710448FB50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64959" y="4318382"/>
                <a:ext cx="2419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8" name="Ink 69">
                <a:extLst>
                  <a:ext uri="{FF2B5EF4-FFF2-40B4-BE49-F238E27FC236}">
                    <a16:creationId xmlns:a16="http://schemas.microsoft.com/office/drawing/2014/main" id="{5451A4AE-E1E2-1747-ADBD-0902DBC3C050}"/>
                  </a:ext>
                </a:extLst>
              </p14:cNvPr>
              <p14:cNvContentPartPr/>
              <p14:nvPr/>
            </p14:nvContentPartPr>
            <p14:xfrm>
              <a:off x="4631879" y="3812942"/>
              <a:ext cx="1996920" cy="534600"/>
            </p14:xfrm>
          </p:contentPart>
        </mc:Choice>
        <mc:Fallback>
          <p:pic>
            <p:nvPicPr>
              <p:cNvPr id="68" name="Ink 69">
                <a:extLst>
                  <a:ext uri="{FF2B5EF4-FFF2-40B4-BE49-F238E27FC236}">
                    <a16:creationId xmlns:a16="http://schemas.microsoft.com/office/drawing/2014/main" id="{5451A4AE-E1E2-1747-ADBD-0902DBC3C05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16402" y="3797812"/>
                <a:ext cx="2027514" cy="565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9" name="Ink 70">
                <a:extLst>
                  <a:ext uri="{FF2B5EF4-FFF2-40B4-BE49-F238E27FC236}">
                    <a16:creationId xmlns:a16="http://schemas.microsoft.com/office/drawing/2014/main" id="{B9E12C7B-D225-284A-8F49-A7BFC88BCC60}"/>
                  </a:ext>
                </a:extLst>
              </p14:cNvPr>
              <p14:cNvContentPartPr/>
              <p14:nvPr/>
            </p14:nvContentPartPr>
            <p14:xfrm>
              <a:off x="3167759" y="3824462"/>
              <a:ext cx="716760" cy="496440"/>
            </p14:xfrm>
          </p:contentPart>
        </mc:Choice>
        <mc:Fallback>
          <p:pic>
            <p:nvPicPr>
              <p:cNvPr id="69" name="Ink 70">
                <a:extLst>
                  <a:ext uri="{FF2B5EF4-FFF2-40B4-BE49-F238E27FC236}">
                    <a16:creationId xmlns:a16="http://schemas.microsoft.com/office/drawing/2014/main" id="{B9E12C7B-D225-284A-8F49-A7BFC88BCC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52639" y="3809331"/>
                <a:ext cx="747360" cy="527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7" name="Ink 77">
                <a:extLst>
                  <a:ext uri="{FF2B5EF4-FFF2-40B4-BE49-F238E27FC236}">
                    <a16:creationId xmlns:a16="http://schemas.microsoft.com/office/drawing/2014/main" id="{B8D8AD94-62FC-A54B-8FA1-0F5A3193522E}"/>
                  </a:ext>
                </a:extLst>
              </p14:cNvPr>
              <p14:cNvContentPartPr/>
              <p14:nvPr/>
            </p14:nvContentPartPr>
            <p14:xfrm>
              <a:off x="6700799" y="3915542"/>
              <a:ext cx="756720" cy="293760"/>
            </p14:xfrm>
          </p:contentPart>
        </mc:Choice>
        <mc:Fallback>
          <p:pic>
            <p:nvPicPr>
              <p:cNvPr id="77" name="Ink 77">
                <a:extLst>
                  <a:ext uri="{FF2B5EF4-FFF2-40B4-BE49-F238E27FC236}">
                    <a16:creationId xmlns:a16="http://schemas.microsoft.com/office/drawing/2014/main" id="{B8D8AD94-62FC-A54B-8FA1-0F5A3193522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85679" y="3900081"/>
                <a:ext cx="787320" cy="3239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886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>
            <a:extLst>
              <a:ext uri="{FF2B5EF4-FFF2-40B4-BE49-F238E27FC236}">
                <a16:creationId xmlns:a16="http://schemas.microsoft.com/office/drawing/2014/main" id="{16B897A2-47EE-8845-9B08-EACBAEE5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01" y="352126"/>
            <a:ext cx="78486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61" name="Text Box 65"/>
              <p:cNvSpPr txBox="1">
                <a:spLocks noChangeArrowheads="1"/>
              </p:cNvSpPr>
              <p:nvPr/>
            </p:nvSpPr>
            <p:spPr bwMode="auto">
              <a:xfrm>
                <a:off x="8544273" y="332657"/>
                <a:ext cx="1584325" cy="1223963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𝟎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.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𝟓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1" name="Text 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4273" y="332657"/>
                <a:ext cx="1584325" cy="12239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2" name="Text Box 66"/>
              <p:cNvSpPr txBox="1">
                <a:spLocks noChangeArrowheads="1"/>
              </p:cNvSpPr>
              <p:nvPr/>
            </p:nvSpPr>
            <p:spPr bwMode="auto">
              <a:xfrm>
                <a:off x="2219315" y="2789089"/>
                <a:ext cx="1584325" cy="1223962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2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19315" y="2789089"/>
                <a:ext cx="1584325" cy="1223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3" name="Text Box 67"/>
              <p:cNvSpPr txBox="1">
                <a:spLocks noChangeArrowheads="1"/>
              </p:cNvSpPr>
              <p:nvPr/>
            </p:nvSpPr>
            <p:spPr bwMode="auto">
              <a:xfrm>
                <a:off x="3791745" y="332656"/>
                <a:ext cx="1584325" cy="12239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𝟑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3" name="Text 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745" y="332656"/>
                <a:ext cx="1584325" cy="122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4" name="Text Box 68"/>
              <p:cNvSpPr txBox="1">
                <a:spLocks noChangeArrowheads="1"/>
              </p:cNvSpPr>
              <p:nvPr/>
            </p:nvSpPr>
            <p:spPr bwMode="auto">
              <a:xfrm>
                <a:off x="6960097" y="1556793"/>
                <a:ext cx="1584325" cy="1223963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𝟓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4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097" y="1556793"/>
                <a:ext cx="1584325" cy="12239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5" name="Text Box 69"/>
              <p:cNvSpPr txBox="1">
                <a:spLocks noChangeArrowheads="1"/>
              </p:cNvSpPr>
              <p:nvPr/>
            </p:nvSpPr>
            <p:spPr bwMode="auto">
              <a:xfrm>
                <a:off x="8544422" y="5228507"/>
                <a:ext cx="1584325" cy="1223962"/>
              </a:xfrm>
              <a:prstGeom prst="rect">
                <a:avLst/>
              </a:prstGeom>
              <a:solidFill>
                <a:srgbClr val="FF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𝟑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5" name="Text 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4422" y="5228507"/>
                <a:ext cx="1584325" cy="12239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6" name="Text Box 70"/>
              <p:cNvSpPr txBox="1">
                <a:spLocks noChangeArrowheads="1"/>
              </p:cNvSpPr>
              <p:nvPr/>
            </p:nvSpPr>
            <p:spPr bwMode="auto">
              <a:xfrm>
                <a:off x="6960395" y="332656"/>
                <a:ext cx="1584325" cy="1223962"/>
              </a:xfrm>
              <a:prstGeom prst="rect">
                <a:avLst/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𝟖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6" name="Text 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395" y="332656"/>
                <a:ext cx="1584325" cy="1223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7" name="Text Box 71"/>
              <p:cNvSpPr txBox="1">
                <a:spLocks noChangeArrowheads="1"/>
              </p:cNvSpPr>
              <p:nvPr/>
            </p:nvSpPr>
            <p:spPr bwMode="auto">
              <a:xfrm>
                <a:off x="3791596" y="2780582"/>
                <a:ext cx="1584325" cy="122396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𝟕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7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596" y="2780582"/>
                <a:ext cx="1584325" cy="12239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8" name="Text Box 72"/>
              <p:cNvSpPr txBox="1">
                <a:spLocks noChangeArrowheads="1"/>
              </p:cNvSpPr>
              <p:nvPr/>
            </p:nvSpPr>
            <p:spPr bwMode="auto">
              <a:xfrm>
                <a:off x="5363429" y="4000204"/>
                <a:ext cx="1608860" cy="1227956"/>
              </a:xfrm>
              <a:prstGeom prst="rect">
                <a:avLst/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𝟓𝟏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𝟏𝟒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8" name="Text 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3429" y="4000204"/>
                <a:ext cx="1608860" cy="12279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9" name="Text Box 73"/>
              <p:cNvSpPr txBox="1">
                <a:spLocks noChangeArrowheads="1"/>
              </p:cNvSpPr>
              <p:nvPr/>
            </p:nvSpPr>
            <p:spPr bwMode="auto">
              <a:xfrm>
                <a:off x="8544571" y="2780582"/>
                <a:ext cx="1584325" cy="122396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𝟏𝟐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𝟏𝟐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69" name="Text 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4571" y="2780582"/>
                <a:ext cx="1584325" cy="12239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0" name="Text Box 74"/>
              <p:cNvSpPr txBox="1">
                <a:spLocks noChangeArrowheads="1"/>
              </p:cNvSpPr>
              <p:nvPr/>
            </p:nvSpPr>
            <p:spPr bwMode="auto">
              <a:xfrm>
                <a:off x="6960394" y="2789263"/>
                <a:ext cx="1584325" cy="12239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𝟐𝟎</m:t>
                          </m:r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  <m:r>
                        <a:rPr lang="en-GB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sSup>
                        <m:sSupPr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0" name="Text 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394" y="2789263"/>
                <a:ext cx="1584325" cy="12239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1" name="Text Box 75"/>
              <p:cNvSpPr txBox="1">
                <a:spLocks noChangeArrowheads="1"/>
              </p:cNvSpPr>
              <p:nvPr/>
            </p:nvSpPr>
            <p:spPr bwMode="auto">
              <a:xfrm>
                <a:off x="5376070" y="332656"/>
                <a:ext cx="1584325" cy="122396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sz="2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GB" sz="2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𝟓</m:t>
                              </m:r>
                            </m:sup>
                          </m:s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𝟏𝟔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1" name="Text 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6070" y="332656"/>
                <a:ext cx="1584325" cy="122396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2" name="Text Box 76"/>
              <p:cNvSpPr txBox="1">
                <a:spLocks noChangeArrowheads="1"/>
              </p:cNvSpPr>
              <p:nvPr/>
            </p:nvSpPr>
            <p:spPr bwMode="auto">
              <a:xfrm>
                <a:off x="5375772" y="1556793"/>
                <a:ext cx="1584325" cy="1223963"/>
              </a:xfrm>
              <a:prstGeom prst="rect">
                <a:avLst/>
              </a:prstGeom>
              <a:solidFill>
                <a:srgbClr val="FF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𝟏𝟐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𝟏𝟐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𝟒</m:t>
                      </m:r>
                      <m:sSup>
                        <m:sSupPr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2" name="Text 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5772" y="1556793"/>
                <a:ext cx="1584325" cy="12239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3" name="Text Box 77"/>
              <p:cNvSpPr txBox="1">
                <a:spLocks noChangeArrowheads="1"/>
              </p:cNvSpPr>
              <p:nvPr/>
            </p:nvSpPr>
            <p:spPr bwMode="auto">
              <a:xfrm>
                <a:off x="6960246" y="4004545"/>
                <a:ext cx="1584325" cy="1223963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3" name="Text 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246" y="4004545"/>
                <a:ext cx="1584325" cy="12239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4" name="Text Box 78"/>
              <p:cNvSpPr txBox="1">
                <a:spLocks noChangeArrowheads="1"/>
              </p:cNvSpPr>
              <p:nvPr/>
            </p:nvSpPr>
            <p:spPr bwMode="auto">
              <a:xfrm>
                <a:off x="5375921" y="5228507"/>
                <a:ext cx="1584325" cy="12239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−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𝟐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4" name="Text 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5921" y="5228507"/>
                <a:ext cx="1584325" cy="12239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5" name="Text Box 79"/>
              <p:cNvSpPr txBox="1">
                <a:spLocks noChangeArrowheads="1"/>
              </p:cNvSpPr>
              <p:nvPr/>
            </p:nvSpPr>
            <p:spPr bwMode="auto">
              <a:xfrm>
                <a:off x="5375921" y="2780928"/>
                <a:ext cx="1584325" cy="1223962"/>
              </a:xfrm>
              <a:prstGeom prst="rect">
                <a:avLst/>
              </a:prstGeom>
              <a:solidFill>
                <a:srgbClr val="FF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𝟑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𝟓</m:t>
                              </m:r>
                            </m:sup>
                          </m:s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5" name="Text 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5921" y="2780928"/>
                <a:ext cx="1584325" cy="12239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6" name="Text Box 80"/>
              <p:cNvSpPr txBox="1">
                <a:spLocks noChangeArrowheads="1"/>
              </p:cNvSpPr>
              <p:nvPr/>
            </p:nvSpPr>
            <p:spPr bwMode="auto">
              <a:xfrm>
                <a:off x="6960246" y="5228507"/>
                <a:ext cx="1584325" cy="1223962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𝟏𝟎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6" name="Text 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246" y="5228507"/>
                <a:ext cx="1584325" cy="1223962"/>
              </a:xfrm>
              <a:prstGeom prst="rect">
                <a:avLst/>
              </a:prstGeom>
              <a:blipFill>
                <a:blip r:embed="rId18"/>
                <a:stretch>
                  <a:fillRect l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7" name="Text Box 81"/>
              <p:cNvSpPr txBox="1">
                <a:spLocks noChangeArrowheads="1"/>
              </p:cNvSpPr>
              <p:nvPr/>
            </p:nvSpPr>
            <p:spPr bwMode="auto">
              <a:xfrm>
                <a:off x="2201025" y="1565126"/>
                <a:ext cx="1584325" cy="1223962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𝟏𝟓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𝟏𝟓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7" name="Text 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025" y="1565126"/>
                <a:ext cx="1584325" cy="1223962"/>
              </a:xfrm>
              <a:prstGeom prst="rect">
                <a:avLst/>
              </a:prstGeom>
              <a:blipFill>
                <a:blip r:embed="rId19"/>
                <a:stretch>
                  <a:fillRect l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8" name="Text Box 82"/>
              <p:cNvSpPr txBox="1">
                <a:spLocks noChangeArrowheads="1"/>
              </p:cNvSpPr>
              <p:nvPr/>
            </p:nvSpPr>
            <p:spPr bwMode="auto">
              <a:xfrm>
                <a:off x="3791596" y="4004545"/>
                <a:ext cx="1584325" cy="1223963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𝟖</m:t>
                      </m:r>
                      <m:sSup>
                        <m:sSupPr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GB" sz="28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78" name="Text 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596" y="4004545"/>
                <a:ext cx="1584325" cy="122396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9" name="Text Box 83"/>
              <p:cNvSpPr txBox="1">
                <a:spLocks noChangeArrowheads="1"/>
              </p:cNvSpPr>
              <p:nvPr/>
            </p:nvSpPr>
            <p:spPr bwMode="auto">
              <a:xfrm>
                <a:off x="2207271" y="4004545"/>
                <a:ext cx="1584325" cy="1223963"/>
              </a:xfrm>
              <a:prstGeom prst="rect">
                <a:avLst/>
              </a:prstGeom>
              <a:solidFill>
                <a:srgbClr val="FF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𝟓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𝒙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79" name="Text 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271" y="4004545"/>
                <a:ext cx="1584325" cy="12239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0" name="Text Box 84"/>
              <p:cNvSpPr txBox="1">
                <a:spLocks noChangeArrowheads="1"/>
              </p:cNvSpPr>
              <p:nvPr/>
            </p:nvSpPr>
            <p:spPr bwMode="auto">
              <a:xfrm>
                <a:off x="2279428" y="332656"/>
                <a:ext cx="1584325" cy="1223963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𝟕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𝟏𝟓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80" name="Text 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428" y="332656"/>
                <a:ext cx="1584325" cy="12239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1" name="Text Box 85"/>
              <p:cNvSpPr txBox="1">
                <a:spLocks noChangeArrowheads="1"/>
              </p:cNvSpPr>
              <p:nvPr/>
            </p:nvSpPr>
            <p:spPr bwMode="auto">
              <a:xfrm>
                <a:off x="8544422" y="1556793"/>
                <a:ext cx="1584325" cy="1223963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𝟕</m:t>
                              </m:r>
                            </m:sup>
                          </m:s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81" name="Text 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4422" y="1556793"/>
                <a:ext cx="1584325" cy="12239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2" name="Text Box 86"/>
              <p:cNvSpPr txBox="1">
                <a:spLocks noChangeArrowheads="1"/>
              </p:cNvSpPr>
              <p:nvPr/>
            </p:nvSpPr>
            <p:spPr bwMode="auto">
              <a:xfrm>
                <a:off x="8532080" y="3962262"/>
                <a:ext cx="1584325" cy="1295400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𝟏𝟏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𝟗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82" name="Text 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2080" y="3962262"/>
                <a:ext cx="1584325" cy="12954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3" name="Text Box 87"/>
              <p:cNvSpPr txBox="1">
                <a:spLocks noChangeArrowheads="1"/>
              </p:cNvSpPr>
              <p:nvPr/>
            </p:nvSpPr>
            <p:spPr bwMode="auto">
              <a:xfrm>
                <a:off x="3785052" y="1565127"/>
                <a:ext cx="1584325" cy="1223963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cs typeface="Arial" charset="0"/>
                            </a:rPr>
                            <m:t>𝟏𝟐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83" name="Text 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5052" y="1565127"/>
                <a:ext cx="1584325" cy="122396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4" name="Text Box 88"/>
              <p:cNvSpPr txBox="1">
                <a:spLocks noChangeArrowheads="1"/>
              </p:cNvSpPr>
              <p:nvPr/>
            </p:nvSpPr>
            <p:spPr bwMode="auto">
              <a:xfrm>
                <a:off x="2224469" y="5228507"/>
                <a:ext cx="1584325" cy="1223962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𝟏𝟓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𝟕</m:t>
                          </m:r>
                        </m:sup>
                      </m:sSup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÷</m:t>
                      </m:r>
                      <m:r>
                        <a:rPr lang="en-GB" sz="2000" b="1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𝟑</m:t>
                      </m:r>
                      <m:sSup>
                        <m:sSup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84" name="Text 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4469" y="5228507"/>
                <a:ext cx="1584325" cy="122396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85" name="Text Box 89"/>
              <p:cNvSpPr txBox="1">
                <a:spLocks noChangeArrowheads="1"/>
              </p:cNvSpPr>
              <p:nvPr/>
            </p:nvSpPr>
            <p:spPr bwMode="auto">
              <a:xfrm>
                <a:off x="3791596" y="5228507"/>
                <a:ext cx="1584325" cy="1223962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/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𝟏𝟎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𝟏𝟎</m:t>
                              </m:r>
                            </m:sup>
                          </m:s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2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>
          <p:sp>
            <p:nvSpPr>
              <p:cNvPr id="4185" name="Text 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596" y="5228507"/>
                <a:ext cx="1584325" cy="122396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94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5"/>
                  </p:tgtEl>
                </p:cond>
              </p:nextCondLst>
            </p:seq>
          </p:childTnLst>
        </p:cTn>
      </p:par>
    </p:tnLst>
    <p:bldLst>
      <p:bldP spid="4161" grpId="0" animBg="1"/>
      <p:bldP spid="4162" grpId="0" animBg="1"/>
      <p:bldP spid="4163" grpId="0" animBg="1"/>
      <p:bldP spid="4164" grpId="0" animBg="1"/>
      <p:bldP spid="4165" grpId="0" animBg="1"/>
      <p:bldP spid="4166" grpId="0" animBg="1"/>
      <p:bldP spid="4167" grpId="0" animBg="1"/>
      <p:bldP spid="4168" grpId="0" animBg="1"/>
      <p:bldP spid="4169" grpId="0" animBg="1"/>
      <p:bldP spid="4170" grpId="0" animBg="1"/>
      <p:bldP spid="4171" grpId="0" animBg="1"/>
      <p:bldP spid="4172" grpId="0" animBg="1"/>
      <p:bldP spid="4173" grpId="0" animBg="1"/>
      <p:bldP spid="4174" grpId="0" animBg="1"/>
      <p:bldP spid="4175" grpId="0" animBg="1"/>
      <p:bldP spid="4176" grpId="0" animBg="1"/>
      <p:bldP spid="4177" grpId="0" animBg="1"/>
      <p:bldP spid="4178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" pitchFamily="2" charset="0"/>
              </a:rPr>
              <a:t>Indices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9DBDE-EE81-C345-85B7-BF2472A900EA}"/>
              </a:ext>
            </a:extLst>
          </p:cNvPr>
          <p:cNvSpPr txBox="1"/>
          <p:nvPr/>
        </p:nvSpPr>
        <p:spPr>
          <a:xfrm>
            <a:off x="3166038" y="1429295"/>
            <a:ext cx="8575963" cy="29238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" pitchFamily="2" charset="0"/>
              </a:rPr>
              <a:t>Indices tells you how many times you need to multiply the number. </a:t>
            </a:r>
          </a:p>
          <a:p>
            <a:pPr algn="ctr"/>
            <a:endParaRPr lang="en-GB" sz="2400" dirty="0">
              <a:latin typeface="Times" pitchFamily="2" charset="0"/>
            </a:endParaRPr>
          </a:p>
          <a:p>
            <a:r>
              <a:rPr lang="en-GB" sz="2400" dirty="0">
                <a:latin typeface="Times" pitchFamily="2" charset="0"/>
              </a:rPr>
              <a:t>For example</a:t>
            </a:r>
          </a:p>
          <a:p>
            <a:r>
              <a:rPr lang="en-GB" sz="2400" dirty="0">
                <a:latin typeface="Times" pitchFamily="2" charset="0"/>
              </a:rPr>
              <a:t>4</a:t>
            </a:r>
            <a:r>
              <a:rPr lang="en-GB" sz="2400" baseline="30000" dirty="0">
                <a:latin typeface="Times" pitchFamily="2" charset="0"/>
              </a:rPr>
              <a:t>3</a:t>
            </a:r>
          </a:p>
          <a:p>
            <a:endParaRPr lang="en-GB" sz="2400" baseline="30000" dirty="0">
              <a:latin typeface="Times" pitchFamily="2" charset="0"/>
            </a:endParaRPr>
          </a:p>
          <a:p>
            <a:r>
              <a:rPr lang="en-GB" sz="2400" dirty="0">
                <a:latin typeface="Times" pitchFamily="2" charset="0"/>
              </a:rPr>
              <a:t>2</a:t>
            </a:r>
            <a:r>
              <a:rPr lang="en-GB" sz="2400" baseline="30000" dirty="0">
                <a:latin typeface="Times" pitchFamily="2" charset="0"/>
              </a:rPr>
              <a:t>5</a:t>
            </a:r>
            <a:endParaRPr lang="en-GB" sz="2400" dirty="0">
              <a:latin typeface="Times" pitchFamily="2" charset="0"/>
            </a:endParaRPr>
          </a:p>
          <a:p>
            <a:endParaRPr lang="en-GB" sz="2400" dirty="0">
              <a:latin typeface="Times" pitchFamily="2" charset="0"/>
            </a:endParaRPr>
          </a:p>
          <a:p>
            <a:r>
              <a:rPr lang="en-GB" sz="2400" dirty="0">
                <a:latin typeface="Times" pitchFamily="2" charset="0"/>
              </a:rPr>
              <a:t>9</a:t>
            </a:r>
            <a:r>
              <a:rPr lang="en-GB" sz="2400" baseline="30000" dirty="0">
                <a:latin typeface="Times" pitchFamily="2" charset="0"/>
              </a:rPr>
              <a:t>2</a:t>
            </a:r>
            <a:endParaRPr lang="en-US" sz="2400" dirty="0">
              <a:latin typeface="Times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1" name="Ink 21">
                <a:extLst>
                  <a:ext uri="{FF2B5EF4-FFF2-40B4-BE49-F238E27FC236}">
                    <a16:creationId xmlns:a16="http://schemas.microsoft.com/office/drawing/2014/main" id="{BBAA6F94-C353-D848-AE59-A6824117F052}"/>
                  </a:ext>
                </a:extLst>
              </p14:cNvPr>
              <p14:cNvContentPartPr/>
              <p14:nvPr/>
            </p14:nvContentPartPr>
            <p14:xfrm>
              <a:off x="3621801" y="2511462"/>
              <a:ext cx="2557800" cy="402120"/>
            </p14:xfrm>
          </p:contentPart>
        </mc:Choice>
        <mc:Fallback>
          <p:pic>
            <p:nvPicPr>
              <p:cNvPr id="21" name="Ink 21">
                <a:extLst>
                  <a:ext uri="{FF2B5EF4-FFF2-40B4-BE49-F238E27FC236}">
                    <a16:creationId xmlns:a16="http://schemas.microsoft.com/office/drawing/2014/main" id="{BBAA6F94-C353-D848-AE59-A6824117F0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06681" y="2496356"/>
                <a:ext cx="2588040" cy="432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8" name="Ink 38">
                <a:extLst>
                  <a:ext uri="{FF2B5EF4-FFF2-40B4-BE49-F238E27FC236}">
                    <a16:creationId xmlns:a16="http://schemas.microsoft.com/office/drawing/2014/main" id="{13D10933-4484-4B42-8664-F593DAB3D0CF}"/>
                  </a:ext>
                </a:extLst>
              </p14:cNvPr>
              <p14:cNvContentPartPr/>
              <p14:nvPr/>
            </p14:nvContentPartPr>
            <p14:xfrm>
              <a:off x="3760761" y="3261342"/>
              <a:ext cx="2766960" cy="252000"/>
            </p14:xfrm>
          </p:contentPart>
        </mc:Choice>
        <mc:Fallback>
          <p:pic>
            <p:nvPicPr>
              <p:cNvPr id="38" name="Ink 38">
                <a:extLst>
                  <a:ext uri="{FF2B5EF4-FFF2-40B4-BE49-F238E27FC236}">
                    <a16:creationId xmlns:a16="http://schemas.microsoft.com/office/drawing/2014/main" id="{13D10933-4484-4B42-8664-F593DAB3D0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5641" y="3246222"/>
                <a:ext cx="279720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4" name="Ink 56">
                <a:extLst>
                  <a:ext uri="{FF2B5EF4-FFF2-40B4-BE49-F238E27FC236}">
                    <a16:creationId xmlns:a16="http://schemas.microsoft.com/office/drawing/2014/main" id="{399539E1-2936-0F4B-947D-138AD1390740}"/>
                  </a:ext>
                </a:extLst>
              </p14:cNvPr>
              <p14:cNvContentPartPr/>
              <p14:nvPr/>
            </p14:nvContentPartPr>
            <p14:xfrm>
              <a:off x="6781161" y="3190062"/>
              <a:ext cx="628200" cy="272880"/>
            </p14:xfrm>
          </p:contentPart>
        </mc:Choice>
        <mc:Fallback>
          <p:pic>
            <p:nvPicPr>
              <p:cNvPr id="54" name="Ink 56">
                <a:extLst>
                  <a:ext uri="{FF2B5EF4-FFF2-40B4-BE49-F238E27FC236}">
                    <a16:creationId xmlns:a16="http://schemas.microsoft.com/office/drawing/2014/main" id="{399539E1-2936-0F4B-947D-138AD13907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65681" y="3174942"/>
                <a:ext cx="65880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5" name="Ink 57">
                <a:extLst>
                  <a:ext uri="{FF2B5EF4-FFF2-40B4-BE49-F238E27FC236}">
                    <a16:creationId xmlns:a16="http://schemas.microsoft.com/office/drawing/2014/main" id="{DA72D184-5872-7344-BD49-DBB3BBF27CD6}"/>
                  </a:ext>
                </a:extLst>
              </p14:cNvPr>
              <p14:cNvContentPartPr/>
              <p14:nvPr/>
            </p14:nvContentPartPr>
            <p14:xfrm>
              <a:off x="4795761" y="3446382"/>
              <a:ext cx="1419840" cy="469440"/>
            </p14:xfrm>
          </p:contentPart>
        </mc:Choice>
        <mc:Fallback>
          <p:pic>
            <p:nvPicPr>
              <p:cNvPr id="55" name="Ink 57">
                <a:extLst>
                  <a:ext uri="{FF2B5EF4-FFF2-40B4-BE49-F238E27FC236}">
                    <a16:creationId xmlns:a16="http://schemas.microsoft.com/office/drawing/2014/main" id="{DA72D184-5872-7344-BD49-DBB3BBF27C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0641" y="3431262"/>
                <a:ext cx="145008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6" name="Ink 58">
                <a:extLst>
                  <a:ext uri="{FF2B5EF4-FFF2-40B4-BE49-F238E27FC236}">
                    <a16:creationId xmlns:a16="http://schemas.microsoft.com/office/drawing/2014/main" id="{C9D0F9DC-9F97-DB41-9940-C26E31582E10}"/>
                  </a:ext>
                </a:extLst>
              </p14:cNvPr>
              <p14:cNvContentPartPr/>
              <p14:nvPr/>
            </p14:nvContentPartPr>
            <p14:xfrm>
              <a:off x="3739521" y="3492462"/>
              <a:ext cx="775440" cy="394200"/>
            </p14:xfrm>
          </p:contentPart>
        </mc:Choice>
        <mc:Fallback>
          <p:pic>
            <p:nvPicPr>
              <p:cNvPr id="56" name="Ink 58">
                <a:extLst>
                  <a:ext uri="{FF2B5EF4-FFF2-40B4-BE49-F238E27FC236}">
                    <a16:creationId xmlns:a16="http://schemas.microsoft.com/office/drawing/2014/main" id="{C9D0F9DC-9F97-DB41-9940-C26E31582E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24041" y="3477328"/>
                <a:ext cx="806040" cy="424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8B1867F-3768-2748-A44E-E09E2EB35063}"/>
                  </a:ext>
                </a:extLst>
              </p14:cNvPr>
              <p14:cNvContentPartPr/>
              <p14:nvPr/>
            </p14:nvContentPartPr>
            <p14:xfrm>
              <a:off x="3681201" y="4464462"/>
              <a:ext cx="167760" cy="212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8B1867F-3768-2748-A44E-E09E2EB350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5721" y="4449342"/>
                <a:ext cx="1980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F8D036-E908-7943-9094-31CCBA4DBD95}"/>
                  </a:ext>
                </a:extLst>
              </p14:cNvPr>
              <p14:cNvContentPartPr/>
              <p14:nvPr/>
            </p14:nvContentPartPr>
            <p14:xfrm>
              <a:off x="3674001" y="4607022"/>
              <a:ext cx="170280" cy="86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F8D036-E908-7943-9094-31CCBA4DBD9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58881" y="4591902"/>
                <a:ext cx="2008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0" name="Ink 70">
                <a:extLst>
                  <a:ext uri="{FF2B5EF4-FFF2-40B4-BE49-F238E27FC236}">
                    <a16:creationId xmlns:a16="http://schemas.microsoft.com/office/drawing/2014/main" id="{E13D7239-842E-A146-A30C-787541BCD56E}"/>
                  </a:ext>
                </a:extLst>
              </p14:cNvPr>
              <p14:cNvContentPartPr/>
              <p14:nvPr/>
            </p14:nvContentPartPr>
            <p14:xfrm>
              <a:off x="4150281" y="4393902"/>
              <a:ext cx="1375560" cy="320760"/>
            </p14:xfrm>
          </p:contentPart>
        </mc:Choice>
        <mc:Fallback>
          <p:pic>
            <p:nvPicPr>
              <p:cNvPr id="70" name="Ink 70">
                <a:extLst>
                  <a:ext uri="{FF2B5EF4-FFF2-40B4-BE49-F238E27FC236}">
                    <a16:creationId xmlns:a16="http://schemas.microsoft.com/office/drawing/2014/main" id="{E13D7239-842E-A146-A30C-787541BCD5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34801" y="4378422"/>
                <a:ext cx="1405800" cy="35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206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" pitchFamily="2" charset="0"/>
              </a:rPr>
              <a:t>Quick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C3DFE-D32B-EC4C-8860-2CBDF5A99248}"/>
              </a:ext>
            </a:extLst>
          </p:cNvPr>
          <p:cNvSpPr txBox="1"/>
          <p:nvPr/>
        </p:nvSpPr>
        <p:spPr>
          <a:xfrm>
            <a:off x="1798320" y="1092484"/>
            <a:ext cx="8595360" cy="454483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Evaluate the following</a:t>
            </a:r>
          </a:p>
          <a:p>
            <a:endParaRPr lang="en-GB" sz="28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12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2</a:t>
            </a:r>
          </a:p>
          <a:p>
            <a:endParaRPr lang="en-GB" sz="28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7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2</a:t>
            </a:r>
            <a:endParaRPr lang="en-GB" sz="28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endParaRPr lang="en-GB" sz="28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4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2</a:t>
            </a:r>
          </a:p>
          <a:p>
            <a:endParaRPr lang="en-GB" sz="2800" baseline="300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10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3</a:t>
            </a:r>
          </a:p>
          <a:p>
            <a:endParaRPr lang="en-GB" sz="2800" baseline="30000" dirty="0">
              <a:solidFill>
                <a:sysClr val="windowText" lastClr="000000"/>
              </a:solidFill>
              <a:latin typeface="Times" pitchFamily="2" charset="0"/>
            </a:endParaRPr>
          </a:p>
          <a:p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11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2 </a:t>
            </a:r>
            <a:r>
              <a:rPr lang="en-GB" sz="2800" dirty="0">
                <a:solidFill>
                  <a:sysClr val="windowText" lastClr="000000"/>
                </a:solidFill>
                <a:latin typeface="Times" pitchFamily="2" charset="0"/>
              </a:rPr>
              <a:t>- 3</a:t>
            </a:r>
            <a:r>
              <a:rPr lang="en-GB" sz="2800" baseline="30000" dirty="0">
                <a:solidFill>
                  <a:sysClr val="windowText" lastClr="000000"/>
                </a:solidFill>
                <a:latin typeface="Times" pitchFamily="2" charset="0"/>
              </a:rPr>
              <a:t>2</a:t>
            </a:r>
            <a:endParaRPr lang="en-US" sz="2800" dirty="0">
              <a:latin typeface="Times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9B7D7E-01E7-7F49-8357-5E29115423D0}"/>
                  </a:ext>
                </a:extLst>
              </p14:cNvPr>
              <p14:cNvContentPartPr/>
              <p14:nvPr/>
            </p14:nvContentPartPr>
            <p14:xfrm>
              <a:off x="2538530" y="2296592"/>
              <a:ext cx="183960" cy="14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9B7D7E-01E7-7F49-8357-5E29115423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3050" y="2281112"/>
                <a:ext cx="2145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50053E-95BC-3441-A321-5E17D4630371}"/>
                  </a:ext>
                </a:extLst>
              </p14:cNvPr>
              <p14:cNvContentPartPr/>
              <p14:nvPr/>
            </p14:nvContentPartPr>
            <p14:xfrm>
              <a:off x="2552210" y="2139272"/>
              <a:ext cx="184680" cy="20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50053E-95BC-3441-A321-5E17D46303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6730" y="2124152"/>
                <a:ext cx="215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1">
                <a:extLst>
                  <a:ext uri="{FF2B5EF4-FFF2-40B4-BE49-F238E27FC236}">
                    <a16:creationId xmlns:a16="http://schemas.microsoft.com/office/drawing/2014/main" id="{DFDC0458-6AC1-C94A-AA3D-F12C1029016E}"/>
                  </a:ext>
                </a:extLst>
              </p14:cNvPr>
              <p14:cNvContentPartPr/>
              <p14:nvPr/>
            </p14:nvContentPartPr>
            <p14:xfrm>
              <a:off x="3043610" y="1995992"/>
              <a:ext cx="639360" cy="249840"/>
            </p14:xfrm>
          </p:contentPart>
        </mc:Choice>
        <mc:Fallback>
          <p:pic>
            <p:nvPicPr>
              <p:cNvPr id="11" name="Ink 11">
                <a:extLst>
                  <a:ext uri="{FF2B5EF4-FFF2-40B4-BE49-F238E27FC236}">
                    <a16:creationId xmlns:a16="http://schemas.microsoft.com/office/drawing/2014/main" id="{DFDC0458-6AC1-C94A-AA3D-F12C102901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8481" y="1980872"/>
                <a:ext cx="669977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5">
                <a:extLst>
                  <a:ext uri="{FF2B5EF4-FFF2-40B4-BE49-F238E27FC236}">
                    <a16:creationId xmlns:a16="http://schemas.microsoft.com/office/drawing/2014/main" id="{AC7AFF77-C54E-4E46-B7D0-1A3337B46B7C}"/>
                  </a:ext>
                </a:extLst>
              </p14:cNvPr>
              <p14:cNvContentPartPr/>
              <p14:nvPr/>
            </p14:nvContentPartPr>
            <p14:xfrm>
              <a:off x="2893490" y="3668912"/>
              <a:ext cx="293040" cy="311400"/>
            </p14:xfrm>
          </p:contentPart>
        </mc:Choice>
        <mc:Fallback>
          <p:pic>
            <p:nvPicPr>
              <p:cNvPr id="22" name="Ink 25">
                <a:extLst>
                  <a:ext uri="{FF2B5EF4-FFF2-40B4-BE49-F238E27FC236}">
                    <a16:creationId xmlns:a16="http://schemas.microsoft.com/office/drawing/2014/main" id="{AC7AFF77-C54E-4E46-B7D0-1A3337B46B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8370" y="3653792"/>
                <a:ext cx="3236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6">
                <a:extLst>
                  <a:ext uri="{FF2B5EF4-FFF2-40B4-BE49-F238E27FC236}">
                    <a16:creationId xmlns:a16="http://schemas.microsoft.com/office/drawing/2014/main" id="{2D918CFC-5D56-E445-8EF1-46D8D4FEA393}"/>
                  </a:ext>
                </a:extLst>
              </p14:cNvPr>
              <p14:cNvContentPartPr/>
              <p14:nvPr/>
            </p14:nvContentPartPr>
            <p14:xfrm>
              <a:off x="2333690" y="3860072"/>
              <a:ext cx="287280" cy="144000"/>
            </p14:xfrm>
          </p:contentPart>
        </mc:Choice>
        <mc:Fallback>
          <p:pic>
            <p:nvPicPr>
              <p:cNvPr id="23" name="Ink 26">
                <a:extLst>
                  <a:ext uri="{FF2B5EF4-FFF2-40B4-BE49-F238E27FC236}">
                    <a16:creationId xmlns:a16="http://schemas.microsoft.com/office/drawing/2014/main" id="{2D918CFC-5D56-E445-8EF1-46D8D4FEA3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18210" y="3844914"/>
                <a:ext cx="317520" cy="174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7">
                <a:extLst>
                  <a:ext uri="{FF2B5EF4-FFF2-40B4-BE49-F238E27FC236}">
                    <a16:creationId xmlns:a16="http://schemas.microsoft.com/office/drawing/2014/main" id="{0992B6F4-2E54-FF44-A4B1-5855DC1EF60C}"/>
                  </a:ext>
                </a:extLst>
              </p14:cNvPr>
              <p14:cNvContentPartPr/>
              <p14:nvPr/>
            </p14:nvContentPartPr>
            <p14:xfrm>
              <a:off x="2831930" y="2774312"/>
              <a:ext cx="457920" cy="307800"/>
            </p14:xfrm>
          </p:contentPart>
        </mc:Choice>
        <mc:Fallback>
          <p:pic>
            <p:nvPicPr>
              <p:cNvPr id="24" name="Ink 27">
                <a:extLst>
                  <a:ext uri="{FF2B5EF4-FFF2-40B4-BE49-F238E27FC236}">
                    <a16:creationId xmlns:a16="http://schemas.microsoft.com/office/drawing/2014/main" id="{0992B6F4-2E54-FF44-A4B1-5855DC1EF6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6810" y="2759174"/>
                <a:ext cx="488160" cy="338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8">
                <a:extLst>
                  <a:ext uri="{FF2B5EF4-FFF2-40B4-BE49-F238E27FC236}">
                    <a16:creationId xmlns:a16="http://schemas.microsoft.com/office/drawing/2014/main" id="{1DA9C2F1-6918-A346-A5B8-B8FFA2291F32}"/>
                  </a:ext>
                </a:extLst>
              </p14:cNvPr>
              <p14:cNvContentPartPr/>
              <p14:nvPr/>
            </p14:nvContentPartPr>
            <p14:xfrm>
              <a:off x="2292650" y="3006512"/>
              <a:ext cx="253080" cy="102960"/>
            </p14:xfrm>
          </p:contentPart>
        </mc:Choice>
        <mc:Fallback>
          <p:pic>
            <p:nvPicPr>
              <p:cNvPr id="25" name="Ink 28">
                <a:extLst>
                  <a:ext uri="{FF2B5EF4-FFF2-40B4-BE49-F238E27FC236}">
                    <a16:creationId xmlns:a16="http://schemas.microsoft.com/office/drawing/2014/main" id="{1DA9C2F1-6918-A346-A5B8-B8FFA2291F3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77530" y="2991339"/>
                <a:ext cx="283320" cy="13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6EB3E55C-471C-5C46-9197-3C6C1D889950}"/>
                  </a:ext>
                </a:extLst>
              </p14:cNvPr>
              <p14:cNvContentPartPr/>
              <p14:nvPr/>
            </p14:nvContentPartPr>
            <p14:xfrm>
              <a:off x="2476970" y="4501952"/>
              <a:ext cx="1297800" cy="232560"/>
            </p14:xfrm>
          </p:contentPart>
        </mc:Choice>
        <mc:Fallback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6EB3E55C-471C-5C46-9197-3C6C1D88995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61850" y="4486832"/>
                <a:ext cx="13280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4" name="Ink 44">
                <a:extLst>
                  <a:ext uri="{FF2B5EF4-FFF2-40B4-BE49-F238E27FC236}">
                    <a16:creationId xmlns:a16="http://schemas.microsoft.com/office/drawing/2014/main" id="{37DFE3DB-1EDA-A040-AF4D-A043748EDD8A}"/>
                  </a:ext>
                </a:extLst>
              </p14:cNvPr>
              <p14:cNvContentPartPr/>
              <p14:nvPr/>
            </p14:nvContentPartPr>
            <p14:xfrm>
              <a:off x="3084650" y="5198192"/>
              <a:ext cx="1318320" cy="314640"/>
            </p14:xfrm>
          </p:contentPart>
        </mc:Choice>
        <mc:Fallback>
          <p:pic>
            <p:nvPicPr>
              <p:cNvPr id="44" name="Ink 44">
                <a:extLst>
                  <a:ext uri="{FF2B5EF4-FFF2-40B4-BE49-F238E27FC236}">
                    <a16:creationId xmlns:a16="http://schemas.microsoft.com/office/drawing/2014/main" id="{37DFE3DB-1EDA-A040-AF4D-A043748EDD8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69530" y="5183055"/>
                <a:ext cx="1348560" cy="345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2">
                <a:extLst>
                  <a:ext uri="{FF2B5EF4-FFF2-40B4-BE49-F238E27FC236}">
                    <a16:creationId xmlns:a16="http://schemas.microsoft.com/office/drawing/2014/main" id="{81A1131A-C4D8-AC49-A4BB-5A50682F5337}"/>
                  </a:ext>
                </a:extLst>
              </p14:cNvPr>
              <p14:cNvContentPartPr/>
              <p14:nvPr/>
            </p14:nvContentPartPr>
            <p14:xfrm>
              <a:off x="4566410" y="5178032"/>
              <a:ext cx="1325160" cy="347400"/>
            </p14:xfrm>
          </p:contentPart>
        </mc:Choice>
        <mc:Fallback>
          <p:pic>
            <p:nvPicPr>
              <p:cNvPr id="52" name="Ink 52">
                <a:extLst>
                  <a:ext uri="{FF2B5EF4-FFF2-40B4-BE49-F238E27FC236}">
                    <a16:creationId xmlns:a16="http://schemas.microsoft.com/office/drawing/2014/main" id="{81A1131A-C4D8-AC49-A4BB-5A50682F53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50930" y="5162568"/>
                <a:ext cx="1355400" cy="3779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717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" pitchFamily="2" charset="0"/>
              </a:rPr>
              <a:t>First two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CDC59C-B2DB-7743-8034-9C1996DB0EA3}"/>
                  </a:ext>
                </a:extLst>
              </p:cNvPr>
              <p:cNvSpPr txBox="1"/>
              <p:nvPr/>
            </p:nvSpPr>
            <p:spPr>
              <a:xfrm>
                <a:off x="173182" y="1176057"/>
                <a:ext cx="5410200" cy="415915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" pitchFamily="2" charset="0"/>
                  </a:rPr>
                  <a:t>To multiply indices you add them.</a:t>
                </a: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6+2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endParaRPr lang="en-US" sz="2400" dirty="0">
                  <a:latin typeface="Times" pitchFamily="2" charset="0"/>
                </a:endParaRPr>
              </a:p>
              <a:p>
                <a:r>
                  <a:rPr lang="en-US" sz="2400" dirty="0">
                    <a:latin typeface="Times" pitchFamily="2" charset="0"/>
                  </a:rPr>
                  <a:t>More examples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/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CDC59C-B2DB-7743-8034-9C1996DB0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82" y="1176057"/>
                <a:ext cx="5410200" cy="4159152"/>
              </a:xfrm>
              <a:prstGeom prst="rect">
                <a:avLst/>
              </a:prstGeom>
              <a:blipFill>
                <a:blip r:embed="rId2"/>
                <a:stretch>
                  <a:fillRect l="-1639" t="-1220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DA635D-C933-5944-A63D-51DEC9D4B79B}"/>
                  </a:ext>
                </a:extLst>
              </p:cNvPr>
              <p:cNvSpPr txBox="1"/>
              <p:nvPr/>
            </p:nvSpPr>
            <p:spPr>
              <a:xfrm>
                <a:off x="6608619" y="1176057"/>
                <a:ext cx="5410199" cy="411119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" pitchFamily="2" charset="0"/>
                  </a:rPr>
                  <a:t>To divide indices you subtract them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" pitchFamily="2" charset="0"/>
                            </a:rPr>
                            <m:t> 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" pitchFamily="2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r>
                  <a:rPr lang="en-US" sz="2400" dirty="0">
                    <a:latin typeface="Times" pitchFamily="2" charset="0"/>
                  </a:rPr>
                  <a:t>More examples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/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DA635D-C933-5944-A63D-51DEC9D4B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619" y="1176057"/>
                <a:ext cx="5410199" cy="4111190"/>
              </a:xfrm>
              <a:prstGeom prst="rect">
                <a:avLst/>
              </a:prstGeom>
              <a:blipFill>
                <a:blip r:embed="rId3"/>
                <a:stretch>
                  <a:fillRect l="-1639" t="-1235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F402FB-3F5C-A642-AE94-109CB58F5AC4}"/>
                  </a:ext>
                </a:extLst>
              </p14:cNvPr>
              <p14:cNvContentPartPr/>
              <p14:nvPr/>
            </p14:nvContentPartPr>
            <p14:xfrm>
              <a:off x="3501170" y="4249232"/>
              <a:ext cx="129960" cy="7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F402FB-3F5C-A642-AE94-109CB58F5A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5690" y="4233752"/>
                <a:ext cx="1605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FEFA4A-A446-6346-888A-5A2DAC827328}"/>
                  </a:ext>
                </a:extLst>
              </p14:cNvPr>
              <p14:cNvContentPartPr/>
              <p14:nvPr/>
            </p14:nvContentPartPr>
            <p14:xfrm>
              <a:off x="3480650" y="4371992"/>
              <a:ext cx="177840" cy="2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FEFA4A-A446-6346-888A-5A2DAC8273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65170" y="4356512"/>
                <a:ext cx="2084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7A782C3-2ED4-1642-984F-CA5BC54A9A2F}"/>
                  </a:ext>
                </a:extLst>
              </p14:cNvPr>
              <p14:cNvContentPartPr/>
              <p14:nvPr/>
            </p14:nvContentPartPr>
            <p14:xfrm>
              <a:off x="3815450" y="4215032"/>
              <a:ext cx="184680" cy="150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7A782C3-2ED4-1642-984F-CA5BC54A9A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99970" y="4199552"/>
                <a:ext cx="2152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DD9B01-B8A1-924A-BC93-61116585E213}"/>
                  </a:ext>
                </a:extLst>
              </p14:cNvPr>
              <p14:cNvContentPartPr/>
              <p14:nvPr/>
            </p14:nvContentPartPr>
            <p14:xfrm>
              <a:off x="4013450" y="4173992"/>
              <a:ext cx="150480" cy="171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DD9B01-B8A1-924A-BC93-61116585E2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97970" y="4158512"/>
                <a:ext cx="1810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9058C3E-B6E8-204C-8C69-BCDBDE9EBE0C}"/>
                  </a:ext>
                </a:extLst>
              </p14:cNvPr>
              <p14:cNvContentPartPr/>
              <p14:nvPr/>
            </p14:nvContentPartPr>
            <p14:xfrm>
              <a:off x="4190930" y="3955832"/>
              <a:ext cx="20880" cy="150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9058C3E-B6E8-204C-8C69-BCDBDE9EBE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5450" y="3940352"/>
                <a:ext cx="514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0AEE9C-8EFB-C048-A321-A1B711D79865}"/>
                  </a:ext>
                </a:extLst>
              </p14:cNvPr>
              <p14:cNvContentPartPr/>
              <p14:nvPr/>
            </p14:nvContentPartPr>
            <p14:xfrm>
              <a:off x="4320530" y="3935312"/>
              <a:ext cx="164160" cy="171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0AEE9C-8EFB-C048-A321-A1B711D7986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05050" y="3919832"/>
                <a:ext cx="1947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8">
                <a:extLst>
                  <a:ext uri="{FF2B5EF4-FFF2-40B4-BE49-F238E27FC236}">
                    <a16:creationId xmlns:a16="http://schemas.microsoft.com/office/drawing/2014/main" id="{04DF18B2-866C-DF4F-A728-E73839FEE8F3}"/>
                  </a:ext>
                </a:extLst>
              </p14:cNvPr>
              <p14:cNvContentPartPr/>
              <p14:nvPr/>
            </p14:nvContentPartPr>
            <p14:xfrm>
              <a:off x="3590090" y="4536152"/>
              <a:ext cx="785520" cy="273240"/>
            </p14:xfrm>
          </p:contentPart>
        </mc:Choice>
        <mc:Fallback>
          <p:pic>
            <p:nvPicPr>
              <p:cNvPr id="18" name="Ink 18">
                <a:extLst>
                  <a:ext uri="{FF2B5EF4-FFF2-40B4-BE49-F238E27FC236}">
                    <a16:creationId xmlns:a16="http://schemas.microsoft.com/office/drawing/2014/main" id="{04DF18B2-866C-DF4F-A728-E73839FEE8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74610" y="4520692"/>
                <a:ext cx="816120" cy="3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567C79CF-0077-934C-AAA1-A7B4C0BE50EF}"/>
                  </a:ext>
                </a:extLst>
              </p14:cNvPr>
              <p14:cNvContentPartPr/>
              <p14:nvPr/>
            </p14:nvContentPartPr>
            <p14:xfrm>
              <a:off x="4354730" y="4249232"/>
              <a:ext cx="225360" cy="232560"/>
            </p14:xfrm>
          </p:contentPart>
        </mc:Choice>
        <mc:Fallback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567C79CF-0077-934C-AAA1-A7B4C0BE50E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9634" y="4234112"/>
                <a:ext cx="255911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1" name="Ink 31">
                <a:extLst>
                  <a:ext uri="{FF2B5EF4-FFF2-40B4-BE49-F238E27FC236}">
                    <a16:creationId xmlns:a16="http://schemas.microsoft.com/office/drawing/2014/main" id="{C9881719-AF8C-4E41-B392-35064792FAEE}"/>
                  </a:ext>
                </a:extLst>
              </p14:cNvPr>
              <p14:cNvContentPartPr/>
              <p14:nvPr/>
            </p14:nvContentPartPr>
            <p14:xfrm>
              <a:off x="3576410" y="4836392"/>
              <a:ext cx="976680" cy="416880"/>
            </p14:xfrm>
          </p:contentPart>
        </mc:Choice>
        <mc:Fallback>
          <p:pic>
            <p:nvPicPr>
              <p:cNvPr id="31" name="Ink 31">
                <a:extLst>
                  <a:ext uri="{FF2B5EF4-FFF2-40B4-BE49-F238E27FC236}">
                    <a16:creationId xmlns:a16="http://schemas.microsoft.com/office/drawing/2014/main" id="{C9881719-AF8C-4E41-B392-35064792FA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0930" y="4821272"/>
                <a:ext cx="10072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Ink 43">
                <a:extLst>
                  <a:ext uri="{FF2B5EF4-FFF2-40B4-BE49-F238E27FC236}">
                    <a16:creationId xmlns:a16="http://schemas.microsoft.com/office/drawing/2014/main" id="{CDB622CA-1B8B-AC4E-9FE2-566E69FAD8A3}"/>
                  </a:ext>
                </a:extLst>
              </p14:cNvPr>
              <p14:cNvContentPartPr/>
              <p14:nvPr/>
            </p14:nvContentPartPr>
            <p14:xfrm>
              <a:off x="10110770" y="3777992"/>
              <a:ext cx="866520" cy="963360"/>
            </p14:xfrm>
          </p:contentPart>
        </mc:Choice>
        <mc:Fallback>
          <p:pic>
            <p:nvPicPr>
              <p:cNvPr id="43" name="Ink 43">
                <a:extLst>
                  <a:ext uri="{FF2B5EF4-FFF2-40B4-BE49-F238E27FC236}">
                    <a16:creationId xmlns:a16="http://schemas.microsoft.com/office/drawing/2014/main" id="{CDB622CA-1B8B-AC4E-9FE2-566E69FAD8A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095296" y="3762866"/>
                <a:ext cx="896747" cy="993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E118494-96BD-334B-9B02-70E30497A8BD}"/>
                  </a:ext>
                </a:extLst>
              </p14:cNvPr>
              <p14:cNvContentPartPr/>
              <p14:nvPr/>
            </p14:nvContentPartPr>
            <p14:xfrm>
              <a:off x="10199330" y="5007032"/>
              <a:ext cx="198360" cy="7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E118494-96BD-334B-9B02-70E30497A8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84210" y="4991912"/>
                <a:ext cx="2289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CF97150-6086-1B44-9D31-A574BAABDDEF}"/>
                  </a:ext>
                </a:extLst>
              </p14:cNvPr>
              <p14:cNvContentPartPr/>
              <p14:nvPr/>
            </p14:nvContentPartPr>
            <p14:xfrm>
              <a:off x="10226690" y="5095952"/>
              <a:ext cx="177840" cy="140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CF97150-6086-1B44-9D31-A574BAABDDE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11570" y="5080832"/>
                <a:ext cx="2084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8" name="Ink 58">
                <a:extLst>
                  <a:ext uri="{FF2B5EF4-FFF2-40B4-BE49-F238E27FC236}">
                    <a16:creationId xmlns:a16="http://schemas.microsoft.com/office/drawing/2014/main" id="{C88B9E60-B7BC-B44D-A70C-5503825A983E}"/>
                  </a:ext>
                </a:extLst>
              </p14:cNvPr>
              <p14:cNvContentPartPr/>
              <p14:nvPr/>
            </p14:nvContentPartPr>
            <p14:xfrm>
              <a:off x="10567970" y="4590512"/>
              <a:ext cx="1092960" cy="560520"/>
            </p14:xfrm>
          </p:contentPart>
        </mc:Choice>
        <mc:Fallback>
          <p:pic>
            <p:nvPicPr>
              <p:cNvPr id="58" name="Ink 58">
                <a:extLst>
                  <a:ext uri="{FF2B5EF4-FFF2-40B4-BE49-F238E27FC236}">
                    <a16:creationId xmlns:a16="http://schemas.microsoft.com/office/drawing/2014/main" id="{C88B9E60-B7BC-B44D-A70C-5503825A983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52850" y="4575382"/>
                <a:ext cx="1123200" cy="591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ECD9964-F91B-A244-985F-B567A2166F75}"/>
                  </a:ext>
                </a:extLst>
              </p14:cNvPr>
              <p14:cNvContentPartPr/>
              <p14:nvPr/>
            </p14:nvContentPartPr>
            <p14:xfrm>
              <a:off x="10404170" y="5512472"/>
              <a:ext cx="129960" cy="14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ECD9964-F91B-A244-985F-B567A2166F7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89050" y="5497352"/>
                <a:ext cx="1605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19657CA-454D-A64B-B231-5BBD5390BBDB}"/>
                  </a:ext>
                </a:extLst>
              </p14:cNvPr>
              <p14:cNvContentPartPr/>
              <p14:nvPr/>
            </p14:nvContentPartPr>
            <p14:xfrm>
              <a:off x="10397330" y="5662592"/>
              <a:ext cx="136800" cy="140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19657CA-454D-A64B-B231-5BBD5390BBD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382210" y="5647472"/>
                <a:ext cx="1674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8" name="Ink 68">
                <a:extLst>
                  <a:ext uri="{FF2B5EF4-FFF2-40B4-BE49-F238E27FC236}">
                    <a16:creationId xmlns:a16="http://schemas.microsoft.com/office/drawing/2014/main" id="{ADA9ED50-7AEF-C24A-A810-0991E9EE9A0D}"/>
                  </a:ext>
                </a:extLst>
              </p14:cNvPr>
              <p14:cNvContentPartPr/>
              <p14:nvPr/>
            </p14:nvContentPartPr>
            <p14:xfrm>
              <a:off x="10247210" y="5259752"/>
              <a:ext cx="982800" cy="471600"/>
            </p14:xfrm>
          </p:contentPart>
        </mc:Choice>
        <mc:Fallback>
          <p:pic>
            <p:nvPicPr>
              <p:cNvPr id="68" name="Ink 68">
                <a:extLst>
                  <a:ext uri="{FF2B5EF4-FFF2-40B4-BE49-F238E27FC236}">
                    <a16:creationId xmlns:a16="http://schemas.microsoft.com/office/drawing/2014/main" id="{ADA9ED50-7AEF-C24A-A810-0991E9EE9A0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232090" y="5244632"/>
                <a:ext cx="1013400" cy="50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3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Class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1423" y="797510"/>
            <a:ext cx="7929154" cy="526297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9736-1722-F14A-AB5C-B68D3EE8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404" y="1010246"/>
            <a:ext cx="1917700" cy="4584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7">
                <a:extLst>
                  <a:ext uri="{FF2B5EF4-FFF2-40B4-BE49-F238E27FC236}">
                    <a16:creationId xmlns:a16="http://schemas.microsoft.com/office/drawing/2014/main" id="{9C8A7EDB-59C0-1F41-B33D-C33A336F2F8D}"/>
                  </a:ext>
                </a:extLst>
              </p14:cNvPr>
              <p14:cNvContentPartPr/>
              <p14:nvPr/>
            </p14:nvContentPartPr>
            <p14:xfrm>
              <a:off x="4559570" y="1053872"/>
              <a:ext cx="505440" cy="696600"/>
            </p14:xfrm>
          </p:contentPart>
        </mc:Choice>
        <mc:Fallback>
          <p:pic>
            <p:nvPicPr>
              <p:cNvPr id="7" name="Ink 7">
                <a:extLst>
                  <a:ext uri="{FF2B5EF4-FFF2-40B4-BE49-F238E27FC236}">
                    <a16:creationId xmlns:a16="http://schemas.microsoft.com/office/drawing/2014/main" id="{9C8A7EDB-59C0-1F41-B33D-C33A336F2F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4461" y="1038400"/>
                <a:ext cx="535658" cy="726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1">
                <a:extLst>
                  <a:ext uri="{FF2B5EF4-FFF2-40B4-BE49-F238E27FC236}">
                    <a16:creationId xmlns:a16="http://schemas.microsoft.com/office/drawing/2014/main" id="{B26E26D3-AFDE-C947-A987-0043653D91D2}"/>
                  </a:ext>
                </a:extLst>
              </p14:cNvPr>
              <p14:cNvContentPartPr/>
              <p14:nvPr/>
            </p14:nvContentPartPr>
            <p14:xfrm>
              <a:off x="4320530" y="2398832"/>
              <a:ext cx="266760" cy="376200"/>
            </p14:xfrm>
          </p:contentPart>
        </mc:Choice>
        <mc:Fallback>
          <p:pic>
            <p:nvPicPr>
              <p:cNvPr id="11" name="Ink 11">
                <a:extLst>
                  <a:ext uri="{FF2B5EF4-FFF2-40B4-BE49-F238E27FC236}">
                    <a16:creationId xmlns:a16="http://schemas.microsoft.com/office/drawing/2014/main" id="{B26E26D3-AFDE-C947-A987-0043653D91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5410" y="2383698"/>
                <a:ext cx="297000" cy="4068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9B6DF84-D347-BA45-B0A9-EA47C7697230}"/>
                  </a:ext>
                </a:extLst>
              </p14:cNvPr>
              <p14:cNvContentPartPr/>
              <p14:nvPr/>
            </p14:nvContentPartPr>
            <p14:xfrm>
              <a:off x="4395770" y="2405672"/>
              <a:ext cx="184680" cy="20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9B6DF84-D347-BA45-B0A9-EA47C76972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0290" y="2390552"/>
                <a:ext cx="215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6">
                <a:extLst>
                  <a:ext uri="{FF2B5EF4-FFF2-40B4-BE49-F238E27FC236}">
                    <a16:creationId xmlns:a16="http://schemas.microsoft.com/office/drawing/2014/main" id="{AEDF454A-F1D4-8F45-B8D5-4244EE1AEC8E}"/>
                  </a:ext>
                </a:extLst>
              </p14:cNvPr>
              <p14:cNvContentPartPr/>
              <p14:nvPr/>
            </p14:nvContentPartPr>
            <p14:xfrm>
              <a:off x="4661810" y="2112272"/>
              <a:ext cx="297000" cy="205200"/>
            </p14:xfrm>
          </p:contentPart>
        </mc:Choice>
        <mc:Fallback>
          <p:pic>
            <p:nvPicPr>
              <p:cNvPr id="16" name="Ink 16">
                <a:extLst>
                  <a:ext uri="{FF2B5EF4-FFF2-40B4-BE49-F238E27FC236}">
                    <a16:creationId xmlns:a16="http://schemas.microsoft.com/office/drawing/2014/main" id="{AEDF454A-F1D4-8F45-B8D5-4244EE1AEC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46690" y="2096792"/>
                <a:ext cx="3276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B88AF829-B23C-4642-9D39-7EB29C11DBDF}"/>
                  </a:ext>
                </a:extLst>
              </p14:cNvPr>
              <p14:cNvContentPartPr/>
              <p14:nvPr/>
            </p14:nvContentPartPr>
            <p14:xfrm>
              <a:off x="4355450" y="3115952"/>
              <a:ext cx="545760" cy="525960"/>
            </p14:xfrm>
          </p:contentPart>
        </mc:Choice>
        <mc:Fallback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B88AF829-B23C-4642-9D39-7EB29C11DBD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0330" y="3100472"/>
                <a:ext cx="57636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098420B-A23C-F947-B232-71EF5988A432}"/>
                  </a:ext>
                </a:extLst>
              </p14:cNvPr>
              <p14:cNvContentPartPr/>
              <p14:nvPr/>
            </p14:nvContentPartPr>
            <p14:xfrm>
              <a:off x="4320530" y="4242392"/>
              <a:ext cx="184680" cy="232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098420B-A23C-F947-B232-71EF5988A4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05410" y="4227272"/>
                <a:ext cx="21528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30">
                <a:extLst>
                  <a:ext uri="{FF2B5EF4-FFF2-40B4-BE49-F238E27FC236}">
                    <a16:creationId xmlns:a16="http://schemas.microsoft.com/office/drawing/2014/main" id="{0E4464D3-9DDA-6648-B805-F2F0A50803F8}"/>
                  </a:ext>
                </a:extLst>
              </p14:cNvPr>
              <p14:cNvContentPartPr/>
              <p14:nvPr/>
            </p14:nvContentPartPr>
            <p14:xfrm>
              <a:off x="230570" y="4447952"/>
              <a:ext cx="847080" cy="320760"/>
            </p14:xfrm>
          </p:contentPart>
        </mc:Choice>
        <mc:Fallback>
          <p:pic>
            <p:nvPicPr>
              <p:cNvPr id="30" name="Ink 30">
                <a:extLst>
                  <a:ext uri="{FF2B5EF4-FFF2-40B4-BE49-F238E27FC236}">
                    <a16:creationId xmlns:a16="http://schemas.microsoft.com/office/drawing/2014/main" id="{0E4464D3-9DDA-6648-B805-F2F0A50803F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5450" y="4432815"/>
                <a:ext cx="877680" cy="351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4" name="Ink 34">
                <a:extLst>
                  <a:ext uri="{FF2B5EF4-FFF2-40B4-BE49-F238E27FC236}">
                    <a16:creationId xmlns:a16="http://schemas.microsoft.com/office/drawing/2014/main" id="{8C405005-184D-DA49-8A68-D578A15130D2}"/>
                  </a:ext>
                </a:extLst>
              </p14:cNvPr>
              <p14:cNvContentPartPr/>
              <p14:nvPr/>
            </p14:nvContentPartPr>
            <p14:xfrm>
              <a:off x="4552730" y="3989672"/>
              <a:ext cx="198360" cy="212040"/>
            </p14:xfrm>
          </p:contentPart>
        </mc:Choice>
        <mc:Fallback>
          <p:pic>
            <p:nvPicPr>
              <p:cNvPr id="34" name="Ink 34">
                <a:extLst>
                  <a:ext uri="{FF2B5EF4-FFF2-40B4-BE49-F238E27FC236}">
                    <a16:creationId xmlns:a16="http://schemas.microsoft.com/office/drawing/2014/main" id="{8C405005-184D-DA49-8A68-D578A15130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37610" y="3974552"/>
                <a:ext cx="2289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AE133C71-49C9-EC47-B2DF-2E495AA4FCBD}"/>
                  </a:ext>
                </a:extLst>
              </p14:cNvPr>
              <p14:cNvContentPartPr/>
              <p14:nvPr/>
            </p14:nvContentPartPr>
            <p14:xfrm>
              <a:off x="216890" y="5382872"/>
              <a:ext cx="621720" cy="253080"/>
            </p14:xfrm>
          </p:contentPart>
        </mc:Choice>
        <mc:Fallback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AE133C71-49C9-EC47-B2DF-2E495AA4FCB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1770" y="5367392"/>
                <a:ext cx="6523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6" name="Ink 47">
                <a:extLst>
                  <a:ext uri="{FF2B5EF4-FFF2-40B4-BE49-F238E27FC236}">
                    <a16:creationId xmlns:a16="http://schemas.microsoft.com/office/drawing/2014/main" id="{2A9F557F-D2C6-DF4C-B6FC-2D6CC7945448}"/>
                  </a:ext>
                </a:extLst>
              </p14:cNvPr>
              <p14:cNvContentPartPr/>
              <p14:nvPr/>
            </p14:nvContentPartPr>
            <p14:xfrm>
              <a:off x="4354730" y="4973192"/>
              <a:ext cx="321120" cy="572040"/>
            </p14:xfrm>
          </p:contentPart>
        </mc:Choice>
        <mc:Fallback>
          <p:pic>
            <p:nvPicPr>
              <p:cNvPr id="46" name="Ink 47">
                <a:extLst>
                  <a:ext uri="{FF2B5EF4-FFF2-40B4-BE49-F238E27FC236}">
                    <a16:creationId xmlns:a16="http://schemas.microsoft.com/office/drawing/2014/main" id="{2A9F557F-D2C6-DF4C-B6FC-2D6CC79454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39610" y="4957722"/>
                <a:ext cx="351720" cy="602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7" name="Ink 48">
                <a:extLst>
                  <a:ext uri="{FF2B5EF4-FFF2-40B4-BE49-F238E27FC236}">
                    <a16:creationId xmlns:a16="http://schemas.microsoft.com/office/drawing/2014/main" id="{7E0254EA-2D42-7B45-82DE-4C374CEBE8D7}"/>
                  </a:ext>
                </a:extLst>
              </p14:cNvPr>
              <p14:cNvContentPartPr/>
              <p14:nvPr/>
            </p14:nvContentPartPr>
            <p14:xfrm>
              <a:off x="947690" y="5341832"/>
              <a:ext cx="245880" cy="259560"/>
            </p14:xfrm>
          </p:contentPart>
        </mc:Choice>
        <mc:Fallback>
          <p:pic>
            <p:nvPicPr>
              <p:cNvPr id="47" name="Ink 48">
                <a:extLst>
                  <a:ext uri="{FF2B5EF4-FFF2-40B4-BE49-F238E27FC236}">
                    <a16:creationId xmlns:a16="http://schemas.microsoft.com/office/drawing/2014/main" id="{7E0254EA-2D42-7B45-82DE-4C374CEBE8D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32233" y="5326373"/>
                <a:ext cx="276435" cy="2897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676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9D4555-4E9F-7247-8941-DDFA943FB23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1407B-3048-8B4A-B917-C9023DA891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9" b="60171"/>
          <a:stretch/>
        </p:blipFill>
        <p:spPr bwMode="auto">
          <a:xfrm>
            <a:off x="737528" y="1710299"/>
            <a:ext cx="10291543" cy="8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97B0D-1992-A34C-AB28-2ABAAEF3FC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0" b="4965"/>
          <a:stretch/>
        </p:blipFill>
        <p:spPr bwMode="auto">
          <a:xfrm>
            <a:off x="737528" y="4004254"/>
            <a:ext cx="10460355" cy="8580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5">
                <a:extLst>
                  <a:ext uri="{FF2B5EF4-FFF2-40B4-BE49-F238E27FC236}">
                    <a16:creationId xmlns:a16="http://schemas.microsoft.com/office/drawing/2014/main" id="{D285E831-0B91-6844-87D4-3CC5D46DE3DD}"/>
                  </a:ext>
                </a:extLst>
              </p14:cNvPr>
              <p14:cNvContentPartPr/>
              <p14:nvPr/>
            </p14:nvContentPartPr>
            <p14:xfrm>
              <a:off x="2306330" y="2617352"/>
              <a:ext cx="525960" cy="369000"/>
            </p14:xfrm>
          </p:contentPart>
        </mc:Choice>
        <mc:Fallback>
          <p:pic>
            <p:nvPicPr>
              <p:cNvPr id="13" name="Ink 15">
                <a:extLst>
                  <a:ext uri="{FF2B5EF4-FFF2-40B4-BE49-F238E27FC236}">
                    <a16:creationId xmlns:a16="http://schemas.microsoft.com/office/drawing/2014/main" id="{D285E831-0B91-6844-87D4-3CC5D46DE3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1210" y="2602232"/>
                <a:ext cx="5565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6">
                <a:extLst>
                  <a:ext uri="{FF2B5EF4-FFF2-40B4-BE49-F238E27FC236}">
                    <a16:creationId xmlns:a16="http://schemas.microsoft.com/office/drawing/2014/main" id="{FE0BF4FF-3BFB-B242-80FE-536B1256F60D}"/>
                  </a:ext>
                </a:extLst>
              </p14:cNvPr>
              <p14:cNvContentPartPr/>
              <p14:nvPr/>
            </p14:nvContentPartPr>
            <p14:xfrm>
              <a:off x="1582370" y="2583152"/>
              <a:ext cx="396000" cy="341640"/>
            </p14:xfrm>
          </p:contentPart>
        </mc:Choice>
        <mc:Fallback>
          <p:pic>
            <p:nvPicPr>
              <p:cNvPr id="14" name="Ink 16">
                <a:extLst>
                  <a:ext uri="{FF2B5EF4-FFF2-40B4-BE49-F238E27FC236}">
                    <a16:creationId xmlns:a16="http://schemas.microsoft.com/office/drawing/2014/main" id="{FE0BF4FF-3BFB-B242-80FE-536B1256F6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7236" y="2568032"/>
                <a:ext cx="426628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7">
                <a:extLst>
                  <a:ext uri="{FF2B5EF4-FFF2-40B4-BE49-F238E27FC236}">
                    <a16:creationId xmlns:a16="http://schemas.microsoft.com/office/drawing/2014/main" id="{DFA3C29C-E4D8-E04E-A14E-4F1B76703CDB}"/>
                  </a:ext>
                </a:extLst>
              </p14:cNvPr>
              <p14:cNvContentPartPr/>
              <p14:nvPr/>
            </p14:nvContentPartPr>
            <p14:xfrm>
              <a:off x="954530" y="2548952"/>
              <a:ext cx="341640" cy="423720"/>
            </p14:xfrm>
          </p:contentPart>
        </mc:Choice>
        <mc:Fallback>
          <p:pic>
            <p:nvPicPr>
              <p:cNvPr id="15" name="Ink 17">
                <a:extLst>
                  <a:ext uri="{FF2B5EF4-FFF2-40B4-BE49-F238E27FC236}">
                    <a16:creationId xmlns:a16="http://schemas.microsoft.com/office/drawing/2014/main" id="{DFA3C29C-E4D8-E04E-A14E-4F1B76703C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9050" y="2533832"/>
                <a:ext cx="3722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k 29">
                <a:extLst>
                  <a:ext uri="{FF2B5EF4-FFF2-40B4-BE49-F238E27FC236}">
                    <a16:creationId xmlns:a16="http://schemas.microsoft.com/office/drawing/2014/main" id="{C22A9F5D-B896-6A43-9A50-C1E41E4160CC}"/>
                  </a:ext>
                </a:extLst>
              </p14:cNvPr>
              <p14:cNvContentPartPr/>
              <p14:nvPr/>
            </p14:nvContentPartPr>
            <p14:xfrm>
              <a:off x="3699170" y="2610512"/>
              <a:ext cx="1167840" cy="375840"/>
            </p14:xfrm>
          </p:contentPart>
        </mc:Choice>
        <mc:Fallback>
          <p:pic>
            <p:nvPicPr>
              <p:cNvPr id="28" name="Ink 29">
                <a:extLst>
                  <a:ext uri="{FF2B5EF4-FFF2-40B4-BE49-F238E27FC236}">
                    <a16:creationId xmlns:a16="http://schemas.microsoft.com/office/drawing/2014/main" id="{C22A9F5D-B896-6A43-9A50-C1E41E4160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4050" y="2595392"/>
                <a:ext cx="119844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30">
                <a:extLst>
                  <a:ext uri="{FF2B5EF4-FFF2-40B4-BE49-F238E27FC236}">
                    <a16:creationId xmlns:a16="http://schemas.microsoft.com/office/drawing/2014/main" id="{D38FBC7E-3C5D-0648-BF41-011471B9E114}"/>
                  </a:ext>
                </a:extLst>
              </p14:cNvPr>
              <p14:cNvContentPartPr/>
              <p14:nvPr/>
            </p14:nvContentPartPr>
            <p14:xfrm>
              <a:off x="3043610" y="2603672"/>
              <a:ext cx="389520" cy="456840"/>
            </p14:xfrm>
          </p:contentPart>
        </mc:Choice>
        <mc:Fallback>
          <p:pic>
            <p:nvPicPr>
              <p:cNvPr id="29" name="Ink 30">
                <a:extLst>
                  <a:ext uri="{FF2B5EF4-FFF2-40B4-BE49-F238E27FC236}">
                    <a16:creationId xmlns:a16="http://schemas.microsoft.com/office/drawing/2014/main" id="{D38FBC7E-3C5D-0648-BF41-011471B9E1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28490" y="2588564"/>
                <a:ext cx="420120" cy="487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FB251BC-8B2A-BF47-B901-299AA6CD5A63}"/>
                  </a:ext>
                </a:extLst>
              </p14:cNvPr>
              <p14:cNvContentPartPr/>
              <p14:nvPr/>
            </p14:nvContentPartPr>
            <p14:xfrm>
              <a:off x="4730210" y="2589992"/>
              <a:ext cx="102600" cy="68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FB251BC-8B2A-BF47-B901-299AA6CD5A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15090" y="2574872"/>
                <a:ext cx="1332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7" name="Ink 37">
                <a:extLst>
                  <a:ext uri="{FF2B5EF4-FFF2-40B4-BE49-F238E27FC236}">
                    <a16:creationId xmlns:a16="http://schemas.microsoft.com/office/drawing/2014/main" id="{20FB44B3-15B8-5546-AFF6-E58BD2BC4862}"/>
                  </a:ext>
                </a:extLst>
              </p14:cNvPr>
              <p14:cNvContentPartPr/>
              <p14:nvPr/>
            </p14:nvContentPartPr>
            <p14:xfrm>
              <a:off x="5385770" y="2589992"/>
              <a:ext cx="696600" cy="457920"/>
            </p14:xfrm>
          </p:contentPart>
        </mc:Choice>
        <mc:Fallback>
          <p:pic>
            <p:nvPicPr>
              <p:cNvPr id="37" name="Ink 37">
                <a:extLst>
                  <a:ext uri="{FF2B5EF4-FFF2-40B4-BE49-F238E27FC236}">
                    <a16:creationId xmlns:a16="http://schemas.microsoft.com/office/drawing/2014/main" id="{20FB44B3-15B8-5546-AFF6-E58BD2BC48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70298" y="2574872"/>
                <a:ext cx="726824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1" name="Ink 41">
                <a:extLst>
                  <a:ext uri="{FF2B5EF4-FFF2-40B4-BE49-F238E27FC236}">
                    <a16:creationId xmlns:a16="http://schemas.microsoft.com/office/drawing/2014/main" id="{768BE8B4-2CB5-7248-A308-DFEB84F81D18}"/>
                  </a:ext>
                </a:extLst>
              </p14:cNvPr>
              <p14:cNvContentPartPr/>
              <p14:nvPr/>
            </p14:nvContentPartPr>
            <p14:xfrm>
              <a:off x="6348410" y="2603672"/>
              <a:ext cx="331200" cy="423000"/>
            </p14:xfrm>
          </p:contentPart>
        </mc:Choice>
        <mc:Fallback>
          <p:pic>
            <p:nvPicPr>
              <p:cNvPr id="41" name="Ink 41">
                <a:extLst>
                  <a:ext uri="{FF2B5EF4-FFF2-40B4-BE49-F238E27FC236}">
                    <a16:creationId xmlns:a16="http://schemas.microsoft.com/office/drawing/2014/main" id="{768BE8B4-2CB5-7248-A308-DFEB84F81D1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33290" y="2588552"/>
                <a:ext cx="3618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7" name="Ink 47">
                <a:extLst>
                  <a:ext uri="{FF2B5EF4-FFF2-40B4-BE49-F238E27FC236}">
                    <a16:creationId xmlns:a16="http://schemas.microsoft.com/office/drawing/2014/main" id="{3B50EC3B-019A-1A4A-A298-2D1EC508B478}"/>
                  </a:ext>
                </a:extLst>
              </p14:cNvPr>
              <p14:cNvContentPartPr/>
              <p14:nvPr/>
            </p14:nvContentPartPr>
            <p14:xfrm>
              <a:off x="6990290" y="2618072"/>
              <a:ext cx="649080" cy="429840"/>
            </p14:xfrm>
          </p:contentPart>
        </mc:Choice>
        <mc:Fallback>
          <p:pic>
            <p:nvPicPr>
              <p:cNvPr id="47" name="Ink 47">
                <a:extLst>
                  <a:ext uri="{FF2B5EF4-FFF2-40B4-BE49-F238E27FC236}">
                    <a16:creationId xmlns:a16="http://schemas.microsoft.com/office/drawing/2014/main" id="{3B50EC3B-019A-1A4A-A298-2D1EC508B4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75170" y="2602952"/>
                <a:ext cx="679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1" name="Ink 51">
                <a:extLst>
                  <a:ext uri="{FF2B5EF4-FFF2-40B4-BE49-F238E27FC236}">
                    <a16:creationId xmlns:a16="http://schemas.microsoft.com/office/drawing/2014/main" id="{C0EC9BED-D592-224A-B383-4221F3D41911}"/>
                  </a:ext>
                </a:extLst>
              </p14:cNvPr>
              <p14:cNvContentPartPr/>
              <p14:nvPr/>
            </p14:nvContentPartPr>
            <p14:xfrm>
              <a:off x="7871210" y="2808512"/>
              <a:ext cx="259560" cy="307440"/>
            </p14:xfrm>
          </p:contentPart>
        </mc:Choice>
        <mc:Fallback>
          <p:pic>
            <p:nvPicPr>
              <p:cNvPr id="51" name="Ink 51">
                <a:extLst>
                  <a:ext uri="{FF2B5EF4-FFF2-40B4-BE49-F238E27FC236}">
                    <a16:creationId xmlns:a16="http://schemas.microsoft.com/office/drawing/2014/main" id="{C0EC9BED-D592-224A-B383-4221F3D4191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55751" y="2793392"/>
                <a:ext cx="289758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A44EE58-18CD-124C-BA22-E56FAD0522E1}"/>
                  </a:ext>
                </a:extLst>
              </p14:cNvPr>
              <p14:cNvContentPartPr/>
              <p14:nvPr/>
            </p14:nvContentPartPr>
            <p14:xfrm>
              <a:off x="8150930" y="2603672"/>
              <a:ext cx="109440" cy="2044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A44EE58-18CD-124C-BA22-E56FAD0522E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35810" y="2588552"/>
                <a:ext cx="1400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9" name="Ink 59">
                <a:extLst>
                  <a:ext uri="{FF2B5EF4-FFF2-40B4-BE49-F238E27FC236}">
                    <a16:creationId xmlns:a16="http://schemas.microsoft.com/office/drawing/2014/main" id="{90DF8026-CAEC-9F4B-8299-390364EABAE3}"/>
                  </a:ext>
                </a:extLst>
              </p14:cNvPr>
              <p14:cNvContentPartPr/>
              <p14:nvPr/>
            </p14:nvContentPartPr>
            <p14:xfrm>
              <a:off x="917090" y="3190832"/>
              <a:ext cx="1143720" cy="710640"/>
            </p14:xfrm>
          </p:contentPart>
        </mc:Choice>
        <mc:Fallback>
          <p:pic>
            <p:nvPicPr>
              <p:cNvPr id="59" name="Ink 59">
                <a:extLst>
                  <a:ext uri="{FF2B5EF4-FFF2-40B4-BE49-F238E27FC236}">
                    <a16:creationId xmlns:a16="http://schemas.microsoft.com/office/drawing/2014/main" id="{90DF8026-CAEC-9F4B-8299-390364EABA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1970" y="3175712"/>
                <a:ext cx="1174320" cy="74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076AC3D-7E81-8849-A706-CE88685A5F80}"/>
                  </a:ext>
                </a:extLst>
              </p14:cNvPr>
              <p14:cNvContentPartPr/>
              <p14:nvPr/>
            </p14:nvContentPartPr>
            <p14:xfrm>
              <a:off x="2080970" y="3149792"/>
              <a:ext cx="253080" cy="225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076AC3D-7E81-8849-A706-CE88685A5F8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065850" y="3134672"/>
                <a:ext cx="28332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68" name="Ink 69">
                <a:extLst>
                  <a:ext uri="{FF2B5EF4-FFF2-40B4-BE49-F238E27FC236}">
                    <a16:creationId xmlns:a16="http://schemas.microsoft.com/office/drawing/2014/main" id="{20E259CB-25BF-9843-AB8D-FD3081303181}"/>
                  </a:ext>
                </a:extLst>
              </p14:cNvPr>
              <p14:cNvContentPartPr/>
              <p14:nvPr/>
            </p14:nvContentPartPr>
            <p14:xfrm>
              <a:off x="3794930" y="3266072"/>
              <a:ext cx="601200" cy="464760"/>
            </p14:xfrm>
          </p:contentPart>
        </mc:Choice>
        <mc:Fallback>
          <p:pic>
            <p:nvPicPr>
              <p:cNvPr id="68" name="Ink 69">
                <a:extLst>
                  <a:ext uri="{FF2B5EF4-FFF2-40B4-BE49-F238E27FC236}">
                    <a16:creationId xmlns:a16="http://schemas.microsoft.com/office/drawing/2014/main" id="{20E259CB-25BF-9843-AB8D-FD3081303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79450" y="3250952"/>
                <a:ext cx="63180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9" name="Ink 70">
                <a:extLst>
                  <a:ext uri="{FF2B5EF4-FFF2-40B4-BE49-F238E27FC236}">
                    <a16:creationId xmlns:a16="http://schemas.microsoft.com/office/drawing/2014/main" id="{EA65B38F-85AB-624D-9AE4-80D043643BF7}"/>
                  </a:ext>
                </a:extLst>
              </p14:cNvPr>
              <p14:cNvContentPartPr/>
              <p14:nvPr/>
            </p14:nvContentPartPr>
            <p14:xfrm>
              <a:off x="2829050" y="3300272"/>
              <a:ext cx="699840" cy="464760"/>
            </p14:xfrm>
          </p:contentPart>
        </mc:Choice>
        <mc:Fallback>
          <p:pic>
            <p:nvPicPr>
              <p:cNvPr id="69" name="Ink 70">
                <a:extLst>
                  <a:ext uri="{FF2B5EF4-FFF2-40B4-BE49-F238E27FC236}">
                    <a16:creationId xmlns:a16="http://schemas.microsoft.com/office/drawing/2014/main" id="{EA65B38F-85AB-624D-9AE4-80D043643BF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13930" y="3284792"/>
                <a:ext cx="73044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A975A03-EE4D-A045-95DE-4E899CDEBF5C}"/>
                  </a:ext>
                </a:extLst>
              </p14:cNvPr>
              <p14:cNvContentPartPr/>
              <p14:nvPr/>
            </p14:nvContentPartPr>
            <p14:xfrm>
              <a:off x="5139890" y="3511952"/>
              <a:ext cx="157320" cy="2188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A975A03-EE4D-A045-95DE-4E899CDEBF5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24770" y="3496472"/>
                <a:ext cx="1879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5F8A043-28D4-9C49-A9B5-FDEFBBFD0D65}"/>
                  </a:ext>
                </a:extLst>
              </p14:cNvPr>
              <p14:cNvContentPartPr/>
              <p14:nvPr/>
            </p14:nvContentPartPr>
            <p14:xfrm>
              <a:off x="5454170" y="3470912"/>
              <a:ext cx="162720" cy="2530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5F8A043-28D4-9C49-A9B5-FDEFBBFD0D6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438690" y="3455792"/>
                <a:ext cx="1933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17BF8A6-777F-4C47-AEA6-00897D39E773}"/>
                  </a:ext>
                </a:extLst>
              </p14:cNvPr>
              <p14:cNvContentPartPr/>
              <p14:nvPr/>
            </p14:nvContentPartPr>
            <p14:xfrm>
              <a:off x="5631650" y="3327632"/>
              <a:ext cx="143640" cy="464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17BF8A6-777F-4C47-AEA6-00897D39E77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16170" y="3312152"/>
                <a:ext cx="17424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16D3036E-FC08-6B46-A42A-5FD2DA8253AA}"/>
                  </a:ext>
                </a:extLst>
              </p14:cNvPr>
              <p14:cNvContentPartPr/>
              <p14:nvPr/>
            </p14:nvContentPartPr>
            <p14:xfrm>
              <a:off x="6061850" y="3381992"/>
              <a:ext cx="157320" cy="3895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16D3036E-FC08-6B46-A42A-5FD2DA8253A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46370" y="3366872"/>
                <a:ext cx="18792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286AB14-BE58-F541-9976-D8C9782947BE}"/>
                  </a:ext>
                </a:extLst>
              </p14:cNvPr>
              <p14:cNvContentPartPr/>
              <p14:nvPr/>
            </p14:nvContentPartPr>
            <p14:xfrm>
              <a:off x="5997050" y="3593672"/>
              <a:ext cx="262080" cy="277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286AB14-BE58-F541-9976-D8C9782947B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81930" y="3578552"/>
                <a:ext cx="2926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12E84135-2EAE-8D42-A2E8-C71BD4BC0F76}"/>
                  </a:ext>
                </a:extLst>
              </p14:cNvPr>
              <p14:cNvContentPartPr/>
              <p14:nvPr/>
            </p14:nvContentPartPr>
            <p14:xfrm>
              <a:off x="6423650" y="3266072"/>
              <a:ext cx="14040" cy="1368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12E84135-2EAE-8D42-A2E8-C71BD4BC0F7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08170" y="3250952"/>
                <a:ext cx="4464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1107BF-61A6-544E-90D6-9E4474150C58}"/>
                  </a:ext>
                </a:extLst>
              </p14:cNvPr>
              <p14:cNvContentPartPr/>
              <p14:nvPr/>
            </p14:nvContentPartPr>
            <p14:xfrm>
              <a:off x="6532730" y="3252392"/>
              <a:ext cx="273600" cy="1710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1107BF-61A6-544E-90D6-9E4474150C5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17610" y="3237272"/>
                <a:ext cx="30384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8" name="Ink 88">
                <a:extLst>
                  <a:ext uri="{FF2B5EF4-FFF2-40B4-BE49-F238E27FC236}">
                    <a16:creationId xmlns:a16="http://schemas.microsoft.com/office/drawing/2014/main" id="{8053D54C-8C0D-094F-8859-4769AFD8D078}"/>
                  </a:ext>
                </a:extLst>
              </p14:cNvPr>
              <p14:cNvContentPartPr/>
              <p14:nvPr/>
            </p14:nvContentPartPr>
            <p14:xfrm>
              <a:off x="7317890" y="3354632"/>
              <a:ext cx="784800" cy="464760"/>
            </p14:xfrm>
          </p:contentPart>
        </mc:Choice>
        <mc:Fallback>
          <p:pic>
            <p:nvPicPr>
              <p:cNvPr id="88" name="Ink 88">
                <a:extLst>
                  <a:ext uri="{FF2B5EF4-FFF2-40B4-BE49-F238E27FC236}">
                    <a16:creationId xmlns:a16="http://schemas.microsoft.com/office/drawing/2014/main" id="{8053D54C-8C0D-094F-8859-4769AFD8D0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302770" y="3339512"/>
                <a:ext cx="81540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91" name="Ink 91">
                <a:extLst>
                  <a:ext uri="{FF2B5EF4-FFF2-40B4-BE49-F238E27FC236}">
                    <a16:creationId xmlns:a16="http://schemas.microsoft.com/office/drawing/2014/main" id="{BA3F5F0C-646F-304D-9F3C-A7980B575327}"/>
                  </a:ext>
                </a:extLst>
              </p14:cNvPr>
              <p14:cNvContentPartPr/>
              <p14:nvPr/>
            </p14:nvContentPartPr>
            <p14:xfrm>
              <a:off x="8369450" y="3156632"/>
              <a:ext cx="451080" cy="738000"/>
            </p14:xfrm>
          </p:contentPart>
        </mc:Choice>
        <mc:Fallback>
          <p:pic>
            <p:nvPicPr>
              <p:cNvPr id="91" name="Ink 91">
                <a:extLst>
                  <a:ext uri="{FF2B5EF4-FFF2-40B4-BE49-F238E27FC236}">
                    <a16:creationId xmlns:a16="http://schemas.microsoft.com/office/drawing/2014/main" id="{BA3F5F0C-646F-304D-9F3C-A7980B57532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54330" y="3141505"/>
                <a:ext cx="481680" cy="768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97" name="Ink 97">
                <a:extLst>
                  <a:ext uri="{FF2B5EF4-FFF2-40B4-BE49-F238E27FC236}">
                    <a16:creationId xmlns:a16="http://schemas.microsoft.com/office/drawing/2014/main" id="{DBBC61EE-08E6-6E4F-AD78-45528364C747}"/>
                  </a:ext>
                </a:extLst>
              </p14:cNvPr>
              <p14:cNvContentPartPr/>
              <p14:nvPr/>
            </p14:nvContentPartPr>
            <p14:xfrm>
              <a:off x="9229850" y="3375152"/>
              <a:ext cx="1058760" cy="526320"/>
            </p14:xfrm>
          </p:contentPart>
        </mc:Choice>
        <mc:Fallback>
          <p:pic>
            <p:nvPicPr>
              <p:cNvPr id="97" name="Ink 97">
                <a:extLst>
                  <a:ext uri="{FF2B5EF4-FFF2-40B4-BE49-F238E27FC236}">
                    <a16:creationId xmlns:a16="http://schemas.microsoft.com/office/drawing/2014/main" id="{DBBC61EE-08E6-6E4F-AD78-45528364C74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214730" y="3360022"/>
                <a:ext cx="1089360" cy="556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7664EC6-FAC5-6E42-A889-903C6F4F8297}"/>
                  </a:ext>
                </a:extLst>
              </p14:cNvPr>
              <p14:cNvContentPartPr/>
              <p14:nvPr/>
            </p14:nvContentPartPr>
            <p14:xfrm>
              <a:off x="10356290" y="3313952"/>
              <a:ext cx="253080" cy="205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7664EC6-FAC5-6E42-A889-903C6F4F829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341170" y="3298472"/>
                <a:ext cx="2833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3" name="Ink 103">
                <a:extLst>
                  <a:ext uri="{FF2B5EF4-FFF2-40B4-BE49-F238E27FC236}">
                    <a16:creationId xmlns:a16="http://schemas.microsoft.com/office/drawing/2014/main" id="{DCF8C273-C080-A44B-8FE6-B5A920A84E2A}"/>
                  </a:ext>
                </a:extLst>
              </p14:cNvPr>
              <p14:cNvContentPartPr/>
              <p14:nvPr/>
            </p14:nvContentPartPr>
            <p14:xfrm>
              <a:off x="1049930" y="4870592"/>
              <a:ext cx="519120" cy="416880"/>
            </p14:xfrm>
          </p:contentPart>
        </mc:Choice>
        <mc:Fallback>
          <p:pic>
            <p:nvPicPr>
              <p:cNvPr id="103" name="Ink 103">
                <a:extLst>
                  <a:ext uri="{FF2B5EF4-FFF2-40B4-BE49-F238E27FC236}">
                    <a16:creationId xmlns:a16="http://schemas.microsoft.com/office/drawing/2014/main" id="{DCF8C273-C080-A44B-8FE6-B5A920A84E2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34810" y="4855472"/>
                <a:ext cx="54972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32" name="Ink 139">
                <a:extLst>
                  <a:ext uri="{FF2B5EF4-FFF2-40B4-BE49-F238E27FC236}">
                    <a16:creationId xmlns:a16="http://schemas.microsoft.com/office/drawing/2014/main" id="{5D693E5F-A544-B649-B9CF-322C45A02503}"/>
                  </a:ext>
                </a:extLst>
              </p14:cNvPr>
              <p14:cNvContentPartPr/>
              <p14:nvPr/>
            </p14:nvContentPartPr>
            <p14:xfrm>
              <a:off x="9496250" y="4911632"/>
              <a:ext cx="505440" cy="403200"/>
            </p14:xfrm>
          </p:contentPart>
        </mc:Choice>
        <mc:Fallback>
          <p:pic>
            <p:nvPicPr>
              <p:cNvPr id="132" name="Ink 139">
                <a:extLst>
                  <a:ext uri="{FF2B5EF4-FFF2-40B4-BE49-F238E27FC236}">
                    <a16:creationId xmlns:a16="http://schemas.microsoft.com/office/drawing/2014/main" id="{5D693E5F-A544-B649-B9CF-322C45A0250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480781" y="4896152"/>
                <a:ext cx="535658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33" name="Ink 140">
                <a:extLst>
                  <a:ext uri="{FF2B5EF4-FFF2-40B4-BE49-F238E27FC236}">
                    <a16:creationId xmlns:a16="http://schemas.microsoft.com/office/drawing/2014/main" id="{89A7F423-652A-7448-84D4-906C9DD57BD1}"/>
                  </a:ext>
                </a:extLst>
              </p14:cNvPr>
              <p14:cNvContentPartPr/>
              <p14:nvPr/>
            </p14:nvContentPartPr>
            <p14:xfrm>
              <a:off x="8458370" y="4891112"/>
              <a:ext cx="641880" cy="430560"/>
            </p14:xfrm>
          </p:contentPart>
        </mc:Choice>
        <mc:Fallback>
          <p:pic>
            <p:nvPicPr>
              <p:cNvPr id="133" name="Ink 140">
                <a:extLst>
                  <a:ext uri="{FF2B5EF4-FFF2-40B4-BE49-F238E27FC236}">
                    <a16:creationId xmlns:a16="http://schemas.microsoft.com/office/drawing/2014/main" id="{89A7F423-652A-7448-84D4-906C9DD57BD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442899" y="4875992"/>
                <a:ext cx="672463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34" name="Ink 141">
                <a:extLst>
                  <a:ext uri="{FF2B5EF4-FFF2-40B4-BE49-F238E27FC236}">
                    <a16:creationId xmlns:a16="http://schemas.microsoft.com/office/drawing/2014/main" id="{6267BAD8-98FF-B44F-AB24-DB2220A4F2D6}"/>
                  </a:ext>
                </a:extLst>
              </p14:cNvPr>
              <p14:cNvContentPartPr/>
              <p14:nvPr/>
            </p14:nvContentPartPr>
            <p14:xfrm>
              <a:off x="7693730" y="4945832"/>
              <a:ext cx="286920" cy="321120"/>
            </p14:xfrm>
          </p:contentPart>
        </mc:Choice>
        <mc:Fallback>
          <p:pic>
            <p:nvPicPr>
              <p:cNvPr id="134" name="Ink 141">
                <a:extLst>
                  <a:ext uri="{FF2B5EF4-FFF2-40B4-BE49-F238E27FC236}">
                    <a16:creationId xmlns:a16="http://schemas.microsoft.com/office/drawing/2014/main" id="{6267BAD8-98FF-B44F-AB24-DB2220A4F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78269" y="4930352"/>
                <a:ext cx="317122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35" name="Ink 142">
                <a:extLst>
                  <a:ext uri="{FF2B5EF4-FFF2-40B4-BE49-F238E27FC236}">
                    <a16:creationId xmlns:a16="http://schemas.microsoft.com/office/drawing/2014/main" id="{D262BDF8-2B46-0D46-8189-8ECC700003D7}"/>
                  </a:ext>
                </a:extLst>
              </p14:cNvPr>
              <p14:cNvContentPartPr/>
              <p14:nvPr/>
            </p14:nvContentPartPr>
            <p14:xfrm>
              <a:off x="6799850" y="4856912"/>
              <a:ext cx="593640" cy="437400"/>
            </p14:xfrm>
          </p:contentPart>
        </mc:Choice>
        <mc:Fallback>
          <p:pic>
            <p:nvPicPr>
              <p:cNvPr id="135" name="Ink 142">
                <a:extLst>
                  <a:ext uri="{FF2B5EF4-FFF2-40B4-BE49-F238E27FC236}">
                    <a16:creationId xmlns:a16="http://schemas.microsoft.com/office/drawing/2014/main" id="{D262BDF8-2B46-0D46-8189-8ECC700003D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784730" y="4841792"/>
                <a:ext cx="62424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36" name="Ink 143">
                <a:extLst>
                  <a:ext uri="{FF2B5EF4-FFF2-40B4-BE49-F238E27FC236}">
                    <a16:creationId xmlns:a16="http://schemas.microsoft.com/office/drawing/2014/main" id="{B6329496-D680-D44E-8BF3-FF2EA3E5F7C0}"/>
                  </a:ext>
                </a:extLst>
              </p14:cNvPr>
              <p14:cNvContentPartPr/>
              <p14:nvPr/>
            </p14:nvContentPartPr>
            <p14:xfrm>
              <a:off x="5699690" y="4911632"/>
              <a:ext cx="464760" cy="355320"/>
            </p14:xfrm>
          </p:contentPart>
        </mc:Choice>
        <mc:Fallback>
          <p:pic>
            <p:nvPicPr>
              <p:cNvPr id="136" name="Ink 143">
                <a:extLst>
                  <a:ext uri="{FF2B5EF4-FFF2-40B4-BE49-F238E27FC236}">
                    <a16:creationId xmlns:a16="http://schemas.microsoft.com/office/drawing/2014/main" id="{B6329496-D680-D44E-8BF3-FF2EA3E5F7C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684570" y="4896152"/>
                <a:ext cx="4950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37" name="Ink 144">
                <a:extLst>
                  <a:ext uri="{FF2B5EF4-FFF2-40B4-BE49-F238E27FC236}">
                    <a16:creationId xmlns:a16="http://schemas.microsoft.com/office/drawing/2014/main" id="{E94CA440-AD6A-304F-AAB2-EE9D26E49225}"/>
                  </a:ext>
                </a:extLst>
              </p14:cNvPr>
              <p14:cNvContentPartPr/>
              <p14:nvPr/>
            </p14:nvContentPartPr>
            <p14:xfrm>
              <a:off x="4881050" y="4870592"/>
              <a:ext cx="552600" cy="382680"/>
            </p14:xfrm>
          </p:contentPart>
        </mc:Choice>
        <mc:Fallback>
          <p:pic>
            <p:nvPicPr>
              <p:cNvPr id="137" name="Ink 144">
                <a:extLst>
                  <a:ext uri="{FF2B5EF4-FFF2-40B4-BE49-F238E27FC236}">
                    <a16:creationId xmlns:a16="http://schemas.microsoft.com/office/drawing/2014/main" id="{E94CA440-AD6A-304F-AAB2-EE9D26E4922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65930" y="4855472"/>
                <a:ext cx="58320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38" name="Ink 145">
                <a:extLst>
                  <a:ext uri="{FF2B5EF4-FFF2-40B4-BE49-F238E27FC236}">
                    <a16:creationId xmlns:a16="http://schemas.microsoft.com/office/drawing/2014/main" id="{CE080A25-E118-584C-BF55-4DF4DCFCA714}"/>
                  </a:ext>
                </a:extLst>
              </p14:cNvPr>
              <p14:cNvContentPartPr/>
              <p14:nvPr/>
            </p14:nvContentPartPr>
            <p14:xfrm>
              <a:off x="2894210" y="4863752"/>
              <a:ext cx="1310400" cy="396360"/>
            </p14:xfrm>
          </p:contentPart>
        </mc:Choice>
        <mc:Fallback>
          <p:pic>
            <p:nvPicPr>
              <p:cNvPr id="138" name="Ink 145">
                <a:extLst>
                  <a:ext uri="{FF2B5EF4-FFF2-40B4-BE49-F238E27FC236}">
                    <a16:creationId xmlns:a16="http://schemas.microsoft.com/office/drawing/2014/main" id="{CE080A25-E118-584C-BF55-4DF4DCFCA71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879090" y="4848632"/>
                <a:ext cx="13410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9" name="Ink 146">
                <a:extLst>
                  <a:ext uri="{FF2B5EF4-FFF2-40B4-BE49-F238E27FC236}">
                    <a16:creationId xmlns:a16="http://schemas.microsoft.com/office/drawing/2014/main" id="{F33BA447-978E-7A41-AB73-C4B87D28ED12}"/>
                  </a:ext>
                </a:extLst>
              </p14:cNvPr>
              <p14:cNvContentPartPr/>
              <p14:nvPr/>
            </p14:nvContentPartPr>
            <p14:xfrm>
              <a:off x="1821410" y="4911632"/>
              <a:ext cx="375840" cy="362160"/>
            </p14:xfrm>
          </p:contentPart>
        </mc:Choice>
        <mc:Fallback>
          <p:pic>
            <p:nvPicPr>
              <p:cNvPr id="139" name="Ink 146">
                <a:extLst>
                  <a:ext uri="{FF2B5EF4-FFF2-40B4-BE49-F238E27FC236}">
                    <a16:creationId xmlns:a16="http://schemas.microsoft.com/office/drawing/2014/main" id="{F33BA447-978E-7A41-AB73-C4B87D28ED1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806290" y="4896152"/>
                <a:ext cx="4064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51" name="Ink 151">
                <a:extLst>
                  <a:ext uri="{FF2B5EF4-FFF2-40B4-BE49-F238E27FC236}">
                    <a16:creationId xmlns:a16="http://schemas.microsoft.com/office/drawing/2014/main" id="{6D7B9D28-CFD8-8147-8BE4-DE797786BC28}"/>
                  </a:ext>
                </a:extLst>
              </p14:cNvPr>
              <p14:cNvContentPartPr/>
              <p14:nvPr/>
            </p14:nvContentPartPr>
            <p14:xfrm>
              <a:off x="1084130" y="5423552"/>
              <a:ext cx="553320" cy="532800"/>
            </p14:xfrm>
          </p:contentPart>
        </mc:Choice>
        <mc:Fallback>
          <p:pic>
            <p:nvPicPr>
              <p:cNvPr id="151" name="Ink 151">
                <a:extLst>
                  <a:ext uri="{FF2B5EF4-FFF2-40B4-BE49-F238E27FC236}">
                    <a16:creationId xmlns:a16="http://schemas.microsoft.com/office/drawing/2014/main" id="{6D7B9D28-CFD8-8147-8BE4-DE797786BC2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069010" y="5408432"/>
                <a:ext cx="5839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59" name="Ink 160">
                <a:extLst>
                  <a:ext uri="{FF2B5EF4-FFF2-40B4-BE49-F238E27FC236}">
                    <a16:creationId xmlns:a16="http://schemas.microsoft.com/office/drawing/2014/main" id="{3632CA77-FE0E-0D40-9CF5-06539905C3FA}"/>
                  </a:ext>
                </a:extLst>
              </p14:cNvPr>
              <p14:cNvContentPartPr/>
              <p14:nvPr/>
            </p14:nvContentPartPr>
            <p14:xfrm>
              <a:off x="2996810" y="5382872"/>
              <a:ext cx="668520" cy="525960"/>
            </p14:xfrm>
          </p:contentPart>
        </mc:Choice>
        <mc:Fallback>
          <p:pic>
            <p:nvPicPr>
              <p:cNvPr id="159" name="Ink 160">
                <a:extLst>
                  <a:ext uri="{FF2B5EF4-FFF2-40B4-BE49-F238E27FC236}">
                    <a16:creationId xmlns:a16="http://schemas.microsoft.com/office/drawing/2014/main" id="{3632CA77-FE0E-0D40-9CF5-06539905C3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81338" y="5367392"/>
                <a:ext cx="698744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60" name="Ink 161">
                <a:extLst>
                  <a:ext uri="{FF2B5EF4-FFF2-40B4-BE49-F238E27FC236}">
                    <a16:creationId xmlns:a16="http://schemas.microsoft.com/office/drawing/2014/main" id="{5EE4FB3E-E249-864F-8286-A012C682B2FD}"/>
                  </a:ext>
                </a:extLst>
              </p14:cNvPr>
              <p14:cNvContentPartPr/>
              <p14:nvPr/>
            </p14:nvContentPartPr>
            <p14:xfrm>
              <a:off x="1882970" y="5409872"/>
              <a:ext cx="389520" cy="457920"/>
            </p14:xfrm>
          </p:contentPart>
        </mc:Choice>
        <mc:Fallback>
          <p:pic>
            <p:nvPicPr>
              <p:cNvPr id="160" name="Ink 161">
                <a:extLst>
                  <a:ext uri="{FF2B5EF4-FFF2-40B4-BE49-F238E27FC236}">
                    <a16:creationId xmlns:a16="http://schemas.microsoft.com/office/drawing/2014/main" id="{5EE4FB3E-E249-864F-8286-A012C682B2F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867850" y="5394752"/>
                <a:ext cx="42012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70" name="Ink 171">
                <a:extLst>
                  <a:ext uri="{FF2B5EF4-FFF2-40B4-BE49-F238E27FC236}">
                    <a16:creationId xmlns:a16="http://schemas.microsoft.com/office/drawing/2014/main" id="{9953220F-8473-B548-9FE9-4646C8543E01}"/>
                  </a:ext>
                </a:extLst>
              </p14:cNvPr>
              <p14:cNvContentPartPr/>
              <p14:nvPr/>
            </p14:nvContentPartPr>
            <p14:xfrm>
              <a:off x="5167250" y="5444072"/>
              <a:ext cx="1287000" cy="560520"/>
            </p14:xfrm>
          </p:contentPart>
        </mc:Choice>
        <mc:Fallback>
          <p:pic>
            <p:nvPicPr>
              <p:cNvPr id="170" name="Ink 171">
                <a:extLst>
                  <a:ext uri="{FF2B5EF4-FFF2-40B4-BE49-F238E27FC236}">
                    <a16:creationId xmlns:a16="http://schemas.microsoft.com/office/drawing/2014/main" id="{9953220F-8473-B548-9FE9-4646C8543E0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152130" y="5428942"/>
                <a:ext cx="1317600" cy="591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71" name="Ink 172">
                <a:extLst>
                  <a:ext uri="{FF2B5EF4-FFF2-40B4-BE49-F238E27FC236}">
                    <a16:creationId xmlns:a16="http://schemas.microsoft.com/office/drawing/2014/main" id="{DB06FB49-393B-6C4E-8F35-BEA7D8C3A268}"/>
                  </a:ext>
                </a:extLst>
              </p14:cNvPr>
              <p14:cNvContentPartPr/>
              <p14:nvPr/>
            </p14:nvContentPartPr>
            <p14:xfrm>
              <a:off x="3869810" y="5416712"/>
              <a:ext cx="683280" cy="450360"/>
            </p14:xfrm>
          </p:contentPart>
        </mc:Choice>
        <mc:Fallback>
          <p:pic>
            <p:nvPicPr>
              <p:cNvPr id="171" name="Ink 172">
                <a:extLst>
                  <a:ext uri="{FF2B5EF4-FFF2-40B4-BE49-F238E27FC236}">
                    <a16:creationId xmlns:a16="http://schemas.microsoft.com/office/drawing/2014/main" id="{DB06FB49-393B-6C4E-8F35-BEA7D8C3A268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54690" y="5401592"/>
                <a:ext cx="71352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77" name="Ink 177">
                <a:extLst>
                  <a:ext uri="{FF2B5EF4-FFF2-40B4-BE49-F238E27FC236}">
                    <a16:creationId xmlns:a16="http://schemas.microsoft.com/office/drawing/2014/main" id="{E242616C-66AA-B44C-8E6E-27481DA1950C}"/>
                  </a:ext>
                </a:extLst>
              </p14:cNvPr>
              <p14:cNvContentPartPr/>
              <p14:nvPr/>
            </p14:nvContentPartPr>
            <p14:xfrm>
              <a:off x="6922610" y="5601032"/>
              <a:ext cx="655200" cy="478440"/>
            </p14:xfrm>
          </p:contentPart>
        </mc:Choice>
        <mc:Fallback>
          <p:pic>
            <p:nvPicPr>
              <p:cNvPr id="177" name="Ink 177">
                <a:extLst>
                  <a:ext uri="{FF2B5EF4-FFF2-40B4-BE49-F238E27FC236}">
                    <a16:creationId xmlns:a16="http://schemas.microsoft.com/office/drawing/2014/main" id="{E242616C-66AA-B44C-8E6E-27481DA1950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07490" y="5585912"/>
                <a:ext cx="6854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89" name="Ink 190">
                <a:extLst>
                  <a:ext uri="{FF2B5EF4-FFF2-40B4-BE49-F238E27FC236}">
                    <a16:creationId xmlns:a16="http://schemas.microsoft.com/office/drawing/2014/main" id="{B8F404FD-0426-0141-8BA1-0996E4EA2158}"/>
                  </a:ext>
                </a:extLst>
              </p14:cNvPr>
              <p14:cNvContentPartPr/>
              <p14:nvPr/>
            </p14:nvContentPartPr>
            <p14:xfrm>
              <a:off x="8745650" y="5539832"/>
              <a:ext cx="1310040" cy="533160"/>
            </p14:xfrm>
          </p:contentPart>
        </mc:Choice>
        <mc:Fallback>
          <p:pic>
            <p:nvPicPr>
              <p:cNvPr id="189" name="Ink 190">
                <a:extLst>
                  <a:ext uri="{FF2B5EF4-FFF2-40B4-BE49-F238E27FC236}">
                    <a16:creationId xmlns:a16="http://schemas.microsoft.com/office/drawing/2014/main" id="{B8F404FD-0426-0141-8BA1-0996E4EA21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730526" y="5524342"/>
                <a:ext cx="1340648" cy="563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90" name="Ink 191">
                <a:extLst>
                  <a:ext uri="{FF2B5EF4-FFF2-40B4-BE49-F238E27FC236}">
                    <a16:creationId xmlns:a16="http://schemas.microsoft.com/office/drawing/2014/main" id="{65063C01-2BF6-2645-AB93-EEDF4D3B68F9}"/>
                  </a:ext>
                </a:extLst>
              </p14:cNvPr>
              <p14:cNvContentPartPr/>
              <p14:nvPr/>
            </p14:nvContentPartPr>
            <p14:xfrm>
              <a:off x="7837010" y="5519312"/>
              <a:ext cx="498600" cy="457920"/>
            </p14:xfrm>
          </p:contentPart>
        </mc:Choice>
        <mc:Fallback>
          <p:pic>
            <p:nvPicPr>
              <p:cNvPr id="190" name="Ink 191">
                <a:extLst>
                  <a:ext uri="{FF2B5EF4-FFF2-40B4-BE49-F238E27FC236}">
                    <a16:creationId xmlns:a16="http://schemas.microsoft.com/office/drawing/2014/main" id="{65063C01-2BF6-2645-AB93-EEDF4D3B68F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821541" y="5504192"/>
                <a:ext cx="528818" cy="4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967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More challenging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160" y="776514"/>
            <a:ext cx="1039368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</a:rPr>
              <a:t>If there are numbers in front you just multiply these or divide them.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4280B-DAC3-AA40-9CC5-EEE8F0CC95D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1" b="38585"/>
          <a:stretch/>
        </p:blipFill>
        <p:spPr bwMode="auto">
          <a:xfrm>
            <a:off x="771891" y="2475915"/>
            <a:ext cx="10393680" cy="953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7">
                <a:extLst>
                  <a:ext uri="{FF2B5EF4-FFF2-40B4-BE49-F238E27FC236}">
                    <a16:creationId xmlns:a16="http://schemas.microsoft.com/office/drawing/2014/main" id="{29000382-31D5-4E4F-92AD-0AEFF34E97ED}"/>
                  </a:ext>
                </a:extLst>
              </p14:cNvPr>
              <p14:cNvContentPartPr/>
              <p14:nvPr/>
            </p14:nvContentPartPr>
            <p14:xfrm>
              <a:off x="271610" y="3600512"/>
              <a:ext cx="361440" cy="635400"/>
            </p14:xfrm>
          </p:contentPart>
        </mc:Choice>
        <mc:Fallback>
          <p:pic>
            <p:nvPicPr>
              <p:cNvPr id="7" name="Ink 7">
                <a:extLst>
                  <a:ext uri="{FF2B5EF4-FFF2-40B4-BE49-F238E27FC236}">
                    <a16:creationId xmlns:a16="http://schemas.microsoft.com/office/drawing/2014/main" id="{29000382-31D5-4E4F-92AD-0AEFF34E97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490" y="3585392"/>
                <a:ext cx="39204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6">
                <a:extLst>
                  <a:ext uri="{FF2B5EF4-FFF2-40B4-BE49-F238E27FC236}">
                    <a16:creationId xmlns:a16="http://schemas.microsoft.com/office/drawing/2014/main" id="{A7653D3E-B407-9048-A713-A09A007F21F2}"/>
                  </a:ext>
                </a:extLst>
              </p14:cNvPr>
              <p14:cNvContentPartPr/>
              <p14:nvPr/>
            </p14:nvContentPartPr>
            <p14:xfrm>
              <a:off x="2702330" y="3573152"/>
              <a:ext cx="703440" cy="614880"/>
            </p14:xfrm>
          </p:contentPart>
        </mc:Choice>
        <mc:Fallback>
          <p:pic>
            <p:nvPicPr>
              <p:cNvPr id="15" name="Ink 16">
                <a:extLst>
                  <a:ext uri="{FF2B5EF4-FFF2-40B4-BE49-F238E27FC236}">
                    <a16:creationId xmlns:a16="http://schemas.microsoft.com/office/drawing/2014/main" id="{A7653D3E-B407-9048-A713-A09A007F21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7218" y="3558032"/>
                <a:ext cx="733665" cy="64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7">
                <a:extLst>
                  <a:ext uri="{FF2B5EF4-FFF2-40B4-BE49-F238E27FC236}">
                    <a16:creationId xmlns:a16="http://schemas.microsoft.com/office/drawing/2014/main" id="{7D407050-1889-F64A-952A-1164BD3772A2}"/>
                  </a:ext>
                </a:extLst>
              </p14:cNvPr>
              <p14:cNvContentPartPr/>
              <p14:nvPr/>
            </p14:nvContentPartPr>
            <p14:xfrm>
              <a:off x="886130" y="3505112"/>
              <a:ext cx="1072440" cy="567000"/>
            </p14:xfrm>
          </p:contentPart>
        </mc:Choice>
        <mc:Fallback>
          <p:pic>
            <p:nvPicPr>
              <p:cNvPr id="16" name="Ink 17">
                <a:extLst>
                  <a:ext uri="{FF2B5EF4-FFF2-40B4-BE49-F238E27FC236}">
                    <a16:creationId xmlns:a16="http://schemas.microsoft.com/office/drawing/2014/main" id="{7D407050-1889-F64A-952A-1164BD3772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1010" y="3489632"/>
                <a:ext cx="110268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1">
                <a:extLst>
                  <a:ext uri="{FF2B5EF4-FFF2-40B4-BE49-F238E27FC236}">
                    <a16:creationId xmlns:a16="http://schemas.microsoft.com/office/drawing/2014/main" id="{EF820139-83BC-5B44-B0AF-D467E6F25C0D}"/>
                  </a:ext>
                </a:extLst>
              </p14:cNvPr>
              <p14:cNvContentPartPr/>
              <p14:nvPr/>
            </p14:nvContentPartPr>
            <p14:xfrm>
              <a:off x="3781250" y="3668912"/>
              <a:ext cx="969840" cy="403200"/>
            </p14:xfrm>
          </p:contentPart>
        </mc:Choice>
        <mc:Fallback>
          <p:pic>
            <p:nvPicPr>
              <p:cNvPr id="21" name="Ink 21">
                <a:extLst>
                  <a:ext uri="{FF2B5EF4-FFF2-40B4-BE49-F238E27FC236}">
                    <a16:creationId xmlns:a16="http://schemas.microsoft.com/office/drawing/2014/main" id="{EF820139-83BC-5B44-B0AF-D467E6F25C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65770" y="3653792"/>
                <a:ext cx="100044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972FF8-D80B-7040-965B-895AD93876DC}"/>
                  </a:ext>
                </a:extLst>
              </p14:cNvPr>
              <p14:cNvContentPartPr/>
              <p14:nvPr/>
            </p14:nvContentPartPr>
            <p14:xfrm>
              <a:off x="4709690" y="3542912"/>
              <a:ext cx="197640" cy="201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972FF8-D80B-7040-965B-895AD93876D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4570" y="3527792"/>
                <a:ext cx="2282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9" name="Ink 30">
                <a:extLst>
                  <a:ext uri="{FF2B5EF4-FFF2-40B4-BE49-F238E27FC236}">
                    <a16:creationId xmlns:a16="http://schemas.microsoft.com/office/drawing/2014/main" id="{C6F0C2A9-2C26-6E4C-95B2-0E1D7E470DE7}"/>
                  </a:ext>
                </a:extLst>
              </p14:cNvPr>
              <p14:cNvContentPartPr/>
              <p14:nvPr/>
            </p14:nvContentPartPr>
            <p14:xfrm>
              <a:off x="6389450" y="3540032"/>
              <a:ext cx="804600" cy="532080"/>
            </p14:xfrm>
          </p:contentPart>
        </mc:Choice>
        <mc:Fallback>
          <p:pic>
            <p:nvPicPr>
              <p:cNvPr id="29" name="Ink 30">
                <a:extLst>
                  <a:ext uri="{FF2B5EF4-FFF2-40B4-BE49-F238E27FC236}">
                    <a16:creationId xmlns:a16="http://schemas.microsoft.com/office/drawing/2014/main" id="{C6F0C2A9-2C26-6E4C-95B2-0E1D7E470D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74330" y="3524552"/>
                <a:ext cx="8352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31">
                <a:extLst>
                  <a:ext uri="{FF2B5EF4-FFF2-40B4-BE49-F238E27FC236}">
                    <a16:creationId xmlns:a16="http://schemas.microsoft.com/office/drawing/2014/main" id="{D0EA3D89-E8C3-9D48-B0D5-098FEC9457D3}"/>
                  </a:ext>
                </a:extLst>
              </p14:cNvPr>
              <p14:cNvContentPartPr/>
              <p14:nvPr/>
            </p14:nvContentPartPr>
            <p14:xfrm>
              <a:off x="5611130" y="3567392"/>
              <a:ext cx="457920" cy="607320"/>
            </p14:xfrm>
          </p:contentPart>
        </mc:Choice>
        <mc:Fallback>
          <p:pic>
            <p:nvPicPr>
              <p:cNvPr id="30" name="Ink 31">
                <a:extLst>
                  <a:ext uri="{FF2B5EF4-FFF2-40B4-BE49-F238E27FC236}">
                    <a16:creationId xmlns:a16="http://schemas.microsoft.com/office/drawing/2014/main" id="{D0EA3D89-E8C3-9D48-B0D5-098FEC9457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95650" y="3551912"/>
                <a:ext cx="488160" cy="6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68AA6B2E-7B65-4D45-8270-38B3063575E5}"/>
                  </a:ext>
                </a:extLst>
              </p14:cNvPr>
              <p14:cNvContentPartPr/>
              <p14:nvPr/>
            </p14:nvContentPartPr>
            <p14:xfrm>
              <a:off x="7687610" y="3527792"/>
              <a:ext cx="532080" cy="605880"/>
            </p14:xfrm>
          </p:contentPart>
        </mc:Choice>
        <mc:Fallback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68AA6B2E-7B65-4D45-8270-38B3063575E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72130" y="3512672"/>
                <a:ext cx="56268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7">
                <a:extLst>
                  <a:ext uri="{FF2B5EF4-FFF2-40B4-BE49-F238E27FC236}">
                    <a16:creationId xmlns:a16="http://schemas.microsoft.com/office/drawing/2014/main" id="{EA2A0F72-833E-5A49-A9F4-D3174F8B2F95}"/>
                  </a:ext>
                </a:extLst>
              </p14:cNvPr>
              <p14:cNvContentPartPr/>
              <p14:nvPr/>
            </p14:nvContentPartPr>
            <p14:xfrm>
              <a:off x="10103930" y="3525632"/>
              <a:ext cx="525240" cy="669600"/>
            </p14:xfrm>
          </p:contentPart>
        </mc:Choice>
        <mc:Fallback>
          <p:pic>
            <p:nvPicPr>
              <p:cNvPr id="46" name="Ink 47">
                <a:extLst>
                  <a:ext uri="{FF2B5EF4-FFF2-40B4-BE49-F238E27FC236}">
                    <a16:creationId xmlns:a16="http://schemas.microsoft.com/office/drawing/2014/main" id="{EA2A0F72-833E-5A49-A9F4-D3174F8B2F9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88450" y="3510152"/>
                <a:ext cx="555840" cy="69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7" name="Ink 48">
                <a:extLst>
                  <a:ext uri="{FF2B5EF4-FFF2-40B4-BE49-F238E27FC236}">
                    <a16:creationId xmlns:a16="http://schemas.microsoft.com/office/drawing/2014/main" id="{953AB7FF-9B67-1A4E-ABD5-9407891B0758}"/>
                  </a:ext>
                </a:extLst>
              </p14:cNvPr>
              <p14:cNvContentPartPr/>
              <p14:nvPr/>
            </p14:nvContentPartPr>
            <p14:xfrm>
              <a:off x="8554490" y="3477752"/>
              <a:ext cx="1078560" cy="594360"/>
            </p14:xfrm>
          </p:contentPart>
        </mc:Choice>
        <mc:Fallback>
          <p:pic>
            <p:nvPicPr>
              <p:cNvPr id="47" name="Ink 48">
                <a:extLst>
                  <a:ext uri="{FF2B5EF4-FFF2-40B4-BE49-F238E27FC236}">
                    <a16:creationId xmlns:a16="http://schemas.microsoft.com/office/drawing/2014/main" id="{953AB7FF-9B67-1A4E-ABD5-9407891B075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539370" y="3462632"/>
                <a:ext cx="110880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3" name="Ink 53">
                <a:extLst>
                  <a:ext uri="{FF2B5EF4-FFF2-40B4-BE49-F238E27FC236}">
                    <a16:creationId xmlns:a16="http://schemas.microsoft.com/office/drawing/2014/main" id="{CA2245CF-CD9E-1F40-A69A-066084E5BA99}"/>
                  </a:ext>
                </a:extLst>
              </p14:cNvPr>
              <p14:cNvContentPartPr/>
              <p14:nvPr/>
            </p14:nvContentPartPr>
            <p14:xfrm>
              <a:off x="10895930" y="3737312"/>
              <a:ext cx="867600" cy="327960"/>
            </p14:xfrm>
          </p:contentPart>
        </mc:Choice>
        <mc:Fallback>
          <p:pic>
            <p:nvPicPr>
              <p:cNvPr id="53" name="Ink 53">
                <a:extLst>
                  <a:ext uri="{FF2B5EF4-FFF2-40B4-BE49-F238E27FC236}">
                    <a16:creationId xmlns:a16="http://schemas.microsoft.com/office/drawing/2014/main" id="{CA2245CF-CD9E-1F40-A69A-066084E5BA9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80450" y="3721832"/>
                <a:ext cx="8978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7" name="Ink 57">
                <a:extLst>
                  <a:ext uri="{FF2B5EF4-FFF2-40B4-BE49-F238E27FC236}">
                    <a16:creationId xmlns:a16="http://schemas.microsoft.com/office/drawing/2014/main" id="{3E2036F6-906E-E64E-A482-1CBE945028ED}"/>
                  </a:ext>
                </a:extLst>
              </p14:cNvPr>
              <p14:cNvContentPartPr/>
              <p14:nvPr/>
            </p14:nvContentPartPr>
            <p14:xfrm>
              <a:off x="11715290" y="3552992"/>
              <a:ext cx="307440" cy="170640"/>
            </p14:xfrm>
          </p:contentPart>
        </mc:Choice>
        <mc:Fallback>
          <p:pic>
            <p:nvPicPr>
              <p:cNvPr id="57" name="Ink 57">
                <a:extLst>
                  <a:ext uri="{FF2B5EF4-FFF2-40B4-BE49-F238E27FC236}">
                    <a16:creationId xmlns:a16="http://schemas.microsoft.com/office/drawing/2014/main" id="{3E2036F6-906E-E64E-A482-1CBE945028E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699810" y="3537545"/>
                <a:ext cx="338040" cy="201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1" name="Ink 61">
                <a:extLst>
                  <a:ext uri="{FF2B5EF4-FFF2-40B4-BE49-F238E27FC236}">
                    <a16:creationId xmlns:a16="http://schemas.microsoft.com/office/drawing/2014/main" id="{5471E518-1083-0D4C-BCF1-9A7863EF591D}"/>
                  </a:ext>
                </a:extLst>
              </p14:cNvPr>
              <p14:cNvContentPartPr/>
              <p14:nvPr/>
            </p14:nvContentPartPr>
            <p14:xfrm>
              <a:off x="298970" y="4482872"/>
              <a:ext cx="408960" cy="811440"/>
            </p14:xfrm>
          </p:contentPart>
        </mc:Choice>
        <mc:Fallback>
          <p:pic>
            <p:nvPicPr>
              <p:cNvPr id="61" name="Ink 61">
                <a:extLst>
                  <a:ext uri="{FF2B5EF4-FFF2-40B4-BE49-F238E27FC236}">
                    <a16:creationId xmlns:a16="http://schemas.microsoft.com/office/drawing/2014/main" id="{5471E518-1083-0D4C-BCF1-9A7863EF591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3504" y="4467752"/>
                <a:ext cx="439533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77" name="Ink 79">
                <a:extLst>
                  <a:ext uri="{FF2B5EF4-FFF2-40B4-BE49-F238E27FC236}">
                    <a16:creationId xmlns:a16="http://schemas.microsoft.com/office/drawing/2014/main" id="{52432B5A-A308-4D46-9ED6-1492C1793C48}"/>
                  </a:ext>
                </a:extLst>
              </p14:cNvPr>
              <p14:cNvContentPartPr/>
              <p14:nvPr/>
            </p14:nvContentPartPr>
            <p14:xfrm>
              <a:off x="4108850" y="4317632"/>
              <a:ext cx="1351800" cy="765000"/>
            </p14:xfrm>
          </p:contentPart>
        </mc:Choice>
        <mc:Fallback>
          <p:pic>
            <p:nvPicPr>
              <p:cNvPr id="77" name="Ink 79">
                <a:extLst>
                  <a:ext uri="{FF2B5EF4-FFF2-40B4-BE49-F238E27FC236}">
                    <a16:creationId xmlns:a16="http://schemas.microsoft.com/office/drawing/2014/main" id="{52432B5A-A308-4D46-9ED6-1492C1793C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93726" y="4302152"/>
                <a:ext cx="1382408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78" name="Ink 80">
                <a:extLst>
                  <a:ext uri="{FF2B5EF4-FFF2-40B4-BE49-F238E27FC236}">
                    <a16:creationId xmlns:a16="http://schemas.microsoft.com/office/drawing/2014/main" id="{6AD5015F-8F73-8A41-BDE1-5F0B809DF9EF}"/>
                  </a:ext>
                </a:extLst>
              </p14:cNvPr>
              <p14:cNvContentPartPr/>
              <p14:nvPr/>
            </p14:nvContentPartPr>
            <p14:xfrm>
              <a:off x="3043610" y="4420592"/>
              <a:ext cx="683280" cy="866880"/>
            </p14:xfrm>
          </p:contentPart>
        </mc:Choice>
        <mc:Fallback>
          <p:pic>
            <p:nvPicPr>
              <p:cNvPr id="78" name="Ink 80">
                <a:extLst>
                  <a:ext uri="{FF2B5EF4-FFF2-40B4-BE49-F238E27FC236}">
                    <a16:creationId xmlns:a16="http://schemas.microsoft.com/office/drawing/2014/main" id="{6AD5015F-8F73-8A41-BDE1-5F0B809DF9E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28490" y="4405472"/>
                <a:ext cx="713520" cy="8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9" name="Ink 81">
                <a:extLst>
                  <a:ext uri="{FF2B5EF4-FFF2-40B4-BE49-F238E27FC236}">
                    <a16:creationId xmlns:a16="http://schemas.microsoft.com/office/drawing/2014/main" id="{B2AF30EA-8844-0A41-AEE0-9AB43DAB6DBB}"/>
                  </a:ext>
                </a:extLst>
              </p14:cNvPr>
              <p14:cNvContentPartPr/>
              <p14:nvPr/>
            </p14:nvContentPartPr>
            <p14:xfrm>
              <a:off x="1172690" y="4338152"/>
              <a:ext cx="1318320" cy="774720"/>
            </p14:xfrm>
          </p:contentPart>
        </mc:Choice>
        <mc:Fallback>
          <p:pic>
            <p:nvPicPr>
              <p:cNvPr id="79" name="Ink 81">
                <a:extLst>
                  <a:ext uri="{FF2B5EF4-FFF2-40B4-BE49-F238E27FC236}">
                    <a16:creationId xmlns:a16="http://schemas.microsoft.com/office/drawing/2014/main" id="{B2AF30EA-8844-0A41-AEE0-9AB43DAB6DB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7570" y="4322679"/>
                <a:ext cx="1348560" cy="804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04" name="Ink 107">
                <a:extLst>
                  <a:ext uri="{FF2B5EF4-FFF2-40B4-BE49-F238E27FC236}">
                    <a16:creationId xmlns:a16="http://schemas.microsoft.com/office/drawing/2014/main" id="{50F37374-D9F7-994F-8F2B-8D3A8702F55E}"/>
                  </a:ext>
                </a:extLst>
              </p14:cNvPr>
              <p14:cNvContentPartPr/>
              <p14:nvPr/>
            </p14:nvContentPartPr>
            <p14:xfrm>
              <a:off x="10677410" y="4481432"/>
              <a:ext cx="1451880" cy="614880"/>
            </p14:xfrm>
          </p:contentPart>
        </mc:Choice>
        <mc:Fallback>
          <p:pic>
            <p:nvPicPr>
              <p:cNvPr id="104" name="Ink 107">
                <a:extLst>
                  <a:ext uri="{FF2B5EF4-FFF2-40B4-BE49-F238E27FC236}">
                    <a16:creationId xmlns:a16="http://schemas.microsoft.com/office/drawing/2014/main" id="{50F37374-D9F7-994F-8F2B-8D3A8702F55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662286" y="4466312"/>
                <a:ext cx="1482488" cy="64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5" name="Ink 108">
                <a:extLst>
                  <a:ext uri="{FF2B5EF4-FFF2-40B4-BE49-F238E27FC236}">
                    <a16:creationId xmlns:a16="http://schemas.microsoft.com/office/drawing/2014/main" id="{77A94FD0-3B8F-DA45-890D-1E54CF9BA51C}"/>
                  </a:ext>
                </a:extLst>
              </p14:cNvPr>
              <p14:cNvContentPartPr/>
              <p14:nvPr/>
            </p14:nvContentPartPr>
            <p14:xfrm>
              <a:off x="8608490" y="4324472"/>
              <a:ext cx="1721160" cy="762840"/>
            </p14:xfrm>
          </p:contentPart>
        </mc:Choice>
        <mc:Fallback>
          <p:pic>
            <p:nvPicPr>
              <p:cNvPr id="105" name="Ink 108">
                <a:extLst>
                  <a:ext uri="{FF2B5EF4-FFF2-40B4-BE49-F238E27FC236}">
                    <a16:creationId xmlns:a16="http://schemas.microsoft.com/office/drawing/2014/main" id="{77A94FD0-3B8F-DA45-890D-1E54CF9BA51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93370" y="4308992"/>
                <a:ext cx="175140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06" name="Ink 109">
                <a:extLst>
                  <a:ext uri="{FF2B5EF4-FFF2-40B4-BE49-F238E27FC236}">
                    <a16:creationId xmlns:a16="http://schemas.microsoft.com/office/drawing/2014/main" id="{7211C4ED-1D4A-0143-80EB-983A5CDC7329}"/>
                  </a:ext>
                </a:extLst>
              </p14:cNvPr>
              <p14:cNvContentPartPr/>
              <p14:nvPr/>
            </p14:nvContentPartPr>
            <p14:xfrm>
              <a:off x="7017650" y="4426712"/>
              <a:ext cx="1086120" cy="614880"/>
            </p14:xfrm>
          </p:contentPart>
        </mc:Choice>
        <mc:Fallback>
          <p:pic>
            <p:nvPicPr>
              <p:cNvPr id="106" name="Ink 109">
                <a:extLst>
                  <a:ext uri="{FF2B5EF4-FFF2-40B4-BE49-F238E27FC236}">
                    <a16:creationId xmlns:a16="http://schemas.microsoft.com/office/drawing/2014/main" id="{7211C4ED-1D4A-0143-80EB-983A5CDC73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02170" y="4411592"/>
                <a:ext cx="1116360" cy="64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07" name="Ink 110">
                <a:extLst>
                  <a:ext uri="{FF2B5EF4-FFF2-40B4-BE49-F238E27FC236}">
                    <a16:creationId xmlns:a16="http://schemas.microsoft.com/office/drawing/2014/main" id="{7FA49B72-C9F8-F240-823D-E43392D9044A}"/>
                  </a:ext>
                </a:extLst>
              </p14:cNvPr>
              <p14:cNvContentPartPr/>
              <p14:nvPr/>
            </p14:nvContentPartPr>
            <p14:xfrm>
              <a:off x="6103250" y="4351832"/>
              <a:ext cx="524880" cy="799200"/>
            </p14:xfrm>
          </p:contentPart>
        </mc:Choice>
        <mc:Fallback>
          <p:pic>
            <p:nvPicPr>
              <p:cNvPr id="107" name="Ink 110">
                <a:extLst>
                  <a:ext uri="{FF2B5EF4-FFF2-40B4-BE49-F238E27FC236}">
                    <a16:creationId xmlns:a16="http://schemas.microsoft.com/office/drawing/2014/main" id="{7FA49B72-C9F8-F240-823D-E43392D9044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88120" y="4336352"/>
                <a:ext cx="555501" cy="82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0146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Third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28D735-BE3E-4944-BB97-024676D09BAE}"/>
                  </a:ext>
                </a:extLst>
              </p:cNvPr>
              <p:cNvSpPr txBox="1"/>
              <p:nvPr/>
            </p:nvSpPr>
            <p:spPr>
              <a:xfrm>
                <a:off x="3390900" y="950974"/>
                <a:ext cx="5410200" cy="452431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" pitchFamily="2" charset="0"/>
                  </a:rPr>
                  <a:t>When an indices have another index then you multiply them</a:t>
                </a: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6×3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r>
                  <a:rPr lang="en-US" sz="2400" dirty="0">
                    <a:latin typeface="Times" pitchFamily="2" charset="0"/>
                  </a:rPr>
                  <a:t>More examples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Times" pitchFamily="2" charset="0"/>
                </a:endParaRPr>
              </a:p>
              <a:p>
                <a:endParaRPr lang="en-GB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  <a:p>
                <a:endParaRPr lang="en-US" sz="24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28D735-BE3E-4944-BB97-024676D09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00" y="950974"/>
                <a:ext cx="5410200" cy="4524315"/>
              </a:xfrm>
              <a:prstGeom prst="rect">
                <a:avLst/>
              </a:prstGeom>
              <a:blipFill>
                <a:blip r:embed="rId2"/>
                <a:stretch>
                  <a:fillRect l="-1639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B7092C-EB2C-9E4E-A1DF-C44FB59278FC}"/>
                  </a:ext>
                </a:extLst>
              </p14:cNvPr>
              <p14:cNvContentPartPr/>
              <p14:nvPr/>
            </p14:nvContentPartPr>
            <p14:xfrm>
              <a:off x="6649010" y="3703112"/>
              <a:ext cx="205200" cy="14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B7092C-EB2C-9E4E-A1DF-C44FB59278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3530" y="3687632"/>
                <a:ext cx="2358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0B3886-085B-1845-8FB6-F088C4AED880}"/>
                  </a:ext>
                </a:extLst>
              </p14:cNvPr>
              <p14:cNvContentPartPr/>
              <p14:nvPr/>
            </p14:nvContentPartPr>
            <p14:xfrm>
              <a:off x="6682850" y="3825872"/>
              <a:ext cx="1299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0B3886-085B-1845-8FB6-F088C4AED8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67730" y="3810752"/>
                <a:ext cx="1605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6">
                <a:extLst>
                  <a:ext uri="{FF2B5EF4-FFF2-40B4-BE49-F238E27FC236}">
                    <a16:creationId xmlns:a16="http://schemas.microsoft.com/office/drawing/2014/main" id="{A05BF4F6-2F22-394D-9C57-C0E48B661156}"/>
                  </a:ext>
                </a:extLst>
              </p14:cNvPr>
              <p14:cNvContentPartPr/>
              <p14:nvPr/>
            </p14:nvContentPartPr>
            <p14:xfrm>
              <a:off x="6785450" y="4037552"/>
              <a:ext cx="743040" cy="532800"/>
            </p14:xfrm>
          </p:contentPart>
        </mc:Choice>
        <mc:Fallback>
          <p:pic>
            <p:nvPicPr>
              <p:cNvPr id="15" name="Ink 16">
                <a:extLst>
                  <a:ext uri="{FF2B5EF4-FFF2-40B4-BE49-F238E27FC236}">
                    <a16:creationId xmlns:a16="http://schemas.microsoft.com/office/drawing/2014/main" id="{A05BF4F6-2F22-394D-9C57-C0E48B6611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70330" y="4022432"/>
                <a:ext cx="77364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7">
                <a:extLst>
                  <a:ext uri="{FF2B5EF4-FFF2-40B4-BE49-F238E27FC236}">
                    <a16:creationId xmlns:a16="http://schemas.microsoft.com/office/drawing/2014/main" id="{C428E7A9-B864-6547-ADB7-B838A25908ED}"/>
                  </a:ext>
                </a:extLst>
              </p14:cNvPr>
              <p14:cNvContentPartPr/>
              <p14:nvPr/>
            </p14:nvContentPartPr>
            <p14:xfrm>
              <a:off x="7038170" y="3375152"/>
              <a:ext cx="949320" cy="444240"/>
            </p14:xfrm>
          </p:contentPart>
        </mc:Choice>
        <mc:Fallback>
          <p:pic>
            <p:nvPicPr>
              <p:cNvPr id="16" name="Ink 17">
                <a:extLst>
                  <a:ext uri="{FF2B5EF4-FFF2-40B4-BE49-F238E27FC236}">
                    <a16:creationId xmlns:a16="http://schemas.microsoft.com/office/drawing/2014/main" id="{C428E7A9-B864-6547-ADB7-B838A25908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22690" y="3360032"/>
                <a:ext cx="97992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4">
                <a:extLst>
                  <a:ext uri="{FF2B5EF4-FFF2-40B4-BE49-F238E27FC236}">
                    <a16:creationId xmlns:a16="http://schemas.microsoft.com/office/drawing/2014/main" id="{DC0A7530-CBAC-994D-B6A3-FC3C602C639D}"/>
                  </a:ext>
                </a:extLst>
              </p14:cNvPr>
              <p14:cNvContentPartPr/>
              <p14:nvPr/>
            </p14:nvContentPartPr>
            <p14:xfrm>
              <a:off x="7201970" y="4891112"/>
              <a:ext cx="395640" cy="143640"/>
            </p14:xfrm>
          </p:contentPart>
        </mc:Choice>
        <mc:Fallback>
          <p:pic>
            <p:nvPicPr>
              <p:cNvPr id="23" name="Ink 24">
                <a:extLst>
                  <a:ext uri="{FF2B5EF4-FFF2-40B4-BE49-F238E27FC236}">
                    <a16:creationId xmlns:a16="http://schemas.microsoft.com/office/drawing/2014/main" id="{DC0A7530-CBAC-994D-B6A3-FC3C602C63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6850" y="4875992"/>
                <a:ext cx="4262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5">
                <a:extLst>
                  <a:ext uri="{FF2B5EF4-FFF2-40B4-BE49-F238E27FC236}">
                    <a16:creationId xmlns:a16="http://schemas.microsoft.com/office/drawing/2014/main" id="{56A6ADE1-EA33-244A-A3AD-3214562B9DBF}"/>
                  </a:ext>
                </a:extLst>
              </p14:cNvPr>
              <p14:cNvContentPartPr/>
              <p14:nvPr/>
            </p14:nvContentPartPr>
            <p14:xfrm>
              <a:off x="6949250" y="5150672"/>
              <a:ext cx="266400" cy="171000"/>
            </p14:xfrm>
          </p:contentPart>
        </mc:Choice>
        <mc:Fallback>
          <p:pic>
            <p:nvPicPr>
              <p:cNvPr id="24" name="Ink 25">
                <a:extLst>
                  <a:ext uri="{FF2B5EF4-FFF2-40B4-BE49-F238E27FC236}">
                    <a16:creationId xmlns:a16="http://schemas.microsoft.com/office/drawing/2014/main" id="{56A6ADE1-EA33-244A-A3AD-3214562B9D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34150" y="5135192"/>
                <a:ext cx="296599" cy="2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07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69AD1-B0A1-4042-BAFC-F36AFB878A5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16"/>
          <a:stretch/>
        </p:blipFill>
        <p:spPr bwMode="auto">
          <a:xfrm>
            <a:off x="1222057" y="1310054"/>
            <a:ext cx="9145832" cy="2361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4">
                <a:extLst>
                  <a:ext uri="{FF2B5EF4-FFF2-40B4-BE49-F238E27FC236}">
                    <a16:creationId xmlns:a16="http://schemas.microsoft.com/office/drawing/2014/main" id="{18AE2EE1-8405-7041-80A7-D2C1DE3789E9}"/>
                  </a:ext>
                </a:extLst>
              </p14:cNvPr>
              <p14:cNvContentPartPr/>
              <p14:nvPr/>
            </p14:nvContentPartPr>
            <p14:xfrm>
              <a:off x="3009410" y="3846392"/>
              <a:ext cx="532440" cy="717480"/>
            </p14:xfrm>
          </p:contentPart>
        </mc:Choice>
        <mc:Fallback>
          <p:pic>
            <p:nvPicPr>
              <p:cNvPr id="12" name="Ink 14">
                <a:extLst>
                  <a:ext uri="{FF2B5EF4-FFF2-40B4-BE49-F238E27FC236}">
                    <a16:creationId xmlns:a16="http://schemas.microsoft.com/office/drawing/2014/main" id="{18AE2EE1-8405-7041-80A7-D2C1DE3789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4280" y="3831264"/>
                <a:ext cx="563061" cy="748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5">
                <a:extLst>
                  <a:ext uri="{FF2B5EF4-FFF2-40B4-BE49-F238E27FC236}">
                    <a16:creationId xmlns:a16="http://schemas.microsoft.com/office/drawing/2014/main" id="{A6EF6285-A1E5-1D47-816F-1D7360F6E772}"/>
                  </a:ext>
                </a:extLst>
              </p14:cNvPr>
              <p14:cNvContentPartPr/>
              <p14:nvPr/>
            </p14:nvContentPartPr>
            <p14:xfrm>
              <a:off x="2122010" y="3846392"/>
              <a:ext cx="560160" cy="628560"/>
            </p14:xfrm>
          </p:contentPart>
        </mc:Choice>
        <mc:Fallback>
          <p:pic>
            <p:nvPicPr>
              <p:cNvPr id="13" name="Ink 15">
                <a:extLst>
                  <a:ext uri="{FF2B5EF4-FFF2-40B4-BE49-F238E27FC236}">
                    <a16:creationId xmlns:a16="http://schemas.microsoft.com/office/drawing/2014/main" id="{A6EF6285-A1E5-1D47-816F-1D7360F6E7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6530" y="3831272"/>
                <a:ext cx="59076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6">
                <a:extLst>
                  <a:ext uri="{FF2B5EF4-FFF2-40B4-BE49-F238E27FC236}">
                    <a16:creationId xmlns:a16="http://schemas.microsoft.com/office/drawing/2014/main" id="{37B9D4D3-92AA-284F-9020-B2CB7E53DC68}"/>
                  </a:ext>
                </a:extLst>
              </p14:cNvPr>
              <p14:cNvContentPartPr/>
              <p14:nvPr/>
            </p14:nvContentPartPr>
            <p14:xfrm>
              <a:off x="428570" y="3825872"/>
              <a:ext cx="983520" cy="676440"/>
            </p14:xfrm>
          </p:contentPart>
        </mc:Choice>
        <mc:Fallback>
          <p:pic>
            <p:nvPicPr>
              <p:cNvPr id="14" name="Ink 16">
                <a:extLst>
                  <a:ext uri="{FF2B5EF4-FFF2-40B4-BE49-F238E27FC236}">
                    <a16:creationId xmlns:a16="http://schemas.microsoft.com/office/drawing/2014/main" id="{37B9D4D3-92AA-284F-9020-B2CB7E53DC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3450" y="3810752"/>
                <a:ext cx="101412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Ink 25">
                <a:extLst>
                  <a:ext uri="{FF2B5EF4-FFF2-40B4-BE49-F238E27FC236}">
                    <a16:creationId xmlns:a16="http://schemas.microsoft.com/office/drawing/2014/main" id="{CAF14700-2521-B248-AC95-B3D4E002AB5B}"/>
                  </a:ext>
                </a:extLst>
              </p14:cNvPr>
              <p14:cNvContentPartPr/>
              <p14:nvPr/>
            </p14:nvContentPartPr>
            <p14:xfrm>
              <a:off x="5057810" y="3805352"/>
              <a:ext cx="566640" cy="553680"/>
            </p14:xfrm>
          </p:contentPart>
        </mc:Choice>
        <mc:Fallback>
          <p:pic>
            <p:nvPicPr>
              <p:cNvPr id="24" name="Ink 25">
                <a:extLst>
                  <a:ext uri="{FF2B5EF4-FFF2-40B4-BE49-F238E27FC236}">
                    <a16:creationId xmlns:a16="http://schemas.microsoft.com/office/drawing/2014/main" id="{CAF14700-2521-B248-AC95-B3D4E002AB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2680" y="3790222"/>
                <a:ext cx="597259" cy="584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5" name="Ink 26">
                <a:extLst>
                  <a:ext uri="{FF2B5EF4-FFF2-40B4-BE49-F238E27FC236}">
                    <a16:creationId xmlns:a16="http://schemas.microsoft.com/office/drawing/2014/main" id="{9680F147-7B43-1048-B9CD-668F52879D4C}"/>
                  </a:ext>
                </a:extLst>
              </p14:cNvPr>
              <p14:cNvContentPartPr/>
              <p14:nvPr/>
            </p14:nvContentPartPr>
            <p14:xfrm>
              <a:off x="4272650" y="3894272"/>
              <a:ext cx="464760" cy="567000"/>
            </p14:xfrm>
          </p:contentPart>
        </mc:Choice>
        <mc:Fallback>
          <p:pic>
            <p:nvPicPr>
              <p:cNvPr id="25" name="Ink 26">
                <a:extLst>
                  <a:ext uri="{FF2B5EF4-FFF2-40B4-BE49-F238E27FC236}">
                    <a16:creationId xmlns:a16="http://schemas.microsoft.com/office/drawing/2014/main" id="{9680F147-7B43-1048-B9CD-668F52879D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57530" y="3878792"/>
                <a:ext cx="49500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41">
                <a:extLst>
                  <a:ext uri="{FF2B5EF4-FFF2-40B4-BE49-F238E27FC236}">
                    <a16:creationId xmlns:a16="http://schemas.microsoft.com/office/drawing/2014/main" id="{7DE00233-FB60-6749-967C-DEB1A67B4C83}"/>
                  </a:ext>
                </a:extLst>
              </p14:cNvPr>
              <p14:cNvContentPartPr/>
              <p14:nvPr/>
            </p14:nvContentPartPr>
            <p14:xfrm>
              <a:off x="8014490" y="3825872"/>
              <a:ext cx="553680" cy="676440"/>
            </p14:xfrm>
          </p:contentPart>
        </mc:Choice>
        <mc:Fallback>
          <p:pic>
            <p:nvPicPr>
              <p:cNvPr id="39" name="Ink 41">
                <a:extLst>
                  <a:ext uri="{FF2B5EF4-FFF2-40B4-BE49-F238E27FC236}">
                    <a16:creationId xmlns:a16="http://schemas.microsoft.com/office/drawing/2014/main" id="{7DE00233-FB60-6749-967C-DEB1A67B4C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99360" y="3810752"/>
                <a:ext cx="58430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0" name="Ink 42">
                <a:extLst>
                  <a:ext uri="{FF2B5EF4-FFF2-40B4-BE49-F238E27FC236}">
                    <a16:creationId xmlns:a16="http://schemas.microsoft.com/office/drawing/2014/main" id="{3576BD39-34DD-C443-B977-165CEF254360}"/>
                  </a:ext>
                </a:extLst>
              </p14:cNvPr>
              <p14:cNvContentPartPr/>
              <p14:nvPr/>
            </p14:nvContentPartPr>
            <p14:xfrm>
              <a:off x="6881210" y="3812192"/>
              <a:ext cx="539640" cy="731160"/>
            </p14:xfrm>
          </p:contentPart>
        </mc:Choice>
        <mc:Fallback>
          <p:pic>
            <p:nvPicPr>
              <p:cNvPr id="40" name="Ink 42">
                <a:extLst>
                  <a:ext uri="{FF2B5EF4-FFF2-40B4-BE49-F238E27FC236}">
                    <a16:creationId xmlns:a16="http://schemas.microsoft.com/office/drawing/2014/main" id="{3576BD39-34DD-C443-B977-165CEF2543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5730" y="3797065"/>
                <a:ext cx="570240" cy="761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1" name="Ink 43">
                <a:extLst>
                  <a:ext uri="{FF2B5EF4-FFF2-40B4-BE49-F238E27FC236}">
                    <a16:creationId xmlns:a16="http://schemas.microsoft.com/office/drawing/2014/main" id="{7928928C-D615-5446-BCCC-AFA29A625D38}"/>
                  </a:ext>
                </a:extLst>
              </p14:cNvPr>
              <p14:cNvContentPartPr/>
              <p14:nvPr/>
            </p14:nvContentPartPr>
            <p14:xfrm>
              <a:off x="6042770" y="3847112"/>
              <a:ext cx="495720" cy="627840"/>
            </p14:xfrm>
          </p:contentPart>
        </mc:Choice>
        <mc:Fallback>
          <p:pic>
            <p:nvPicPr>
              <p:cNvPr id="41" name="Ink 43">
                <a:extLst>
                  <a:ext uri="{FF2B5EF4-FFF2-40B4-BE49-F238E27FC236}">
                    <a16:creationId xmlns:a16="http://schemas.microsoft.com/office/drawing/2014/main" id="{7928928C-D615-5446-BCCC-AFA29A625D3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27290" y="3831992"/>
                <a:ext cx="52632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6">
                <a:extLst>
                  <a:ext uri="{FF2B5EF4-FFF2-40B4-BE49-F238E27FC236}">
                    <a16:creationId xmlns:a16="http://schemas.microsoft.com/office/drawing/2014/main" id="{1215987D-4B09-3948-8663-F3738B71918A}"/>
                  </a:ext>
                </a:extLst>
              </p14:cNvPr>
              <p14:cNvContentPartPr/>
              <p14:nvPr/>
            </p14:nvContentPartPr>
            <p14:xfrm>
              <a:off x="8895410" y="3832712"/>
              <a:ext cx="538920" cy="785520"/>
            </p14:xfrm>
          </p:contentPart>
        </mc:Choice>
        <mc:Fallback>
          <p:pic>
            <p:nvPicPr>
              <p:cNvPr id="46" name="Ink 46">
                <a:extLst>
                  <a:ext uri="{FF2B5EF4-FFF2-40B4-BE49-F238E27FC236}">
                    <a16:creationId xmlns:a16="http://schemas.microsoft.com/office/drawing/2014/main" id="{1215987D-4B09-3948-8663-F3738B71918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79930" y="3817592"/>
                <a:ext cx="569520" cy="8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7" name="Ink 58">
                <a:extLst>
                  <a:ext uri="{FF2B5EF4-FFF2-40B4-BE49-F238E27FC236}">
                    <a16:creationId xmlns:a16="http://schemas.microsoft.com/office/drawing/2014/main" id="{2E94C289-7C90-3C4E-B558-8132C471BEE8}"/>
                  </a:ext>
                </a:extLst>
              </p14:cNvPr>
              <p14:cNvContentPartPr/>
              <p14:nvPr/>
            </p14:nvContentPartPr>
            <p14:xfrm>
              <a:off x="2176730" y="4754672"/>
              <a:ext cx="430200" cy="546480"/>
            </p14:xfrm>
          </p:contentPart>
        </mc:Choice>
        <mc:Fallback>
          <p:pic>
            <p:nvPicPr>
              <p:cNvPr id="57" name="Ink 58">
                <a:extLst>
                  <a:ext uri="{FF2B5EF4-FFF2-40B4-BE49-F238E27FC236}">
                    <a16:creationId xmlns:a16="http://schemas.microsoft.com/office/drawing/2014/main" id="{2E94C289-7C90-3C4E-B558-8132C471BEE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61263" y="4739192"/>
                <a:ext cx="460774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8" name="Ink 59">
                <a:extLst>
                  <a:ext uri="{FF2B5EF4-FFF2-40B4-BE49-F238E27FC236}">
                    <a16:creationId xmlns:a16="http://schemas.microsoft.com/office/drawing/2014/main" id="{50B175CA-8F5C-D942-AC23-224590B7DDB0}"/>
                  </a:ext>
                </a:extLst>
              </p14:cNvPr>
              <p14:cNvContentPartPr/>
              <p14:nvPr/>
            </p14:nvContentPartPr>
            <p14:xfrm>
              <a:off x="354410" y="4624712"/>
              <a:ext cx="1528920" cy="751680"/>
            </p14:xfrm>
          </p:contentPart>
        </mc:Choice>
        <mc:Fallback>
          <p:pic>
            <p:nvPicPr>
              <p:cNvPr id="58" name="Ink 59">
                <a:extLst>
                  <a:ext uri="{FF2B5EF4-FFF2-40B4-BE49-F238E27FC236}">
                    <a16:creationId xmlns:a16="http://schemas.microsoft.com/office/drawing/2014/main" id="{50B175CA-8F5C-D942-AC23-224590B7DDB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8930" y="4609585"/>
                <a:ext cx="1559520" cy="782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69" name="Ink 71">
                <a:extLst>
                  <a:ext uri="{FF2B5EF4-FFF2-40B4-BE49-F238E27FC236}">
                    <a16:creationId xmlns:a16="http://schemas.microsoft.com/office/drawing/2014/main" id="{ACB3D0F9-E9EE-314E-805F-209BCFCB2982}"/>
                  </a:ext>
                </a:extLst>
              </p14:cNvPr>
              <p14:cNvContentPartPr/>
              <p14:nvPr/>
            </p14:nvContentPartPr>
            <p14:xfrm>
              <a:off x="5324210" y="4652072"/>
              <a:ext cx="580680" cy="560160"/>
            </p14:xfrm>
          </p:contentPart>
        </mc:Choice>
        <mc:Fallback>
          <p:pic>
            <p:nvPicPr>
              <p:cNvPr id="69" name="Ink 71">
                <a:extLst>
                  <a:ext uri="{FF2B5EF4-FFF2-40B4-BE49-F238E27FC236}">
                    <a16:creationId xmlns:a16="http://schemas.microsoft.com/office/drawing/2014/main" id="{ACB3D0F9-E9EE-314E-805F-209BCFCB298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309090" y="4636952"/>
                <a:ext cx="61128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70" name="Ink 72">
                <a:extLst>
                  <a:ext uri="{FF2B5EF4-FFF2-40B4-BE49-F238E27FC236}">
                    <a16:creationId xmlns:a16="http://schemas.microsoft.com/office/drawing/2014/main" id="{78741B63-29E6-A543-8A25-31F172A65413}"/>
                  </a:ext>
                </a:extLst>
              </p14:cNvPr>
              <p14:cNvContentPartPr/>
              <p14:nvPr/>
            </p14:nvContentPartPr>
            <p14:xfrm>
              <a:off x="4477490" y="4754672"/>
              <a:ext cx="553320" cy="573840"/>
            </p14:xfrm>
          </p:contentPart>
        </mc:Choice>
        <mc:Fallback>
          <p:pic>
            <p:nvPicPr>
              <p:cNvPr id="70" name="Ink 72">
                <a:extLst>
                  <a:ext uri="{FF2B5EF4-FFF2-40B4-BE49-F238E27FC236}">
                    <a16:creationId xmlns:a16="http://schemas.microsoft.com/office/drawing/2014/main" id="{78741B63-29E6-A543-8A25-31F172A6541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62370" y="4739192"/>
                <a:ext cx="58392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71" name="Ink 73">
                <a:extLst>
                  <a:ext uri="{FF2B5EF4-FFF2-40B4-BE49-F238E27FC236}">
                    <a16:creationId xmlns:a16="http://schemas.microsoft.com/office/drawing/2014/main" id="{387106C8-7E23-FB4D-B712-EC484F0A6C8F}"/>
                  </a:ext>
                </a:extLst>
              </p14:cNvPr>
              <p14:cNvContentPartPr/>
              <p14:nvPr/>
            </p14:nvContentPartPr>
            <p14:xfrm>
              <a:off x="3057290" y="4720472"/>
              <a:ext cx="751680" cy="430560"/>
            </p14:xfrm>
          </p:contentPart>
        </mc:Choice>
        <mc:Fallback>
          <p:pic>
            <p:nvPicPr>
              <p:cNvPr id="71" name="Ink 73">
                <a:extLst>
                  <a:ext uri="{FF2B5EF4-FFF2-40B4-BE49-F238E27FC236}">
                    <a16:creationId xmlns:a16="http://schemas.microsoft.com/office/drawing/2014/main" id="{387106C8-7E23-FB4D-B712-EC484F0A6C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2163" y="4704992"/>
                <a:ext cx="782295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7" name="Ink 90">
                <a:extLst>
                  <a:ext uri="{FF2B5EF4-FFF2-40B4-BE49-F238E27FC236}">
                    <a16:creationId xmlns:a16="http://schemas.microsoft.com/office/drawing/2014/main" id="{E80B3108-A070-BC4D-AF3A-F28BA24F2B6C}"/>
                  </a:ext>
                </a:extLst>
              </p14:cNvPr>
              <p14:cNvContentPartPr/>
              <p14:nvPr/>
            </p14:nvContentPartPr>
            <p14:xfrm>
              <a:off x="9236690" y="4734152"/>
              <a:ext cx="655200" cy="484920"/>
            </p14:xfrm>
          </p:contentPart>
        </mc:Choice>
        <mc:Fallback>
          <p:pic>
            <p:nvPicPr>
              <p:cNvPr id="87" name="Ink 90">
                <a:extLst>
                  <a:ext uri="{FF2B5EF4-FFF2-40B4-BE49-F238E27FC236}">
                    <a16:creationId xmlns:a16="http://schemas.microsoft.com/office/drawing/2014/main" id="{E80B3108-A070-BC4D-AF3A-F28BA24F2B6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221570" y="4718683"/>
                <a:ext cx="685440" cy="515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8" name="Ink 91">
                <a:extLst>
                  <a:ext uri="{FF2B5EF4-FFF2-40B4-BE49-F238E27FC236}">
                    <a16:creationId xmlns:a16="http://schemas.microsoft.com/office/drawing/2014/main" id="{CB377D8B-0890-A044-A966-E6E948E85725}"/>
                  </a:ext>
                </a:extLst>
              </p14:cNvPr>
              <p14:cNvContentPartPr/>
              <p14:nvPr/>
            </p14:nvContentPartPr>
            <p14:xfrm>
              <a:off x="8591210" y="4870592"/>
              <a:ext cx="434160" cy="444240"/>
            </p14:xfrm>
          </p:contentPart>
        </mc:Choice>
        <mc:Fallback>
          <p:pic>
            <p:nvPicPr>
              <p:cNvPr id="88" name="Ink 91">
                <a:extLst>
                  <a:ext uri="{FF2B5EF4-FFF2-40B4-BE49-F238E27FC236}">
                    <a16:creationId xmlns:a16="http://schemas.microsoft.com/office/drawing/2014/main" id="{CB377D8B-0890-A044-A966-E6E948E8572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5730" y="4855472"/>
                <a:ext cx="46476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9" name="Ink 92">
                <a:extLst>
                  <a:ext uri="{FF2B5EF4-FFF2-40B4-BE49-F238E27FC236}">
                    <a16:creationId xmlns:a16="http://schemas.microsoft.com/office/drawing/2014/main" id="{C0C4702E-3B88-0349-A4C6-031D5AB26C9B}"/>
                  </a:ext>
                </a:extLst>
              </p14:cNvPr>
              <p14:cNvContentPartPr/>
              <p14:nvPr/>
            </p14:nvContentPartPr>
            <p14:xfrm>
              <a:off x="7393130" y="4740992"/>
              <a:ext cx="628560" cy="553320"/>
            </p14:xfrm>
          </p:contentPart>
        </mc:Choice>
        <mc:Fallback>
          <p:pic>
            <p:nvPicPr>
              <p:cNvPr id="89" name="Ink 92">
                <a:extLst>
                  <a:ext uri="{FF2B5EF4-FFF2-40B4-BE49-F238E27FC236}">
                    <a16:creationId xmlns:a16="http://schemas.microsoft.com/office/drawing/2014/main" id="{C0C4702E-3B88-0349-A4C6-031D5AB26C9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78010" y="4725512"/>
                <a:ext cx="65916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90" name="Ink 93">
                <a:extLst>
                  <a:ext uri="{FF2B5EF4-FFF2-40B4-BE49-F238E27FC236}">
                    <a16:creationId xmlns:a16="http://schemas.microsoft.com/office/drawing/2014/main" id="{21BB97CE-9434-3243-88CD-E2E5911A1DBB}"/>
                  </a:ext>
                </a:extLst>
              </p14:cNvPr>
              <p14:cNvContentPartPr/>
              <p14:nvPr/>
            </p14:nvContentPartPr>
            <p14:xfrm>
              <a:off x="6423650" y="4775192"/>
              <a:ext cx="484920" cy="580680"/>
            </p14:xfrm>
          </p:contentPart>
        </mc:Choice>
        <mc:Fallback>
          <p:pic>
            <p:nvPicPr>
              <p:cNvPr id="90" name="Ink 93">
                <a:extLst>
                  <a:ext uri="{FF2B5EF4-FFF2-40B4-BE49-F238E27FC236}">
                    <a16:creationId xmlns:a16="http://schemas.microsoft.com/office/drawing/2014/main" id="{21BB97CE-9434-3243-88CD-E2E5911A1DB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08181" y="4759712"/>
                <a:ext cx="515138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276B91C-7D8C-0142-88AE-72D67E8F380B}"/>
                  </a:ext>
                </a:extLst>
              </p14:cNvPr>
              <p14:cNvContentPartPr/>
              <p14:nvPr/>
            </p14:nvContentPartPr>
            <p14:xfrm>
              <a:off x="387530" y="5751512"/>
              <a:ext cx="20880" cy="17784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276B91C-7D8C-0142-88AE-72D67E8F380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2410" y="5736032"/>
                <a:ext cx="514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03" name="Ink 105">
                <a:extLst>
                  <a:ext uri="{FF2B5EF4-FFF2-40B4-BE49-F238E27FC236}">
                    <a16:creationId xmlns:a16="http://schemas.microsoft.com/office/drawing/2014/main" id="{F22490A1-C808-1347-BEE0-ACAD8CC0CD92}"/>
                  </a:ext>
                </a:extLst>
              </p14:cNvPr>
              <p14:cNvContentPartPr/>
              <p14:nvPr/>
            </p14:nvContentPartPr>
            <p14:xfrm>
              <a:off x="2422250" y="5532992"/>
              <a:ext cx="565560" cy="444240"/>
            </p14:xfrm>
          </p:contentPart>
        </mc:Choice>
        <mc:Fallback>
          <p:pic>
            <p:nvPicPr>
              <p:cNvPr id="103" name="Ink 105">
                <a:extLst>
                  <a:ext uri="{FF2B5EF4-FFF2-40B4-BE49-F238E27FC236}">
                    <a16:creationId xmlns:a16="http://schemas.microsoft.com/office/drawing/2014/main" id="{F22490A1-C808-1347-BEE0-ACAD8CC0CD9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07130" y="5517512"/>
                <a:ext cx="59616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04" name="Ink 106">
                <a:extLst>
                  <a:ext uri="{FF2B5EF4-FFF2-40B4-BE49-F238E27FC236}">
                    <a16:creationId xmlns:a16="http://schemas.microsoft.com/office/drawing/2014/main" id="{2022A99F-2956-CE4F-85D4-7EA12B9E3A15}"/>
                  </a:ext>
                </a:extLst>
              </p14:cNvPr>
              <p14:cNvContentPartPr/>
              <p14:nvPr/>
            </p14:nvContentPartPr>
            <p14:xfrm>
              <a:off x="1159370" y="5553512"/>
              <a:ext cx="410040" cy="430560"/>
            </p14:xfrm>
          </p:contentPart>
        </mc:Choice>
        <mc:Fallback>
          <p:pic>
            <p:nvPicPr>
              <p:cNvPr id="104" name="Ink 106">
                <a:extLst>
                  <a:ext uri="{FF2B5EF4-FFF2-40B4-BE49-F238E27FC236}">
                    <a16:creationId xmlns:a16="http://schemas.microsoft.com/office/drawing/2014/main" id="{2022A99F-2956-CE4F-85D4-7EA12B9E3A1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43890" y="5538032"/>
                <a:ext cx="44064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05" name="Ink 107">
                <a:extLst>
                  <a:ext uri="{FF2B5EF4-FFF2-40B4-BE49-F238E27FC236}">
                    <a16:creationId xmlns:a16="http://schemas.microsoft.com/office/drawing/2014/main" id="{E34DEF62-2F5E-5F45-8D59-EAF77EA98FD7}"/>
                  </a:ext>
                </a:extLst>
              </p14:cNvPr>
              <p14:cNvContentPartPr/>
              <p14:nvPr/>
            </p14:nvContentPartPr>
            <p14:xfrm>
              <a:off x="619730" y="5512472"/>
              <a:ext cx="287280" cy="587520"/>
            </p14:xfrm>
          </p:contentPart>
        </mc:Choice>
        <mc:Fallback>
          <p:pic>
            <p:nvPicPr>
              <p:cNvPr id="105" name="Ink 107">
                <a:extLst>
                  <a:ext uri="{FF2B5EF4-FFF2-40B4-BE49-F238E27FC236}">
                    <a16:creationId xmlns:a16="http://schemas.microsoft.com/office/drawing/2014/main" id="{E34DEF62-2F5E-5F45-8D59-EAF77EA98FD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610" y="5497352"/>
                <a:ext cx="31752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F4B8B5B9-BC3F-7944-87CF-3AA869F1B029}"/>
                  </a:ext>
                </a:extLst>
              </p14:cNvPr>
              <p14:cNvContentPartPr/>
              <p14:nvPr/>
            </p14:nvContentPartPr>
            <p14:xfrm>
              <a:off x="4825970" y="5621552"/>
              <a:ext cx="27720" cy="23940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F4B8B5B9-BC3F-7944-87CF-3AA869F1B02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10490" y="5606432"/>
                <a:ext cx="583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16" name="Ink 117">
                <a:extLst>
                  <a:ext uri="{FF2B5EF4-FFF2-40B4-BE49-F238E27FC236}">
                    <a16:creationId xmlns:a16="http://schemas.microsoft.com/office/drawing/2014/main" id="{3214365B-D499-1048-A8E6-9C695C8430D2}"/>
                  </a:ext>
                </a:extLst>
              </p14:cNvPr>
              <p14:cNvContentPartPr/>
              <p14:nvPr/>
            </p14:nvContentPartPr>
            <p14:xfrm>
              <a:off x="5050970" y="5464592"/>
              <a:ext cx="847080" cy="505800"/>
            </p14:xfrm>
          </p:contentPart>
        </mc:Choice>
        <mc:Fallback>
          <p:pic>
            <p:nvPicPr>
              <p:cNvPr id="116" name="Ink 117">
                <a:extLst>
                  <a:ext uri="{FF2B5EF4-FFF2-40B4-BE49-F238E27FC236}">
                    <a16:creationId xmlns:a16="http://schemas.microsoft.com/office/drawing/2014/main" id="{3214365B-D499-1048-A8E6-9C695C8430D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35850" y="5449472"/>
                <a:ext cx="87768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17" name="Ink 118">
                <a:extLst>
                  <a:ext uri="{FF2B5EF4-FFF2-40B4-BE49-F238E27FC236}">
                    <a16:creationId xmlns:a16="http://schemas.microsoft.com/office/drawing/2014/main" id="{3010162F-DB19-C64E-AADB-EB5D5E54CE32}"/>
                  </a:ext>
                </a:extLst>
              </p14:cNvPr>
              <p14:cNvContentPartPr/>
              <p14:nvPr/>
            </p14:nvContentPartPr>
            <p14:xfrm>
              <a:off x="3405770" y="5392592"/>
              <a:ext cx="525960" cy="502560"/>
            </p14:xfrm>
          </p:contentPart>
        </mc:Choice>
        <mc:Fallback>
          <p:pic>
            <p:nvPicPr>
              <p:cNvPr id="117" name="Ink 118">
                <a:extLst>
                  <a:ext uri="{FF2B5EF4-FFF2-40B4-BE49-F238E27FC236}">
                    <a16:creationId xmlns:a16="http://schemas.microsoft.com/office/drawing/2014/main" id="{3010162F-DB19-C64E-AADB-EB5D5E54CE3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90290" y="5377472"/>
                <a:ext cx="55656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0" name="Ink 131">
                <a:extLst>
                  <a:ext uri="{FF2B5EF4-FFF2-40B4-BE49-F238E27FC236}">
                    <a16:creationId xmlns:a16="http://schemas.microsoft.com/office/drawing/2014/main" id="{5BD726E5-A98E-3D43-8939-D4F4F39D2079}"/>
                  </a:ext>
                </a:extLst>
              </p14:cNvPr>
              <p14:cNvContentPartPr/>
              <p14:nvPr/>
            </p14:nvContentPartPr>
            <p14:xfrm>
              <a:off x="7604810" y="5416712"/>
              <a:ext cx="730800" cy="471600"/>
            </p14:xfrm>
          </p:contentPart>
        </mc:Choice>
        <mc:Fallback>
          <p:pic>
            <p:nvPicPr>
              <p:cNvPr id="130" name="Ink 131">
                <a:extLst>
                  <a:ext uri="{FF2B5EF4-FFF2-40B4-BE49-F238E27FC236}">
                    <a16:creationId xmlns:a16="http://schemas.microsoft.com/office/drawing/2014/main" id="{5BD726E5-A98E-3D43-8939-D4F4F39D207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589690" y="5401592"/>
                <a:ext cx="761400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1" name="Ink 132">
                <a:extLst>
                  <a:ext uri="{FF2B5EF4-FFF2-40B4-BE49-F238E27FC236}">
                    <a16:creationId xmlns:a16="http://schemas.microsoft.com/office/drawing/2014/main" id="{8376C148-4BA7-9246-A853-BF3FBC4EE869}"/>
                  </a:ext>
                </a:extLst>
              </p14:cNvPr>
              <p14:cNvContentPartPr/>
              <p14:nvPr/>
            </p14:nvContentPartPr>
            <p14:xfrm>
              <a:off x="6655850" y="5546672"/>
              <a:ext cx="532800" cy="437400"/>
            </p14:xfrm>
          </p:contentPart>
        </mc:Choice>
        <mc:Fallback>
          <p:pic>
            <p:nvPicPr>
              <p:cNvPr id="131" name="Ink 132">
                <a:extLst>
                  <a:ext uri="{FF2B5EF4-FFF2-40B4-BE49-F238E27FC236}">
                    <a16:creationId xmlns:a16="http://schemas.microsoft.com/office/drawing/2014/main" id="{8376C148-4BA7-9246-A853-BF3FBC4EE86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40370" y="5531192"/>
                <a:ext cx="56340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42" name="Ink 143">
                <a:extLst>
                  <a:ext uri="{FF2B5EF4-FFF2-40B4-BE49-F238E27FC236}">
                    <a16:creationId xmlns:a16="http://schemas.microsoft.com/office/drawing/2014/main" id="{AD547E78-9589-3A4E-8DC5-AC8EF22B9C84}"/>
                  </a:ext>
                </a:extLst>
              </p14:cNvPr>
              <p14:cNvContentPartPr/>
              <p14:nvPr/>
            </p14:nvContentPartPr>
            <p14:xfrm>
              <a:off x="9612170" y="5362352"/>
              <a:ext cx="655920" cy="558720"/>
            </p14:xfrm>
          </p:contentPart>
        </mc:Choice>
        <mc:Fallback>
          <p:pic>
            <p:nvPicPr>
              <p:cNvPr id="142" name="Ink 143">
                <a:extLst>
                  <a:ext uri="{FF2B5EF4-FFF2-40B4-BE49-F238E27FC236}">
                    <a16:creationId xmlns:a16="http://schemas.microsoft.com/office/drawing/2014/main" id="{AD547E78-9589-3A4E-8DC5-AC8EF22B9C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597050" y="5346872"/>
                <a:ext cx="68652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3" name="Ink 144">
                <a:extLst>
                  <a:ext uri="{FF2B5EF4-FFF2-40B4-BE49-F238E27FC236}">
                    <a16:creationId xmlns:a16="http://schemas.microsoft.com/office/drawing/2014/main" id="{B4339B61-9E92-1645-BEC1-B56C90634526}"/>
                  </a:ext>
                </a:extLst>
              </p14:cNvPr>
              <p14:cNvContentPartPr/>
              <p14:nvPr/>
            </p14:nvContentPartPr>
            <p14:xfrm>
              <a:off x="8840690" y="5471432"/>
              <a:ext cx="560160" cy="545760"/>
            </p14:xfrm>
          </p:contentPart>
        </mc:Choice>
        <mc:Fallback>
          <p:pic>
            <p:nvPicPr>
              <p:cNvPr id="143" name="Ink 144">
                <a:extLst>
                  <a:ext uri="{FF2B5EF4-FFF2-40B4-BE49-F238E27FC236}">
                    <a16:creationId xmlns:a16="http://schemas.microsoft.com/office/drawing/2014/main" id="{B4339B61-9E92-1645-BEC1-B56C9063452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825570" y="5456312"/>
                <a:ext cx="59076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2" name="Ink 153">
                <a:extLst>
                  <a:ext uri="{FF2B5EF4-FFF2-40B4-BE49-F238E27FC236}">
                    <a16:creationId xmlns:a16="http://schemas.microsoft.com/office/drawing/2014/main" id="{9A667124-CCFF-2E4C-9580-7DA20F76DAEE}"/>
                  </a:ext>
                </a:extLst>
              </p14:cNvPr>
              <p14:cNvContentPartPr/>
              <p14:nvPr/>
            </p14:nvContentPartPr>
            <p14:xfrm>
              <a:off x="1473290" y="6087392"/>
              <a:ext cx="683280" cy="374400"/>
            </p14:xfrm>
          </p:contentPart>
        </mc:Choice>
        <mc:Fallback>
          <p:pic>
            <p:nvPicPr>
              <p:cNvPr id="152" name="Ink 153">
                <a:extLst>
                  <a:ext uri="{FF2B5EF4-FFF2-40B4-BE49-F238E27FC236}">
                    <a16:creationId xmlns:a16="http://schemas.microsoft.com/office/drawing/2014/main" id="{9A667124-CCFF-2E4C-9580-7DA20F76DAE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8170" y="6072272"/>
                <a:ext cx="71352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3" name="Ink 154">
                <a:extLst>
                  <a:ext uri="{FF2B5EF4-FFF2-40B4-BE49-F238E27FC236}">
                    <a16:creationId xmlns:a16="http://schemas.microsoft.com/office/drawing/2014/main" id="{8DE0BB2F-6A39-6147-B3B3-FCA0DA29ADED}"/>
                  </a:ext>
                </a:extLst>
              </p14:cNvPr>
              <p14:cNvContentPartPr/>
              <p14:nvPr/>
            </p14:nvContentPartPr>
            <p14:xfrm>
              <a:off x="462770" y="6079112"/>
              <a:ext cx="669600" cy="676440"/>
            </p14:xfrm>
          </p:contentPart>
        </mc:Choice>
        <mc:Fallback>
          <p:pic>
            <p:nvPicPr>
              <p:cNvPr id="153" name="Ink 154">
                <a:extLst>
                  <a:ext uri="{FF2B5EF4-FFF2-40B4-BE49-F238E27FC236}">
                    <a16:creationId xmlns:a16="http://schemas.microsoft.com/office/drawing/2014/main" id="{8DE0BB2F-6A39-6147-B3B3-FCA0DA29ADE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7650" y="6063992"/>
                <a:ext cx="69984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041723A-FCE1-3C49-94CE-B2D729AFA3ED}"/>
                  </a:ext>
                </a:extLst>
              </p14:cNvPr>
              <p14:cNvContentPartPr/>
              <p14:nvPr/>
            </p14:nvContentPartPr>
            <p14:xfrm>
              <a:off x="3849290" y="6312032"/>
              <a:ext cx="287280" cy="190800"/>
            </p14:xfrm>
          </p:contentPart>
        </mc:Choice>
        <mc:Fallback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041723A-FCE1-3C49-94CE-B2D729AFA3E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34170" y="6296912"/>
                <a:ext cx="3175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60" name="Ink 160">
                <a:extLst>
                  <a:ext uri="{FF2B5EF4-FFF2-40B4-BE49-F238E27FC236}">
                    <a16:creationId xmlns:a16="http://schemas.microsoft.com/office/drawing/2014/main" id="{71A76BFC-1ADF-E543-BE83-CA3013806FD8}"/>
                  </a:ext>
                </a:extLst>
              </p14:cNvPr>
              <p14:cNvContentPartPr/>
              <p14:nvPr/>
            </p14:nvContentPartPr>
            <p14:xfrm>
              <a:off x="2825090" y="6038072"/>
              <a:ext cx="642600" cy="580680"/>
            </p14:xfrm>
          </p:contentPart>
        </mc:Choice>
        <mc:Fallback>
          <p:pic>
            <p:nvPicPr>
              <p:cNvPr id="160" name="Ink 160">
                <a:extLst>
                  <a:ext uri="{FF2B5EF4-FFF2-40B4-BE49-F238E27FC236}">
                    <a16:creationId xmlns:a16="http://schemas.microsoft.com/office/drawing/2014/main" id="{71A76BFC-1ADF-E543-BE83-CA3013806FD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809962" y="6022952"/>
                <a:ext cx="673217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76" name="Ink 179">
                <a:extLst>
                  <a:ext uri="{FF2B5EF4-FFF2-40B4-BE49-F238E27FC236}">
                    <a16:creationId xmlns:a16="http://schemas.microsoft.com/office/drawing/2014/main" id="{0740C591-1176-3647-B537-9CFC52A610D2}"/>
                  </a:ext>
                </a:extLst>
              </p14:cNvPr>
              <p14:cNvContentPartPr/>
              <p14:nvPr/>
            </p14:nvContentPartPr>
            <p14:xfrm>
              <a:off x="7973450" y="6065432"/>
              <a:ext cx="553320" cy="567000"/>
            </p14:xfrm>
          </p:contentPart>
        </mc:Choice>
        <mc:Fallback>
          <p:pic>
            <p:nvPicPr>
              <p:cNvPr id="176" name="Ink 179">
                <a:extLst>
                  <a:ext uri="{FF2B5EF4-FFF2-40B4-BE49-F238E27FC236}">
                    <a16:creationId xmlns:a16="http://schemas.microsoft.com/office/drawing/2014/main" id="{0740C591-1176-3647-B537-9CFC52A610D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958330" y="6050312"/>
                <a:ext cx="58392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77" name="Ink 180">
                <a:extLst>
                  <a:ext uri="{FF2B5EF4-FFF2-40B4-BE49-F238E27FC236}">
                    <a16:creationId xmlns:a16="http://schemas.microsoft.com/office/drawing/2014/main" id="{DCFA179A-EEC4-B542-9D9D-503AE06A5E06}"/>
                  </a:ext>
                </a:extLst>
              </p14:cNvPr>
              <p14:cNvContentPartPr/>
              <p14:nvPr/>
            </p14:nvContentPartPr>
            <p14:xfrm>
              <a:off x="7243010" y="6133832"/>
              <a:ext cx="484920" cy="519120"/>
            </p14:xfrm>
          </p:contentPart>
        </mc:Choice>
        <mc:Fallback>
          <p:pic>
            <p:nvPicPr>
              <p:cNvPr id="177" name="Ink 180">
                <a:extLst>
                  <a:ext uri="{FF2B5EF4-FFF2-40B4-BE49-F238E27FC236}">
                    <a16:creationId xmlns:a16="http://schemas.microsoft.com/office/drawing/2014/main" id="{DCFA179A-EEC4-B542-9D9D-503AE06A5E0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227541" y="6118712"/>
                <a:ext cx="515138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8" name="Ink 181">
                <a:extLst>
                  <a:ext uri="{FF2B5EF4-FFF2-40B4-BE49-F238E27FC236}">
                    <a16:creationId xmlns:a16="http://schemas.microsoft.com/office/drawing/2014/main" id="{63C2F60D-5DDA-6140-884C-316A353F8163}"/>
                  </a:ext>
                </a:extLst>
              </p14:cNvPr>
              <p14:cNvContentPartPr/>
              <p14:nvPr/>
            </p14:nvContentPartPr>
            <p14:xfrm>
              <a:off x="5269490" y="5867432"/>
              <a:ext cx="1407240" cy="655920"/>
            </p14:xfrm>
          </p:contentPart>
        </mc:Choice>
        <mc:Fallback>
          <p:pic>
            <p:nvPicPr>
              <p:cNvPr id="178" name="Ink 181">
                <a:extLst>
                  <a:ext uri="{FF2B5EF4-FFF2-40B4-BE49-F238E27FC236}">
                    <a16:creationId xmlns:a16="http://schemas.microsoft.com/office/drawing/2014/main" id="{63C2F60D-5DDA-6140-884C-316A353F816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54366" y="5852312"/>
                <a:ext cx="1437848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79" name="Ink 182">
                <a:extLst>
                  <a:ext uri="{FF2B5EF4-FFF2-40B4-BE49-F238E27FC236}">
                    <a16:creationId xmlns:a16="http://schemas.microsoft.com/office/drawing/2014/main" id="{8FCC2628-E893-CF4A-88E8-EFB0ED5254A4}"/>
                  </a:ext>
                </a:extLst>
              </p14:cNvPr>
              <p14:cNvContentPartPr/>
              <p14:nvPr/>
            </p14:nvContentPartPr>
            <p14:xfrm>
              <a:off x="4258970" y="5874272"/>
              <a:ext cx="320040" cy="253080"/>
            </p14:xfrm>
          </p:contentPart>
        </mc:Choice>
        <mc:Fallback>
          <p:pic>
            <p:nvPicPr>
              <p:cNvPr id="179" name="Ink 182">
                <a:extLst>
                  <a:ext uri="{FF2B5EF4-FFF2-40B4-BE49-F238E27FC236}">
                    <a16:creationId xmlns:a16="http://schemas.microsoft.com/office/drawing/2014/main" id="{8FCC2628-E893-CF4A-88E8-EFB0ED5254A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243833" y="5859152"/>
                <a:ext cx="350674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86" name="Ink 186">
                <a:extLst>
                  <a:ext uri="{FF2B5EF4-FFF2-40B4-BE49-F238E27FC236}">
                    <a16:creationId xmlns:a16="http://schemas.microsoft.com/office/drawing/2014/main" id="{B03FBE75-BB7B-084A-849A-50C3CBCF3F51}"/>
                  </a:ext>
                </a:extLst>
              </p14:cNvPr>
              <p14:cNvContentPartPr/>
              <p14:nvPr/>
            </p14:nvContentPartPr>
            <p14:xfrm>
              <a:off x="9161450" y="6249752"/>
              <a:ext cx="511200" cy="246240"/>
            </p14:xfrm>
          </p:contentPart>
        </mc:Choice>
        <mc:Fallback>
          <p:pic>
            <p:nvPicPr>
              <p:cNvPr id="186" name="Ink 186">
                <a:extLst>
                  <a:ext uri="{FF2B5EF4-FFF2-40B4-BE49-F238E27FC236}">
                    <a16:creationId xmlns:a16="http://schemas.microsoft.com/office/drawing/2014/main" id="{B03FBE75-BB7B-084A-849A-50C3CBCF3F5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146319" y="6234632"/>
                <a:ext cx="541822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4A1CD4D1-CC51-ED4E-BE93-29780C44FB5B}"/>
                  </a:ext>
                </a:extLst>
              </p14:cNvPr>
              <p14:cNvContentPartPr/>
              <p14:nvPr/>
            </p14:nvContentPartPr>
            <p14:xfrm>
              <a:off x="9721610" y="6106472"/>
              <a:ext cx="163440" cy="539640"/>
            </p14:xfrm>
          </p:contentPart>
        </mc:Choice>
        <mc:Fallback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4A1CD4D1-CC51-ED4E-BE93-29780C44FB5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9706130" y="6091352"/>
                <a:ext cx="194040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92" name="Ink 192">
                <a:extLst>
                  <a:ext uri="{FF2B5EF4-FFF2-40B4-BE49-F238E27FC236}">
                    <a16:creationId xmlns:a16="http://schemas.microsoft.com/office/drawing/2014/main" id="{EB55B17E-B3FA-E145-8452-47BCAF9E880D}"/>
                  </a:ext>
                </a:extLst>
              </p14:cNvPr>
              <p14:cNvContentPartPr/>
              <p14:nvPr/>
            </p14:nvContentPartPr>
            <p14:xfrm>
              <a:off x="10124450" y="6017552"/>
              <a:ext cx="662400" cy="512640"/>
            </p14:xfrm>
          </p:contentPart>
        </mc:Choice>
        <mc:Fallback>
          <p:pic>
            <p:nvPicPr>
              <p:cNvPr id="192" name="Ink 192">
                <a:extLst>
                  <a:ext uri="{FF2B5EF4-FFF2-40B4-BE49-F238E27FC236}">
                    <a16:creationId xmlns:a16="http://schemas.microsoft.com/office/drawing/2014/main" id="{EB55B17E-B3FA-E145-8452-47BCAF9E880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108978" y="6002421"/>
                <a:ext cx="692624" cy="5432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39038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7838</TotalTime>
  <Words>279</Words>
  <Application>Microsoft Office PowerPoint</Application>
  <PresentationFormat>Widescreen</PresentationFormat>
  <Paragraphs>108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Lynton</dc:creator>
  <cp:lastModifiedBy>David Lynton</cp:lastModifiedBy>
  <cp:revision>58</cp:revision>
  <dcterms:created xsi:type="dcterms:W3CDTF">2017-05-27T13:46:16Z</dcterms:created>
  <dcterms:modified xsi:type="dcterms:W3CDTF">2020-01-14T13:21:56Z</dcterms:modified>
</cp:coreProperties>
</file>