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3" r:id="rId6"/>
    <p:sldId id="277" r:id="rId7"/>
    <p:sldId id="270" r:id="rId8"/>
    <p:sldId id="271" r:id="rId9"/>
    <p:sldId id="272" r:id="rId10"/>
    <p:sldId id="269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8"/>
  </p:normalViewPr>
  <p:slideViewPr>
    <p:cSldViewPr snapToGrid="0" snapToObjects="1">
      <p:cViewPr>
        <p:scale>
          <a:sx n="69" d="100"/>
          <a:sy n="69" d="100"/>
        </p:scale>
        <p:origin x="488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8:06:46.02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73 398 8312,'19'-2'185,"0"-4"0,0 4 1,2-4-1,2 3 1,2 3 324,-2 0 1,5 0-1,-1 0-219,3 0 0,-7 3 0,2 1-235,-4 2 0,-2 0 1,0-3-397,0 3 1,-6-4-1,-3 6-475,-1 1 1,-1-1 0,-4 7 814,3-2 0,7-1 0,-3 7 0</inkml:trace>
  <inkml:trace contextRef="#ctx0" brushRef="#br0" timeOffset="267">16 816 8876,'-9'10'622,"7"1"1,-2-7-442,8 2 1,7 1 0,8-7 0,0 0-111,0 0 1,2 6-1,2 0 1,2-2-275,-2-1 1,5-3-1,-3 0 1,0 0 40,3 0 1,-7 0 0,4 0 0,-2 0 161,3 0 0,-5 0 0,6 0 0</inkml:trace>
  <inkml:trace contextRef="#ctx0" brushRef="#br0" timeOffset="942">964 379 7766,'19'0'-587,"0"0"715,0 0 0,-6 0 0,-1 3 1,5 1 275,6 2 1,0 9 0,7-2 0,-1 5-201,1 8 1,-7-5 0,5 4 0,-5-4-56,-4-2 1,4 6-67,-10 1 1,-3 5 0,1-5-1,-3-1-121,-4 2 1,-2-6 0,-2 5 0,0-5 48,0-2 1,-6 0 0,-2 0 0,-1 2-223,1 4 0,-7-4 0,2 2 0,-4-6-122,-1-4 0,-1-1 1,0 5-1,0-2 98,0-2 1,0-9 0,0 2-1,0-4 61,0-2 0,-2 0 0,-2 0 0,-3 0-149,3 0 1,2-2 322,2-4 0,0-5 0,0-8 0</inkml:trace>
  <inkml:trace contextRef="#ctx0" brushRef="#br0" timeOffset="1384">1628 455 7322,'-9'-8'674,"-3"8"0,-3 2 1,0 11-486,3 1 1,-1 3 0,-4 2 0,2 0-188,3 0 1,1 0-1,-4 0 1,5 0 97,2 0 0,-1 6 0,5 1 0,-2-3 24,1-2 0,3-2 1,2 0-1,0 0 7,0 0 0,7 0 0,1 0 1,3 0-6,3 0 1,3-3 0,2-1-1,0-2-186,0 2 1,0-5 0,0 1 0,0-1-177,0 1 0,0-7 0,0 4 0,0-1-392,0-1 1,0 0 0,0-6 0,0 0 627,0 0 0,0-8 0,0-3 0</inkml:trace>
  <inkml:trace contextRef="#ctx0" brushRef="#br0" timeOffset="2276">2159 0 8289,'-13'0'93,"1"0"0,-1 6 0,-4 3-138,5 1 0,1-3 0,5 3 71,-7-1 0,2 3 0,1-3 1,1 1 85,5 5 1,0-4-43,-2 1 1,6 1 0,-2 6 1,6 0 0,11 0 0,-3-2 1,5-3 26,2-1 1,0-2 0,2 3 0,2-1-9,3 2 1,-1-5 0,-6 3 41,0 2 0,0 2 0,-2 2-35,-5-1 1,-3 1 0,-9 0-37,0 0 0,0 0 1,-2 0-40,-5 0 0,-3 0 0,-9-2-104,0-4 1,6-3 0,1-6-245,-3 3 1,-2-1 206,-2-6 1,6 0-1,3-2 1,1-4 38,5-7 0,2 3 1,2-3-1,0-2 52,0-2 0,2-2 0,2 0 84,3 0 0,7 0 1,-1 0-1,4 0-46,2 1 1,0-1 0,0 0 0,0-3 32,0-3 1,-7 4-1,1-4-39,2 4 14,2 2 0,-1 0 0,-1 0 1,-2 2 95,2 4 0,-5-3 1,1 3 95,-3-4 0,-2 4 56,-6 1-322,0 8 1,-2-7 0,-4 7-114,-7-3 0,-3 1 1,-3 6-1,0 0-240,0 0 0,-7 0 1,1 0-1,2 2-530,2 5 1,8-5 937,1 4 0,-1 5 0,-6-1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8:07:21.26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0 266 7865,'19'-8'381,"0"6"1,0-5-1,0 5 286,0 2-527,8 0 0,3 0 0,8 0 41,0 0 1,8 0-1,5 0-8,4 0 1,8 0-1,2 0 1,0 0 238,1 0-243,5 0-1160,-3 0 1150,-1 0 45,7 0-319,-7 0 254,9 0 6,0 0-1158,8 0 896,-6 0 262,7 0-22,-9 0-127,-1 0 1,1 0-42,0 0 0,0 0 41,0 0 92,0 0-888,0 0 884,0 0 101,-1 0-102,-7 0 9,6-8 223,-7 6-226,0-7-1,7 1 1,-15 6 93,15-15-90,-15 15 1,13-15 89,-9 4-74,9 5 1,-13-9 0,8 13 532,-4-9-533,-12 9-10,20-13-212,-28 15 5,20-15 0,-15 15 175,1-15 1,3 13 445,-7-9-616,7 9 117,-12-4-156,7 8 176,-1-9 619,-6 7-634,7-6 18,-10 8-21,10 0 1,-7 0 437,4 0-429,-4 0-14,-2 0 0,0 0 351,0 0 0,0 0-323,0 0 1,0 0 35,0 0-39,0 0 11,0 0 151,8-9-161,-6 7 1,8-6 74,-3 8 0,-3 0-74,8 0 1,-7 0-24,1 0 13,-4 0 5,-11 0-1,7 0 124,-15 0 99,15 0-219,-15 0 173,7 0-1,-9 0-161,0 0 8,-1 0 142,1 0 33,0 0-143,9 0-60,-7 0 1,6 0 100,-8 0-72,9 0 1,-7 0 0,6 0-1,0 0 1,5 0 0,4 0-27,2 0 0,-2 0 0,0 0-82,1 0 52,-11 0 1,16 0 0,-17 2-1,-2 2-24,-2 2 1,-8 1-1,0-7-399,1 0-5,-5 0 1,1 0-600,-3 0 0,-7 0 1,0 0-474,-11 0 0,-6 0 0,-2 0-866,0 0 2367,0 0 0,1 0 0,-1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5:10.4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468 29 7929,'0'-8'127,"0"3"-387,0 10 0,0-2 267,0 7 1,0 0 0,0 5-1,0 1 3,0-1 0,-7 0 0,-3 1 0,-3 3 12,-3 1 1,1 2-1,-1-4 1,-3 4 36,-1 1 0,-2-4 1,4 3-1,-2-2-26,1 0 1,-2 2-1,0-4 1,5 2-5,4-1 1,0-3 0,7 0 39,2-1 1,1-5 0,4-2-30,3-1 0,0 3 0,8-3 0,6-1-47,3 1 1,3-2 0,5-5 0,2 0 17,3 0 0,-2 0 0,8 0 0,0 0-4,3 0 0,0 0 0,-2 0 1,-2-2-51,2-3 0,-5 4 1,-2-4-1,-3 3-136,-2 2 1,-5-5 0,-2 0-1,-1 1-528,-3 3 128,-3 1 252,-1 0 327,-6 0 0,-3-7 0,-6-1 0</inkml:trace>
  <inkml:trace contextRef="#ctx0" brushRef="#br0" timeOffset="421">634 14 7860,'-10'-1'-384,"0"-4"0,4 3 345,-4-3 0,7 5 322,-2 5-193,3 3 0,2 2 0,0 0 43,0 2 0,0 1 0,2 3 1,1-1 48,2 0 1,5 5 0,-3 0-1,0 0-57,0 2 0,4 1 1,-2 6-1,1-2-83,0-2 0,-5 0 0,3 5 0,-1 0-74,-4 0 1,4 1 0,-2-1-1,-2-2 30,-1-3 0,-2 4 0,0-6 0,0 2-7,0 1 1,0-8 0,0 4-183,0 0 1,0-11 0,0 4 0,2-1-490,3-1 1,-4 2 125,4 0 554,-3 0 0,-2-6 0,0-2 0</inkml:trace>
  <inkml:trace contextRef="#ctx0" brushRef="#br0" timeOffset="892">0 919 6988,'17'-5'-419,"1"0"592,2 2 1,7 1 0,-2 2 0,4 0-128,1 0 0,7 0 108,3 0 0,4 0 0,1 0 1,2 0 54,3 0 1,-1-5 0,8 0 0,3 2-194,4 1 1,1 2 0,-5 0-1,1 0 1,-1 0 1,-6 0 0,-4 0-1,-3 0-173,-2 0 0,-5 0 1,-1 0-1,-2 0-113,-4 0 1,-1 0 0,-2 0 0,-1 0-232,-4 0 0,-3 0 500,-7 0 0,-7 2 0,-3 3 0,-10-4 0,-3 6 0</inkml:trace>
  <inkml:trace contextRef="#ctx0" brushRef="#br0" timeOffset="1533">664 1160 7834,'-9'-1'-241,"4"-4"0,10 3 0,5-3 0,6 3 334,4 2 0,3 0 1,7 0-1,0-1 42,1-4 0,-1 3 1,0-3-1,0 3-137,0 2 1,0 0 0,1 0 0,-3 2-95,-3 3 0,-1-2 1,-6 6-7,2-3 0,-1 6 1,-9-2-6,-5 4 1,-4 1-1,-2 0 77,-4 0 1,-4-5 0,-6 0 0,0 0 200,0-2 0,-5 6 0,0-6 0,1 1-47,3-4 1,1 1 0,0 1-46,-1 1 0,8-3-44,3 6 0,3-6 0,4 3-41,3-1 1,3 3 0,8-4-8,-1 3 0,1-4 1,3 3-1,3 1 1,-1-1-42,1 4 0,0-1 0,-4 1 0,3-2 29,-3 2 0,-6 1 0,-4 2 0,0 0 26,1 1 0,-6 4 0,2 0 0,-3-2 24,-2-1 0,-7 3 0,-3 0 1,-3-1 105,-2-3 1,-2-1-1,-3-1 1,-4-2-99,1-2 1,-6-5-1,4 3 1,-5 0-197,-5 1 1,3-6 0,-3 2 0,3-3-42,2-2 0,1 0 0,4 0 0,3-2-628,1-3 832,11-3 0,-17-14 0,10-1 0</inkml:trace>
  <inkml:trace contextRef="#ctx0" brushRef="#br0" timeOffset="2026">1946 708 8252,'7'10'0,"3"0"98,3 2 1,9 8 0,3 5 0,5 4-218,5 1 1,-1-5 0,4 0-1,-1 0 174,-3-1-10,-2 4 0,-2-9 1,0 4-1,0 0-28,0 1 0,-5-6 0,-1 2 0,-1-4-166,1-6 0,-6 3 0,2-5 0,-3 2-131,-2 1 0,-1-6 0,-3 3-760,-1-1 1040,-6-2 0,2-5 0,-6 0 0</inkml:trace>
  <inkml:trace contextRef="#ctx0" brushRef="#br0" timeOffset="2346">2564 678 7800,'-6'8'0,"-5"-3"14,-2-3 0,-2 0 1,0 1-1,-2 4 72,-3 1 0,3 2 1,-5 5-1,2 2-55,0 3 0,0 4 0,5 6 0,0 0 40,0 0 0,1 0 0,3-1 0,1-3-77,-2 0 1,4-1 0,-1 3 0,1-1-97,-1-2 0,4-5 0,-5 4 0,0-1-399,2 1 0,-4-6 1,6 2 500,-3-3 0,-1-2 0,-5 0 0</inkml:trace>
  <inkml:trace contextRef="#ctx0" brushRef="#br0" timeOffset="3368">3937 105 7129,'0'-15'0,"-2"1"225,-3 4 0,2 2-412,-7 3 0,0 3 0,-5-3 0,-1 3 147,1 2 0,-5-1 0,-2-3 0,1-1 100,-1 2 1,-5 1-1,2 2 1,-2 2 160,2 3 1,-4-2-1,4 7 1,-3 2-94,-2 2 1,0 1-1,-1 0 1,1 0-65,0 0 1,7 0 0,1-2 0,3-1-48,4-2 0,-2 0 0,12 5-44,2 0 1,1-5 0,4-1-43,3-2 0,4 3 1,7-5-1,3-2-31,1-1 1,7-2 0,-4 0-1,4 0 51,3 0 1,-8-5 0,6-2 0,-3 0 4,-1 0 0,-6 1 1,3 2-1,-5-2 29,-1-3 1,0 4 0,1-3 0,0 1 27,4 4 1,-8-4 0,3 2 0,-1 0 3,-1-2 1,-3 6-1,-2-6 1,1 2 94,-1 0 0,-3-2-80,5 2 0,-5-1 37,5-5 63,-6 5-20,2 6 0,-6 1 0,0 4-25,0 6 0,0 2 0,0 2 0,0 2 12,0 3 1,0 3 0,0 8 0,0-1 13,0 0 0,0 0 0,0 2 0,0 1-79,0 3 0,0-1 0,2-5 0,1 0-126,2 0 1,1-1-1,-6-4 1,0-5-53,0-3 1,0-2 0,0 0-546,0 0 1,0 0-599,0 0 1287,-7 0 0,-8-6 0,-9-3 0</inkml:trace>
  <inkml:trace contextRef="#ctx0" brushRef="#br0" timeOffset="3714">3137 889 7885,'15'0'252,"-4"-2"0,0-1 1,6-2-212,6 2 0,8-1 0,4 1 1,5-2-4,4 2 1,1-1-1,0 1 1,0-2 61,1 1 1,-1 1 0,0 0 0,0-2-144,1 1 0,-1 3 1,0 1-1,-1 0 29,-4 0 1,2 0 0,-7 0-1,-2 0-415,-1 0 1,-3 0 0,-4 1-228,-5 4 1,-5-1 655,-5 6 0,-3-5 0,-9 3 0,-3-1 0,-10-2 0,-8-5 0</inkml:trace>
  <inkml:trace contextRef="#ctx0" brushRef="#br0" timeOffset="4247">3560 1236 7811,'-7'8'416,"-3"-3"-272,3-3 1,1-4 0,7-1-12,4-2 1,4 0 0,7 5 0,3 0-338,1 0 0,2 0 0,-4 0 0,2 0 174,-1 0 0,2 0 0,0 0 0,-1 0 13,1 0 1,-4 5-1,3 2 1,-3 1 1,-2 4 1,-5-4 0,-1 2 0,-3 2-16,-2 1 0,-3 2 0,-1 0 0,-1 1-84,-4-1 1,-4 0-1,-8 1 1,-1 3 85,-2 1 1,-7 0-1,2-5 1,-3 0 121,-3 0 0,1 0 1,2 1-1,1-1 91,2 0 0,6 0 0,-1 0 57,3 0 0,7-7-152,0-3 0,7-1 0,0-1-35,6 2 1,5 0 0,9-5 0,2 2-31,1 3 1,6-3 0,0 3 0,0-4-89,0-1 1,2 0-1,-4 0 1,1 0 45,0 0 0,-7 0 0,2 0 0,-3 0-354,-2 0 0,0 0-32,0 0 0,-1-1 172,-4-4 231,3 3 0,-4-12 0,6 6 0</inkml:trace>
  <inkml:trace contextRef="#ctx0" brushRef="#br0" timeOffset="4579">4615 723 7107,'11'0'-518,"-1"0"1,1-2 577,3-3 0,6 4 1,2-4-1,1 3-142,4 2 0,-4 0 0,1 0 1,-2 0 57,-4 0 0,-1 0 0,-2 0 0,0 2 24,0 3 0,-5-4 0,-2 6 0,-1 0 0,5-6 0,-4 6 0</inkml:trace>
  <inkml:trace contextRef="#ctx0" brushRef="#br0" timeOffset="4826">4540 1145 7652,'2'14'-872,"3"-4"824,5-5 0,3-2 0,4 1 0,1 1-100,3-2 0,5 4 1,-2-2-1,1-2 148,0-1 0,-6-2 0,1-2 0,-2-1 0,2-2 0,-3 0 0,3 3 0,-3-3 0,-2-3 0,0-8 0</inkml:trace>
  <inkml:trace contextRef="#ctx0" brushRef="#br0" timeOffset="5479">5400 150 7548,'0'-8'-160,"6"1"0,5 7 0,2 0 0,4 0 68,3 0 0,3 0-106,7 0 0,-1-2 0,-2-1 0,-2-2 276,2 1 0,-6 3 1,1 1 61,0 0 1,-5 0 0,3 0 1,-3 0 1,-9 1-134,-3 4 1,-3-1-1,-4 6 0,-3 2 1,-3-4 0,-7 0-1,0-1 83,-1-4 0,1 4 1,0 0-3,0 1 0,2-3 0,1 4 0,4-1-39,1 0 1,2-3 0,5 5-1,0 2-76,0 2 0,5-4 0,2 0 1,1 1-54,4 3 1,1 6 0,2 0 0,0-1-48,0-3 1,1-1 0,-1 0 0,-2 1 62,-3-1 1,2 0-1,-7 0 104,-2 0 1,-3 0 0,-5 0 62,-5 0 1,-3-5-1,-4-1 1,-2-1 10,-1 0 0,-5-4 0,3 2 0,1-1-67,-1 0 0,-3 0 1,3-5-1,-2 0 24,-2 0 1,2 0 0,1 0-319,1 0 81,2 0 0,5 0 0,0 0 164,0 0 0,0-6 0,-1-3 0</inkml:trace>
  <inkml:trace contextRef="#ctx0" brushRef="#br0" timeOffset="5976">6259 44 7640,'-15'0'235,"5"5"0,0 2 1,-1 1-297,-3 4 1,-1 2 0,0 1 0,0 1 64,0 5 0,1-3 0,3 7 0,1 2 109,-2 1 0,5 3 0,2 0 0,3 3-89,2 1 1,0 0 0,0-6-1,2-2 79,3-2 0,2-7 0,5 2 1,-2-3-261,1-2 1,3 0-1,1-1 1,0-4 56,0-5 0,5-4 0,0-1 0,0 0 78,2 0 1,-3 0-1,4-1 1,-1-3 20,-4-1 0,1-5 0,-1 5 1,2 0 0,-1-1 0,-8 2 0,0-4 19,0 1 1,1-5 0,-2 2 14,-5-3 1,-3 3 0,-2 0-130,0-2 1,-5 4 0,-2-1-1,-1 3-2,-4 2 1,-7-2-1,-1 1 1,0 1 23,-2 3 0,6 1 0,-6 1 0,2 3-112,0 1 0,-7 5 0,3-4 185,1 3 0,-6-6 0,6 4 0</inkml:trace>
  <inkml:trace contextRef="#ctx0" brushRef="#br0" timeOffset="6363">5249 889 7813,'8'8'50,"7"-3"0,0-5 0,7-3 0,0-2 57,3 2 1,10 1-1,6 2 1,4 2-241,5 3 1,5-4-1,11 6 1,3-2 26,-1 0 1,3 0-1,-9-5 1,-4 0 159,1 0 0,-5 0 0,-2 0 0,-4 0-74,-4 0 0,-7 2 0,1 1 0,-1 2 23,-4-1 1,-7-3 0,-6-1 0,-4 0-1342,0 0 1338,-8 0 0,-1 0 0</inkml:trace>
  <inkml:trace contextRef="#ctx0" brushRef="#br0" timeOffset="7021">5943 1160 6461,'-7'-8'-54,"-3"5"0,-3 4 256,-2 4 1,-1 7 0,0-3 0,-3 1-34,-1 0-34,-7 0 1,9 10-1,-7 2 1,0-1 100,1 1 1,-3 5 0,7-2-1,2 4-130,1 1 0,4-5 1,1-2-1,3 1-134,3-1 1,1-3 0,5 4 0,0-2-24,0-4 0,6-1 0,6-2 0,5 0-14,3 0 1,7 0-1,-2 0 1,5 0 35,5 0 0,-3-4 1,5-3-1,-2-1 10,0-4 1,1-1 0,-6-2 0,0 0 12,0 0 1,-1-2 0,-3-1 0,-2-4-41,-2-1 0,-2 2 0,-5-4-66,0-1 1,-7 2 0,-4-1 79,-8-1 0,-4-3 0,-9-1 0,-3 0-13,-5 0 0,-5 0 1,-5 0-1,-4 0-22,1 0 0,-1 5 0,5-1 0,-1 1-149,2 2 1,1 1-1,2 7 1,0 0-165,-1 0 1,3 0 379,3 0 0,-4 0 0,6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5:24.8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76 16 7901,'-15'0'1,"5"0"1,1-2-78,3-3 1,-1 3-204,2-3 369,3 3 0,-4 4 0,7 3 88,4 5 0,-1-1 0,4 2 0,0 4-63,1 4 0,3 6 0,6-3 0,4 1-12,1 4 1,1-4 0,3 3 0,-2 0-21,1 3 1,3-1 0,1-1 0,2-2-203,3 2 1,-3-3 0,3-1-1,-3-1-42,-2-4 0,0-1 0,-1-2 0,-2 0-46,-2 0 0,-7-5 0,2-1 1,-3-1-57,-2 1 0,-5-4 263,0 5 0,0 0 0,5 5 0</inkml:trace>
  <inkml:trace contextRef="#ctx0" brushRef="#br0" timeOffset="325">589 46 7933,'-10'0'-99,"0"0"71,-2 0 0,-1 0 0,-3 1 121,1 4 0,0 4 1,0 8-1,-2 1 20,-3 2 0,2 9 0,-7-1 0,-2 6 16,-2-1 1,4 1 0,0-1 0,-2 2-57,-1-1 0,3-2 1,0-2-1,-1 0-130,3 0 0,-4 0 0,7 0 1,2-1 93,1-4 1,7 2-1,0-7-1720,-2-2 722,5-1 961,1-2 0,-1-6 0,-1-3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5:22.6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181 1 7914,'-15'0'65,"5"5"0,2 2-32,1 1 1,2-3 140,5 5 1,0 0-92,0 5 1,0-5-1,0 2 1,2 3-2,3 3 1,-3 9 0,4-2 0,-1 4-19,0 1 0,0 5 1,-5 0-1,2-1-83,3-2 0,-3-2 0,3 0 0,-4-1-13,-1-4 0,0 2 0,0-7 0,2-2 12,3-1 1,-3-2-1,3 0-402,-4 0 0,-1 0-279,0 0 1,0 0 700,0 0 0,-6 1 0,-3-1 0</inkml:trace>
  <inkml:trace contextRef="#ctx0" brushRef="#br0" timeOffset="534">875 46 7771,'-7'2'297,"6"3"-408,-6-19 0,5 13 91,-3-4 0,2 10 0,-7 5 0,-2 3 39,-1 2 0,-2 7 1,-2 3-1,-1 4 7,-3 1 1,-5 7 0,2 1 0,-1 2 41,0 1 0,6-8 0,1 4 0,5-2-20,3 0 0,6-4 0,-1-6 0,4 0-7,1-2 1,11 1 0,6-6 0,3 2-95,2-1 1,5-2-1,-2-4 1,3-1 5,3-2 0,-1-7 1,-2 2-109,-3-3 150,4-2 0,-6 0 0,6 0 0,-2-2-7,-2-3 0,-7-3 1,4-7-1,-2 0 75,0-1 1,0 1 0,-6 0 28,-4 0 1,-4 0 0,-6 0 0,0 0-48,0 0 1,-6-5-1,-6 0 1,-5 1-36,-3 2 1,-5 2 0,3 2 0,0 1 20,1 2 0,-5 7 0,5-2 1,-1 3-16,0 2 1,-5 2 0,4 3 0,-2 5-37,0 3 1,4 2 0,-2 0 19,1 1 0,-5-8 0,4-1 0</inkml:trace>
  <inkml:trace contextRef="#ctx0" brushRef="#br0" timeOffset="1013">0 906 6728,'22'-5'-223,"3"-2"0,4 0 674,1 1 1,2-4 0,3 5-1,5 1-238,4 3 0,1 1-71,0 0 0,1 0 1,-1-2-1,0-2 33,0-1 1,1 0 0,-3 4 0,-1-3-68,-2-1 1,-1 0-1,1 5 1,-5 0-353,-3 0 1,-2 0-1,-1 0 1,-3 2-3,0 3 1,-3-3 0,4 4 0,-4-1-1,-1 0 1,-2 6-1,-5-5 1,0 3-243,1 2 0,-6-2 488,0 1 0,-7 0 0,4 5 0</inkml:trace>
  <inkml:trace contextRef="#ctx0" brushRef="#br0" timeOffset="1510">649 1207 7853,'-15'2'-228,"0"3"0,0-2 0,0 8 0,0-1 102,-1-2 1,1 5-1,0-3 215,0 4 1,5-1 0,2-1 0,1-2 24,4 2 1,1-4 0,4 2-100,3 2 0,3 0 0,9-1 0,1-1 34,2 2 1,6 2 0,-5 1 0,3 0 3,3 0 0,-4 5 0,1 0 0,-3-2-14,-2-1 0,3-2 0,-2-1 1,-4-3 12,-4 0 1,0-1-1,-5 5 1,-1 0-95,1 0 1,-2 2 0,-5 1-1,-2 2 22,-3-1 1,-5-1 0,-8 0 0,-2 3 13,1-3 1,-4-3 0,-2-3 0,-4-2 4,-1 2 0,2-4 0,-1 0 0,1 1-79,-4-1 0,3-5 1,6 2-1,-1-3-98,1-2 0,4-5 0,1-2 0,5-1-610,3-4 788,6-1 0,-9-16 0,4-2 0</inkml:trace>
  <inkml:trace contextRef="#ctx0" brushRef="#br0" timeOffset="1843">604 1222 7853,'-9'0'193,"3"-1"-122,6-4 1,0 1 17,0-6 1,6 7 0,3-4-1,2 2-35,5 0 0,-5-5 0,11 5 1,0 0-51,3-2 1,3 1 0,3-4-1,-1 3-88,0 0 0,0 6 0,0-4 0,0 3-170,1 2 1,-1 0 0,0 0 0,0 0-91,0 0 344,-6 0 0,4 7 0,-4 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5:27.2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363 354 7927,'0'-15'-431,"0"5"315,0 0 1,0 5 303,0-5 127,0 6-325,0-2 0,0 7 0,0 4 0,0 5 16,0 4 0,0 2 0,0 5 0,0 4 63,0 3 0,0 2 0,-2 1 0,-1-1 16,-2 0 1,0 0-1,5 0 1,0 0-24,0 1 1,-2-6-1,-2 0 1,-1 2-15,2 1 1,1-3 0,2-1-1,0-3-59,0-2 1,0 3 0,0-2-76,0-2 1,0-1-175,0-2-214,0-7 162,0-1 1,0-5-1,2 1 312,3 2 0,-3-6 0,5-8 0</inkml:trace>
  <inkml:trace contextRef="#ctx0" brushRef="#br0" timeOffset="1505">1056 203 7923,'10'-7'-269,"-1"-3"1,-2-3 271,-4-2 1,4 0 22,-2 0-75,0 6 0,-5 1 97,0 3-151,0 3 0,0-3 140,0 10 0,-7 4 1,-5 6-1,-5 1 1,-3 5 1,-6 0-1,-1 8 1,-5-1 88,-3 4 1,-1 3-1,6-1 1,2 1-59,3-1 0,-2 2 0,7 0 0,3-1-9,5 2 1,1-7 0,6 3-1,1-4-75,2-2 1,2 3 0,2-10 0,3-2-36,5-1 1,4-3-1,1-3 1,2-2 32,3-3 0,-4-1 0,6-5 0,-2 0 6,0 0 0,6 0 0,-5 0 0,1 0 12,0 0 0,-2-5 1,-7-1-1,-1-1 43,-2 0 1,0-5 11,5 2 1,-6 2 0,-3 0-1,-1-1 62,0 1 1,0-2 0,-5-5-94,0 0 0,0 5 0,-1 0-29,-4-2 0,1 3 0,-4-1 0,0 0-98,-1 2 0,-1-4 0,-5 6 1,0-1-24,0 0 1,0-3-1,0 5 1,0 2-15,0 1 0,0 2 0,-1 0 0,1 0-140,0 0 0,-6 0 0,-3 2-276,1 3 555,1 3 0,0 7 0,-1 0 0</inkml:trace>
  <inkml:trace contextRef="#ctx0" brushRef="#br0" timeOffset="2051">1 1214 7916,'8'-7'56,"0"5"1,-3-3-87,5 4 0,11-5 0,4 1 0,3 0 50,2-1 1,7 4 103,3-3 0,4-2 0,1 2 0,1 2-9,-1 1 0,0 2 1,0 0-1,1 0-76,-1 0 1,5 0 0,0 0 0,-3 0-44,-5 0 1,0 0 0,-7 0 0,-1 0-155,-2 0 1,-2 0-1,-2 0 1,-1 0-121,-2 0 1,-6 0 0,1 0 0,-4 0-204,0 0 1,-1 0 480,0 0 0,-7 0 0,-1 0 0</inkml:trace>
  <inkml:trace contextRef="#ctx0" brushRef="#br0" timeOffset="2679">408 1470 7832,'-7'0'93,"7"0"1,9-5-1,11 0 1,5 0-196,3-2 1,9 6 0,2-6 101,-1 0 0,4 5 1,-7-3-1,-1 4-44,-2 1 0,-2 0 0,-2 0 0,-1 0 55,-2 0 0,-6 1 0,1 3 0,-5 2-12,-5 3 1,2 1 0,-7 5 22,-2 0 1,-1 2-1,-4 1 1,-3 2-42,-5-1 0,-5-1 0,-5 1 1,-4 1 56,1-2 0,-6-1 1,4 0-1,-2 0-25,2-2 0,3 3 0,7-8 1,0 2-99,0-2 1,7 3-62,3-3 1,3-1 113,2 1 1,2-2-1,3 4 32,5-2 1,3-7 0,2 4 34,0 0 1,1-4 0,-1 7 5,0 2 1,-7 1 0,-3 2-5,-3 0 0,-2-5 0,-2 1 0,-3 0 36,-5 3 1,-3-1-1,-4-1 1,-2-2-36,-1 2 1,-5-1 0,3 1-1,1-4 6,-1-1 1,0 0-1,4-4 1,-4 2 27,-2-1 1,6-3-551,-2-1 260,-4 0 1,8 5 0,-6 0 0,2-1 217,0-3 0,-7-7 0,3-3 0</inkml:trace>
  <inkml:trace contextRef="#ctx0" brushRef="#br0" timeOffset="3031">1433 1063 8080,'7'-15'37,"-3"-4"0,6 2 0,3 4-294,5 0 1,3 4 0,7 1 0,4 1 209,0 4 0,0 0 0,-2-1 1,2-1 45,3 2 0,-3-4 1,1 2-1,-4 2-43,-4 1 1,-2 2-1,2 0 1,-5 0-310,-3 0 1,-2 0 352,0 0 0,0 7 0,1 1 0</inkml:trace>
  <inkml:trace contextRef="#ctx0" brushRef="#br0" timeOffset="3276">1373 1334 7820,'15'0'39,"0"0"1,0 0-1,0 0 67,1 0 0,5-1 0,6-3 0,5-1-79,3 2 0,2 1 0,-3 2 0,1 0-76,-2 0 1,-1 0 0,-2 0-1,-1 0-100,-4 0 1,-3 0-1,-6 0-905,5 0 1054,-5 7 0,6 1 0,-7 7 0</inkml:trace>
  <inkml:trace contextRef="#ctx0" brushRef="#br0" timeOffset="4247">2173 218 7886,'15'-2'0,"0"-3"0,1-3-118,5 0 1,-3-4 0,7 5 0,0 1 60,-1-1 0,4 0 0,-4 4 0,1-2 82,0 1 1,-2 3-1,3 1 1,-6 0-9,-4 0 1,0 1 0,-1 4 0,0 4-9,0-1 0,-7 6 0,-1-4 1,-2 3-25,0 2 0,0 0 1,-7 0-1,-3 2-7,-5 3 0,-5-3 0,-3 5 0,-4-2 1,-2 0 0,4 7 1,-3-4-1,-1 2 36,1 0 0,4-1 0,-1 1 1,4-5 39,1-3 0,4 1 1,3-1-1,1-3 20,4-1 1,1 0-50,2 2 1,0-6 0,2 3 1,1-6-1,4 1 28,1 0 1,3 3 0,5-5-1,3-2 13,1-1 1,7-2 0,-4 0-1,2 0 36,0 0 1,-5 0 0,4 0 0,-1 0-88,1 0 1,-6 0-1,2 0 1,-3 0-154,-2 0 0,0 0-958,0 0 875,0 0 1,-4 5 218,-1 0 0,-7 0 0,4-5 0</inkml:trace>
  <inkml:trace contextRef="#ctx0" brushRef="#br0" timeOffset="5409">3515 82 7828,'8'-15'0,"1"0"0,-6 0 125,2 0 0,0 5-241,-5 0 1,0 8 86,0 2 0,-2 9 0,-3 9 0,-5 6 210,-3 4 1,-7 1-1,-2 11 1,-1 2-17,-4 1 1,5 2 0,2-1-1,5-2 38,5-2 0,3-5-179,7 6-33,0-8 0,0 9 0,0-9 0,2-2 0,1-6-35,2-3 1,7-2 0,-2-7 0,3-1-19,2-2 1,0-7-1,0 2 1,1-3 63,-1-2 1,0-2 0,0-1-1,0-4 48,0-1 1,5-2 0,0-5-32,-1 0 1,-4 0-1,-4-1 1,-2 1 6,-2 0 1,-2 0-1,-5 0 1,0 0-3,0 0 0,0 0-80,0 0 1,-2 0 0,-3 1 0,-5 3 0,-4 2-177,-1 2 1,0 2 0,-2 5 0,-3 0-68,-5 0 0,2 5 1,-2 2-1,-4 3-216,-4 7 0,1-2 515,-3 5 0,-4-3 0,0-2 0</inkml:trace>
  <inkml:trace contextRef="#ctx0" brushRef="#br0" timeOffset="5838">2323 1153 7874,'-10'0'31,"0"0"0,9 0 0,1 0 0,10 0-59,8 0 1,6-5-1,7 0 1,5 2 208,4 1 0,5 0 0,5-1 0,7-2-22,7 2 0,-2 1 0,3 2 0,-3 0-9,-1 0 0,4 0 1,0 0-1,1 0-110,1 0 0,-10 0 0,3 0 1,-3 0-186,-3 0 1,-4 0 0,-10 0 0,-5 0-53,-3 0 0,-8 0 0,-6 2 0,-4 1-224,-4 2 1,-7 2 0,0-2-649,-6 5 1069,-5-3 0,-8 6 0,1-5 0</inkml:trace>
  <inkml:trace contextRef="#ctx0" brushRef="#br0" timeOffset="6305">2459 1560 7096,'0'16'0,"0"-1"0,2 0 47,3 0 0,-4 0 0,6 2 0,-2 1 68,0 2 0,0 5 0,-3-3 0,1 0-157,2 0 0,0-2 0,-5-5 0,2 0 55,3 0 0,-3 0 1,3 0-1,-4 0-103,-1 0 1,0 0 0,0 1-132,0-1 1,0-5-1,0 0-287,0 1 508,0-4 0,0 0 0,0-7 0</inkml:trace>
  <inkml:trace contextRef="#ctx0" brushRef="#br0" timeOffset="6680">3138 1545 7845,'-15'0'-17,"0"0"1,-5 0 0,-1 0 0,5 2-101,4 3 1,-1 2 0,4 5 0,1-2 36,3 1 1,3-1 0,2 4 130,0 3 0,7 1 1,3-3-1,5 0 123,5 0 1,-2 0-1,8 0 1,0 0-76,3 1 1,-4-1 0,0 0 0,0 0-3,-1 0 1,-1 0 0,-4 0 0,1 0-49,-2 0 0,-1 2 0,-2 1 0,-2 3-20,-2-3 1,-5 0 0,-6 1 0,0 1-15,0-2 0,-8-1 0,-7-2 0,-9 0-308,-4 0 1,-4 0 0,-3 1-1,-4-1-101,1 0 0,-6-5 1,4-2 393,-4-1 0,-1-2 0,0-5 0</inkml:trace>
  <inkml:trace contextRef="#ctx0" brushRef="#br0" timeOffset="6892">3274 1364 7816,'38'-8'0,"-3"-5"0,-5-6 0,-1 2 32,1 6 0,-1-1 1,9 7-1,2 2-84,4 1 0,-4 2 52,5 0 0,7 7 0,-5 1 0</inkml:trace>
  <inkml:trace contextRef="#ctx0" brushRef="#br0" timeOffset="8022">3002 1470 7811,'-8'0'-1373,"1"0"1538,7 0 0,2 0 1,3 0-86,5 0 1,3 0 0,2 0-1,2 0-19,3 0 0,4 0 1,6-2-1,2-1 16,3-2 0,-3-2 1,4 4-1,0-2-67,-1 2 0,5-1 0,-5 1 0,-1-2-9,-2 1 1,-2 3 0,-2 1 0,-1 0-17,-2 0 1,-5 0 0,4 0-17,-2 0 0,-2 0 1,-5 0 13,-7 0 1,-3 0 16,-10 0 0,-5 0 0,-8 0 29,-2 0 1,-2 0 0,3 1 0,-1 3-8,2 1 1,-6 0 0,-1-5 0,-2 0-13,2 0 1,-5 2 0,2 1-1,-6 2-60,1-2 0,2-1 1,5-2-1,0 0-120,0 0 0,2 0 1,1-2-1,1-1-619,3-2 789,3 0 0,1 5 0,0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5:44.8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151 1 7832,'0'8'-716,"7"-1"1201,-5-7-407,5 0 1,-14 0-1,-2 1-113,1 4 0,-5-1 0,3 6 67,-4 2 1,-1-4 0,0 2 0,2 2-15,3 1 1,-4 2 0,6 0 0,-1 0 1,-2 0 0,6 1-11,1-1 1,3-5 0,2 0-1,4 0-9,5-2 0,4 6 0,1-4 0,2 1 15,3-1 1,-2 4 0,6-4-1,-1 3-5,1 2 0,-6-5 1,2 0-1,-1 1 4,1-3 0,-9 5 0,5-3 1,-3 2-5,0-2 1,1 4 0,-3-6-1,-2 2 27,-2 0 0,3-5 0,-4 5 21,3 2 0,-6 1-19,2 2 0,-5 0 1,-5 1-14,-5-1 0,-3-5 1,-4 0-1,-2 0-33,-1-2 0,0 4 1,3-7-1,-1 0-227,-2 2 0,0-6-671,5 4 305,0-3 459,6-9 1,2 4-1,7-7 1,0-2 140,0-1 0,0-2 0,0 0 0,0 0 0</inkml:trace>
  <inkml:trace contextRef="#ctx0" brushRef="#br0" timeOffset="771">197 121 7832,'0'-8'-1424,"0"0"1475,0 3 0,-2 3 0,-1-5 227,-2 0-238,0 6-74,5-13-29,0 13 0,1-6-79,4 7 0,-1-5 122,6 0 0,-5 0 11,5 5 23,-7 0 235,4 0-96,-7 0-52,0 0 0,-5-2-12,0-3 1,-2 4 68,2-5-150,3 5 131,-4-6-80,6 5 1,-2-4-41,-3 6 1,2 0 25,-7 0 10,6 0-90,-2 0 91,6 0 340,0 0-321,6 0 0,3 0 0,6 0 1,0 0 15,0 0 0,0 0 1,2 0-1,1 0 11,2 0 1,0 0 0,-5 0 0,1-2-38,-1-3 0,0 3 0,0-3 0,0 4-76,0 1 1,0 0 0,0 0-73,0 0 0,0 0 1,0 0-149,0 0 0,1 0-273,-1 0 58,-7 0 446,5 0 0,-4 0 0,6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5:56.0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363 272 6695,'0'-8'294,"0"1"1,0 5 408,0-3-292,0 4-22,0-6-229,0 7-233,0 0 0,8 0 0,6 0 99,4 0 1,9 0 0,-2 0 0,3 0-9,3 0 1,-1 0 0,0 0-1,-2 0-45,-2 0 0,2 0 0,-4 0 0,1 0-72,0 0 0,-7 0 1,4 0-1,-2 0 80,0 0 0,0 0 0,-5 0 3,1 0 1,-1 0 0,0 0 55,0 0-32,-7 0 1,-1 1-1,-7 5 51,0 4 0,0-2 0,-2 2 0,-3 2 3,-5 1 1,-3 7 0,-4 0 0,-1 0-21,-3 2 0,-4-3 0,3 4 1,-1 1 101,-4-1 0,4-3 0,-1 4-54,3-3-77,-6 0 0,8-1 0,-4 0 0,-1 0-20,1 2 1,4-6 0,-1 5 0,5-5-10,5-1 1,-2-5-1,6-1 1,-1-1-666,0 1 1,2-4-194,5 5 1,7-7 873,3 2 0,3-3 0,3-2 0</inkml:trace>
  <inkml:trace contextRef="#ctx0" brushRef="#br0" timeOffset="425">46 951 7765,'-15'0'-526,"0"0"332,7 0 193,1 0 426,7 0-272,0 0 1,7 0 0,3 0-51,3 0 0,4 0 1,1 0-1,4 0 34,1 0 1,3 0 0,4 0-1,0 0-6,0 0 0,12 0 0,3 0 0,2-2-87,0-3 1,5 3 0,3-4 0,4 1 26,1 0 0,1-6 0,-3 6 0,-2 0-247,-6-1 0,-2 4 0,-1-3-190,-1 3 295,-4 2 1,-9 0 0,-1 0 0,-5 0-115,-4 0 0,2 0 1,-5 0-938,-1 0 1122,-2 0 0,-16 0 0,-2 0 0</inkml:trace>
  <inkml:trace contextRef="#ctx0" brushRef="#br0" timeOffset="1050">514 1267 7686,'-15'0'-754,"6"-1"716,4-4 0,10 3 0,7-5 0,5 2 43,3 0 0,5-5 0,-3 5 0,1 0 73,4-2 0,0 6 1,0-4-1,-4 3-22,-1 2 1,3-5 0,-5 0-1,-1 2-26,-3 1 0,-1 2 0,-1 2-37,-4 3 1,-2-2 0,-4 7 16,1 2 1,-2-4-1,-6 2 1,-4 0 27,-1-1 1,-3 4 0,-5-3-1,-3 4 22,-1 1 0,0-5 0,3 0 0,-1 0 37,-2-2 0,0 6 0,5-4 36,-1 3 1,8-3-141,3 0 1,5-1 0,5 2 0,5-2-45,4-3 1,2 4-1,3-3 1,3 0-2,1 0 0,-3 3 1,4-4-1,-1 1 40,1 0 0,-6 3 1,2-4-1,-3 3-9,-2 3 0,-2-4 0,-3 2 10,-5 2 1,-3 1 0,-2 2 38,0 0-27,0 0 1,-7-5-1,-3 1 1,-5 0-11,-5 3 1,-2-1 0,-4-1 0,0-2-6,0 2 1,2-6 0,1-1 0,1-3-121,3-2 1,3 0 0,1 0 0,-1-2-246,1-3 1,7-3 378,3-7 0,-3-14 0,-1-3 0</inkml:trace>
  <inkml:trace contextRef="#ctx0" brushRef="#br0" timeOffset="1438">1585 860 7698,'15'2'3,"0"3"1,1 3 0,3 7-1,1 0 62,-2 1 0,6 4 0,-1 0 0,2 0 6,1 2 1,-1-6-1,7 5 1,1-5-84,2-1 1,1 0 0,-6 1 0,0-1-157,0 0 0,0 0 1,0 0-1,-1-2-82,-4-3 0,-2 4 0,-4-6 1,-1 2-437,-4 0 686,1 0 0,-14-1 0,6-3 0</inkml:trace>
  <inkml:trace contextRef="#ctx0" brushRef="#br0" timeOffset="1742">2233 785 6696,'-15'0'-1,"0"0"1,2 1 0,1 4 0,2 7 87,-2 7 1,-3-1-1,-4 7 1,-2 2 25,-3 2 0,4 2 1,-5 3-1,-2 3-61,-1 1 0,-2 1 0,-1 1 0,1-5-35,0-3 1,2-3 0,1-3 0,3-2-198,2-2 1,2-2-1,7-5-322,3 0 0,3 0 502,7 0 0,7-7 0,1-1 0</inkml:trace>
  <inkml:trace contextRef="#ctx0" brushRef="#br0" timeOffset="2251">3108 61 7489,'-15'0'-468,"0"0"1,-2 0 0,-1 0 478,-3 0 1,1 7 0,5 3 0,0 3 89,0 2 1,0-2 0,0-1 0,1-2 22,4 2 1,-3 1 0,5 2-1,-1 1-87,4-1 1,4 1 0,1 3-1,0 1-10,0-2 0,1-1 0,3 0 0,2 1-27,3 2 1,1 1-1,5-6 1,0 0-7,0 0 0,0 0 0,0 0 1,0-2 71,0-3 0,0 4 0,0-6 0,1 2-30,-1 0 1,-5-5-1,0 4 1,0-1-20,-2 0 0,-1-2 0,-7 4-14,0 1 0,0-2 0,-2-1 0,-1 0-21,-2 1 0,-9-6 0,1 4 0,-5-2-61,-1 0 0,-4 0 0,-1-3 0,-1 1-96,0 2 0,1 0 0,-2-5 0,1 0-117,-2 0 0,5-5 292,2 0 0,-4-13 0,1 1 0</inkml:trace>
  <inkml:trace contextRef="#ctx0" brushRef="#br0" timeOffset="2515">2867 121 7485,'0'-15'-3,"0"0"1,1 5 5,4 0 1,9 1 0,7-2 0,1 2 69,0 3 0,5-1 1,-2 4-1,3-4-107,3-1 1,0 4 0,3-1 0,1 3-108,-1 2 0,-2 0 0,-2 0 1,0 0-64,0 0 1,-1 0-1,-4 0 1,-5 2 203,-3 3 0,-2-3 0,0 11 0,0-4 0</inkml:trace>
  <inkml:trace contextRef="#ctx0" brushRef="#br0" timeOffset="2896">2550 800 7044,'8'0'-104,"9"0"209,6 0 0,4 0 0,3-2 0,2-1 43,3-2 0,-3-2 1,5 4-1,-2-2-126,1 1 0,4 3 0,-3 1 0,-1 0-55,1 0 1,4 0 0,-5 0 0,1 0-49,0 0 0,3 0 0,-4 0 1,-3 0 13,-1 0 1,-7 0 0,-1 0 0,-3 0-232,-2 0 1,-2 0 0,-4 1 0,-1 3 297,-2 1 0,-7 0 0,4 1 0,-7 3 0</inkml:trace>
  <inkml:trace contextRef="#ctx0" brushRef="#br0" timeOffset="3323">2957 1041 7728,'-7'9'-17,"-3"-4"140,-3-4-315,5-1 1,8 0 0,10 0 0,5 0 186,5 0 0,-3 0 0,4 0 0,-1 0 26,1 0 1,4 0-1,-5 2 1,-2 3-24,-1 5 1,-7-2-1,-2 2 1,1 2-23,-1 2 1,-4 1-1,1 0 1,-4 0 5,-1 0 0,-6 2 0,-5 1 0,-2 2-6,-2-1 0,0-3 0,-2 0 0,-1-1 26,-2 0 0,-1 0 1,6-2-1,2-1 124,3-2 0,-3-2 1,4 4 65,1-2 1,1-5-131,7 5 1,2-6-1,3 1 1,5-4 36,3-1 1,4 2 0,3 1 0,4 2-71,-1-1 1,6-3-1,-4-1 1,3 0-66,2 0 1,0 0 0,1 0-1,-1 0-119,0 0 1,-5 0 0,-1 0 0,-1 0-303,0 0 0,-4 0 0,1-1 457,-3-4 0,-2-4 0,0-6 0</inkml:trace>
  <inkml:trace contextRef="#ctx0" brushRef="#br0" timeOffset="3580">3892 694 7610,'14'-6'0,"-3"-3"-206,-1 1 1,0 1-1,6 7 1,-1 0 203,0 0 1,5 0 0,2 0-1,-1 0-54,1 0 1,0 0 0,-4 0 0,4 2-54,2 3 1,-6-2 0,2 6-1,-5-1-230,-5 0 339,4-4 0,-13 9 0,6-5 0</inkml:trace>
  <inkml:trace contextRef="#ctx0" brushRef="#br0" timeOffset="3791">3817 1071 7913,'3'-8'240,"7"1"1,10 2-354,7 0 0,10-1 1,2 2-1,1-3-140,0-1 1,-7 5 0,4-2 79,0 3 1,-5 0-1,3-1 1,-3-2 0,-2 0 172,0-2 0,7-1 0,2-7 0</inkml:trace>
  <inkml:trace contextRef="#ctx0" brushRef="#br0" timeOffset="4389">4827 106 7494,'-15'-7'-173,"7"4"410,3-7 1,5 0-255,5-5 0,10 6 0,12 3 0,5 1 57,3 0 0,0 0 1,-5 3-1,0-1-28,0-2 0,1 0 1,-3 5-1,-1 0-33,-2 0 1,-6 5 0,1 0-1,-4 0-1,-1 1 0,-6-2 0,-2 4-33,-1-1 1,-4-1 0,3 0 0,-5 2 0,-5 2 16,-5 0 1,0-5 0,-4 3 0,-2 1 74,-1-1 0,0-4 0,2 2 81,0 1 1,0 0 0,1 4-72,4-1 1,4-5 0,6 5-91,0 2 1,1 2-1,4 1 16,5 0 0,-1-2 1,-1-1-1,1-2 1,-1 2 1,0 1 0,4 2 31,-2 0 0,-1 0 0,1 0 1,-5 1 14,-4-1 1,-1-5 0,0 0 19,0 1 0,-6 1 0,-4 0 0,-4-4-16,-1-1 1,-2 3 0,-3-5-1,-3 0-27,-1 2 1,-4-5-1,4 4 1,-1-1-97,0 0 1,5 0-1,-4-5 34,3 0 0,1 0-385,4 0 1,8-1-1,3-4 449,3-5 0,-4-4 0,-3-1 0</inkml:trace>
  <inkml:trace contextRef="#ctx0" brushRef="#br0" timeOffset="4809">5521 181 7587,'-7'-8'-309,"-3"3"1,2 3-1,-2 2 205,-2 0 0,4 0 1,-2 0 164,-2 0 0,-1 5 1,-2 2-1,-1 0 200,1 0 1,5 3-1,2-4-222,1 3 1,2-4-1,7 3 1,3 0-46,5 1 0,-2 1 1,2 5-1,2-2-58,2-3 0,-1 4 0,-1-4 1,-2 3 25,1 2 1,-2 0 0,-1 1 73,-1-1 1,3-5-1,-5 0 1,0 0 51,2-2 1,-6 6-1,4-4-88,-3 3 1,-2-3 0,0 0-88,0 2 1,-2-4-1,-3 2 1,-3-6 0,-7 1-46,0-4 0,5-1 1,0 0-1,-2 0-11,-1 0 0,-2 0 0,-1 0 0,1-1 143,0-4 0,-6-4 0,-3-6 0</inkml:trace>
  <inkml:trace contextRef="#ctx0" brushRef="#br0" timeOffset="5084">5400 166 7715,'7'-8'28,"2"-4"0,7 7 0,4 2-36,6 1 1,2 1 0,2-3-9,0-1 41,7 0 0,-5 3 0,5-1 0,-2-2-108,0 2 1,-1 1 0,-7 2-1,-4 0-104,-1 0 1,-2 0 0,-7 2 0,-1 3-138,-2 5 1,-6-2 323,1 2 0,-4-6 0,-1 2 0</inkml:trace>
  <inkml:trace contextRef="#ctx0" brushRef="#br0" timeOffset="5439">4692 740 7764,'-16'8'0,"1"-3"-20,0-3 1,5-2 0,4 0-75,4 0 1,7 0 0,17 0 0,8 0 139,8 0 1,3-2-1,4-3 1,5-3 147,2-1 0,12 1 0,-4 4 0,4-1-124,3 2 0,-5 0 0,3-1 0,-3-1 8,-1 2 0,-6-4 0,0 2 0,2 2-96,2 1 0,-6 2 0,-2 0 1,-6 0-203,-5 0 0,-3 0 0,-8 0 0,-4 0-483,-5 0 1,-5 2 486,-5 3 0,-5-2 1,-10 6 215,-5-3 0,-17 6 0,-5-4 0</inkml:trace>
  <inkml:trace contextRef="#ctx0" brushRef="#br0" timeOffset="5947">5491 936 7724,'-10'0'252,"0"0"-285,-2 0 1,-1 0 0,-1 1 0,3 3-7,1 1 0,-2 5 1,-8-4 126,-5 3 0,1 1 0,-1 5 0,-2 2 0,-3 3-66,-5 5 0,3-2 0,-3 3 1,3-1 71,2-2 1,0 6 0,1-6 0,4 2-59,5 0 0,5-6 0,3 1 0,4-3-53,1-2 0,2 2 0,7 1-84,3 2 1,8 0-9,7-5 86,7-6 1,-4 2 0,8-4-1,-1 0 1,0-1-80,0-2 0,-1-3 0,-3-1 0,-1 0 75,2 0 0,-5 0 1,-2 0-1,-3 0 27,-2 0 0,0 0 0,0-1 0,0-3-15,0-1 1,-1-6 0,-2 1 22,-2-4 1,-7 4 0,2 0-1,-3-2 1,-4 1-135,-3 1 1,-3-4 0,-9 4-1,-3-2-2,-5 2 1,-4-1-1,-3 6 1,-1 1-49,-3 3 0,-5 1 1,0 0-1,-1 0 176,2 0 0,3 0 0,1 0 0,-3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6:12.8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241 16 7825,'-15'0'-487,"-1"0"1,6-2 15,0-3 521,7 3 1,-10-4 127,3 6 1,-4 1 0,-1 3 0,0 2-116,0 3 0,0-4 0,0 5 1,1 2-18,4 1 0,-3 2 0,4 0 1,-1 0-7,0 0 1,7 5-1,-2 1 1,5-3-57,5-1 1,3-2 0,7 0-1,2-2 13,3-3 0,4 2 0,8-5 0,1 0 14,2-1 0,1 4 0,-6-3 0,0 0-17,0-1 0,-1 6 0,-4-2 0,-5 2 19,-3-2 1,-4 3 0,-3-3 0,-5 4-10,-3 1 0,3 0 0,0 0 22,-2 0 0,-6 0 0,-4 0 1,-1-1 3,-4-4 1,-1 3 0,-4-3-1,-2 2 11,-1-2 0,-5 2 1,5-5-1,0-1-221,-2 1 0,5-2 0,-3-5 0,3 0-354,2 0 0,0-7 534,0-3 0,0-10 0,0-3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6:13.2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 31 7864,'-15'0'0,"0"0"0,0 0 0,6 0 0,4 0 0,10 0 0,4 0 0,6-2 0,0-1 0,0-2 0,5-6 0,2 6 0,1 2 43,4 1 1,-3 2 0,1 0 0,0 0 55,-2 0 0,6 0 1,-6 0-1,4 0-105,3 0 0,-3 5 1,8 0-1,-3-1-106,-2-3 0,5-1 0,2 0 0,2 0 81,3 0 0,-5 0 31,-2 0 0,3-6 0,1-3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6:13.8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91 46 7591,'-10'5'-290,"0"0"0,5 0 0,-4-4 29,3 4 0,-1-3 325,2 3 194,-3-3 0,-2-2-1,-1 0-132,8 0-27,-4 0-68,7 0 101,0 0-21,7 0 0,1 0 0,8 0 0,-1 0 7,0 0 1,1 0-1,3 0 1,3 0-22,1 0 1,2 0 0,5 0 0,1 0 21,-1 0 0,0 0 0,0-2 0,0-1-97,0-2 0,2-5 0,2 3 0,3 0-71,1 1 0,-4-1 0,1 4 0,-3-3-45,-2 3 1,-2 1-1,-1 1 1,-3-3-95,-2-1 1,-2 0-1,-5 5-278,0 0 1,0 0 0,-2 2 466,-3 3 0,4-3 0,-6 4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6:14.3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391 0 7173,'-13'2'0,"1"3"-69,2 5 0,0 3 1,-5 2-1,0 0 73,-1 0 1,0 2 0,-3 2 0,-1 1 29,2-2 0,-4 4 0,2-2 0,0-1 41,-2-3 0,5 1 1,-5 1-1,2 3-31,0-3 0,0-1 0,5-2 72,0 0-47,7 0 1,2-2-31,12-3 0,4-3 0,8-9 0,4-1 34,1-2 0,2-7 0,6 2 0,-1-3-19,0-2 0,2 1 0,1 3 1,1 1-63,-6-2 1,6 4 0,-7-1 0,-2 1 14,-2-1 0,2 6 0,-5-2 0,-1 3-219,-2 2 0,-7 0 0,0 0-131,1 0 1,-2 0-242,1 0 123,0 0 461,5 0 0,-7 0 0,-1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8:07:22.57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1 248 7643,'6'-13'29,"0"0"0,1 7 0,-5-5 831,4 3-403,-4 2 0,6 8-199,-8 4 1,0 5-1,0 8 1,0 2-22,0 4 0,0-2 1,0 9-1,0-1-140,0-1 1,0 4 0,0-7 0,0 0-365,0 1 1,0-3 0,0-6-518,0 0 1,0-6-939,0-1 1722,0-8 0,-8 5 0,-2-9 0</inkml:trace>
  <inkml:trace contextRef="#ctx0" brushRef="#br0" timeOffset="551">361 153 7829,'-8'10'0,"-3"7"0,-2-13 277,1 9 0,5 0-55,-5 6 1,7-7-15,-1 1-131,4-1 80,2 7 0,8-6-108,5 0 0,-2-3 99,1 3 0,3 4-32,10-5-94,-4-3 49,7-1 1,-7-1-11,4-1 1,-4 7 0,5-7-1,-5 0 74,-2 3 0,-7-5 0,-1 9 191,-3 1-298,-1 3 0,-7 2 8,0 0 0,-3-6-210,-3-1 122,-4 1 0,-9 4 1,0-2-1,0-5 0,0-1-10,0-5 1,0-2 0,0-2 0,0 0-517,0 0 496,0 0 0,0-2 0,0-5 0,2-5 0,2-5 1,5-2 10,1 0 1,3-6 0,8-1 9,4 3 0,3 2 15,4 2 1,3-2 9,-3-4 42,12 4 0,-4-7 0,5 9-19,-5 0 1,-2 0 139,0 1 12,0-1-102,0 0 0,-7 0 1,1 2-1,0 2 317,-3 2-220,-1 1-114,-1 1 0,-6-6 86,4 5 73,-3 3-228,-3 1 58,-9 8 1,5 0 0,-9 0-1,-2 2-362,-1 4 92,-3 5 1,0 1-480,0 1 531,0-9-229,0 13 0,2-13 438,4 9 0,-4 0 0,7 6 0</inkml:trace>
  <inkml:trace contextRef="#ctx0" brushRef="#br0" timeOffset="817">778 172 7829,'19'10'326,"0"-3"1,6 1-12,1-2 1,1 3-109,-2-3 0,-4 2 0,7 7 0,-3-2 0,0 2 0,-3 1-107,-8 3 0,3 0 0,-6 0 1,1 0-1,-1 0-200,-3 0 0,1-6 0,-5 0-231,2 1-516,1 3-476,-7 2 622,0-8 138,0 6 563,0-15 0,0 6 0,0-8 0</inkml:trace>
  <inkml:trace contextRef="#ctx0" brushRef="#br0" timeOffset="1075">1233 153 7829,'-10'0'830,"-7"0"-172,6 0-499,-8 8 1,1 3 0,1 8 0,2 2 0,2 2 86,-1 2 0,-3 0 0,-2-3 0,2 1-307,4 2 0,-4 7 0,5-7 0,-5-2-179,-2-2-188,0 7 0,6-7-36,1 4 1,1-4-224,-2-2 0,-1-6 332,7-1 0,-5-5 355,5 5 0,-7-8 0,3 5 0</inkml:trace>
  <inkml:trace contextRef="#ctx0" brushRef="#br0" timeOffset="1517">1423 1 7821,'11'0'542,"-3"0"-167,-8 0-135,0 0 0,-2 8 337,-4 5-464,3-5 1,-13 16 0,3-3 0,-4 6-85,-2 7 0,0 2 0,0 2 1,0 0-69,0-1 0,2-1 0,3-2 200,1-2 1,9-3-243,-3 3 0,-1 1 6,2-7 25,-1-1-253,7-6 167,9 0-102,-7 0 259,15-9-173,-7-1 154,9-9-30,0 0 114,-8 0 1,6-2-1,-5-5 1,5-5-66,2-5 0,-2-2 0,-2 0 0,-5 0 157,-1 0 1,3 0-1,-5 0 1,-1 0-28,2 0 0,-5 0 0,3 0-13,-4 0 1,-8 0-291,-1 0 75,-7 9 67,11 1 1,-13 3-1,3 0-222,-4 2 0,-2 1 0,0 3 0,0 0-985,0 0 1,0 3-217,0 3 1433,9-4 0,-7 15 0,6-7 0</inkml:trace>
  <inkml:trace contextRef="#ctx0" brushRef="#br0" timeOffset="1785">1670 229 8076,'19'0'1439,"0"0"-1268,0 0 1,-1 0 0,1 0-143,0 0 1,0 6-1,0 0-426,0-2 0,0-1-1538,0-3 1935,0 0 0,0 0 0,0 0 0</inkml:trace>
  <inkml:trace contextRef="#ctx0" brushRef="#br0" timeOffset="2019">1708 494 9242,'19'0'0,"-1"0"0,1 0 864,0 0 1,7 0-1,-1 0-567,-2 0 1,5 0 0,-3 0 0,-2 0-1,-2-2-470,-2-4 0,-6 4 0,-1-5-2637,3 5 2810,-6 2 0,-1 9 0,-8 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6:14.6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61 1 7777,'-2'8'4,"-3"-3"0,-3-2 95,0 2 0,-4 4 0,7 6 0,0 0-16,-2 0 0,5 2 0,-3 3 0,4 3-79,1 1 1,0 4 0,0-4 0,0 1 49,0 0 0,5-1 0,0 2 0,-2-2-59,-1-2 1,3-1 0,0-2 0,0 1 10,2-2 1,-6-1 0,4-2-1,-3 0-209,-2 0 1,0 0 0,0 1-122,0-1 1,5 0 0,2-2-182,1-3 0,-3-3 505,5-7 0,0-7 0,5-1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6:15.0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8324,'15'10'0,"2"0"106,3 2 1,-2 1 0,9 2-1,3 2 32,4 3 1,3-3-1,-2 3 1,4-2-114,-1 3 1,4-5 0,-7 6 0,-1-2-49,-3 0 1,0 0 0,-1-4 0,-2-1-84,-3 0 1,2-5 0,-5-2 0,0 1-307,0-1 1,-2-3 0,-5 3-1075,0-1 1486,-7 5 0,-8-11 0,-8 6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6:15.3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483 0 7813,'-6'10'38,"-4"0"1,-4-5 0,-3 7 0,-1 3 105,-2 4 0,0 7 0,3-2 0,-1 3-237,-3 3 1,0-3 0,2 8 0,-3-3 231,-1-2 1,3 5 0,-4 0-1,3-3-34,2-5 0,2 0 0,2-6 0,0 1-265,0 0 0,0-2 0,2-5 0,1 0-240,2 0 1,2 0 399,-3 1 0,-2-1 0,5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6:16.6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61 46 7669,'7'-9'0,"5"4"108,6 4 0,4-4 0,5 0 1,-1 0-99,6-2 1,-2 5-1,6-3 1,-5 4-65,0 1 1,-3 0 0,-1 0-1,-4 0 8,-1 0 1,-2 0-1,-6 1 1,-3 3-12,-1 1 0,-6 6 0,1-1 64,-3 4 1,-4 1-1,-3-2 1,-5-1 34,-4-2 0,4-2 0,0 4 0,-1-3 39,-3-3 0,4 4 0,2-3-44,1 1 0,2-3 0,5 5-46,0 2 1,0-3 0,2 1 8,3 1 0,-2 3 0,5 1 0,1 0-9,-1 0 1,2 0 0,5 0 0,-1 0 8,-4 0 0,3 2 1,-4 2-1,-1 1 4,-3-2 0,2 4 1,-2-2-1,-2 0-4,-1 2 1,-4-5 0,-1 3 15,-2-3 1,-7-2-1,4 0 1,-3 0 0,1-2-18,-1-3 0,-3 4 0,-2-6 0,-5 2-198,-4 0 0,3-7 0,1 4 0,-1-2-41,-3 0 0,-4 0 0,-1-5 0,0 0 72,0 0 0,-5-1 1,-1-4 167,3-6 0,-6-9 0,1-3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6:17.0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91 7781,'10'0'-202,"0"-2"1,2-1 0,1-2 309,2 2 0,5-6 0,2 1 0,3 0-4,7 3 1,-2-2 0,7 2 0,-2 0 32,1-2 1,5 5 0,-2-3 0,1 4-131,0 1 0,-4 0 1,2 0-1,-1 0-62,-3 0 1,-3 0-1,0-2 1,-1-1-38,0-2 0,-5 0 0,-2 5 1,-1 0-380,-3 0 1,-3 0-517,0 0 987,-1 0 0,-7 0 0,-1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6:17.9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393 30 7818,'-15'-1'-27,"0"-4"0,-1 1 0,1-4 14,0 1 0,0 2 0,0 5-88,0 0 1,0 0 0,0 0 0,-2 0 151,-3 0 0,3 7 0,-3 1 0,3 2 30,2 0 1,-5 0-1,0 6 1,2 0 26,1 4 0,3-3 0,3 3 1,2-3-64,3-2 0,-1 0 0,4 0 0,-2 0-88,1 0 0,3 1 0,2-3 0,3-1-15,1-2 0,6-5 1,-1 3-1,4-1 26,1-4 1,5-1-1,2-4 1,0-1 9,-1-2 0,4-7 0,-4 2 1,-1-3 24,2-2 1,-6-1-1,4 1 1,-3 0 10,-2 0 0,0-5 0,0 0 0,-1 2 6,-4 1 1,3 2 0,-4 0 0,1 1 56,0 4 1,-5-2-1,3 6 296,-1-3-52,-2 6-341,-5-4 0,0 9 0,0 3 0,0 5 92,0 3 1,0 9-1,0 2 1,-2 3-29,-3 3 1,3-3 0,-3 8-1,4-3 19,1-2 0,1-5 0,3 0 0,3 2-60,1 1 0,-3-4 0,3-2 0,1-2-195,-1 0 1,-3 0-1,3-5 1,1-2 25,-1-3 0,-4 4 0,1-4 0,-2 3-120,2 2 286,-3-6 0,11 4 0,-5-4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6:18.2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45 7688,'5'7'8,"0"-7"1,2 0 0,-2-5 0,5 2-4,4-2 1,7 3-1,6-5 1,5 2 52,3 0 0,2-2 1,-3 4-1,2-2-9,3 2 1,-5 1-1,1 2 1,-3 0-213,-2 0 1,-5 0-1,-2 0 1,-1 0-68,-3 0 1,2 5 0,-1 0 0,-3 0-501,-5 2 730,1-5 0,-4 11 0,6-5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6:18.5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91 7818,'17'-5'41,"3"0"1,-2-2 0,8 4 0,0-2-213,3 1 1,1 1 0,0 0 0,0-2 133,1 1 1,-3-3 0,-1 2 0,-4 2-108,-1 1 1,-2 2 0,-5 0 0,0-1-545,0-4 688,-6 3 0,4-11 0,-4 4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6:18.9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316 0 7871,'-15'0'140,"0"2"1,0 3-368,0 5 1,-1 3 0,1 2 0,0 2 340,0 3 1,-2-3-1,-1 5 1,-4-2 16,-1 0 0,4 2 0,-1-4 1,3 2-94,2-1 1,5-2-1,2-2-29,1 0 1,-3 0 32,5 0 1,2-2-1,8-1 1,5-4-100,3-1 0,2-2 0,2-5 0,3 0 114,5 0 0,4 0 1,3 0-1,1 0 44,2 0 0,2 0 0,-3-1 0,1-3-44,-1-1 0,1-2 0,-3 4 0,-4-2-121,1 2 0,-3-1 1,-1 1-1,-3-2-154,0 2 1,-10-1 0,3 1-756,-2-2 582,-6 0 1,-7 5-1,-10 0 391,-3 0 0,-9-7 0,-2-1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6:19.2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7786,'0'7'50,"0"-7"1,0 6 0,0-1 22,0 7 1,0 8 0,0 2 0,0 1-17,0 4 0,0 2 0,0 2 1,0 3-4,0 1 0,0 5 0,0-4 0,0-3-27,0-1 0,0-2 0,0 0 0,0-1-153,0-4 1,0 2 0,0-7 0,0-2-294,0-1 0,0-2 35,0 0 1,6-6 383,5-4 0,2-4 0,2-1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8:07:38.95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1 7839,'0'12'478,"0"1"1,0-7-1,0 7-257,0 2 1,0 2 0,0 2 0,0 0 111,0-1 0,0 1 1,0 0 6,0 0 1,0 0-221,0 0 1,0-6 0,2-2-105,5-3 0,-5 0-234,4-1 1,-2-5-695,2 4 1,-1 5-1586,7 1 2497,-7-3 0,11-1 0,-5-8 0</inkml:trace>
  <inkml:trace contextRef="#ctx0" brushRef="#br0" timeOffset="667">550 77 7656,'11'-9'-402,"-3"5"1325,-8-9-749,0 9 1,-2-4 0,-4 10-48,-7 4 0,-4 3 0,-2 7 1,0 1-44,0 4 1,7 2-1,-1-1 1,-2 1-75,-2 2 1,0 2 0,3-3-1,3 1-5,3-2 1,-1 4-1,5-1 1,-2-3 22,2-2 0,1-2 1,6-2-1,1-2 134,2-3 1,9-8 0,-2 3-49,3-5 0,10-4 1,-1-5-1,0-5 38,3-5 1,-5-4 0,6-2 0,1-5-2,-1-1 1,-3 4-1,1-5 1,-4 3 86,-6 3 1,-2 1 0,2 0 56,-5-2 1,-3-1 0,-9 8-246,0-1 0,-2 6 1,-5 2-34,-5 3 1,1 2 0,-2 6 0,-1 0-623,-3 0 0,-4 2 0,-2 2 0,-3 4 2,3 3 1,2-1-1,2 5 1,0-4 134,0-3 1,0 5 0,2-5 0,3 3-572,1 4 1039,9-7 0,-13 9 0,6-7 0</inkml:trace>
  <inkml:trace contextRef="#ctx0" brushRef="#br0" timeOffset="1342">1176 39 9579,'-13'6'0,"1"2"178,-3 3 0,0 2 0,0 3 0,3-1-99,-3-2 1,-2-1 0,-2 7 0,2 0 58,5 0 1,-3 0 0,7-2-1,-1-2-366,1-2 1,1-1 178,7 7 0,2-2 0,3-2 1,3-5 170,3-1 1,1-1-1,7-4 1,0 5 62,0 1 1,6-5 0,1 3 30,-3 0 0,0-3-14,2 7-42,-3-7-57,5 3-3,-8 0 17,-9-5 40,7 13 4,-15-14 56,15 15-271,-15-6 1,7 2 98,-9-1 0,0-5-132,0 5-62,0-8 162,-9 13 1,5-13-1,-9 7 0,-1 0-27,-3-1 1,-2-6-148,0 3 148,0-5-33,0-2 1,0 0-286,0 0 292,0 0-154,0 0 0,0 0 90,0 0 1,7-2-96,-1-5 0,2 3 96,-1-9 1,3 7 0,9-7-1,0-1-24,0-3 146,0-2 1,2 6 42,5 1 1,3-1-79,9-6 1,0-2 89,0-4 1,2 4-49,5-5-25,-5-3 215,6 8-120,0-7 1,-6 3 0,7 0 317,-1 2-386,-6 1 27,7 3 29,-9 0-11,0 1-25,-9-1 35,7 8-41,-15-6 1,7 13-114,-9-9-31,0 9 146,0-4 0,-2 8-372,-5 0 1,-3 2 135,-9 4 0,0-4-215,0 5 0,0 3 150,0 3 1,0-3 63,0 3 1,-2 0-1767,-4 5 1958,3 1 0,-13 0 0,5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6:19.6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166 1 7787,'-15'0'177,"0"0"1,0 0 0,1 1-150,4 4 0,4-1 0,6 6-44,0 1 0,0-2 0,0 1 0,0 2 90,0 1 1,1 2-1,4 2 1,5 1-43,4 2 1,-3 0-1,3-4 1,3 0-37,-1 4 1,6-3 0,-2 3 0,-1-3 79,-3-2 0,1 0 1,2 0-1,1 0-72,-2 0 1,-6 1 0,-2-1 1,2 0 1,-6 0-1,-1 0-27,-3 0 1,-4-5 0,-3 0-54,-5 2 0,-3-5 0,-2-1 0,-2-1-178,-3 0 1,2 0-1,-9-5 1,-3 0-188,-4 0 0,-6 0 0,3 0 439,-2 0 0,6-13 0,-4-4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6:19.8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91 7772,'10'-6'148,"0"-4"115,1-4 1,4 4 0,4 2 0,1 0-303,-2-1 0,4 6 1,-2-2-1,-1 3-82,-2 2 1,-2-5 0,0 0 0,0 2 103,0 1 0,0 2 0,0 0-112,0 0 0,0 2 0,0 1-185,0 2 0,-1 7 196,-4-2 1,2 3 117,-7 2 0,0-6 0,-5-3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6:20.3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16 7741,'8'0'0,"5"0"0,-1 0 287,7 0 1,11 0 0,10 0 0,5 0 166,5 0-331,4 0 1,5 0 0,-2 0 0,-2-2-20,2-3 0,0 3 0,0-3 1,-3 4-98,-2 1 0,-2 0 1,-5 0-1,-1 0-262,-4 0 0,-8 0 1,-9 1-370,-1 4 1,-4-1 0,-8 6 623,-4 1 0,-5-4 0,-1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6:20.6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 1 7657,'-5'10'0,"-2"0"-100,-2 2 0,4 1 0,-3 2 0,1 0 177,4 0 0,1 0 1,2 2-1,0 1-1,0 3 0,0-1 1,0-5-1,0 0-105,0 0 1,0 0 0,2 0-108,3 0 0,-3 0-9,3 0 1,-4-5-1,-1 0-712,0 2 857,0-5 0,0 0 0,0-7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6:21.0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30 7683,'15'0'147,"0"-5"1,0 0-67,1 2 1,-1-4-1,1 2 1,3 2 37,1 1 0,0 2 0,-5 0 0,0 0-155,0 0 0,-1 7 0,-3 1 0,-2 4 8,-3 3 1,5-3 0,-6 8-1,-2-3 23,-1-2 1,-2 2 0,-2 1-1,-1 2 53,-2-1 1,-7-3 0,2-1 0,-4 1-72,-1-1 0,5 1 1,0 1-1,0 0 110,2-4 1,-1-1 0,6 3 60,-2 0 1,0 0-20,5 0 0,2-6 1,3-4 13,5-4 0,5-1 1,3 0-1,4 0-46,1 0 1,3 0-1,2 0 1,-1-1-36,-2-4 1,-5 3 0,5-3 0,0 3-91,-1 2 1,-2-5 0,-7 0 0,0 2-77,0 1 1,0 1-1,0-3-30,0-1 1,-6-2-1619,-4 2 1752,-4 4 0,-7-13 0,-3 6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6:23.99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15 7341,'15'-8'50,"-5"1"0,0 7 99,2 0 1,1 0 0,2 0-82,1 0 0,0 0 0,3 0-9,1 0 0,2 5 0,-4 0 1,4-1-31,1-3 0,-3-1 0,4 0 0,-1 0-103,1 0 1,-1 0-1,4 0 1,-3 0-119,-3 0 1,1 0-1,-3 0 1,1 0-100,-2 0 0,-1 0 0,-2 0-355,0 0 646,-7 0 0,-1 0 0,-7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6:24.39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31 7727,'0'8'28,"0"-1"0,7-12 0,5 0 77,6 2 1,6-4-1,4 2 1,1 2 92,1 1 1,-3 2 0,8 0-1,-3 0-165,-2 0 1,0 0-1,0 0 1,-1 0-67,-4 0 1,2 0 0,-7 0 0,-2 0-54,-1 0 0,-2 0 0,0 0-487,0 0 0,-5 0 192,0 0 381,-6 0 0,2-7 0,-6-1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6:29.47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31 0 7779,'-8'0'-1087,"1"0"1087,7 0 0,0 0 0,-7 0 0,-1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6:32.11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7593,'0'15'141,"0"-5"0,0 0-68,0 2 1,0 1-1,0 4 5,0 3 0,0-1 0,0 6 0,0 1-9,0 3 1,0 1 0,0-1 0,0-3-29,0 0 0,0-3 0,0 4 0,0-4-41,0-1 0,0 3 1,0-5-1,0-1-36,0-2 0,0-2 1,1-2-9,4-3-41,-3 4 0,11-13-193,-2 4 1,2-3-1,2-2-172,0 0 1,-5 0 449,0 0 0,0-7 0,5-1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6:32.60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257 12 7689,'-7'-8'-693,"-3"4"645,-3 8 0,3-1 0,0 5 0,0 1 205,1-1 1,-4-3-1,3 5-4,-3 2 1,-1 1-1,2 2-89,2 1 1,7-1 0,-2 0-36,3 0 0,4 0 1,1 0-1,4 2 1,1 1-45,4 2 0,2 0 0,-1-5 1,-1 1-28,-2-1 1,0-5-1,5 0 1,0 1 31,0 3 1,5-4 0,0 0 0,-3 2-3,-5 1 1,1-3 0,-4 0 0,1 0-12,0-1 1,-5 4 38,5-3 0,-7 4 177,2 1-191,-10-7 1,2 0-1,-7-4 1,-2 2 4,-1 3 1,-4-4 0,-2 3 0,-1-1-38,2-4 1,-1-1 0,1-2 0,-4 0-83,-1 0 1,3 0-1,-4 0 1,2 0-194,4 0 1,1-5 0,2-2-1,0-1 305,0-4 0,0-8 0,0-3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8:07:19.14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76 95 7651,'0'-10'95,"0"-1"-97,0 5 445,0 4 294,0-7-211,0 9-446,0 0 0,7 3 0,1 1 94,3 2 1,1 3 0,9-5-46,5 2 1,-5 0 0,6-6 0,0 0 31,5 0 0,4 0 0,4 0 0,2 0-4,2 0 0,9 0 1,-2 0-1,3 0 9,3 0 1,0 0-1,0-2 1,0-2-24,0-2 0,6-3 0,0 5 0,1-2-36,1 2 0,2-5 0,11 1 0,4-1-24,7 1 1,-5-1 0,1 5 0,-3-2-52,0 2 0,6 2 0,-3 2 1,-1 0 6,0 0 1,5 0-1,-7 0 1,-2 0-25,-2 0 1,-2 0 0,-2 0 0,-3 0-38,-1 0 1,-7 0 0,7 0 0,1 0 6,3 0 1,-4 0-1,-1 0 1,3 0 30,2 0 0,-1 0 0,-1 2 21,-2 4 1,-1-4 0,5 4-1,-3-1 1,-3-1 21,-3 2 0,5 7 0,-7-5 0,-2 1 27,-2-1 1,-8 5-1,-1-5 1,1 1-60,-3-1 0,7 1 0,-6-5 0,1 2 16,1-2 1,-1-2 0,7-2 0,0 0-29,0 0 1,2 0-1,0 0 1,0 0-105,-4 0 1,-5 0 0,1 0 0,-7 0-103,-4 0 0,-4 0 0,-4 0 1,-7 0-92,-4 0 0,-2 0 1,0 0-647,0 0 1,-6 0-2263,-1 0 3190,-7 0 0,-5 9 0,-11 1 0</inkml:trace>
  <inkml:trace contextRef="#ctx0" brushRef="#br0" timeOffset="1052">57 1025 7820,'-19'0'0,"7"0"-305,-1 0 542,9 0 137,-5 0 216,9 0-418,0 0 1,9 0-1,3 0 1,7 0 62,7 0 1,3 0 0,9 0 0,0 0-64,0 0 1,8 0-1,5 0 1,4 0-28,2 0 1,6 0 0,2-2-1,1-3-60,-1-1 1,7 0-1,-5 6 1,3-2 30,-1-5 0,-2 5 0,5-4 0,0 4-1,6 2 1,-2-2 0,6-2 0,-4-3-10,-2 3 1,0 0 0,-3 0 0,-1-3-36,-3 3 1,-1 0-1,4 0 1,-3-5-59,3-1 1,-5 3 0,3-3 0,-1-1-36,-1 1 1,3 3-1,-5-3 1,-1 1 13,0 5 0,7-4 1,-2 1-1,3 3 47,3 2 0,-2 2 0,-2 0 53,-3 0-64,1 0 2,6 0 1,-7 0-1,-1 0 5,-3 0 1,4 0 0,-3 0 0,1 0 12,5 0 184,2 0-987,-7 0 807,7 9-5,-7-7-18,9 6 34,0 1-23,-9-7 1,7 8-110,-4-4 120,-5-3 18,0 5 11,1-8-912,-7 0 670,6 0 212,-8 8 1,-2-5-353,-5 3 321,5-4 49,-15-2 1,13 0-51,-9 0 0,0 0 466,-6 0 1,0 0-440,0 0 687,-8 8-736,5-5 1,-13 5 560,3-8-684,4 0 119,-8 0 0,7 0 0,-9 0 0,0 0-520,0 0 258,-9 0-360,7 0 337,-6-8 1,8 5-95,0-3 142,-9 4 138,-1 2-1788,-9 0 929,8 0 1,-8 0-578,0 0 1033,-8 0 510,-11 0 0,-9 8 0,-1 3 0</inkml:trace>
  <inkml:trace contextRef="#ctx0" brushRef="#br0" timeOffset="23323">323 475 7935,'0'-11'623,"8"3"0,-4 6-558,9-5 115,0 5 1,6-6-205,-9 8 234,7 0-84,-6-9 0,8 7-66,0-4 1,0 4 139,0 2 0,-1 0-90,-7 0 32,6 0-39,-7 0-291,1 8 153,6-6 7,-15 7-159,6-1 176,-8 3 89,0 8-190,-8 0-16,-3 0 136,1 8 35,-7-6-260,6 7 0,-8-9 233,1 8-51,-1-6-163,8 6 185,-6-8 0,9 0 1,-7 0-24,2 0 5,9 0 0,-11 0-6,9 0 201,0-8-4,6-3-171,0 1 461,0-7-210,8 6 48,-6-8-246,15 0 372,-6 0-168,8 0 64,-9 0-218,7 0 106,-6-8-63,8 6-9,-1-7 1,1 7-23,0-4 0,0 4 0,0-5-15,0 5 45,-8-6-759,6 6 22,-15-7 1,8 9-2312,-3 0 2914,-5 0 0,6 9 0,-8 1 0</inkml:trace>
  <inkml:trace contextRef="#ctx0" brushRef="#br0" timeOffset="23894">816 361 7846,'-11'0'153,"3"0"66,8 0 1,2 0 450,4 0-480,-3 0-99,13 0 0,-11 0 0,7 0 0,3 2 178,2 4-118,-7-4 0,7 7 6,-4-9-126,-5 8 1,7-3-66,-9 7 158,1-8 1,-7 13 50,0-4-67,0-5-192,0 9 0,0-13 0,0 9 1,-2 0-1,-3-1 0,-1 1-91,2 2 1,0-7 0,-1 1-207,-1-1 333,0-6 15,6 7 73,0-9 1,2 2-62,4 4 1,-2-4 0,7 7 823,-3-1-336,7-6-152,-4 7-186,-1-1 1,1-6 0,-7 6 0,2 1-33,-1 4 1,-3-3 0,-2 3 59,0 1-196,0-5 99,-9 8 15,7-7-119,-15 1 1,13 4 0,-7-7 0,1 0-500,-1 1 323,7 6 1,-11-11 0,7 6 0,-3-1 0,-3-5 0,-3-2-1682,-2-2 1075,8 0 826,-5 0 0,5 0 0,-8 0 0</inkml:trace>
  <inkml:trace contextRef="#ctx0" brushRef="#br0" timeOffset="24179">1119 361 7846,'11'0'-1365,"0"0"2730,-5 0-1074,4 8 0,3-3 1,0 5 183,1-1 1,3 5-44,2-1-221,0-5 0,0 9 0,0-6 84,9 8 0,-5 0-47,8 0 0,-8 0-213,3 0 35,-5 0 44,6 0 0,-6-7 203,5 1-569,-14-1 0,3 1 0,-7-2 1,1-1-2047,-1 1 1954,-1 1 40,-7-1-1038,0-3 599,0-8 743,0 0 0,0 0 0</inkml:trace>
  <inkml:trace contextRef="#ctx0" brushRef="#br0" timeOffset="24437">1650 342 7846,'0'-11'838,"0"-5"-488,0 13-139,0-5 234,0 8 215,0 0-492,-8 8 1,4 3-1,-9 8 367,-2 0-324,7 8-133,-9-6 0,7 15 1,-9-4-1,0 2 109,0-3-199,0 5 143,0-6 64,0 7-754,0-7 330,0 6 112,0-15-1,0 15-941,8-15 534,-5 6 165,13-8-1055,-13 0 313,13-8 1102,-13 5 0,5-5 0,-8 8 0</inkml:trace>
  <inkml:trace contextRef="#ctx0" brushRef="#br0" timeOffset="24857">1954 133 9215,'-8'19'634,"-3"0"-214,0 0-52,-5 0-156,-3 9-90,-2 1 1,-7 9-1,9 0 326,0 0-419,0 0 183,0 0-329,0 8 212,0-6 1,9 7-42,3-10-25,-3 1 137,8 0-77,-7-8 1,12-3-1,1-8-255,2 0 1,9-2 79,-3-4 0,5-5 0,2-8 0,0 0 94,0 0 0,0-8 1,0-5-1,0-4 256,0-2 0,-6-2 0,-1-2-70,3-2-151,2-1 1,-4 1-1,-3-2 148,-1-3-120,-3 7 63,-6-4 24,0-1-345,0 7-1,0 2 271,0 2-58,0 15-436,-9-15 147,-1 15-446,-9-6 455,0 16 0,-2-4-1418,-4 9 896,4 0 414,-7 6-1007,9 0 606,9-9 764,-7 7 0,15-6 0,-7 8 0</inkml:trace>
  <inkml:trace contextRef="#ctx0" brushRef="#br0" timeOffset="25094">2257 342 7846,'11'0'620,"6"0"-409,-15 8 0,15-5-53,-7 5 1,9-8 211,0 0-139,0 0 1,0 0 0,0 0 0,0 0-44,0 0 1,0 6 0,0 1-345,0-3 1,-6-2-627,-1-2 1,-5 6-1273,5 1 2054,-8-1 0,5-6 0,-9 0 0</inkml:trace>
  <inkml:trace contextRef="#ctx0" brushRef="#br0" timeOffset="25321">2314 645 7846,'0'11'121,"2"-3"1,5-8 583,5 0 1,5 0 0,2 0 36,0 0 0,9 0-599,3 0 0,3 0 1,-2 0 162,-7 0 1,-4 0-3976,-2 0 3669,0 0 0,0 9 0,0 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6:33.00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46 7799,'0'-8'-18,"6"-4"1,4 7-1,5 2 62,6 1 1,-3 2-1,9 0 1,3-2 173,3-3 0,9 3 0,-1-3 1,2 4-87,2 1 1,1 0 0,-3 0-1,-1 0-185,-2 0 0,-6 0 0,-1 0 1,-4 0-400,-4 0 1,-7 0-230,3 0 1,-6 1-265,-5 4 945,-10 4 0,-9 6 0,-6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6:33.60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46 6818,'15'0'103,"5"0"0,2 0 0,2 0 205,2 0 0,10 0 0,6-2 0,4-1-142,5-2 1,4 0-1,-3 3 1,0-1-88,0-2 1,-2 0 0,-6 5 0,-4 0-103,-5 0 0,-3 0 1,-3 0-1,-3 0-102,-1 0 1,-6 0-1,1-2 1,-3-1-60,-2-2 1,-5 0 0,0 5-265,2 0 0,-4 0 20,2 0 1,-7 1 427,2 4 0,-10-3 0,-10 11 0,-8-4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6:34.19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257 1 7769,'10'0'-719,"0"0"446,-6 0 32,3 0 1,-7 1 329,0 4 0,-7 4 1,-2 6-1,-1 0-44,0 0 0,-1 0 1,-8 0-1,-1 0 35,2 0 1,1 0-1,2 1 1,-2-1-10,-3 0 1,3 0 0,-3 0-1,3 0-20,2 0 1,5-5 0,2 0 0,-1 0 8,1-1 1,5 4-34,-2-3 1,3-2 0,4 1 0,4-3 11,9-2 1,7-2-1,8-2 1,2 0 81,3 0 0,6 0 1,7 0-1,3 0 5,-3 0 1,6-2-1,-1-2 1,-1-1-100,-6 2 1,-1 1-1,-7 1 1,3-3-96,-1-1 0,-8 0 0,-1 5 1,-5 0-28,-5 0 1,3-1 0,-7-3 0,-4-1-164,0 2 1,-4 1-502,1 2 459,-7 0 1,2 0-1,-10 0 300,-5 0 0,-3 0 0,-9 0 0,-1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6:34.58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7454,'0'16'132,"1"-1"1,3 1 19,1 4 0,0-1 0,-5 4 0,1 3 35,4 2 0,-3-1 1,5 8-1,-2-3-61,0-2 0,0 0 1,-4 0-1,3 1-85,1-1 1,0-5 0,-5-2 0,0 1-25,0-1 1,0-3-1,0 4 1,0-2-124,0-4 1,0-1 0,0-2-439,0 0 1,0 0-153,0 0 1,0-5 695,0 0 0,0-6 0,0 2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6:43.1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453 197 7399,'-6'-14'-80,"-4"4"1,-4 4 0,-1 7 116,0 4 1,0-1-46,0 6 0,0-5 1,0 5-1,-2 2 124,-3 1 1,3 4-1,-5 1 1,2 2-80,0-1 1,0-2 0,5-2 0,0 0 18,0 0 1,6-5 0,3 0-80,-1 2 0,5 1 1,-3 2-4,4 0 0,7-1 1,3-3-1,1-2 16,0-3 0,0-1 1,7-5-1,1 0-9,2 0 1,7 0 0,-4-1 0,3-4 6,-1-5 0,-2-4 1,4-1-1,-4 0-56,-1 0 0,0-2 1,-4-1-1,3-1 68,-3 6 1,-1-2 0,-2 5 0,0-4-5,0-1 1,0 2 0,0 1 30,0 2 1,-5 2 0,-1-4 136,-3 2 0,-1 5-47,-5-5 0,-1 5 81,-4-5-131,3 7 34,-11-11-173,11 12 1,-5-3-1,7 10 100,0 5 1,0-1 0,0 1 0,0 2 35,0 1 1,0 2 0,2 0-29,3 0 1,-3 2-1,3 1 1,-2 3 21,2-3 0,-3 6 0,3-1 0,-4 2-14,-1 0 0,0 0 0,2 6 0,1-3-6,2-3 1,0 4 0,-5-6 0,0 2 0,0 0 0,-5-4 0,0 2 0,0-1 42,-1-4 1,4-1 45,-3-2-663,3-7 1,4-1 0,3-7 0,5-2 535,3-3 0,3-3 0,-1-7 0</inkml:trace>
  <inkml:trace contextRef="#ctx0" brushRef="#br0" timeOffset="392">1 921 7683,'0'8'-5,"2"-1"0,3-7 0,5 0 108,3 0 1,9 0 0,3 0 0,5-2 101,5-3 0,4 2 1,6-5-1,2 1-89,3 3 1,-3-2-1,5 1 1,-2 0-42,1-2 0,-1 5 1,-5-3-1,-1 4-176,-4 1 1,-3 0-1,-7 0 1,-1 0-303,-4 0 0,-3 0 0,-7 0-352,0 0 0,0 0 411,0 0 0,-5 5 344,0 0 0,-7 0 0,4-5 0</inkml:trace>
  <inkml:trace contextRef="#ctx0" brushRef="#br0" timeOffset="830">559 1132 7683,'0'10'-18,"0"0"0,-2-7 1,-1 4-1,-4 0-60,-1 3 1,-2-2 0,-4 2-1,1 2 128,-2 2 1,3 1 0,-8 1 0,2 3-48,-2 1 0,3 0 0,-3-5 1,3 0 6,2 0 1,0 0 0,0 0-1,1 1 76,4-1 0,-2-5 0,7 0-97,2 1 0,1 3 56,2 1 1,7-5 0,3-2-221,4-1 193,1-2 0,6-5 0,5 0 1,2 0 9,2 0 0,5 0 0,2-2 0,2-1-24,3-2 0,0 0 1,-2 3-1,-5-1 2,-3-2 0,-2 0 1,0 5-1,-1 0-64,-4 0 0,-3 0 0,-6 0 0,3 0-112,1 0 1,-5 0-1,-5 0-56,2 0 0,-4 0 0,1-2 226,-3-3 0,-1-3 0,-5-7 0</inkml:trace>
  <inkml:trace contextRef="#ctx0" brushRef="#br0" timeOffset="1150">695 1147 7675,'-9'2'-85,"4"3"-35,4 5 1,1 3-1,0 2 1,0 2 147,0 3 0,-5 2 0,0 6 1,1 1 80,3 3 0,-4 1 0,-2-2 1,0-1-86,0 0 0,-3 5 1,5 0-1,0-1 12,-1-2 1,-1-2 0,-3 0-1,3-2-4,0-2 0,4 0 0,-5-4 0,1 0-181,4 0 1,1-2 0,2-5-63,0 0 0,7-5 0,3-2 0,3-1 211,2-4 0,7-8 0,1-3 0</inkml:trace>
  <inkml:trace contextRef="#ctx0" brushRef="#br0" timeOffset="1963">1419 800 7675,'0'9'0,"-2"-3"-228,-3-6-91,3 0 60,-4 0 374,6 0 5,0 0 1,6 0 0,3 2-40,-1 3 1,4-2-1,-6 6 1,3-1 8,3 0 0,-4 1 1,2 3-1,2-2-69,1 1 0,2 8 0,0 1 1,0 0-46,1 2 1,-1-5 0,0 3 0,0-4-13,0 0 0,0-1 1,0 0-1,0 0-51,0 0 1,5-2-1,0-3 1,-3-3 34,-5 0 1,1-6-1,-3 4-373,4-3 186,-6-2-49,-1 0 181,0 0 0,-6-2 107,4-3 0,4-3 0,-1-7 0</inkml:trace>
  <inkml:trace contextRef="#ctx0" brushRef="#br0" timeOffset="2513">1886 725 7700,'-1'8'-34,"-4"-3"0,1-3 1,-4 0-1,-1 3-466,1 5 497,-2-4 1,0 13 0,0-4 0,-4 3 93,-4 4 0,0 2 1,-6 4-1,1-1-53,-1-2 1,6 0 0,-4 5 0,4-1 13,2-4 1,-2-2-1,8-4 1,-2 1-100,2-2 0,2-1 1,4-2-151,-1 0 1,-1 0 0,2 0-47,-1 1 243,0-8 0,5 5 0,0-4 0</inkml:trace>
  <inkml:trace contextRef="#ctx0" brushRef="#br0" timeOffset="3296">2942 121 7440,'-15'0'-219,"0"0"1,0 0-1,0 0 1,0 0 200,0 0 0,-2 6 1,-2-1 16,-1-2 1,-5 4 0,5-1 0,0 1 132,-2 0 0,0 4 1,-3-2-1,5 1-45,3 0 0,-3 0 0,0 5 0,2 0-29,1 0 1,3 0-1,3 0 1,1 0 6,-2 1 0,5-1 0,2 0-86,4 0 0,2 0 0,4-2 13,5-3 1,4-3 0,2-7-1,3 0-13,1 0 0,7-5 1,-2-2-1,2-1 9,-2-4 1,3-1 0,-4-1 0,1 3 1,0 1 1,-5 0-1,4-6 1,-2 1 9,-4 0 1,-1 2 0,-2 1-1,-2 2 34,-3-2 1,4 1 0,-6-1 0,2 2 48,0-2 1,-5 0 0,4 1 46,-3 1 0,-1 5-6,-5-5 0,0 5 10,0-6-46,0 8-49,0-4 0,0 9 0,-1 3 30,-4 5 0,-4 9 0,-4 1 0,1 0 52,2 2 0,5 1 76,-5 7-151,7 0 0,-9 1 0,5 0 0,0 3 0,-1 3 18,0 1 0,3-4 0,-4 1 1,1-3-10,0-2 1,4-1 0,-3-4-1,2-5-207,0-3 0,0-2 0,5 0-284,0 0 233,0-7 1,0 6-1092,0-4-20,0-4 1314,0 1 0,0-7 0,0 0 0</inkml:trace>
  <inkml:trace contextRef="#ctx0" brushRef="#br0" timeOffset="3588">2248 861 7685,'-6'8'-86,"4"0"-29,-3-3 1,5-3 0,5 3 0,7-3 206,6-2 0,2 0 0,9 0 0,4 0 211,4 0 0,5 0 1,6 0-1,4 0-180,2 0 1,-4 0 0,4 0-1,-2 0-197,-3 0 0,-8 0 1,-2 0-1,0 0-46,-1 0 1,-8 0 0,2 0-1,-2 0-11,-3 0 1,-7 0-1,0 0 1,-3 0-504,-2 0 1,-1 1 633,-4 4 0,-4-3 0,-12 11 0,-3-4 0</inkml:trace>
  <inkml:trace contextRef="#ctx0" brushRef="#br0" timeOffset="4063">2655 1207 7685,'2'9'121,"3"-4"0,5-3-13,4-2 0,1 0 0,1 0 0,3 0-239,1 0 1,2 5 0,-4 0 0,2 0 127,-1 1 0,-7-2 1,-2 6-13,1 1 1,-4-2-1,-2 1-50,-3 2 0,3 1 65,0 2 0,0-5 0,-5 0-89,0 2 1,-7 1 0,-3 2 46,-3 1 0,-2-1 0,-2 0 0,-2 0 36,-1 0 0,0 0 0,3-2 0,-1-1 24,-2-2 1,0-2 0,6 4-1,3-3 165,1-3 1,4 4 209,-4-5-291,7 7 1,-2-5 0,10 3 55,5-5 0,4 2 0,1-2-99,0-2 1,1-1 0,3-2 0,3 0 0,-1 0-67,1 0 1,-2 0-1,-3 0 1,2 0-84,1 0 1,0 0 0,-5 0-69,0 0 0,0 0 0,0 0-518,0 0 0,0-2 676,0-3 0,0-10 0,1-9 0</inkml:trace>
  <inkml:trace contextRef="#ctx0" brushRef="#br0" timeOffset="4355">3757 770 7671,'13'7'-21,"-3"-7"0,3 0 1,-3-7 27,4 0 0,1 6 0,2-4 0,1 3-381,2 2 1,5 0-1,-5 0 1,-1 0 287,-2 0 1,-2 0 85,0 0 0,-7 0 0,6 7 0,-6 1 0</inkml:trace>
  <inkml:trace contextRef="#ctx0" brushRef="#br0" timeOffset="4600">3591 1102 7671,'6'8'267,"-2"4"0,6-7 0,1-2-210,3-1 0,8-2 0,3 0 0,3 0-231,2 0 0,1 0 0,-1 0 0,0 0-25,0 0 1,-5 0-1,-1 0 1,-3 0 58,-2 0 1,-2 0-1,-2 0 140,0 0 0,0-7 0,0-1 0</inkml:trace>
  <inkml:trace contextRef="#ctx0" brushRef="#br0" timeOffset="5989">4646 61 7681,'-1'9'-1236,"-4"-4"1266,3-4 1,-6-1 261,3 0-296,3 0 53,-5 0 35,7 0 184,0 0-129,0 7-44,0-5 1,-1 4 153,-4-6-143,3 0-106,-5 0-11,7 0 160,0 0-141,-7 0 0,-1 5 0,-7 0 40,0-1 1,0 2-1,0 1 6,0 2 0,5-6 0,1 4 5,2-1 0,-3 3-53,5 6 1,0 0 0,5 0 0,2 0 8,3 0 0,3 0 1,8 0-1,0 0-24,4 0 0,-1 0 0,4 1 1,-1-1-16,-3 0 1,2 0 0,-1 0-1,-1 0 5,-2 0 1,-2 2 0,-2 1 0,-1 2 7,-2-1 0,-7-7 1,4-2-1,-2 1 9,0 3 1,0-4 0,-7-2-1,-1 1 7,-2-1 1,-7 0-1,2 4 1,-3-4 24,-2-1 1,-5 0-1,-2-4 1,0 4-21,0 1 0,-3-4 0,3 1 0,-1-4-31,-4-1 0,-1 0 1,-1 0-1,4 0-87,5 0 1,-2-1 0,2-4 107,1-5 0,9 1 1,5-1-1,4-2 3,1-1 0,1 1 0,4-1 0,7-4-52,7 0 1,4 1-1,7 0 1,2 1-3,3 0 1,2 0-1,3 2 1,-3 1 30,0 2 0,-5 0 1,3-5-1,-3 0 29,-2 0 0,-1 0 0,-3 1 1,-2 2 18,-2 2 0,-2 0 1,-5-3-1,-2 1-15,-3 2 0,-1 2 1,-6-4 8,2 2 0,0 0 1,-5-5-1,0 0 25,0 0 0,0 0 0,0 0 1,0-1-9,0 1 1,-7 0-82,-3 0 0,-3 2 1,-4 3-1,-1 5-19,-2 3 1,-2 0 0,3-1-1,-2-2-83,-3 2 1,4 1 0,-3 2 0,-1 0-44,1 0 1,4 2 0,-3 1 0,2 2-388,0-2 574,0-1 0,-2 5 0,-1 1 0</inkml:trace>
  <inkml:trace contextRef="#ctx0" brushRef="#br0" timeOffset="6367">5174 1 7690,'10'0'15,"0"0"1,-1 1 0,1 5 24,-5 4 1,2-2 0,-2 2 0,-2 3 61,-1 6 1,-2-1-1,0 7 1,0 2 7,0 2 1,-5 6-1,0 0 1,0 0-56,-2 2 1,3-5 0,-4 3 0,1-3-21,4-2 1,-4-1 0,2-2 0,0-4-198,-1-1 0,4-2 1,-5-5-1,2 0-362,0 0 0,-5-5 0,3-1 524,-1-3 0,-9-1 0,-6-5 0</inkml:trace>
  <inkml:trace contextRef="#ctx0" brushRef="#br0" timeOffset="6817">4284 815 7665,'0'9'-410,"2"-3"1,3-6 446,5 0 0,5 0 0,5 0 0,5 0 130,4 0 0,3 0 0,3 0 0,4 0 53,-1 0 1,7 0-1,-1 0 1,6 0-33,4 0 0,-4 0 1,7 2-1,3 1-14,4 2 1,6 2 0,-2-4 0,0 4-22,4 2 1,-5-6 0,-3 2 0,-7-3-218,-7-2 1,-3 5 0,-3 0 0,-4-2-121,-5-1 0,-5-2 0,-5 0 0,-4 0-897,-5 0 836,-7 0 1,-4 5 0,-12 0 0,-8-2 244,-9-1 0,-11-2 0,-3 0 0</inkml:trace>
  <inkml:trace contextRef="#ctx0" brushRef="#br0" timeOffset="7698">4903 1147 7677,'8'-2'551,"-3"-3"0,-5 4-617,-5-4 0,-3 3 0,-7 2 0,0 0 33,0 0 1,-1 2 0,1 1 0,-1 4 24,-4 1 1,3-3 0,-3 4 9,3-3 0,3 6 37,4-2 1,4 3-61,6 3 0,6-3 0,3-1 0,1-2-40,0 1 1,2-2 0,6 1 0,2 2-4,-1 1 1,-3 4 0,-2 1 0,-2 2 47,-2-1 1,0-2 0,3-1 0,-1 3 3,-2 1 1,-7 0 0,4-5-1,-2 0 45,0 0 0,0 0 1,-5 0-1,0 0 1,0 1 1,-2-3-1,-3-1 1,-5-2-43,-3 1 0,-2 1 1,0 0-1,0-4-9,-1-1 1,-4 3 0,0-5 0,2-2-1,1-1 0,-3-2 0,0 0 0,1 0 5,3 0 0,-1 0 1,-2 0-1,-1-2 11,2-3 1,1 2 0,2-7 0,0-2 4,0-1 1,5 3 0,1 0-1,1-2-4,0-1 1,4-2 0,-1-1-19,4 1 1,2 0-1,4 0 1,4 0-52,-1 0 1,6 0-1,-4 0-186,3 0 226,2 0 0,0 0 0,2 0 1,1 1 7,2 4 0,6-3 0,-5 3 0,1-2 66,0 2 1,3-4 0,-3 6 0,1-2 2,4 0 1,-3 5 0,-1-4 0,1 1 4,-1 0 1,-3 4-1,4-1 1,-3 2-48,-2-2 0,-2 3 0,-2-3 1,0 2-24,0-2 1,-5 3 0,-2-4 0,1 0 10,-1 1 0,-5-6 1,4 2 10,0 1 0,-7-5 10,0 3 1,-7 3 0,-8 0 0,-2 2-28,-3 0 0,2-2 0,-7 4 1,-1-4-1,3-1 0,-6 5 0,4-4 0,-3 2-174,-2 0 0,-6 0 1,0 5 185,-3 0 0,-1 0 0,-5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7:12.8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272 287 8171,'0'-10'3023,"0"0"-2765,0 6 1,0-1 0,0 10-37,0 5 1,2 5 0,1 5 0,4 6 30,1 2 0,-3 2 0,3 2 0,-1 2-115,-4 1 0,-1 5 1,0-5-1,1-3-515,2-5 0,0 5 1,-3-7-1,1-2 90,2 1 1,0-7 0,-3 3-1,1-4 287,2-1 0,7 1 0,-4-1 0</inkml:trace>
  <inkml:trace contextRef="#ctx0" brushRef="#br0" timeOffset="425">679 287 8159,'17'-5'198,"1"-2"0,2-1 1,1-3 241,0 3 1,-2-4 0,4 6 0,-1-1 161,-4 0 1,-1 2-270,-2 5 1,-1 2-1,-4 3-35,-5 5 0,-5 5 0,-5 5-97,-5 5 0,-4-1 1,-1 1-1,-2 2 1,-1 1-548,-2 2 0,0 1 1,3-3-1,0-1 157,2-2 0,-3-5 1,9 4-1,1-1 262,3 1 0,3-6 0,2 2 1,2-5 22,3-5 1,3 4-1,7-6 1,1 2 77,-1 0 1,5-5 0,2 3 0,1-1 103,4-3 1,0-3 0,-1-1 0,0 0-142,0 0 1,1-1 0,0-3 0,-4-1-372,-1 2 0,-2 1 0,-5 2-1687,1 0 181,-1 0 0,-2 2-767,-3 3 2507,-3 3 0,-14 7 0,-1 0 0</inkml:trace>
  <inkml:trace contextRef="#ctx0" brushRef="#br0" timeOffset="767">0 1237 8112,'15'0'429,"2"-7"0,3-3 0,7-3-138,7-2 1,6-2-1,10-2 1,5-2 474,4-3 1,8 4 0,2-3-1,1-1-350,1 1 0,-4 4 1,5-1-1,-2 5-432,-8 5 1,-2-2-1,-9 7 1,-4 0 4,-5-1 1,-7 4 0,-8-3 0,-4 3-381,-1 2 0,-7 7 0,-7 3 1,-1 3-1130,-4 2 0,-1-3 0,-2 2 1520,0 2 0,0 9 0,0-1 0</inkml:trace>
  <inkml:trace contextRef="#ctx0" brushRef="#br0" timeOffset="1142">664 1342 8101,'-15'11'0,"0"-1"6,0 1 0,-5 1 1,0 0-1,1-2 111,2 2 0,4 1 0,1 0 0,4-1 786,1-2 1,2-5-1,7 5-571,3 2 1,5-5 0,10-1-1,5-1-112,4 0 0,2 0 1,5-3-1,2 1-37,1 2 1,-2 6-1,-7-5 1,-2 3-230,-3 2 0,-3-2 0,-8 1 0,-4 2-195,-5 1 0,-4 2 0,-1 0 1,-1 0 98,-4 0 1,-4 5-1,-7 0 1,-3 1-103,-1 0 0,-7-4 0,2 3 0,-2-3 27,2-2 0,-3 0 0,2-1 0,-2-4-350,-2-5 1,5-4-1,1-1 1,1 0-416,-1 0 1,6 0 981,-2 0 0,3-6 0,2-3 0</inkml:trace>
  <inkml:trace contextRef="#ctx0" brushRef="#br0" timeOffset="1329">543 1463 8074,'20'-15'0,"1"0"0,-1-2 110,2-3 0,-1 3 1,6-3-1,-2 2 566,2-2 0,2 8 1,1-3-1,-2 1 0,-3 3 125,-5 1 1,2-2-747,-2 7 0,-1-2 0,-7 4 0,-2-2-205,1 1 0,-2 3 0,1 2 150,1 4 0,10 4 0,2 6 0</inkml:trace>
  <inkml:trace contextRef="#ctx0" brushRef="#br0" timeOffset="1788">1644 890 8229,'21'15'672,"0"0"0,3 2-393,3 3 0,1 2 1,4 5-1,1-4 100,3-1 1,-1 3-1,-5-3 1,0 0-287,0-1 0,-5-1 0,-1-4 0,-2-1-461,-4 0 0,-6-5 0,-2 0-224,2 2 0,-6 1 0,1 0 80,0-3 512,-6-3 0,6 0 0,-7 1 0</inkml:trace>
  <inkml:trace contextRef="#ctx0" brushRef="#br0" timeOffset="2021">2127 890 8085,'-15'13'0,"-2"-1"0,-1 0 86,-2 5 0,-7-1 1,2 9-1,-4 2 284,-1 2 1,-3 1-1,-1 2 1,2 1-92,-1 3 0,-6 4 0,2-5 0,0-2-321,1-1 1,0-2 0,8 1-1,1-1 27,2 0 0,6-7 1,-1-1-1,5-2-2127,5 0 2142,-3 1 0,11-6 0,-5 0 0</inkml:trace>
  <inkml:trace contextRef="#ctx0" brushRef="#br0" timeOffset="2755">2414 332 8126,'-15'10'0,"-1"-2"-261,1-1 1,0 3-1,2-3 165,3 1 1,-2 2 445,7 5 1,0-5-1,5 0-200,0 2 0,7-5 1,3 0-1,3-2 22,2 0 1,5 5 0,2-4-1,2 3-46,2 2 0,1 3 0,0 1 0,-2 0-5,2 0 0,-5-5 0,-2 2 0,-5 3-45,-5 3 1,2 3-1,-7-6 1,-2 0-118,-1 0 1,-7 0 0,-2 0 0,-1 0-63,-4 0 0,-6 0 0,-3-1 0,3-3-74,1-1 1,1-5 0,-3 4 0,-1-2-143,2-4 1,-4-1-1,2-2 1,0 0-101,-2 0 419,5-7 0,-11-2 0,4-6 0</inkml:trace>
  <inkml:trace contextRef="#ctx0" brushRef="#br0" timeOffset="2966">2399 317 8126,'15'-2'0,"0"-1"0,1-4 0,5-1 0,-3 3 0,5-4 60,-1 3 0,3 1 1,-4 5-1,-3 0 224,-1 0 1,-2 0 0,0 0 0,0 0-516,0 0 0,-5 0 1,0 1-216,2 4 0,0 4 0,-1 6 0,-2 0 446,-3 0 0,6 0 0,-3 0 0</inkml:trace>
  <inkml:trace contextRef="#ctx0" brushRef="#br0" timeOffset="3222">2263 1131 8126,'1'15'0,"5"-1"0,4-4 249,3-5 1,4-3-1,3-2 1,5 0 206,3 0 1,8 0 0,2 0 0,4 0-313,5 0 0,2 0 0,-6-2 0,-1-1-299,-2-3 1,-1 1-1,1 5 1,-6 0 62,-8 0 1,1 0-1,-7 0 1,-1 0-2663,-2 0 2754,-2 0 0,0 7 0,0 2 0</inkml:trace>
  <inkml:trace contextRef="#ctx0" brushRef="#br0" timeOffset="3550">2821 1342 8095,'-30'11'0,"0"-1"-31,-1 1 0,1 3 0,0 1 0,0 0-137,0 0 1,1 2-1,2 1 1,4 2 443,1-1 1,-3-3-1,5 0 1,1-1-65,3 0 1,6-5 0,1 0 2,3 2 0,1 1-50,5 2 0,1-7 1,6-3-19,8-3 0,2-2 0,8 0 0,2-2-43,1-3 1,9 2 0,3-7 0,2 0-48,-2 2 0,4-4 0,-5 5 0,-1 0-57,-3 1 1,-3 1 0,-3 5-1,-3 0-850,0 0 0,-8 0 1,2 0-839,-3 0 1688,-9 0 0,6 6 0,-6 3 0</inkml:trace>
  <inkml:trace contextRef="#ctx0" brushRef="#br0" timeOffset="3771">2881 1403 8095,'-8'6'137,"1"3"1,5 6 0,-1 0 0,-2 0-1,2 0 197,1 0 0,-3 5 1,0 0-161,2-1 0,-1 3 0,1-2 1,-2-2-46,2-1 1,1-2-1,0 2 1,-1 1-352,-2 2 0,0 1 0,5-6 0,0 0-539,0 0 1,0 0 0,0 0-334,0 0 1094,0-7 0,6 6 0,3-6 0</inkml:trace>
  <inkml:trace contextRef="#ctx0" brushRef="#br0" timeOffset="4030">3485 950 8201,'15'0'0,"0"0"264,0 0 1,0-5-1,2-1 1,3-1-240,5 0 0,2-3 1,-1 5-1,-2 2-29,-2 1 0,0 2 1,-4 0-668,2 0 0,0 0 671,-5 0 0,0-7 0,0-1 0</inkml:trace>
  <inkml:trace contextRef="#ctx0" brushRef="#br0" timeOffset="4229">3515 1267 8034,'15'0'0,"0"0"167,0 0 1,0 0 0,2 0 0,1 0 80,2 0 0,2 0 0,-3 0 0,2 0-708,3 0 1,-6 0-1,4 0 460,0 0 0,-5-7 0,4-1 0</inkml:trace>
  <inkml:trace contextRef="#ctx0" brushRef="#br0" timeOffset="4871">4525 0 8108,'-13'10'-61,"1"-1"0,0 1 19,-4 3 0,1 0 1,-7 14-1,2 3 471,0 4 1,-7 8 0,3-4 0,-1 4-144,0 3 1,0-4 0,-4 6 0,6-7-24,8-3 1,1-2-1,9-5 1,2-1-157,1-4 1,4-4 0,3-5 0,7-1-176,6 0 0,6-7 0,6-3 0,0-3 112,0-2 1,5-7-1,1-3 1,-3-3-148,-1-2 1,-2-1 0,-1 1 0,-4 0-139,-5 0 0,-8 0 0,-4 0 0,-1 0 100,-4 0 1,-1 0 0,-2 0 97,0 0 0,-7 0 0,-5 1 1,-5 4 31,-3 5 1,-5-2-1,3 2 1,-1 2 2,-4 1 1,-1 2 0,-3 0-1,1 2-140,0 3 0,2 2 0,1 4 1,3-2-214,3-2 1,0 3 0,6-4 34,0 3 0,7 1 0,3 5-1055,3 0 1381,16-7 0,2 6 0,15-6 0</inkml:trace>
  <inkml:trace contextRef="#ctx0" brushRef="#br0" timeOffset="5243">4978 241 8108,'-2'9'0,"-3"-4"40,-5-4 1,-3 5 0,-3 0 0,0 3 331,-4 2 1,3 4 0,-5 4 0,2 3-140,0 1 1,0 1 0,5 2 0,1 0-65,4 0 0,3-4 0,7-2 0,0-3-53,0-2 1,9 0-1,6-1 1,8-3-79,6-1 0,1-6 0,0 1 1,0-4-63,1-1 1,2 0 0,-1-1 0,-4-4 42,1-5 0,-7 1 0,-2-1 0,-3-2 72,-2-1 1,-2-2-1,-1-2 1,-4-1-46,-1-2 1,3-5-1,-5 4 1,-2 1-125,-1-1 1,-2 2 0,-2-4 0,-1-1-44,-2 1 1,-7 4-1,0-1 1,-4 3-119,-4 2 0,-6 7 0,5 3 0,-5 3-114,-5 2 0,0 2 0,-5 3 0,0 5-359,1 3 1,0 2 711,5 1 0,0 5 0,0 3 0</inkml:trace>
  <inkml:trace contextRef="#ctx0" brushRef="#br0" timeOffset="5539">4027 965 8570,'24'-1'490,"6"-4"0,7 1 0,12-6 0,4 0-160,8 2 0,9-6 1,0 4-1,4-3-260,1-2 1,-2 7 0,-6 1-1,-7 2-157,-1 0 0,-13-5 0,-2 3 0,-5 0-84,-6 1 1,-3-1 0,-5 4 0,-4-3-1083,-5 3 0,-1 1 407,0 2 846,-6 0 0,4 7 0,-4 2 0</inkml:trace>
  <inkml:trace contextRef="#ctx0" brushRef="#br0" timeOffset="6009">4405 1267 7976,'15'0'55,"1"-5"0,3-2 0,3-1 413,1-4 1,2 4-1,7-1 1,0 3-181,-2 2 0,7 3 0,-12 1 0,-1 0-37,-1 0 0,-6 0 0,3 0-366,-3 0 0,-9 6 0,-3 4 110,-3 4 0,-4 1 0,-1 0 0,-4 0-266,-1 0 1,-2 2-1,-6 1 231,1 3 0,0-1 0,0-5 1,0 1-1,-2 3 14,-3 1 1,4 0 0,-5-3 0,5 1 161,1 2 1,-1 1 0,3-6 0,1-2-30,2-3 1,7 3 0,-2-2 104,3 2 0,2-3 25,0 0 1,7-7 0,3 2 0,3-3-155,2-2 1,2 0 0,3 0 0,4 0-96,-1 0 1,4 0 0,-5 0 0,0 0-415,-1 0 1,0 0-1,-6-2 1,0-1-392,0-2 1,0 0 0,0 5 135,0 0 1,-5 0 680,0 0 0,0-13 0,5-4 0</inkml:trace>
  <inkml:trace contextRef="#ctx0" brushRef="#br0" timeOffset="6372">5083 1282 7976,'-13'10'54,"3"0"1,-4-5 0,4 5 0,-3 2 192,-2 1 0,0 8 1,1-1-1,3 0-3,1 2 1,5-4-1,-4 5 1,2-1-116,4-3 0,3-3 1,5 0-1,5-1-62,4 0 1,6-5 0,2-2 0,1-1-70,4-4 0,1-1 0,1-2 0,-2 0 25,-2 0 1,-2-7 0,4-1 0,-4-2 26,-1 0 0,-2 0 1,-5-7-1,-1-2 152,-4-1 1,2-1-1,-7 2 1,0-3 130,1-1 0,-4 4 0,3-2 0,-3 1-144,-2-1 0,-5 1 1,-2 7-1,-1 1-99,-4 2 0,-1 5 0,-3-3 0,1 1-446,0 4 0,-5 1 0,-2 2 0,-1 0-331,-4 0 0,5 0 1,2 0-1,3 0-2220,2 0 2907,0 0 0,0 7 0,0 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7:21.26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0 483 7887,'17'-2'36,"3"-3"1,-3 2 0,5-5-1,-2 1 65,0 4 0,5 1 0,-3 2 0,0 0-137,-1 0 0,5 0-256,-6 0 1,0 0 0,-5 0-126,0 0 1,0 7-64,0 3 480,-7-4 0,-1 8 0,-7-6 0</inkml:trace>
  <inkml:trace contextRef="#ctx0" brushRef="#br0" timeOffset="265">76 815 7946,'6'8'212,"4"-3"0,4-3 1,1-2-1,0 0 53,0 0 1,5 0-1,2 0 1,0 0-60,0 0 1,3 0 0,-4 0 0,3 0-205,3 0 1,-4-2 0,1-1 0,-1-2-170,1 2 1,-6 1 0,2 2-1,-3 0-1636,-2 0 1803,0-7 0,7 5 0,1-4 0</inkml:trace>
  <inkml:trace contextRef="#ctx0" brushRef="#br0" timeOffset="1109">800 136 7882,'8'-15'32,"5"5"0,-3 0 0,6 0 68,4 2 0,5-6 1,10 4-1,5-3-103,4-2 0,1 5 0,0 1 0,1 2 37,-1 4 1,-5 1 0,-1 2 0,-4 2 142,-7 3 1,1 3 0,-11 8 0,-3-1-58,-3 0 0,-9 7 0,1 3 1,-8 3 45,-6 2 1,-5 0 0,-3 1 0,-4 0 22,-1 5 1,-3-10 0,-4 5 0,2-3-85,3 1 1,-2-1 0,7-1 0,1-4-47,2-1 0,4 0 0,1-4 0,4 3-103,1-3 0,2-1 0,7-2 48,3 0 0,10 0 1,10 0-1,4 0 20,1 0 0,5-5 0,0 0 0,0 2-65,2 1 0,-5 3 1,3-3-1,-3 0 86,-2 2 0,-6-6 0,-2 8 1,-4-1 59,-3 1 0,2-9 0,-12 8 1,-2-3 27,-1 0 1,-2 7 0,-2 1 0,-3-3 27,-5-1 1,-8-2-1,-4 0 1,-2 0-36,-2 0 0,-5-1 0,-2-3 1,-6-2-134,-4-3 0,6-1 0,-7-5 0,4 0-192,2 0 0,4-5 0,1-1 0,6-3-568,7-2 0,-2-1 0,3 0 1,4 2 766,4-2 0,1-8 0,-6-3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7:29.8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197 46 8184,'7'-8'596,"-6"-6"-155,4 4-271,-3 4 86,-2-1 1,2 7-121,3 0 1,-4 2 0,4 3 0,-3 5 33,-2 3 0,5 4 1,2 3-1,0 5-28,-1 4 1,4 1-1,-3 0 1,0-2-84,-1-2 0,-1 2 0,-5-5 0,2 1-76,3-4 1,-3-3 0,3-2 0,-3 0-365,-2 0 0,0 0 1,0 0-1,0 0-277,0 0 1,-5 0-1921,0 1 2578,-1-1 0,6-7 0,0-1 0</inkml:trace>
  <inkml:trace contextRef="#ctx0" brushRef="#br0" timeOffset="463">619 61 8894,'15'0'88,"0"0"1,1 0 0,0 0 72,4 0 0,4-1 0,6-3 0,0-1 17,0 2 1,1 1 0,-1 2 0,0-2-228,0-3 1,-5 4-1,-1-4 1,-3 3-31,-2 2 0,-2 0 1,-2 0 115,0 0 1,-7 2 0,-3 3-29,-3 5 0,-2 3 1,-2 2 53,-3 0 1,2 2-1,-7 2 1,-2 1 41,-1-2 0,-4-1 1,-2-2-1,-1 2-103,2 3 1,-1-3 0,1 3 0,-2-2 13,1 2 0,-4-1 0,0 4 0,-1-1-457,4-4 0,-2 1 0,2-1 0,2 2-439,1-1 0,3-2 0,3-2 880,1 0 0,0 7 0,-5 1 0</inkml:trace>
  <inkml:trace contextRef="#ctx0" brushRef="#br0" timeOffset="842">1 830 8146,'0'9'58,"7"-2"0,3-9 0,5-1 124,5-3 1,5-5 0,9 1-1,4-4 85,6-1 1,-1 0-1,14 0 1,5 2-77,7 3 0,0-4 1,-1 6-1,-1-2-167,-3 0 1,-2 6 0,-3-1-1,-4 2-45,-5-2 0,-8 3 0,-3-3 0,-4 4-259,-7 1 1,1 0-1,-9 0 1,-3 1-835,-6 4 1,1-1 1113,-7 6 0,-13 6 0,-9 8 0</inkml:trace>
  <inkml:trace contextRef="#ctx0" brushRef="#br0" timeOffset="1184">287 1042 8033,'0'10'70,"0"0"1,0 0 0,0 5 0,0 0 233,0 0 0,0 0 0,0 0 0,0 0-183,0 0 1,0 0-1,0 1 1,0-1-3,0 0 0,0 0 0,0 0 1,0 0-154,0 0 0,0 2 0,0 1 0,-1 2-150,-4-1 1,1 3 0,-4-2 0,1-2-210,4-1 1,-4-2 0,2 0-257,2 0 0,1 0 0,2 0 649,0 0 0,0-6 0,7 4 0,1-4 0</inkml:trace>
  <inkml:trace contextRef="#ctx0" brushRef="#br0" timeOffset="1602">710 1208 8043,'8'-7'342,"-8"5"-158,-10-3 0,-3 10 1,-2 4-1,0 2-188,-1 4 1,1-3-1,0 10 1,0-2 55,0 0 0,0 0 0,2-3 0,3 1 41,5 2 0,3-4 0,2-6-63,0 1 1,2-4-1,1 0 1,5-2 0,6 0 1,-3 0-1,11-5 1,0-2 55,3-3 0,-3 2 1,0-6-1,-2 1-4,0 0 0,0 3 0,-3-5 0,1-2-47,2-2 1,0 4 0,-6 0 0,-2 0 50,-2 2 0,-5-4 0,3 5-229,-1-1 1,-2 3 196,-5-5 0,-2 0-52,-3-5 1,-3 1 0,-7 3-1,0 2 18,-1 3 1,1-4-1,0 5 1,0 1-281,0 3 1,0 1 0,0 0 0,0 0-403,0 0 1,5 0 0,0 0-360,-2 0 1020,-1 6 0,-3-4 0,1 5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7:34.2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31 8035,'0'-10'1003,"0"0"-153,0 7-619,0-4 0,1 9 0,3 3 1,2 5 55,3 3 0,1 2 0,5 2 1,2 3-26,3 5 1,-2-1 0,7 1 0,2 2 15,2 1 1,1 2 0,0 0 0,-2 1-132,-2-1 0,0 0 0,-4 0 0,0 0-72,0 0 1,-2-6-1,-7-2 1,-1-2-385,-2 0 1,-2-5 0,4-5-237,-2 2 0,-5-4-979,5 2 260,-6-6 1,1 7 390,-10-6 1,-4 5 872,-6-5 0,0 0 0,0-5 0</inkml:trace>
  <inkml:trace contextRef="#ctx0" brushRef="#br0" timeOffset="300">393 122 8035,'-15'1'260,"0"4"1,0 4 0,1 6 0,2 2 230,2 3 0,0 3 0,-3 7 0,1 0-260,2 1 0,0-1 0,-5 0 0,0 0-86,0 0 0,1 0 1,3 1-1,1-3-190,-2-3 1,4 2 0,-3-7 0,1-1-628,2-3 1,0-1 0,4 1-178,-1-1 1,-1-7 0,2-1 848,-1-1 0,-7-4 0,4 5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7:40.7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46 7635,'0'-8'1450,"2"1"-1189,3 7 1,-1 0-132,6 0 1,-2 7 0,4 3 14,-2 3 0,-7 2 0,4 2 0,-2 1 12,0 2 1,2 6 0,-4-3-1,2 4-9,-2 5 1,4 1 0,0-3-1,-1 1-45,1-1 1,0 0-1,-4-2 1,4-1-72,1-2 1,-3-1 0,4 1 0,-1-5-63,0-3 0,-4-2 0,1 0-164,-4 0 1,4-5-51,1 0-1368,-1-6-54,-5 2 736,0-6 1,-2 0 929,-3 0 0,3-6 0,-5-3 0</inkml:trace>
  <inkml:trace contextRef="#ctx0" brushRef="#br0" timeOffset="1187">528 76 8138,'-15'9'-143,"0"2"1,0-6 11,0-1 1,5 2 361,0-1 1,7 7-80,-2-2 1,3-1-6,2 1 1,2-2-1,3 4 1,5-4 7,3-1 0,4 3 0,1-3 0,4 1-32,1 4 1,-2-1-1,2 1 1,1-2-4,-1 2 1,-3 1 0,4 2 0,-3 0-40,-2 1 0,-8 4 1,-2 0-1,-2-2-17,-4-1 0,-1-2 0,-2 0-51,0 0 1,-2-5 0,-3 0-63,-5 2 0,-5-5 0,-4-2 1,-1-2-104,2 2 0,-4-3 1,0 3-1,0-3-5,1-2 0,-4-5 1,4 0-1,3-1-271,1 0 1,2 2 0,0-6 0,2-1 70,3-3 0,-2 4 1,7 0-1,0-2 357,-2-1 0,5-9 0,-4-1 0</inkml:trace>
  <inkml:trace contextRef="#ctx0" brushRef="#br0" timeOffset="1445">468 76 8106,'13'-10'49,"-3"0"0,4 2 1,-2-4-1,4 2 124,5-2 1,5 5-1,1 2 1,5 4 70,3 1 1,12 0 0,-3 0 0,1 0-158,2 0 1,-10 0 0,6 0 0,-6 1-237,-8 4 0,-1-3 0,-8 5 0,-1-2-260,-3 0 1,-6 0 0,-1-3-129,-2 3 0,-2-2 0,-5 7 46,0 2 0,-2-1 491,-3 0 0,-3 2 0,-8-5 0</inkml:trace>
  <inkml:trace contextRef="#ctx0" brushRef="#br0" timeOffset="1875">31 710 8058,'6'10'-222,"4"0"0,4-7 0,1 2 0,0-3 430,0-2 1,0 1 0,0 3 0,2 1 9,3-2 0,-1-1 0,6-2 1,1 0-6,3 0 1,3 0 0,3 0 0,7 0 25,6 0 1,3-2 0,7-1 0,4-4-48,0-1 1,0 4 0,0-2-1,0 1-172,-1 0 0,-1 0 0,-13 5 0,-3 0-294,-1 0 1,-6 0-1,-3 1 1,-8 3-53,-6 1 0,-3 1 0,-3-1-198,-4 5 1,-4 4 0,-6 1 0,-1 0-910,-4 0 1433,-4 0 0,-12 0 0,-3 0 0</inkml:trace>
  <inkml:trace contextRef="#ctx0" brushRef="#br0" timeOffset="2325">679 1026 7965,'-10'9'-672,"0"-3"643,-2 1 1,-1 2 0,-2 6 0,0 0 274,0 0 1,-5 0 0,-2 0 0,0 2-138,0 3 1,-3-3-1,5 3 0,2-4 0,1 0 0,2-3 0,0-1 329,0-2-250,6-7-83,2 4 0,9-7 0,3 0 22,5 0 0,9 0 1,2 0-75,3 0 1,-4-5-1,5 0 1,4 0-1,2 0 39,5 0 0,4-5 0,-3 5 0,0 0-61,-1-2 0,5 5 1,-6-3-1,-3 3-185,-5 2 1,-1 0-1,-6 0-569,-1 0 1,-4 2-46,-5 3 1,-3-1-268,-7 6 1035,0-7 0,0 4 0,-7-14 0,-1-1 0</inkml:trace>
  <inkml:trace contextRef="#ctx0" brushRef="#br0" timeOffset="2600">770 1011 8075,'0'10'172,"-2"-1"-86,-3-3 0,3 6 0,-3-2 1,2 4 108,-2 1 1,3 1 0,-3 3-1,4 1-8,1-2 0,0 6 1,0-1-1,0 3-77,0-1 0,0-2 1,0 4-1,0-4-53,0-1 1,0 3 0,0-3 0,0 0-16,0 0 0,0-1 1,0-2-1,0 1-282,0-2 0,0-6 0,0-2-367,0 2 1,0 1 0,0 2-412,0 1 0,1-8 1018,4-3 0,4 3 0,6 1 0</inkml:trace>
  <inkml:trace contextRef="#ctx0" brushRef="#br0" timeOffset="2929">1584 785 8081,'10'-5'67,"0"0"1,0-5 0,5 5 0,0 0-133,1-2 0,-1 6 0,0-5 0,0 5 56,0 1 1,2-5-1,1 0 1,2 1-16,-1 3 1,-3-4 0,-1 0 0,2 1-109,3 3 1,-8 1 0,3 0 0,-1 0-202,-1 0 0,-3 0 1,-2 1 332,-1 4 0,-2-1 0,-5 6 0,0 0 0,0 5 0</inkml:trace>
  <inkml:trace contextRef="#ctx0" brushRef="#br0" timeOffset="3200">1584 1117 8051,'9'0'-188,"4"0"0,-3 0 0,3 0 407,2 0 0,6-2 0,0-1 0,5-4 321,5-1 1,0-2 0,4-5-1,-2 1-495,2 4 1,-3-2 0,2 6 0,-6-1-173,-3 0 0,-6 2 1,1 5-273,-3 0 0,-7 2 1,-2 3-1,-1 5-270,-4 3 0,-8 3 1,-5-1 668,-3 0 0,-9 6 0,-2 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8:07:51.41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20 133 7927,'-11'8'935,"3"-6"0,8 9-450,0-5 1,0-1 0,0 7-155,0 3 1,0 4 0,0 4 0,0 2-131,0-1 0,0 3 1,0 0-1,0 1-120,0-1 0,0-2 0,0-6 1,0 0-1432,0 0 0,0 0-1911,0 0 3261,0 0 0,0-8 0,0-3 0</inkml:trace>
  <inkml:trace contextRef="#ctx0" brushRef="#br0" timeOffset="562">323 57 8071,'13'6'362,"-1"1"0,1-1 0,6-6 0,2 0-181,4 0 1,-3 0 0,3 0 0,-4 0 23,-2 0 0,0 0 0,0 0 135,0 0 0,-9 2-179,-3 4 0,-5-1 0,-2 7-38,0 3 0,-7-4 0,-1 1-128,-3 3 1,5 0 0,-4-1-1,1-1-60,5 2 0,-5-5 0,3 3-127,2 2 0,0 2 200,-3 2 0,5-7 1,-2-1 109,8-3 1,1 1 77,7-3 1,1-4 175,6 4-309,-9 5 0,5-7 0,-7 7 154,3-3 0,-7 1-27,3-3 1,-5-2-247,-2 9 103,0-9 1,-2 13-76,-5-5 1,3-3-1,-9-3-165,-1-4 0,-3-2 1,-2 0-219,0 0 0,0 0 0,0 0 1,0 0-325,0 0 0,6 0 0,1 0 1,-1-2-366,3-4 1,-5 2 1099,8-9 0,-7 0 0,3-6 0</inkml:trace>
  <inkml:trace contextRef="#ctx0" brushRef="#br0" timeOffset="1143">1101 19 8157,'-17'19'0,"2"0"234,3 0 1,1-6 0,-4-1 0,5 3 129,1 2 0,1 2 1,4 0-203,-3 0 0,-5 0 0,5 0 15,3 0 1,2 0-58,2 0 1,6-7 0,3-1 0,1-3 71,5-4 1,2 1 0,2-1 0,0 2-7,0-2 1,0 1 0,0-1 0,0 2 71,0-2 0,0 7-66,0 2 0,-9-3-76,-3 3 0,-5-7 1,-4 5-1,-5-1-19,-5 1 1,-5-5 0,-2 7-1,0-1-117,0-1 1,-2 6 0,-2-7 0,-3 1-82,3-5 1,-4 3-1,1-3 1,3-2-193,2-2 0,2-2 178,0 0 0,9-8 0,3-5 0,5-4-51,2-2 1,9 0 0,5 0 0,7 0 115,5 0 1,1-6 0,-4-2 0,5-3 104,1-4 0,-3 7 1,3 0 405,-2-1-334,-1-1 1,-7-1 0,0 5-1,0 4 110,0 2 1,-3 0-1,-1 0-77,-2 0 1,-9 6-363,2 1 0,-6 8-118,-6-3 1,-4 5 0,-9 4 0,-3 2-301,-3 3 1,2 8-1,-7-5 1,1 3-293,-1-1 0,-1 1 912,-7 6 0,0 0 0,0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4T12:47:59.002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68,'67'-16,"0"2,20 8,-33 2,3-1,4 3,2 1,4-1,0 0,-8 1,-1 0,2 1,0-1,4-1,-2-1,38 2,-11-4,-17 4,7 1,-35 6,-7 1,-31 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4T12:48:00.481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128 0,'-45'8,"-2"-2,32-12,-6 4,67 11,30 9,-19-7,4-2,-1-4,0-2,6 1,-1-2,0-1,0-2,-4 1,-2 0,40 0,-13 0,-7 0,-22 6,1 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8:06.2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27 8056,'-7'-6'-1030,"1"3"2454,6-6-681,0 6-429,0-3 1,0 16 0,0 4-91,0 1 0,4 1 0,2 1 0,0 3 68,0 6 0,3-2 0,-5 8 1,1 0-62,1-1 1,-5 5 0,4-5 0,-4-1-211,-1-2 0,0 3 1,0 0-1,0-1-178,0-2 1,0-2 0,0-2 0,-1-4-449,-4 0 0,4-2-2505,-4-5 3110,4-6 0,1-1 0,0-6 0</inkml:trace>
  <inkml:trace contextRef="#ctx0" brushRef="#br0" timeOffset="466">309 147 8050,'13'0'186,"0"0"0,2-1 0,2-2-54,0-1 1,3-1 0,-4 5 0,4 0 32,0 0 1,-2 0-1,3-1 1,0-2-45,0-2 0,-3 1 0,2 4 0,0-2 93,-4-2 0,-1 2-122,-2-2 0,-4 2-50,0 2 0,-6 6 0,2 3 57,-4 3 0,-2 3 0,-2 1 0,-2 2 20,2-1 1,-3 2 0,2-1 0,-1 0 16,0 1 1,2-4-1,-5 4-58,2 1 1,0-6-1,3 6 1,-1-2 0,-1 1-30,-1 2 1,5-3 0,-5 3 0,1-1 13,1 1 1,-2-3 0,3 3-1,-1-2-818,1-2 0,-3 2 0,1-1-2028,2-2 2783,2-1 0,7-1 0,1-1 0</inkml:trace>
  <inkml:trace contextRef="#ctx0" brushRef="#br0" timeOffset="1308">54 978 8131,'-8'-1'-1008,"3"-2"1017,-1-2 0,3 1 1,-5 2 684,2-2 1,0 1 579,2-6-333,2 6-453,-4-9 1,8 11-275,2-4 1,10 4 0,10 1-1,5 0-5,7 0 0,9 0 0,4 0 1,6 0 35,7 0 1,-4 4 0,8 1 0,-3-2-85,-2-2 1,-5-1 0,2 0 0,-3 0 13,-1 0 0,-6 0 0,-4 0 0,-2 0-392,-2 0 1,-6 0 0,-4 0 0,-5 0-402,-2 0 0,-11 0 0,1 0-639,-1 0 1,-6 2 462,-2 2 1,-8 2-1,-5 4 1,-3-2 793,-1-2 0,-7 4 0,-1-2 0</inkml:trace>
  <inkml:trace contextRef="#ctx0" brushRef="#br0" timeOffset="1954">295 1380 7908,'8'-6'72,"-1"3"0,-3-6 162,5-1 0,2 2 0,-1 1 0,1 0-8,4-1 0,-1 1 0,7-4 0,0 2 0,0-1 0,-3 2 0,4 1 1,1 1-95,-3 3 1,4 2 0,-6 1 0,-2 1-76,-1 4 1,-3 2-1,-3 6 1,-4 1 3,-4-1 0,4 2 0,-1 1 0,-1 4-47,-2 1 1,-6-3-1,-3 2 1,-1 1 46,0 0 1,0-3 0,-4 3-1,0 0 38,-1-1 0,1-2 0,1 3 0,1-1-12,2-4 1,2 0 0,-3 1-1,2 1 78,2-2 0,2-1 75,4-2 0,1 1-91,4-1 1,-2-6-1,6-2 1,1-4-116,2-1 0,1 0 1,1 0 110,-1 0-81,6 0 0,-4 0 0,3 0 0,-3 0 20,-2 0 1,1 0 0,-1-1 0,1-2-284,-1-2 0,0 1 0,1 4-532,-1 0 0,-4 0-79,0 0 1,-4 0 9,4 0 1,-6 1-1,2 2 800,1 2 0,-4-1 0,4-4 0</inkml:trace>
  <inkml:trace contextRef="#ctx0" brushRef="#br0" timeOffset="2396">1447 777 8217,'6'14'186,"3"-1"0,-1-4 0,1 0 0,3 3 129,4 4 1,0-1-1,7 3 1,-1-2-132,-1 2 0,3-3 0,-5 3 1,0-3-6,1-2 0,2 1 0,-4-1 0,-2 0-83,-1 1 0,-1-2 1,-1-2-1,-1-1-165,-3 1 1,3-2 0,-5 1-1,2 0-417,0-2 1,-6 5 0,2-3-400,-4 3 0,-1-3 1,0 0-559,0 1 1443,0-4 0,-6 0 0,-1-6 0</inkml:trace>
  <inkml:trace contextRef="#ctx0" brushRef="#br0" timeOffset="2675">1769 831 8091,'-9'12'0,"2"-2"0,-1 1 360,1 3 1,-1 1-1,-2 8 51,1 1 1,0 5 0,-3 3 0,2-1-78,1 2 1,0-4 0,-5 6 0,1-3-119,0-2 1,-1-2 0,1-1 0,-1 0-199,1 0 0,1-2 0,2-1 0,1-3-252,-2-2 0,4-1 0,-1-5 0,1 1-659,0-1 1,4 1 892,-2-1 0,4-6 0,1-1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8:15.345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107 161 7649,'0'-8'-134,"0"-1"0,0 0 409,0-5 1,5 1-1,1 1-83,1 3 0,2-3 0,5 5-50,-1-1 0,0-2 0,2 4 0,2 0-36,1 0 0,5 0 0,0 3 0,2-1-86,2 1 0,-2 1 0,-1 1 0,-3-2-9,-2-2 0,3 1 0,-4 5-34,-1 4 0,-8-2 1,-5 6 43,-2 1 1,-4 2 0,-2 1 0,-5 1 29,-3-1 0,-2 5 1,1 0-1,0-2-27,-1-1 0,-4 3 0,2 0 0,3-2-11,2-1 0,4-2 0,-4 1 25,2-1 0,6-4 0,-1 0-27,2 2 0,2-4 0,2 0 0,2-1 33,5-3 0,3 3 0,2-1 0,-1-1-4,0 2 0,1-3 1,-1 5-15,1-2 1,-1 3 0,0-4 0,-1 3-35,-3 2 1,2-2 0,-5 1-26,1 1 1,-4 2 0,1 1 40,-2 1 0,-2-1 1,-2 1-15,-2-1 1,1-1 0,-6-2 0,0-1-94,2 2 0,-5-4 0,3 1 0,-3-2-55,-1-3 1,-1-2 0,1-1-75,-1 0 0,1 0 0,0 0 0,-1 0-165,1 0 1,-2-4-1,-1-1 1,-2 2-62,1 2 0,2 1 0,2 0 454,0 0 0,-7-6 0,-1-2 0</inkml:trace>
  <inkml:trace contextRef="#ctx0" brushRef="#br0" timeOffset="467">0 778 9297,'14'0'373,"-1"0"0,2 0 1,3-2-80,4-2 1,9 2 0,7-4 0,3 2-59,4-1 0,1 1 1,-1 4-1,2 0-145,1 0 0,3 0 0,-7 0 0,-1 0-118,-1 0 1,-2 0 0,1 0-1,-1 0-34,0 0 0,-4 0 1,-2 0-1,-1 0-398,-4 0 0,-2 0 1,-4 0-1,-6 0-274,-2 0 0,-3 2 1,-3 2 65,-4 5 1,-5 3-1,-5 1 667,-4 1 0,-3-1 0,-1 0 0</inkml:trace>
  <inkml:trace contextRef="#ctx0" brushRef="#br0" timeOffset="963">335 1166 7719,'-9'9'-65,"0"-1"0,0-1 263,2 1 0,-5-1 0,5 4 0,-2-3-56,0 3 1,0-1-1,-3 1 1,1-2-52,3 1 0,-1 2 1,-3 1-1,3 1 53,4-1 0,-1-4-162,2 0 58,-1-6 0,1 9-27,-1-3 1,1-2-39,4 2 0,1-6 0,4 2 68,4-4 1,4-1 0,4 0 0,1 0 59,-2 0 0,3 0 1,1 0-1,-1 0-28,0 0 0,4 0 0,-4 0-24,2 0 0,1 0 0,5 0 0,-2 0 0,-1 0-35,-2 0 0,-4 0 1,3 0-1,-2 0-97,-2 0 1,-2 0-1,-2 0-625,1 0 0,-1 0-407,0 0 0,-5-1 1113,-4-4 0,-4 2 0,-4-6 0,-4 0 0,-5-4 0</inkml:trace>
  <inkml:trace contextRef="#ctx0" brushRef="#br0" timeOffset="1217">456 1140 7929,'-8'13'-124,"2"-4"0,5 0 1,-2 1 77,-2 2 0,1 3 0,4 3 1,0 4 544,0 4 0,0 0 0,0 1 1,0 0-238,0 0 0,0-2 0,0-1 0,0-3-254,0-2 1,0 0 0,0-2 0,0 1-222,0-2 0,1-3 1,2-2-1,2-2-111,-2 1 0,0-4 0,0 0 0,3-1-21,1-1 0,-2 1 0,4-5 345,1 0 0,2-6 0,1-2 0</inkml:trace>
  <inkml:trace contextRef="#ctx0" brushRef="#br0" timeOffset="1575">1488 671 7614,'13'0'-170,"0"0"1,2 0 0,2 0-1,0 0 185,0 0 0,-1 0 0,1 0 1,0 0-80,0 0 0,2-5 0,-1 1 0,-2 1-176,-1 1 1,-1 2 0,-1 0 239,0 0 0,-5 0 0,-2 6 0,-6 2 0</inkml:trace>
  <inkml:trace contextRef="#ctx0" brushRef="#br0" timeOffset="1812">1407 992 7587,'2'14'118,"2"-1"1,5-4 0,7-2 0,2-1 79,-1-3 1,3-1-1,1-2 276,0 0 1,3 0 0,-5 0 0,2 0-354,3 0 0,-5 0 1,-1 0-1,-3-2-482,-2-2 1,1 2 0,-1-2-445,1 2 0,-7 4 805,-2 2 0,-4-2 0,-1 4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8:19.49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14 1 7125,'-8'6'1804,"2"-5"-1449,6 5 1,6-1 0,3-1 0,5-1-109,4-1 1,1-2 0,6 0 0,1 0-69,2 0 1,2 0-1,-2 0 1,2 0-155,1 0 1,0 0 0,-4 0 0,0 0-170,0 0 1,-2 0 0,-1 0 0,-3 0-44,-2 0 0,-1 0 0,-5 0 0,1 0-317,-1 0 1,-4 0 0,-2 1-298,-1 4 801,-1-4 0,-5 11 0,0-5 0</inkml:trace>
  <inkml:trace contextRef="#ctx0" brushRef="#br0" timeOffset="816">255 296 7185,'-13'1'0,"-1"4"222,1 3 1,-1 0 0,1 1 0,0 1 16,-1 2 0,1 2 1,1-1-1,2-1-124,1-3 1,6 3 0,-2-3 73,4 3 1,1 1 0,1-1 0,4-2 33,4-1 1,2-1-1,4 2 1,3-1-132,5 1 0,2 2 1,3 2-1,2-2 32,1-3 0,0 2 0,-4 0 1,0 4-51,0 3 0,-2 0 1,-1-5-1,-3 0-119,-2 1 1,-1 4 0,-6-1-1,-2 0-3,-1-2 1,-6 3 0,2-1 0,-4 0 55,-1-2 1,0 3 0,-1-1-1,-2 0 13,-2-2 0,-5 0 0,1-1 0,-3 1 66,-1-3 1,-5-1-1,-2 1 1,1-3-20,0-5 0,-5 2 1,2-2-1,-2-1-78,1-1 0,-2-8 0,3-3 0,-2-3-25,2-1 1,-2-1 0,6 1 0,2 0 28,1-1 1,7-1-1,4-1 1,2-2-47,2 2 1,0-1-1,0 1-185,0-2 181,6 0 0,2 0 1,5-1-1,2 0-84,3-1 0,-2 1 1,7 1-1,0-3 20,3 0 1,0-3-1,1 5 1,0-2-42,0-3 0,0 4 0,-2-1 0,-3 1 55,-4 4 0,1 0 0,-1-1 0,-3-1 119,-4 2 1,1 0 0,-5-1 0,0-1 95,-2 2 0,-4 1 1,-1 2-85,0-1 1,-1 1 0,-4 1 0,-5 3 62,-6 5 0,-1 1 0,-5 0 0,0-2-228,1 2 1,-5 6 0,4 3-1,-3 2-213,-2 2 1,0 2 0,0 1-1,1 1-298,-1-1 0,2 1 651,2-1 0,-2 6 0,4 2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8:26.79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134 81 8490,'-6'-7'766,"4"1"-596,-7 6 0,4 0 1,-4 1-145,-1 4-14,-2-4 0,3 9 0,0-4 0,0 2-25,2 2 0,-4-2 11,7 1 0,-1 0 0,7 3 48,2-4 1,4 4-1,5-3 1,0 2 73,1-2 0,5 3 0,4-4 0,2 4 13,2 2 1,-2-1-1,-1 1 1,-2-1 32,2 0 0,0-1 0,-2-1 1,-4-2-110,-3 1 0,-2 1 0,-1-1 0,-3-1 66,-4 1 0,-4-2 0,-1 1-149,0 1 0,-6 2 0,-3 0 1,-3-3-39,-1-5 1,-5 2 0,-1-1 0,-1-2-188,1-2 0,-3-1 0,2 0 0,1 0-61,0 0 1,-4 0 0,4-1-1,-1-4-122,1-4 0,1-3 1,5-1-1,-1 1-390,1 3 1,0-4 823,-1-1 0,1 1 0,-1-6 0</inkml:trace>
  <inkml:trace contextRef="#ctx0" brushRef="#br0" timeOffset="343">108 68 7995,'4'-9'0,"1"0"34,-2-2 0,4 4 201,2-2 1,-2 6 0,2-2 0,2 4 27,1 1 1,1 0-1,2 0 1,3-1 116,4-4 1,3 4-93,2-4-200,0 4 1,0 1-1,0 0 1,-2 0-1,-1 0 112,-2 0 1,-1 0 0,1 0 0,-4 0-495,-3 0 0,-2 0 0,1 0-572,-1 0 0,-1 6 55,-3 2 0,-3 0 0,-6 1 811,0 1 0,-6 8 0,-1 3 0</inkml:trace>
  <inkml:trace contextRef="#ctx0" brushRef="#br0" timeOffset="679">684 81 8159,'7'-6'41,"5"6"477,-3 0 0,2 2 1,-3 6-1,-2 3-8,0 1 0,-3 3 0,5 1 1,-2 3-74,-3 2 0,-2 2 1,-1 3-1,0 1-94,0 0 0,0-5 0,0 1 0,0 0-80,0 3 1,0-1 0,0-1 0,0-2-252,0 2 1,-1-5 0,-2 1 0,-2-2-468,2 0 1,2-5 0,1-4 0,0 1-1070,0 2 1,0-3 0,1-1-1380,4-2 2903,-4-2 0,11 2 0,-4 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8:46.07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11 76 8890,'-11'0'2351,"18"0"-1958,12 0 0,4 0 1,-4 0-1,2 0 24,4 0 1,-2-6-1,7-1 1,-1 1-204,1-2 0,1 6 0,7-7 0,0 3-114,0-1 1,0 1 0,0 6-1,-2-2 49,-5-4 1,-3 4-1,-9-5 1,0 5-610,0 2 0,-7 0-1481,1 0-1978,-9 0 1429,5 0 2490,-9 0 0,-9 0 0,-1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8:46.45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1 152 7938,'0'11'907,"0"6"1,8-15-334,5 4 0,6-4 0,4-4-64,2-4 1,2 2-1,-1-7 1,5 1-93,5-1 1,2-2 0,0-3 0,0 1 13,0 2 0,-6 3 1,-3-5-1,1 4-226,-1 3 1,-6-5 0,3 7 0,-5 2 30,-2 2 0,0 0 1,0-3-582,-1-1 0,-5 0-1074,0 6 1,-9 2-250,2 4 0,-4-2 1,-4 7 1666,-4-3 0,-5 7 0,-8-4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8:47.85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55 7559,'0'-12'307,"0"-1"1,0 7 260,0-7 0,2 9-282,5-2 1,-3 12 0,6 7-63,-1 4 1,-1 1 0,-4 1 0,5 3-12,1 3 0,-3-2 0,3 9 0,1-1-102,-1-1 0,-5 3 0,3-7 0,-2-3-136,1-2 1,-1-2 0,-4 0 14,4 0 0,-3 0 0,3 0-959,-4 0 0,-2-7 0,0 1 969,0 2 0,0 2 0,0 2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8:48.12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1 133 8031,'8'13'0,"5"-3"319,4-1 0,4-3 1,2-8-1,4-2 35,3-3 0,4-7 0,8 3 1,2-2-75,-2 1 1,4-1 0,-1-4 0,-3 3-307,-2 1 0,-4 2 0,-3-1 1,-5 3-337,-7 1 1,2 6 0,-10-5 109,4 5 0,-7 4 0,-4 5 252,-3 5 0,-12 5 0,-1 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8:08:25.95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323 104 7977,'-12'0'357,"-1"0"-251,-2 0 0,5 0 0,-3 0 156,-2 0 1,-2 0-140,-2 0 0,0 6 1,0 3-1,0 1-41,1 5 1,-1 2 0,0 2 0,0 0-46,0 0 1,6 0 0,2 0 0,1 0-121,-1 0 1,7 0-199,-2 0 266,4 0 0,10-9 0,5-6 0,4-8 40,2-8 1,0-5-1,0-4 1,2-3 67,4-1 1,-4-2-1,4 4 1,-6-3 80,-6 3 1,4 0-1,-5 0 1,3-2 116,-2 1 1,-3 10 0,-5 1-57,1-2 1,0 5-198,-6-3 1,0 11-1,0 2-102,0 10 1,0 7-1,-2 2 1,-2 2 92,-2 5 0,-3 1 0,5 7 0,-2-3-15,1 3 1,3 0 0,2-1 6,0-1-7,0-9 1,-6 11-1,0-9 1,1-2-78,3-1 1,2-3 0,0-1 0,2-1-698,5-4 1,-5 4-1684,4-5 2443,5-3 0,-1-1 0,9-8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8:48.54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209 1 7860,'-9'10'449,"5"7"-250,-8-4 1,5 4-1,-3 2 1,-1-3-149,1-3 0,3 10 1,-5-4-1,-1 2 85,2 0 0,-5-2 1,5 0-1,-2 0-4,1 0 0,5-6 1,-3 0-77,1 1 1,-3 3 54,5 2 0,1-6 71,6-1 0,2-7-217,5 1 0,3-4 0,9-2 1,0 0 198,0 0 1,6-2 0,3-2 0,-1-3-66,1 3 1,5-6 0,-1-1-1,4 1-35,2 3 0,0-1 0,-1 2 1,1-1-46,0-1 1,-6 6-1,-3-5 1,-1 5-410,-5 2 0,-2 0-1595,-2 0 958,0 0 1,-11 2-297,-8 5 1323,-8-5 0,-19 15 0,-3-7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8:48.82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7846,'0'12'68,"0"1"234,0 2 1,0 1 0,0 3-1,2-2-60,4-4 1,-2 4 0,7-3 0,-1 8 62,1 3 0,-5 0 0,5-6 0,-3 2-120,-3 4 0,3-3 1,-2 3-1,1-4-125,1-2 1,-6 2 0,7 4 95,-1 7 0,-6-11 0,4-2-955,-3-2 0,-3 0-702,0 2 0,2-9 51,4-4 1450,-4-3 0,6-12 0,-8-1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8:49.21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7819,'2'11'226,"4"-5"0,-4-2 1,7 1-16,-1 1 0,-4 9 1,9-5-1,2 3 98,1-1 0,5 1 1,3 4-1,3-2 31,3-3 0,1-5 1,7 3-1,0 1-109,0-1 1,0 3 0,-2 4 0,-3-2-152,-1-3 0,-2-5 0,1 3 0,-6 1 71,-3-1 1,-3-4 0,-1 5-674,1-3 0,-2 7 1,-2-4-1705,-2-1 909,-9-1 1,2-9 1316,-12 0 0,-5 0 0,-8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8:49.49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323 0 8031,'0'19'251,"-7"-6"1,1 0 0,0 1-61,-3 3 1,5 2 0,-6 2-33,1 5 0,1-5 1,1 6-1,-3 0 0,-3 5 88,1 4 1,5 0 0,-5-1 0,-1-1-115,2 0 0,-5 6 0,3-11 1,-2 3-16,3 0 1,-5-7-1,4 4 1,-2-1-567,3-5 0,-3-2 0,6-4 0,1-2-1684,0-3 2132,1 1 0,-1-2 0,-3-3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8:50.06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0 171 7932,'19'0'215,"0"-2"1,2-2 0,2-4-165,3-3 0,5 5 1,-3-7-1,-1-2 93,0-2-72,7 7 0,-4-7 0,5 7 1,-1-3-87,-2 0 1,-7 9-1,4-4 1,-1 1 139,-5 1 1,-8 0-64,-3 6 0,-7 8 0,1 5 0,-4 4 28,-2 2 0,0 2 1,-2 4-1,-2 4 19,-3 1 0,-7 6 1,1-5-1,-2 5 56,3 2 0,-5-6 0,6-3 0,-1 1-10,-1-1 0,2-6 0,-1 3 0,3-5-70,1-2 1,6-7 0,-4 1 0,1 0-1826,-1-3 1003,4 7 736,-7-15 0,9 7 0,0-9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8:50.35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0 171 7809,'19'0'410,"2"0"-95,4 0 0,3-8 0,8-5 0,-1-4-17,5-2 0,3 2 0,-3 2 1,0 3-177,-2-3 0,4 4 1,-13 1-1,3 2-101,-1 3 1,-14-3-1,2 2 1,-2 1-1523,0 3 0,-4 2 1501,-1 0 0,-7 9 0,3 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8:50.81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7809,'13'0'97,"0"0"1,-1 0-1,7 0 81,0 0 0,0 0 0,0 0 0,0 0 37,0 0 1,0 0 0,0 2 7,0 4 0,-6-2 1,-3 9-169,-1 2 1,-3-5 0,-6 3 0,0 2-49,0 2 0,-2 4 0,-2 2 1,-5 2 64,-1-2 1,3 0-1,-3 1 1,-1 3 16,1 3 1,-1-5 0,-3 4 0,3 1 29,3-1 0,-5-5 1,7 3 297,1 0-331,3-14 1,2 12 0,0-12 101,0 4 0,0-5-48,0 1 1,9-9 0,3 3 0,5-5 1,2-2 0,0 0 1,0 0-1,0 0-24,0 0 0,2 0 0,2 0 0,3 0-42,-3 0 1,-2 0 0,-2-2 0,0-3-121,0-1 0,0 0 0,-2 4 1,-3-3-793,-1-1 0,-7 0 57,7 6 779,-9 0 0,13-9 0,-6-1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8:51.21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93 7801,'19'-6'292,"0"0"0,0-7 1,0 7-1,2-1 91,4-1 1,2 6 0,7-5 0,-4 5-350,-3 2 0,5-2 78,-7-4 1,6 4 0,-5-7-689,-3 1 0,-2 6-550,-2-5 1,-2 14 1125,-5 5 0,-3-3 0,-9-1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8:51.41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1 114 7801,'10'9'548,"7"-7"1,-4 4-204,4-4 1,4-4 0,2-2 0,4-2-163,3 1 0,-5-3 0,5 0 0,-3-3-184,-4-4 0,5 1 1,-1-1 0,2 2 0,-5 1 0,3-7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8:51.98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0 153 7824,'13'0'124,"0"0"1,1-3-83,3-3 0,9-2 0,3-7 0,5 4 397,6 3 0,4-7-270,0 3 0,3 1 0,5 1 1,-3-1-59,-3 0 0,1 7 1,-7-2-1,0 2-59,-4-3 0,-11 5 0,0-4 44,-4 4 0,-8 8 0,-3 3 0,-1 1-32,-5 5 0,0-5 0,0 5 0,3 4 52,-3 4 0,-2 5 0,-4-5 0,-2 4-1,-3 3 0,-5-1 0,3 5 0,1-2 2,0 1 0,-5-5 0,4-1 0,1-2-172,0 1 1,-5-1 0,7-6-1,-1 0-702,-1 0 1,4 0 83,-9 0 1,9-7 672,-3 1 0,5-9 0,2 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8:08:26.20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1 7970,'19'19'233,"0"-9"26,0 7 0,6-6 449,0 8 0,9-7-336,-2 1 1,3 0-153,3 6 0,-2 0-89,-4 0-165,4 0 197,-7-9 0,1 7-679,-5-4 0,-4-3 1,-2 1-631,0-3 823,-9 7 323,-1-13 0,-9 6 0,0-8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8:52.25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95 7920,'19'0'0,"0"0"381,0 0 1,2 0 0,4-2-1,7-2-111,4-3 1,2-5 0,0 6 0,0-1-175,-1-1 1,1 4 0,0-7 0,-2 3-25,-4 3 1,2 1 0,-9 0 0,-2-2-992,-2 1 0,-2 3 919,0 2 0,0 9 0,0 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8:52.96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190 20 7768,'-13'6'-433,"1"2"440,-3 3 1,-2-5 0,0 7 606,5 2-413,-5-7 0,8 9 0,-5-4 0,3 4 134,3 1 0,-5 1 0,5 0-46,-3 0 1,7 0 11,-2 0 1,3-6-296,3 0 0,9-9 0,4 4 0,3-1-123,3-1 1,0 0-1,0-4 1,2 3 20,5 1 0,-5 6 0,6-3 0,-2-1 75,1 1 0,-1 3 0,-6-3 0,0 1 18,0 5 1,-2 2 0,-3 2-1,-3 0 25,-3 0 0,1 0 0,-5 2 1,2 2 95,-1 2 1,-3 3 0,-4-5 59,-5 2-89,5 1 0,-13-7 0,7 0 0,-3-1 7,-3 1 1,-3 0-1,-2-2 1,0-2-43,0-2 1,-6-9 0,-1 2 0,1-4-27,-2-2 1,6 0-1,-5 0 1,7-2-59,7-4 1,-3 2 0,7-9 11,-3-2 1,7-2 0,-3-2-1,5 0 12,2 1 1,0-1-1,2-3 1,3-1-121,1-2 0,9-7 0,-5 5 0,5-3 40,4-3 1,-4 3 0,10-1 0,-2-3 47,3-2 1,-5-2 119,4 0-75,4 9 0,-8-5 1,5 7-1,-5-1 1,-2 1 50,0 4 1,-2 2-1,-5 2 1,-3 2 260,-1 4 1,-6 3 70,5 3 0,-7 5-262,-7-4 0,3-3 0,-9 3-103,-1 2 0,3 2 0,-2 2 0,-1 0-248,-3 0 0,-2 2 0,0 2-584,0 2 573,0 9 0,-6-4 1,-3 8-1,1 0-985,0 0 0,-1-7 1219,3 1 0,-5 0 0,-8 5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8:53.70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7564,'19'2'402,"0"2"0,0 3-194,0-3 1,2 4-1,2 1 1,5-1-100,1 1 0,1-3 0,4-6 0,-3 0-159,3 0 0,2 0 0,0 0-417,-5 0 321,5 0 0,-15 0 0,6 0 1,-3-2-662,-5-4 1,4 3 176,-11-3 630,-3 4 0,-1 10 0,-8 3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8:53.92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19 7797,'19'19'0,"0"-2"0,0-2 74,0-2 0,6-7 1,2 4-1,1-1 207,-1-5 0,5-2 0,-5-2 0,1 0-45,-1 0 0,5-2 0,-5-4 1,0-5-479,1 1 1,-1-7 0,-4 4 0,3-2 241,-3 3 0,6-5 0,1 6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8:54.51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1 512 7903,'0'19'140,"0"2"1,0 5-12,0 5 0,6 5 0,3 2 0,1 0 179,5 0 1,-5-6-1,1-3-221,-3-2 1,5-1 0,-5-7-62,3 0 1,-1 0-1,5 0-295,-2 0 1,-7-9-616,7-4-432,-9 5 526,13-9 790,-15 6 0,6-8 0,-8 0 0</inkml:trace>
  <inkml:trace contextRef="#ctx0" brushRef="#br0" timeOffset="476">380 531 7783,'13'-6'0,"-3"-2"0,1-1-231,-1 1 0,3-5 0,6 7 0,0 2 275,0 1 1,0 1 0,0-2 0,0-2 103,0 2 0,0 1 0,0 3 0,0 0 2,0 0 1,-2 9 0,-3 4-58,-1 3 1,-9 3-1,2 2 1,-3 3 178,-3 1-188,0 0-8,-9 3 6,7-7-46,-15-2 1,15-3 0,-6-5 0,1 2 39,1-1-99,0-8 0,6 7 1,2-7-1,4 3-11,7-3 1,4-2-1,2-2 1,0 0 10,0 0 0,6 0 0,0 0 0,-2 0 23,-2 0 1,5 0-1,-1 0 1,-2 2 80,-2 4 1,-8 3 0,-3 6 0,1-3 20,-1 3 1,-5-5-1,1 3 1,-4 2-94,-2 2 0,0 2 0,0 0 0,-2 2-88,-4 4 1,-5-4 0,-8 4 0,0-4-322,0-2 0,-2 0 0,-2-2 0,-2-2-1224,1-2 1624,-5-9 0,-1 13 0,-7-7 0</inkml:trace>
  <inkml:trace contextRef="#ctx0" brushRef="#br0" timeOffset="792">1 1499 8077,'19'0'0,"0"0"251,0 0 0,8-3 0,5-1 0,6-4-14,6-3 1,2 1-1,9-5 1,0 2-54,4-1 1,4-5-1,-2-5 1,2-1-148,-1 2 0,-3 4 1,-5 4-1,-1 3-217,-2-3 1,-9 4 0,0 1-1,-8 1-1052,-9 5 1,-4 2-430,-2 2 1661,-9 8 0,-1 3 0,-9 8 0</inkml:trace>
  <inkml:trace contextRef="#ctx0" brushRef="#br0" timeOffset="1195">722 1707 7857,'-9'19'11,"-1"0"222,-1 0 1,-4 0 48,9 0 1,-2 0 0,3 0 72,-1 0 0,0-6 44,6-1-133,8-8-229,-6 5 0,15-7 0,-4 2 0,4 3 0,2-3 0,2-2 0,2 0 197,2 4-267,9-4 168,-13 7-105,6-9 0,-1 6 1,-1 0-1,-4 1 0,-4-1-66,-5 0 0,-5 9 1,3-2-35,-1 4-41,-3 2 119,-6 0 1,0 0-1,-2 0 1,-4 0-1,-7-1 1,-4 1-1,-2 0-7,0 0 8,0 0-140,0 0-19,-8-8 1,6-1 0,-5-5-1,5 1 1,0-2-356,-4-2 0,4-2 0,-4 0 0,4 0-250,2 0 0,0-8 755,0-5 0,-9-4 0,-1-2 0</inkml:trace>
  <inkml:trace contextRef="#ctx0" brushRef="#br0" timeOffset="1417">627 1669 7816,'19'-12'445,"0"-1"1,0 9 0,0-3 0,0 5-161,0 2 1,2-2 0,2-2-1,2-2-94,-2 1 0,5 3 0,-3 2 0,0 0-228,3 0 0,-7-6 0,4 0 0,-4-1-962,-2-1 1,0 6 998,0-4 0,0-13 0,0-2 0</inkml:trace>
  <inkml:trace contextRef="#ctx0" brushRef="#br0" timeOffset="1861">1594 1100 7794,'17'2'165,"-5"5"1,5-3-1,-4 6 1,6 1 171,6 0 1,-2 1-1,9 7-157,2 0 1,2-2-1,2-2 1,-1-3-10,1 3 0,-6-4 0,-2 1 0,-1 1-198,1-3 1,-7 7 0,2-6 0,-4 2-386,-2-1 0,0-5 0,0 5-43,0 3 0,-9-5 0,-1 1 1,-3 0-658,1-1 1112,-1-6 0,-6 5 0,0-9 0</inkml:trace>
  <inkml:trace contextRef="#ctx0" brushRef="#br0" timeOffset="2129">2011 949 7784,'0'12'154,"0"1"135,0 2 0,-6 1 1,-2 6-1,-1 3-141,1 6 0,-1 3 0,5 0 0,-4-3 37,-3 3 0,5 2 0,-5 2 0,1 0 23,-1 0 1,5-2-1,-5-3 1,1-3-320,-1-3 1,1 1 0,-5-5-1790,2 2-492,1 0 2392,1-14 0,3-11 0,8-11 0</inkml:trace>
  <inkml:trace contextRef="#ctx0" brushRef="#br0" timeOffset="3003">2675 209 7655,'6'-13'970,"1"1"-759,-1 7 1,-6-1-162,0 12 0,0-1 1,-2 9-1,-2 5 84,-3 4 0,1 11 1,6-4-1,0 1 12,0 1 1,0 6 0,0 6 0,0 0-9,0 3 0,2-7 0,2 4 0,5-6-56,1-6 0,3 1 0,6-7 1,0-3-79,0-2 0,2-4 0,2-5 0,2-5-148,-1-5 0,-1-2 0,0-2 0,2-5 97,-2-5 1,-1-5-1,-3-2 1,-3 0-182,-3 0 1,2 0 0,-9 0 130,-2 0 68,7 0 1,-9 0 0,2 0 0,-6 0 104,-4 0 0,-9 2 0,2 3-60,-4 1 0,-1 9 1,-1-3-1,0 5-55,0 2 1,-7 0-1,1 2 1,2 5-126,2 5 1,2 3 0,0 0 0,0-2-303,0 1 1,6-3 0,1-1 0,-1 1 465,2-1 0,-5 3 0,5 6 0</inkml:trace>
  <inkml:trace contextRef="#ctx0" brushRef="#br0" timeOffset="3300">2523 1233 7866,'19'0'299,"0"0"1,2 0 0,3 0 0,3 0 0,5 0 45,8 0 0,0-6 0,8-3 0,1 1-314,-1-1 1,-4-3 0,5 5 0,-3 1-85,-4-2 0,-8 6 0,-2-7 0,-1 3-276,-1 0 0,-3-1 1,-8 7-656,0 0 1,-8 2 983,-5 5 0,-4 3 0,-2 9 0</inkml:trace>
  <inkml:trace contextRef="#ctx0" brushRef="#br0" timeOffset="3567">2751 1612 7768,'10'30'259,"-3"-3"1,-5-1 0,-2-1 26,0-2 1,0 4 0,2-1 0,2-1-82,3 2 1,-1-6 0,-4 7 0,2-3 99,3 0 1,1 1-545,-2-7 0,-4-7-1386,5 1 981,-5-9 1,4-4 0,0-12 643,-1-5 0,-3-2 0,-2 0 0</inkml:trace>
  <inkml:trace contextRef="#ctx0" brushRef="#br0" timeOffset="3918">2979 1593 7978,'0'19'397,"0"0"1,0 0 0,0 0-148,0 0 0,0-6 1,0 0-26,0 1 1,2-3-1,4-1 1,7-1-70,3-5 1,3-2-1,0-2 1,0 2-101,0 5 1,2-5-1,3 4-56,1-4 24,0-2 0,0 0 0,1 0 0,-3 2 0,-2 5 1,-2-3 0,0 6-13,0-1 0,-9-1 1,-3-2-175,-5 7 0,-2 4 62,0 2 0,-9 0 0,-3 0 1,-5-2-140,-2-5 1,0 3-1,0-9 1,0 1 50,0 1 0,0-6 1,0 5-1,-2-5-374,-4-2 1,4-7-1,-7-1 1,3-3 177,0-3 0,-3-3 0,5-2 384,-2 0 0,0 0 0,6 0 0</inkml:trace>
  <inkml:trace contextRef="#ctx0" brushRef="#br0" timeOffset="4109">2846 1574 7686,'19'-12'0,"0"1"148,0 3 1,2-5-1,2 5 1,4-3 185,3-4 1,1 5-1,9-3 1,3 1-98,1 1 0,0-6 0,-4 7 0,0-3-158,-2 0 0,2 9 0,-12-2 0,-1 4-446,0 2 1,-8-2-559,-6-5 0,-7 5-595,7-4 1520,-9 4 0,5-7 0,-9-1 0</inkml:trace>
  <inkml:trace contextRef="#ctx0" brushRef="#br0" timeOffset="4426">4003 816 7674,'19'-9'284,"-7"7"0,1-4 1,2 4 82,2 2 0,4-6 1,2-1-1,4 1-181,3-3 1,-5 7 0,7-4-1,-1 4-51,-1 2 0,4 0 0,-7 0 0,0 0-544,1 0 1,-3 0 0,-6 0-632,0 0 1,-2 2-447,-5 4 1486,-3-4 0,-9 15 0,0-6 0</inkml:trace>
  <inkml:trace contextRef="#ctx0" brushRef="#br0" timeOffset="4659">4060 1233 7877,'8'11'488,"5"-5"0,6-4 0,4-2 0,2 0-188,-2 0 1,7 0 0,-1-2 0,3-2-137,0-3 0,-7-1 0,4 4 0,1-5-160,-1-1 1,-3 6-1,3-3 1,-1 3-730,-5-2 0,-2 4 0,-2-5-1455,0 5 2180,0 2 0,-9-8 0,-1-3 0</inkml:trace>
  <inkml:trace contextRef="#ctx0" brushRef="#br0" timeOffset="11121">5065 209 7715,'-11'-2'-111,"5"-5"1,-2 3 1027,1-8-576,1 7-201,6-3 0,2 8 1,4 0 34,7 0 1,4 0 0,2 0 0,0 0-11,0 0 0,0 0 1,0 0-1,2-2 52,4-4 0,-2 3 1,7-3-1,-1 4-144,1 2 0,-5-6 0,5-1 1,-3 3-122,-4 2 1,-2 2 0,-2 0-105,0 0 1,-2 8 110,-4 5 1,1 4 0,-7 2-1,-3 0 72,-2 0 0,-4 2 1,-2 2 109,-3 2 1,-5 1 0,5-7 0,1 0-73,-2 0 1,6 0 0,-5-1 0,3 1 50,-2 0 0,4 9-62,-5 3 0,-1-3 1,2-3-1,1-4-196,3-2 1,2 0 0,0 0-366,0 0 1,0-6-937,0-1 640,0-7 0,0 1 0,0-12 799,0-7 0,0-12 0,0-5 0</inkml:trace>
  <inkml:trace contextRef="#ctx0" brushRef="#br0" timeOffset="11713">5843 38 6973,'-3'17'73,"-3"-4"1,-2 4-1,-7-5 455,2 5 1,7 2-1,-5 0 1,3 0-297,4 0 1,2 0 0,2 0-66,0 0 1,0-7 0,2 1-44,4 2 1,7-7-1,10 1 1,4-3-28,3 0 1,-5 3 0,7-5 0,-1 2-21,-1-1 0,4 3 1,-7 0-1,0 1 120,1-1 0,-3 7-244,-6-2 1,-2 3 0,-5 3 0,-5 0 0,-5 0 55,-2 0 1,-6 7 0,-3-1 0,-1-2-126,-5-2 0,-8-2 1,-3 0-1,1-2 31,-2-4 1,4 1 0,-7-7-1,1-3 25,-1-2 1,7-2-1,-5 0 1,3 0 8,0 0 0,0-8 0,6-5 1,0-4 54,0-2 0,8 0 1,5 0-1,4 0 51,2 0 0,0-2 0,0-2 0,2-2-5,4 2 0,7-1 0,10 1 0,2-4-34,-2-3 0,5 7 0,-3-2 0,-2 2-5,-2-3 0,5 5 0,-1-6 0,-2 2-36,-2-1 0,-2-1 1,0 4-1,-2-3 99,-4 3 1,1 2 100,-7 2-157,-1 9 0,-8 1 0,-4 11 1,-7 3-120,-4 1 0,4 2 0,1-3 0,-3 1-144,-2-2 1,5 0 0,-1 0 0,-2 3-231,-2-3 1,5 4-1,-1 1 1,-2 1 57,-2 5 0,5 2 417,-1 2 0,-8 8 0,-8 3 0</inkml:trace>
  <inkml:trace contextRef="#ctx0" brushRef="#br0" timeOffset="12160">4951 1119 7807,'0'19'156,"0"0"1,2-6 0,5-3 102,5-1 0,13-3 0,7-6 0,6 0 271,6 0 1,7-8 0,14-5 0,9-6-77,6-6 1,13 4 0,-3-5 0,7 5-266,-47 12 0,-1-1 0,36-9 0,3 0 1,-8 3-44,-4 3 1,-2 2 0,-5 7 0,-8-2-309,-8 2 0,-2-5 0,-11 3 0,-6 2-1044,-5 2 1,-4 2-702,-6 0 1,-8 2 318,-5 4 1588,-12-4 0,-5 15 0,-8-6 0</inkml:trace>
  <inkml:trace contextRef="#ctx0" brushRef="#br0" timeOffset="12686">5236 1593 7844,'0'11'549,"2"-3"-295,4-8 0,5 0 0,8 0 0,-1-2-68,1-4 1,7 2-1,1-7 1,3 1-52,3-1 0,-3 5 0,1-5 0,3 1-1,2-1 1,-6 7 0,-5-2 0,-4 4-104,-2 2 0,0 0-85,0 0 1,-7 2 145,1 4 1,-9-2-26,3 9 1,-5-1 0,-2 7 0,-2 0 122,-5 0 0,-3 7 0,-9 1 0,0 3 35,0 3 1,0 1-1,2 0 1,2-5-138,3-1 1,1 3 0,-4-5-1,5-3-87,1-2 1,-3-2-1,5 0-105,3 0 1,2-7-2609,2 1 487,0-9 1152,0 5 1,2-9 1072,5 0 0,3-9 0,9-1 0</inkml:trace>
  <inkml:trace contextRef="#ctx0" brushRef="#br0" timeOffset="13069">5956 1480 6965,'-6'19'-323,"0"0"1,-7 0-1,5-1 585,-3 1 1,5 0 0,-5 0 0,1 0 0,1 0 884,1 0 0,1 0-982,7 0 1,0-6-1,3-3 1,3-1 4,7-5 1,3-2-1,3-2 1,0 0-42,0 0 1,7 0 0,1 0 0,0 0-158,1 0 1,3 0 0,-3 2 0,-1 2-28,1 3 1,-3 8-1,-8-3 1,-3 3 49,-1-2 0,-9 10 0,3-4 0,-5 2-19,-2 0 1,0 0 0,-2 2 0,-5 2-56,-5-1 0,-3-3 0,0-4 1,3-3-147,-3-1 1,-2-7-1,-4 5 1,-2-3-256,-3-4 0,-1-1 1,4-3-751,-2 0 945,-1 0 0,1-7 0,0-1 285,1-3 0,3-1 0,2-7 0</inkml:trace>
  <inkml:trace contextRef="#ctx0" brushRef="#br0" timeOffset="13329">5899 1480 7844,'19'0'54,"0"0"1,0 0 0,0 0 0,0 0 370,0 0 0,0-7 1,0 1-1,2 0-186,4-3 1,-3 5 0,5-7 0,-2 3-127,1 4 1,-1 0-1,-6-1 1,0-1 131,0 2 0,0 2 0,0 2-1017,0 0 0,0 0-434,0 0 1,-9-2 1205,-4-5 0,5 5 0,-1-6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9:30.15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1033 8369,'10'-8'447,"9"5"1,0-5 0,11 2-122,5-1 1,14 1-1,6 6 1,8 0-41,4 0 1,3 0 0,6 0 0,-3 0 0,-1 0-133,-2 0 0,-1 0 0,5 0 1,-4 0-265,-7 0 0,-6 0 0,-7 2 0,-8 2-677,-8 3 1,-7 1 0,-10-2-141,-4 7 1,-5-2-1,-10 1 927,-4 3 0,-5-7 0,-8 1 0</inkml:trace>
  <inkml:trace contextRef="#ctx0" brushRef="#br0" timeOffset="281">266 1488 8410,'9'11'317,"3"-5"1,5-4-1,4 0 1,4 3 154,7 1 0,6 0 0,6-6 1,7 0-2,4 0 0,1 0 0,1 0 1,2-2-173,5-4 1,1 4 0,7-7 0,-5 3-144,-2 0 1,-1-1 0,-8 7 0,-1 0-598,-4 0 1,-7 7-1,-10 1 1,-5 0-531,-1 1 0,-9 3 0,-9-3 971,-1 1 0,5 3 0,-3 6 0</inkml:trace>
  <inkml:trace contextRef="#ctx0" brushRef="#br0" timeOffset="1701">1783 369 7837,'-10'-2'476,"4"-4"-187,3 4 1,3-15-68,0 4 1,3 3 0,3-3 0,9 0-1,8 3 0,0-7 1,9 4-1,3-4-92,8-2 1,-3 3 0,6 1 0,-2 4-190,1 3 0,-3 2 0,-11 8 0,-5 4 93,-5 7 1,-11 6 0,-3 8 0,-5 11-78,-2 10 0,-11 7 0,-8 2 0,-8 0-50,-3 0 1,-6 0 0,5-2 0,-5-3 193,-2-1 0,2-9 1,2 2-1,5-6 67,2-6 1,3 2 0,10-9 59,1-2 1,11-2 12,2-2 1,4-8 0,13-5 0,6-4-104,5-2 1,3-6 0,9-3 0,2 1-48,3-1 0,1-5 1,-4 3-1,2-2-158,-1 1 1,-3 1 0,-3-3-1,-1 3-95,-4 3 1,-3-1 0,-5 5-1318,1-2-1930,0-1 3409,-14 7 0,-3 0 0,-8 0 0</inkml:trace>
  <inkml:trace contextRef="#ctx0" brushRef="#br0" timeOffset="2151">3054 9 7951,'-2'-9'475,"-4"9"1,-7 11-85,-4 6 0,-2 10 0,-2 7 0,-2 6-163,-2 4 1,-7 9 0,7-3 0,2 5 13,2 2 0,2 0 0,2 0 0,4-2-30,7-5 1,4 3-1,2-9 1,0-4-90,0-6 0,14-7 0,8-8 1,5-2-92,7-4 1,1-5 0,3-8 0,0 0-105,0 0 0,7-2 0,-1-2 0,-2-4-121,-2-3 0,-8-2 0,-3-6 0,-2 3 64,-3 3 0,-10-4 0,-3 4 183,-3-3 0,-1-3 0,-9 0-128,-5 0 0,-5 6 0,-12 2 0,-3 1-206,-2-1 1,-3 7 0,-6-2 0,0 4-161,0 2 1,-2 6-1,-2 3 1,-4 1-127,-3 5 0,5 2 0,-5 2 1,5 0 565,8 0 0,-10 8 0,6 2 0</inkml:trace>
  <inkml:trace contextRef="#ctx0" brushRef="#br0" timeOffset="2610">1518 1583 7845,'-13'6'76,"1"1"301,7-1 0,5-8 0,13-2 1,6-3 34,6 3 1,13 0-1,15 0 1,6-5 10,4-1 0,17-1 0,2-4 0,9 3-203,4-3 0,2-8 0,-48 10 0,1 1 0,0 0 0,1 0-91,-2 1 0,1 1 0,1 4 0,-1 0 0,45-7 0,-9 0-240,-5 3 1,-14-5 0,-6 9-1,-6 2-402,-5 1 1,-9 3 0,-1 0 0,-9 3 11,-3 3 1,-9-2 0,-9 9-1,-2 2-998,-3 1 1,-5 3 1498,-7 0 0,-3 0 0,-9 0 0</inkml:trace>
  <inkml:trace contextRef="#ctx0" brushRef="#br0" timeOffset="3106">1992 1981 8096,'19'-12'0,"0"-1"431,0-2 0,8-2 0,5-2 0,4 3-132,2 3 0,6-4 0,0 7 1,-2-1-99,-2 5 1,-10 4 0,-5 2 0,-4 0-98,-2 0 0,-2 8 0,-4 5 1,-7 6-103,-4 6 1,-10 4 0,-5 7 0,-4-2 88,-2-2 1,0-1 0,0 7-1,0 0-41,0 0 1,0-6 0,1-1 0,-1 3 25,0 2 0,0-5 0,2-1 0,2-3 232,2-4 0,3 5 0,-3-3-82,7-2 0,4-2-157,2-2 1,8-8 0,5-5 0,4-4 112,2-2 1,2 0-1,4 0 1,5-2-172,-1-4 0,7 2 0,-5-7 0,5 3-199,2 4 1,-6-5 0,-3 3 0,1-1-3,-1-1 0,-5 6 0,1-4-589,-4 3 0,-8 3 1,-3-2-928,-2-4 900,-1 4 0,-7-9-1206,0 5 2012,0 4 0,-9-15 0,-1 7 0</inkml:trace>
  <inkml:trace contextRef="#ctx0" brushRef="#br0" timeOffset="3477">3035 1849 7801,'0'12'365,"0"1"0,-8 0 0,-5 5-119,-4 1 0,-2 0 1,2 2-1,3 3 14,1 1 0,3 0 0,-5-4 0,4 3 98,3 1 1,2 0 0,6-6-140,0 0 1,2-6 0,6-1 0,9 1-74,6-3 1,9 5 0,-5-6-1,3-1-116,3 1 0,-3 3 0,1-3 1,1-1-106,-2 0 1,3 1 0,-5-3 0,-1 5 54,0-1 1,-1 7 0,-7-4-320,0 4 0,-9 2 1,-3 0 141,-5 0 1,-4 0 0,-5-1 0,-5 1-38,-5 0 0,-4 0 0,-5-2 0,-3-2 49,-1-2 0,-5-9 0,1 2 1,-6-4-356,-5-2 1,-1 0 0,4-2 0,-2-4-188,2-7 0,2-4 727,2-2 0,0-8 0,0-3 0</inkml:trace>
  <inkml:trace contextRef="#ctx0" brushRef="#br0" timeOffset="3681">2884 1849 8248,'29'-3'0,"-2"-1"0,1-4 301,3-3 0,-1 5 0,4-7 1,4-1 53,4-3 0,10 4 0,-1 3 0,2-1-101,-3 0 0,3 5 1,-9-4-1,0 1-322,3 5 1,-16-4 0,3 1 0,-6 3-395,-3 2 1,-6-4 0,-7-1 461,3 3 0,-6 2 0,-1 2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9:41.51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57 8614,'2'11'218,"5"-3"1,5-2-78,5 1 0,4-1 1,4-6-1,7 0 166,4 0 0,2 0 0,2-2 0,2-2-148,2-3 0,9-5 0,-5 3 0,1 1-37,-5-1 0,0-3 1,-4 5-1,-6 1-1063,-4-2 1,1 6-1269,-5-5 817,-1 5 1392,-15 2 0,-18 9 0,-13 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9:41.83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19 7803,'0'13'111,"2"-3"361,4-1 1,-2-3-226,9-6 1,-7 0-1,7 0 1,2 0 88,2 0 1,4 0 0,2 0 0,4 0-88,3 0 1,1 0 0,7 0 0,0-2-56,0-4 0,0 4 0,0-7 0,-2 3-215,-4 0 1,1-3 0,-7 5-1,-3-2-334,-2 1 0,-2 3 0,0 2-2269,0 0 2624,-9 0 0,7 9 0,-6 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9:45.45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152 0 7260,'-19'0'-17,"2"3"219,4 3 0,-1-2 0,5 9 0,1 1 1,-1 3 1,-3 2-105,5 0 0,-5 0 0,6 0 0,-1-2 64,-1-4 1,6 4 0,-5-5-49,5 5 1,4 2 0,5-2-51,5-4 0,5 1 0,4-7 0,5-1-28,5 2 0,-1-6 1,1 7-1,3-3-24,2 1 0,0 5 0,-3-6 0,-3 1-19,-3 1 1,-1-4 0,-10 9 0,-1 0-25,-2-3 0,-9 7 0,2-4-6,-4 4 1,-4 2 0,-4-3-57,-7-3 0,3 4 0,-5-6 0,-4 1-138,-4 1 0,-4-9 1,3 2-1,-3-4-35,-3-2 0,7 0 0,-4 0 0,2 0-36,-1 0 0,1 0 0,6-2 0,0-4 301,0-7 0,-8-12 0,-3-4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9:45.76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0 133 8125,'9'-10'175,"-1"-1"1,7 7 0,-3-2-2,3 1 0,8-3 1,3 0-1,-1-1-67,2 1 0,-3-5 0,7 5 1,3-1-103,2 1 1,2-5-1,0 7 1,0 2-218,-1 2 1,-1 2-1,-2 0 1,-4 0-190,-3 0 0,5 0 0,-9 2 0,-4 2-585,-5 2 986,-9 9 0,11-5 0,-5 9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8:08:26.45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247 0 7943,'-6'19'568,"-3"0"0,1 0-168,0 0 0,-1 6 1,3 5-1,-5 3-265,1 7 1,-7 3 0,4-5 0,-2-1-250,3 1 1,-5 0 0,6-2 0,-1-2-120,-1-2 1,7-3 0,-5 3 0,1-9-2656,-1-8 2888,7 1 0,-13-5 0,7 8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9:46.24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20 57 7932,'-2'13'-55,"-5"-1"504,5-8-182,-6 13 1,16-15 0,5 5-1,6-5-15,6-2 1,5 0 0,7 0-1,1 0 17,0 0 0,9-6 0,3-3 0,3 1-65,-2-1 0,10 1 0,-4 4 0,2-5-169,0-1 0,-3 5 1,1-3-1,-2 2-159,-4-1 0,1-1 0,-7 4 1,-3-3-209,-2 3 1,-9 2 0,-1 2-886,-3 0 1,-1 0 562,-7 0 1,-3 8-1,-3 5 654,-7 4 0,-3 2 0,-12 8 0,-1 3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9:46.73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38 7933,'19'0'167,"0"0"0,0 0 1,0-2 58,0-4 0,6 2 0,2-7 1,1 3-94,-1 4 1,5 2 0,-5 2 0,0 0-22,1 0 0,-9 0 0,-7 0-108,3 0 1,-6 8 0,-3 5-1,-6 3-152,-6 3 1,1 0 0,-7 0-1,-3 0 124,-2 0 0,-2 7 0,0-1 0,0-2 71,0-2 0,0-2 1,0 0-1,3 0 78,3 0 0,-2 0 137,9 0 0,-1-6-135,7-1 1,0-5 0,3 3 0,3-2 36,7-3 1,3-1-1,3 0 1,0 2-41,0-1 0,7-3 0,1 0 0,3 2-52,3 2 0,-3 1 0,-1-7 0,1 0-119,-1 0 1,-3 0 0,3 2 0,-2 2-234,-3 2 0,-3 1 1,-2-7-244,0 0 1,-3 2-1,-1 2-1651,-2 2 2174,-9 1 0,5-7 0,-9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9:55.08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190 342 7931,'-10'8'1076,"1"-4"-448,9 9-575,0-9 1,3 11-37,3-9 0,-2 1-171,9-7 0,-7 0 153,7 0 1,-3-2 0,5-3-118,-2-1 1,-9-2 0,2 1-78,-4-5 1,-2 1 175,0-2 1,-2 7 19,-4-7 0,2 9 13,-9-2 0,9 6 77,-3 6 0,5-2 404,2 9-251,0 0 47,0-3-342,0-1-130,9-9 0,-5 0-216,9 0 0,-9-2-182,2-5 579,-4 5 0,-2 2 0,0 11 0</inkml:trace>
  <inkml:trace contextRef="#ctx0" brushRef="#br0" timeOffset="359">1 702 7790,'0'11'-94,"0"-3"151,0-8 359,0 0-108,8 0-102,3 0 136,-1-8 0,7 6 143,-4-5-279,12 5 165,-4-6 0,7 6-166,-1-7 126,-6 1-151,15 6 0,-13-9-121,9 5 0,-1 4 1,5-5-1,-4 3 452,-7-2-305,4 4-384,-7-7 1,5 9 0,-8 0-1683,0 0 952,-9 0 1,-1 9-1072,-9 3 1511,0 5 468,0-6 0,-9 6 0,-1-7 0</inkml:trace>
  <inkml:trace contextRef="#ctx0" brushRef="#br0" timeOffset="996">304 1006 7578,'0'10'459,"0"-1"-253,0-9 526,0 0-64,0 8-416,0-6 1,2 6 484,5-8-43,-5 0-543,15 0 1,-15-2-407,4-4 1,-4 2-536,-2-9 470,0 9 282,0-4 0,0 10 91,0 4 1,0-2-1,0 9-25,0 2 1,-6-5 357,0 3-8,-1-9-311,7 4 1,2-8-48,5 0 1,-5-2-120,4-4 1,-4 2 0,0-7-243,5 3 194,-5-7 164,6 13 0,-10-6-121,-4 8-52,4 0 0,-13 2-378,9 4-164,-9-4 0,11 6 698,-9-8 0,0 9 0,-6 1 0</inkml:trace>
  <inkml:trace contextRef="#ctx0" brushRef="#br0" timeOffset="2463">1082 0 9583,'0'21'88,"0"5"1,0-5 0,0 6 0,2-2 12,4 1 0,-4 1 0,5-4 1,-5 5-68,-2 1 1,6-6 0,0 3 0,-1-5 29,-3-2 1,-2-7-1,0 1 1,0 2-316,0 2 1,0-5 0,2-1-1129,4-3 596,-4-1 0,9-10 783,-5-3 0,-4-4 0,7-9 0</inkml:trace>
  <inkml:trace contextRef="#ctx0" brushRef="#br0" timeOffset="2763">1442 38 7784,'11'9'139,"-3"-5"0,-8 9 118,0 1 0,7 3 0,-1 2 0,-2 0 22,-2 0 1,5 0-1,-1 0 1,0 0-87,3 0 0,-7 0 0,6 0-467,1 0 1,-5 0 141,8 0 1,-5-2 0,3-3-821,-1-1 403,-3-9 0,-6 13 549,0-4 0,8 4 0,3 2 0</inkml:trace>
  <inkml:trace contextRef="#ctx0" brushRef="#br0" timeOffset="3121">987 778 7784,'-10'0'640,"16"0"0,13 0-289,2 0 0,6 0 0,1 0 0,1 0-60,5 0 1,8 0 0,2 0 0,1 0-141,1 0 0,-4-2 0,9-2 1,-1-3-70,-1 3 0,3 2 0,-7 2 0,-5 0-582,-7 0 1,1 0-1,-9 0-1051,-1 0 0,-12 8-198,-5 5 1749,-5 4 0,-2 2 0,0 0 0</inkml:trace>
  <inkml:trace contextRef="#ctx0" brushRef="#br0" timeOffset="3858">1480 1043 7784,'-12'0'109,"1"3"1,0 1 135,1 2 1,6 3 0,-5-5 0,3 4 77,0 3 1,-7-5-1,5 7-50,-3 1 1,7-3 0,-3 2-20,5 1 0,2-3 0,0 2-203,0 1 0,9-3 1,1 1-1,3 1-69,0-2 0,6 6 0,6-5 0,0 3-14,3-2 0,-7 3 0,6-5 0,-2 2 51,1-1 1,-1 1-1,-6 6 1,0-2-132,0-5 0,-9 5 0,-3-4 0,-5 4-6,-2 2 1,0 2 0,0 2 0,0 2 159,0-2 1,-2-1 0,-5-4-1,-5 1 5,-5 0 0,-4 0 1,-2-2 43,-3-4 0,1-5 0,6-8 1,0 0-24,0 0 0,0 0 0,0-2 0,0-2-49,0-2 0,0-9 0,2 2 0,5-4-29,5-2 1,-1-6 0,2 0 0,1 2 21,3 2 0,9-5 0,1 1 1,3 0-129,3-3 0,3 5 1,2-8-1,0-1 26,0 2 0,2 1 0,2 6 1,3-5 36,-3-1 0,-2 6 0,-2-3 0,0 5 14,0 2 1,-2 0 0,-3 0-1,-3 0 39,-3 0 0,-1 1 1,-7-1 15,0 0 0,0 6 0,-2 2 0,-5 3-19,-5 4 0,-5-5 0,-2 3 0,0 2-60,0 2 1,-6 2-1,-3 0 1,1 0-63,-1 0 1,1 2 0,4 2 0,-2 4-280,1 3 0,3-7 0,2 2-666,0-3 1,7-3 1069,-1 0 0,9 8 0,-5 3 0</inkml:trace>
  <inkml:trace contextRef="#ctx0" brushRef="#br0" timeOffset="4282">2334 664 7784,'21'0'138,"2"0"1,2 0-108,-2 0 1,1 0-1,1 0 1,4 0 89,1 0-122,6 0 1,-9 0 0,7 0 0,-5 0-118,-1 0 1,-3 0 0,-6 0 0,0 0-58,0 0 0,-9 2 1,-3 5 174,-5 5 0,-2 5 0,0 2 0</inkml:trace>
  <inkml:trace contextRef="#ctx0" brushRef="#br0" timeOffset="4532">2447 1081 7763,'9'11'192,"4"-5"0,3-4 0,3-2 1,0-2 205,0-4 0,2 2 0,3-9 1,3-2-322,2-2 1,-5 5-1,3 1 1,-2 1-254,1-1 1,-1 5-1,-6-5 124,0 3 0,-7 2 52,1 6 0,0 0 0,6 0 0</inkml:trace>
  <inkml:trace contextRef="#ctx0" brushRef="#br0" timeOffset="5257">3623 209 7797,'0'-13'593,"0"1"1,-2 10-429,-4 2 0,-5 8 1,-5 11-1,1 0-38,2 0 1,7-6 0,-5-1 0,3 3-43,4 2 1,2-5 0,2 1-1,2 2-76,4 2 0,-2 2 0,9 0 1,4 0-46,6 0 0,-2 0 0,6-1 0,-1 1 38,-1 0 1,0 0 0,-6 0 0,0 0-59,0 0 1,0 0 0,-2 0-9,-4 0 0,-5-6 0,-8-1-20,0 3 1,-2 0 0,-2 0 0,-5-5-6,-1-1 0,-3 5 1,-6-3-301,0 0 1,0-3-1,0-8 1,-2 0-391,-4 0 1,4-2 778,-4-4 0,-5-5 0,1-8 0</inkml:trace>
  <inkml:trace contextRef="#ctx0" brushRef="#br0" timeOffset="5482">3510 323 7868,'12'-7'302,"1"1"1,0-7 0,6 5 0,-1-3 16,1-3 1,7-1 0,1 0 0,1 3-327,-1-3 1,7 4-1,-5 1 1,1-1-156,-5 1 0,-4 5 1,-2-1-1,0 4-230,0 2 1,-6 2-1,-3 4 1,-1 7 391,-5 4 0,-2 2 0,-2 0 0</inkml:trace>
  <inkml:trace contextRef="#ctx0" brushRef="#br0" timeOffset="5813">3434 1025 7812,'19'10'470,"0"-4"0,2-6-104,4-6 1,5 2-1,7-9 1,4-2-117,3-1 0,4-3 0,11 0 0,2 0-242,3 0 1,-1 6-1,-8 3 1,-3 1-177,-1 5 1,-11 2-1,-2 2 1,-11 0-318,-6 0 1,-8 2 0,-3 4-230,-1 7 0,-5 4 714,-10 2 0,-13 8 0,-11 3 0</inkml:trace>
  <inkml:trace contextRef="#ctx0" brushRef="#br0" timeOffset="6254">3699 1233 6498,'19'0'436,"0"0"1,0-2 0,2-2 0,5-5 119,5-1 0,5 4 0,2-5-9,0 3-402,0 1 0,-9 7 0,-1 0-141,-1 0 0,-8 2 0,0 5 0,-11 5-66,-5 5 0,-3-4 0,-3-1 0,-1 5-19,-2 7 1,-9-3-1,2 4 1,-3-4 12,-3-2 0,6-2 0,0-2 0,-1-3 57,-3 3 0,4-5 0,3 3 383,1 2-163,-6-7 1,13 3-1,-2-7-63,8 2 1,1 1 0,7-7-1,3 0 124,2 0 0,4-2 0,2-3 0,2-1-205,-2 2 0,1-5 1,-1 1-1,2 0-181,-2-1 0,-2 3 1,-4 4-1,-2-3-784,-2-1 0,-1 0-934,7 6-147,0 0 1981,-8 0 0,-3 8 0,-8 3 0</inkml:trace>
  <inkml:trace contextRef="#ctx0" brushRef="#br0" timeOffset="6566">4610 816 7922,'19'0'316,"0"0"1,2 0-1,2 2 1,4 2-78,3 3 0,3 1 0,10-4 0,3 5 41,2 1 1,1-6-1,4 5 1,-5-3-182,-2 0 1,-1 3 0,-7-5 0,-3 4-210,-3 3 0,2-7 1,-9 5-473,-2-1 1,-4-4-1090,-6 9 1671,-5-9 0,-16 13 0,-3-6 0</inkml:trace>
  <inkml:trace contextRef="#ctx0" brushRef="#br0" timeOffset="6824">5179 664 7729,'-13'13'0,"0"-1"328,-1 3 1,3 2 0,-2 0-1,1-2 56,1-3 0,-3 7 0,5 7 187,-1-3-445,-3 6 1,2-6 0,3 7 0,-1-1 6,-3 1 1,1-5 0,-1 5-1,-1-1-83,2 1 1,-5-7 0,3 2-1,-4-4-556,-2-2 0,7 0 0,1 0-1780,3 0 2286,1-8 0,-1-3 0,-3-8 0</inkml:trace>
  <inkml:trace contextRef="#ctx0" brushRef="#br0" timeOffset="7546">6032 209 7729,'-10'-8'257,"3"-5"1,-3-2 27,-3 2 0,3-1 0,-3 7-140,-2 3 0,-2 2 0,0 4 0,3 2-56,1 3 0,3 7 1,-5-1-1,2 2-33,-2-2 1,5 3-1,-1-3 1,1 4 67,-1 2 1,7 0 0,0 0-168,8 0 1,0 0-1,9 0 1,2 0-30,1 0 0,10 0 0,-1 0 1,0 0-36,3-1 0,-7 1 0,4 0 1,-4 2 36,-2 5 0,-2-5 0,-2 4 1,-5-4 10,-1-2 1,-3 0-1,-8 0 59,-4 0 1,1 0 0,-7 0 0,-3-2 44,-2-4 0,-2 1 0,0-5 1,-2-1-11,-4 1 0,4-3 1,-5-6-1,5 0 20,2 0 1,-6-6 0,0-3 0,4-1-48,6-5 0,-2 0 0,7 0 0,-1 3-23,5-3 0,4-2 0,2-4 0,0-2-31,0-2 0,8-1 0,5 5 0,4-2-13,2-2 1,6-1 0,2 7 0,1-2 58,-1-4 1,5 4 0,-5-4 0,0 4-2,1 2 1,-1 2 0,-4 2-1,3 2 59,-3-1 1,-8-3-1,-3 0 1,1 2 293,-3 3 1,-1-1 68,-9-6-368,0 8 0,-9 3 1,-3 8-1,-5 0-292,-2 0 0,0 0 1,0 0-1,-2 0-189,-4 0 0,2 6 1,-7 3-50,3 1 1,-1-3 0,5 3 0,-2 1 476,2-1 0,2 3 0,2 6 0</inkml:trace>
  <inkml:trace contextRef="#ctx0" brushRef="#br0" timeOffset="7849">5273 1062 7658,'19'0'0,"3"0"203,3 0 0,6-8 0,14-5 0,5-1 302,5 1 0,12-4 0,5 7 0,6-3-309,2 0 1,-12 7 0,5-5 0,-3 3-76,-3 4 0,-14 2 0,0 2 0,-9 0-474,-6 0 1,-4 2 0,-15 4 0,0 5-444,0-1 1,-9 7-1,-4-4 796,-3 4 0,-20 2 0,-4-1 0</inkml:trace>
  <inkml:trace contextRef="#ctx0" brushRef="#br0" timeOffset="8130">5691 1195 7655,'0'13'0,"0"-1"0,2 1 0,2 6 487,2 0 1,7 0 0,-5 0 0,1 2-54,-1 4 0,-1-4 0,-5 5 0,2-5-592,2-2 0,1 6 0,-7 0 0,0-1-435,0-3 0,0-2 1,0 0-162,0 0 1,0-7 753,0 1 0,-9-1 0,-1 7 0</inkml:trace>
  <inkml:trace contextRef="#ctx0" brushRef="#br0" timeOffset="8348">6127 1233 7655,'0'19'0,"0"0"34,0 0 1,0 0-1,0 0 1,0 0 309,0 0 1,0 6 0,0 0 0,-2-1-53,-4-3 0,3-2 0,-3 0 0,4 0-462,2 0 1,-6 0-1306,-1 0 1475,1 0 0,-2-9 0,-3-2 0</inkml:trace>
  <inkml:trace contextRef="#ctx0" brushRef="#br0" timeOffset="8757">6980 702 7655,'19'0'353,"0"0"0,0 0-50,0 0 1,9 0 0,1 0 0,3 0-155,-1 0 1,1 0 0,4 0 0,-2 0-408,-3 0 1,-1 0-1,1 0-398,-5 0 0,-5 9-252,-2 3 908,-9 5 0,-10 10 0,-10 3 0</inkml:trace>
  <inkml:trace contextRef="#ctx0" brushRef="#br0" timeOffset="8965">6943 1176 7857,'19'11'196,"-1"-5"1,4-4 0,1-2 0,4-2-68,3-4 0,1-5 0,7-6 1,0 3-362,0 1 1,-2 7 0,-2-5 0,-5 1 231,-2-1 0,7-2 0,-4-6 0</inkml:trace>
  <inkml:trace contextRef="#ctx0" brushRef="#br0" timeOffset="9536">8422 114 9048,'-19'2'156,"0"5"0,0 1 1,0 7-1,-2-1 9,-4 8 0,4-3 0,-7 6-64,1-4 1,4-2 0,-7 0-1,3 0-36,4 0 1,2 0-1,2 0 1,0 0 37,0 0 0,8-7 0,5 1-81,4 2 0,2 2 49,0 1 0,8-7 1,5-5-1,6-4-109,6-2 0,-2 0 0,11 0 0,4 0-6,4 0 1,2-2 0,-4-2 0,2-2-140,3 2 0,5-5 0,-8 3 1,-4 2-27,-4 2 0,-4-1 1,1-1-1,-6-2-1404,-3 2 230,-4 2 1383,-7 2 0,-11-9 0,-11-1 0</inkml:trace>
  <inkml:trace contextRef="#ctx0" brushRef="#br0" timeOffset="9812">8422 133 7756,'-11'0'569,"3"9"0,8 3 1,0 5-316,0 2 1,-6 6 0,-1 3 0,3 1-57,2 5 0,2 2 0,0 2 0,0 0-40,0 0 1,0-1 0,0 1 0,0 0-118,0 0 0,0-6 0,0-3 0,0 1-233,0-1 1,0-12-1,-2 2-930,-4-2 1122,3-9 0,3 1 0,11-9 0</inkml:trace>
  <inkml:trace contextRef="#ctx0" brushRef="#br0" timeOffset="10165">8877 361 7636,'-8'19'0,"-5"0"0,-4-3 0,-2-1 159,0-2 0,2 6 0,5 6 1,5-2 106,5-2 1,2 5-1,2 1 1,5 0-79,5 1 1,7-5 0,5-8 0,3-5-92,2-1 1,3-3 0,6-6-74,0 0 0,6 0 0,0 0 0,-1 0 0,-3-2-66,-2-4 1,-3-5 0,-1-8 0,-4 2 82,-3 5 0,-4-5 0,-8 4 0,-5-4 73,-1-2 1,-3 0-1,-6 0-59,0 0 1,-6 0-1,-3 0 1,-1 3-315,-5 3 0,-8-2 0,-4 9 0,-3 2 64,-4 2 1,-10 2 0,-4 2 0,-3 2-388,1 2 0,-5 7 0,-4-7 0,6 1 582,5 1 0,-5 2 0,4 9 0</inkml:trace>
  <inkml:trace contextRef="#ctx0" brushRef="#br0" timeOffset="10532">8081 1006 7784,'8'10'486,"3"-1"0,10-9 1,4 0-31,6 0 0,7-3 0,7-1 0,7-2-183,9 2 1,1-5-1,7 1 1,5-1-151,6 1 1,-8 2 0,3 3 0,-1-1-249,0-2 0,-13 0 0,-4 6 0,-6 0-453,-9 0 1,0 0 0,-19 2 0,-4 2-434,-4 2 0,-11 3 0,2-3 1011,-4 7 0,-2-5 0,0 1 0</inkml:trace>
  <inkml:trace contextRef="#ctx0" brushRef="#br0" timeOffset="11315">8327 1252 8704,'19'-13'192,"0"1"1,-6 8-1,-1-3 1,3 5 2,2 2 1,2 0-1,0 0-229,0 0 0,-2 2 0,-5 5-39,-5 5 1,-5 5 0,-2 2 0,-2 0 4,-5 0 0,3 0 1,-9 0-1,-1 0 76,-3 0 0,-2 0 0,0 0 0,0 0 93,0 0 0,6-7 0,3 1 173,1 2 1,-3-5-122,5 3 1,1-7 0,8 5-47,5-3 1,-3-1 0,8-7 0,3 0 19,2 0 0,8 0 0,1 0 0,-3 0-238,-2 0 1,4 0-1,0 0 1,-1 0-279,-3 0 1,-2 0-116,0 0 0,0 0 504,0 0 0,0-9 0,-1-1 0</inkml:trace>
  <inkml:trace contextRef="#ctx0" brushRef="#br0" timeOffset="12187">8820 1271 7831,'19'0'195,"0"0"1,0-6 0,0-3 0,0 1-38,0-1 1,0 3-1,0 6 1,0 0 21,0 0 1,-6 0 0,-1 2-189,3 5 0,-7 3 0,-1 9 0,-5 0 15,-2 0 1,0 2 0,-2 2 0,-5 3 60,-5-3 0,1-2 0,-1-2 5,-3 0 1,0 0-1,0-2 1,5-3-1,-1-1 182,1 2 0,5-5 321,-1 3-376,4-9 0,4 5 0,4-9 0,7 0-11,4 0 0,2 0 0,0 0-71,0 0 1,2 0-1,2 0 1,2 0-1,-1-3-118,-3-3 1,4 4 0,0-4 0,-2 4-221,-1 2 1,-4 0 0,1 0-383,0 0 1,-6 6-302,0 0 1,-9 9-25,2-2 0,-4-3 566,-2 3 1,0-7 360,0 7 0,-8-9 0,-3 4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0:10.26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47 664 7942,'0'10'431,"0"-1"0,8-9 0,5 0-333,4 0 1,8 0 0,2 2 0,1 2-161,-1 3 0,7-1 0,-5-6 0,3 0 98,0 0 0,-7 0 0,4 2 0,-1 2-602,-5 3 0,-2-1 1,-2-6-757,0 0 1322,0 0 0,0 8 0,0 3 0</inkml:trace>
  <inkml:trace contextRef="#ctx0" brushRef="#br0" timeOffset="267">9 1195 7889,'-9'11'276,"9"-5"1,11-4 0,14-4 0,7-2-5,4-3 0,2-5 0,2 3 1,2 1-289,2-1 1,7-3 0,-7 5-1,-2 1-318,-2-2 1,-4 6 0,-2-5-1,-5 5 192,-2 2 0,3 2 142,-11 5 0,4-5 0,-12 6 0</inkml:trace>
  <inkml:trace contextRef="#ctx0" brushRef="#br0" timeOffset="12285">1147 1024 7303,'0'-10'1621,"0"1"-1576,0 9 0,2 2 1,4 5 79,7 5 0,-5 7 1,1 5-1,-3 1-47,0-2 0,3 4 0,-5 1 0,2-1-17,-1 1 1,3 3 0,-2-5 0,-2-3-39,-1-2 1,-3-2-1,0 0 1,0 0-259,0 0 1,0-7-786,0 1 263,0-9 1,2 5 117,4-9 639,-4 0 0,7-9 0,-9-1 0</inkml:trace>
  <inkml:trace contextRef="#ctx0" brushRef="#br0" timeOffset="12597">1602 986 7775,'19'0'16,"0"-8"1,-9 8-1,-1 0 1,-3 10 99,0 7 1,7 2 0,-7 2 0,1 3 101,1 1 0,-4 9 0,7-3 1,-3 3-48,-3-2 0,3 3 1,-2-5-30,-1-1-116,-3 7 1,-2-15 0,0 5 0,2-5 124,4-2 0,-4 0 1,5 0-975,-5-1-1570,-2-7 2393,0-3 0,-9 1 0,-1 1 0</inkml:trace>
  <inkml:trace contextRef="#ctx0" brushRef="#br0" timeOffset="13051">748 816 7853,'11'0'-317,"6"0"0,-5 0 225,5 0 0,2 0 0,0 0 0,2 0 481,5 0 1,3 0 0,11-2-126,4-5 0,5 5 0,8-4 0,0 2-56,0-3 1,2 5 0,2-6 0,4 1-84,3 1 0,-5 0 1,4 4-1,-2-3-143,-3-1 1,-5-2 0,-5 3 0,-3-1-198,-3 2 0,-10 2 0,-9 2 0,-4-2-1178,-4-5 620,5 5 1,-22-4 772,4 12 0,-4-4 0,-2 7 0</inkml:trace>
  <inkml:trace contextRef="#ctx0" brushRef="#br0" timeOffset="13926">900 76 7173,'-12'-6'-680,"-1"-1"444,9 1 263,-5 6 30,9 0 1,-2 0 67,-4 0 244,4 8 165,-7-5-252,9 5-257,0-8 1,9-6 0,3-3 54,5-1 0,2 5 1,0-3-22,0 0 0,6 6 0,1-7 0,-3 3 4,-2-1 1,-2 1 0,0 6-1,0 0-75,0 0 0,0 0 26,0 0 0,-9 2-35,-3 5 1,-5-3 0,-2 8-1,0 3 4,0 2 0,-2 0 0,-3-2 0,-1-3 32,2 3 0,-7 2 1,1 2-1,-3 0-8,1 0 0,1 0 1,-4 0-1,3 0 9,-3 0 1,4 0-1,-1-3 1,-1-1 2,2-2 1,-5 0 29,3 5 1,5 1-22,1 0 0,5 0 14,2 0 0,2-2 1,5-2-12,5-2 0,5-9 1,2 4-1,0-1 50,0-1 0,0 0 1,0-6-7,0 0 0,0 0 0,0 0 0,0-2-135,0-4 1,-7 4-1,1-5 1,0 3-443,-3-2 1,7 4 224,-4-5 1,-5 3 0,1 0 276,-1-2 0,-6-9 0,6 4 0</inkml:trace>
  <inkml:trace contextRef="#ctx0" brushRef="#br0" timeOffset="14356">1659 95 7869,'-19'0'-155,"0"0"1,0 0 0,0 2-1,-2 2 234,-4 3 0,4 7 0,-5-1 0,5 4 34,2 2 1,2 0 0,3 0-31,1 0 0,2 6 0,-1 0 1,3 1-1,3-1 19,0 0 1,-1 0-1,9-6 1,3 0-15,1 0 1,9-2 0,-3-2 0,7-5-47,7-1 1,1-3 0,7-6 0,-3 0-12,3 0 1,2 0-1,0-2 1,-3-2-17,-1-2 1,-9-9 0,3 4 0,-5-1-55,-2-1 0,-3 0 0,-3-6 0,-7 0 86,-3 0 0,-3 1 1,0-1-1,0 0 24,0 0 1,0-7 0,-3 1 0,-3 2-19,-7 2 1,-3 2 0,-3 0 0,0 0-158,0 0 0,0 0 0,0 2-141,0 4 1,6 5 0,1 8-158,-3 0 1,4 2 0,-1 2 0,-3 5 401,-2 1 0,-2 11 0,0 9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0:48.54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0 188 7777,'13'0'375,"0"0"1,-7 0 0,7 0 0,1 0-38,3 0 0,2 0 0,2-2 0,3-3-44,1-1 0,6-2 0,-3 3 1,1-3-108,5-2 0,2-1 0,0-4 1,-3 3-82,-1-3 1,-2 4 0,3 1 0,-3-1-217,-3 1 0,1 3 1,-5-3-447,2 1 1,-2 1 0,-8 4-329,-2-3 1,-9 3 0,2 11-730,-4 5 1613,-2-3 0,-8 16 0,-3-4 0</inkml:trace>
  <inkml:trace contextRef="#ctx0" brushRef="#br0" timeOffset="311">95 491 7776,'13'0'110,"0"0"231,1 0 0,3 0 1,4 0-1,2 0 168,3 0 0,7-6 0,-1-3 0,2-1-160,-3-5 0,5 5 1,-6-1-1,1 1-202,1-1 1,-7 1 0,5-5-1,-3 4-153,-4 3 0,5-5 0,-3 7 0,-2-1-588,-2-1 1,-2 6-1,0-4 594,0 4 0,0 10 0,0 3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1:02.79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77 38 7888,'12'0'399,"-1"3"0,-3 3-190,-3 6 0,3 14 0,-2 3-62,-1 1 1,-1 8 0,0-2 0,2 6 0,-1 0 22,-3-2 0,-2-4 0,0-3 1,0-3-213,0-3 1,0-1 0,0-7 0,2 0-318,4 0 0,-4-7 0,5 1-1099,-5 2 1458,6-7 0,3 0 0,8-8 0</inkml:trace>
  <inkml:trace contextRef="#ctx0" brushRef="#br0" timeOffset="390">475 38 7933,'-2'13'-416,"-4"0"0,-5 1 660,1 3 1,1 2 0,7 0 257,-4 0 0,4 0-328,-5 0-50,5-8 1,11 3-1,3-7 25,5-3 0,2 0 1,0 0-1,2 3-34,4-3 0,-1-2 0,7 0 0,1 2-10,-3 3 0,5 5 0,-7-3 0,1-1 13,-1 1 1,-1 5-1,-10-1 1,-1 4-7,-2 2 1,-9 0-1,2 0 1,-4 0-4,-2 0 1,0 0 0,0 0-288,0 0 1,-6 0 0,-2-3 0,-3-1 0,-4-4-63,-1-3 0,-3 1 0,0-5 0,0 2-189,0-2 1,0-2 0,0-2 0,0-2-59,0-4 1,0-2 0,2-7-1,2 2 487,3-2 0,-1-1 0,-6-12 0,0-1 0</inkml:trace>
  <inkml:trace contextRef="#ctx0" brushRef="#br0" timeOffset="619">475 76 7933,'19'-6'-88,"0"0"115,0-9 1,0 13 0,0-4-1,2 1 259,4-1 0,-1 4 0,5-4 0,1 3-26,-1 3 0,-4 0 0,5-2 1,-3-2-238,-4-2 0,5-1 0,-3 7 0,-2 0 17,-2 0 1,-2 0-1838,0 0 808,0 0 507,-8 9 0,4-5 482,-9 9 0,9-1 0,-5 7 0</inkml:trace>
  <inkml:trace contextRef="#ctx0" brushRef="#br0" timeOffset="1074">1 930 7844,'8'10'0,"3"-1"1,10-7-1,4 2 462,7 2 0,6 1 1,6-7-1,9 0 536,8 0 0,8-9-714,14-3 1,-7-5-1,4 0 1,-5 2-67,3 3 1,-6-1 0,-7-4 0,-1 2-139,-1 3 0,0 7 0,-8-3 1,-2 2-67,-3-1 0,-8 1 0,0 4 1,-6-2-396,-4-3 1,-9 1-1,2 6-913,-4 0 1,-8 2 160,0 5 1,-9 3 0,2 9 1132,-4 0 0,-10 0 0,-3 0 0,-8 0 0</inkml:trace>
  <inkml:trace contextRef="#ctx0" brushRef="#br0" timeOffset="1561">854 1233 8459,'-8'-10'171,"6"3"1,-6 14-1,1 5-43,1 5 0,-9-4 0,2 2 1,-3 4-38,-3 4 1,0 2 0,0-4-1,0 2-5,0 3 0,0-1 0,0-6 0,0 2 69,0 4 1,0-4 0,2 5 92,4-5 0,-1-9-195,7 1 1,1-7-54,6 7 0,2-9 0,4 2 0,7-3 71,4-3 1,8-7 0,3-1-1,1-3-63,5-3 0,2 3 1,2-2-1,0-1 8,0-3 0,-1 4 0,1 0 0,0 1-72,0 1 0,-2 1 1,-4 6-1,-5-3-345,0 3 1,-5 2-1,3 2-1147,-4 0 677,-2 0 0,-9 2-41,-3 4 702,-5-4 210,-2 7 0,-9-9 0,-1 0 0</inkml:trace>
  <inkml:trace contextRef="#ctx0" brushRef="#br0" timeOffset="1840">968 1252 8785,'-10'19'253,"3"0"0,5 0 0,2 0 0,0 2 0,0 4 0,0-1 1,0 5-1,2 1-15,5-1 0,-5 3 0,4 6 0,-4-2-94,-2-5 0,7 5 0,-1-4 0,-2 3-107,-2 3 1,-2-8 0,0-3 0,2-1-339,5-1 0,-5 0 1,4-6-771,-4 0 0,0 0-1045,5 0 2116,-5-8 0,6-3 0,-8-8 0</inkml:trace>
  <inkml:trace contextRef="#ctx0" brushRef="#br0" timeOffset="2701">2334 247 7440,'0'-13'1443,"0"1"-1504,-9 8-898,7-5 634,-6 9 1,8 2-1,2 5 325,4 5 0,-4 5 0,7 2 0</inkml:trace>
  <inkml:trace contextRef="#ctx0" brushRef="#br0" timeOffset="2993">2011 683 7855,'13'0'0,"0"0"388,1 0-237,3 0 0,9 0 0,1 0 0,3 0 117,3 0 1,-3 0-1,1-2 1,3-2-187,2-2 1,-4-1 0,-1 7-1,1 0-123,-3 0 1,-1-6 0,-9 0 0,0 1-324,0 3 1,-1 2-51,1 0 0,-2 2 0,-4 5-954,-7 5 1368,5-3 0,-9 8 0,6-7 0</inkml:trace>
  <inkml:trace contextRef="#ctx0" brushRef="#br0" timeOffset="3918">2315 1025 7782,'-9'-11'314,"7"3"0,-12 10-217,7 4 1,1-2 8,6 9 0,0-7 0,2 5-155,4-3 0,-4 1 1,7-5-25,-1 2 0,-3 1 48,7-7 1,-5 0 0,3-3-35,-1-3 1,-1 4 0,-4-6 19,2-1 0,1 5-68,-7-9 127,0 1 1,0-1 0,-2 2 59,-5 3 0,3 2-35,-8 6 0,5 0 1,-3 2 6,1 4 1,1-4 0,4 7 24,-3-1 0,1-4 33,6 9-95,0-9 1,2 5-1,4-9 0,5 0-31,8 0 0,-6 0 0,-3-2 335,-2-5-241,-1 5 0,-7-15-16,0 5 0,-2 3-40,-5 3 0,5 2 0,-6-1-62,-1-1 1,5 0-80,-8 6 1,5 0-138,-5 0 165,7 8 1,-3-4-580,8 9 1,0-7 669,0 7 0,8-9 0,3 5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1:08.43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55 74 7727,'-11'0'-39,"3"9"1,8-5 32,0 8 0,0-5 0,0 5 83,0 3 1,0-4-164,0 1 1,2-7 128,4 1 1,-1-4-5,7-2 0,-8-2 0,5-2-20,-1-3 1,-6-7-43,5 1 1,-5-4 77,-2-2 1,0 7 35,0-1 1,0 7-1,-2-5 59,-5 3 0,3 1-78,-9 7 1,7 2-63,-6 5 1,5 1-1,-3 7-32,1-2 0,1-1 10,1 7 0,5-6 13,-4-1 1,6-7 5,6 1 1,-1-4-1,7-2 1,-1-2 0,4-2 0,-5-5-31,-2-1 0,1 6 0,-5-5 14,2 1 1,1 3-3,-7-7 1,0 6 90,0-7-36,0 9 15,-9-5-16,-1 9 1,-7 2 0,4 5 22,7 5 0,4-1 5,2 1-117,0-7 61,0 3 1,2-8-20,4 0 1,5-8-39,8-5 0,-2-4 18,-5-2 1,-1 9 0,-7 1 108,2 1-26,1 6 0,-9-13-126,-5 9 0,-3 1-209,-9 12 0,6-3 0,3 9 0,1 1-770,5 3 1046,-7 2 0,9 9 0,-6 1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1:09.65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57 6904,'8'-10'244,"-4"1"1,9 9 0,2 0-55,1 0 0,3 0 0,0 0 0,3 0 11,3 0 1,-2 0 0,9 0 0,1 0-79,3 0 1,2 0 0,0 0 0,0 0-54,0 0 0,-4 0 0,1 0 0,3 0-97,-4 0 0,4 0 0,-6 0 0,1 0-64,-1 0 1,2 0 0,-9 0 0,0 0-55,3 0 0,-14 2 0,5 3 57,-2 1 90,-8 0 13,-1-6-38,-8 0 1,-2 0-1,-4 0 1,-7 0-6,-4 0 0,-2 0 1,0 0-1,0-2 42,0-4 0,0 4 0,-2-5 0,-2 5 31,-2 2 1,-1 0 0,7-2 0,-2-2-1,-4-2 0,2-1 0,-7 7 0,1 0-25,-1 0 1,5 0-1,-4 0 1,1 0 9,5 0 1,0 0-1,0 0 36,-3 0 0,1 0 0,6 0 75,0 0 1,7 0 299,-1 0-244,9 0-160,-5 0 0,11 0 0,5 0-32,5 0 0,12 0 0,3 0 0,2 0-8,5 0 1,2 0 0,2 0 0,0 0-29,0 0 0,0 0 1,0 0-1,0 0 35,-1 0 1,-1 0 0,-2 0 0,-4 0-135,-3 0 0,-2 0 0,-6 2-42,0 5 248,0-5-31,-8 6-31,-3-8 1,-16 0-1,-5 0 1,-4 0 5,-2 0 0,0 0 1,-2 0-1,-2 0-11,-2 0 1,-3 0-1,5 0 1,-2 0 21,2 0 0,-7 0 0,-1 2 0,-3 3-3,2 1 0,-4 0 0,5-6 0,-5 0 34,-2 0 1,6 0 0,3 0 0,-1 0-14,1 0 0,6 0 0,-3 0 0,5 0 54,2 0 1,7 0 60,-1 0-94,9 0-74,-5 0 1,24 0 0,4 0 0,4 0-10,5 0 1,1-6 0,9 0-1,2 1-4,4 3 0,-4 0 0,5-2 0,-5-2 8,-2 1 0,0 3 0,-3 2 1,-1-2-32,-2-4 1,-7 4 0,5-5-1,-3 5-206,-4 2 0,-8 0-470,-2 0 184,-1 0 0,-1 2-73,-5 5 1,-10 3 604,-2 9 0,-9 0 0,4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1:13.25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296 96 7876,'10'-19'0,"-1"6"0,-9 1 0,2 7 0,4-1 0,-2 4 312,9 2 0,-9 8 0,2 5 0,-1 4 86,1 2 0,-4 6 1,4 2-1,-3 1-273,-3-1 0,6 7 0,0-5 1,-2 1-29,-1-5 1,-3 3 0,0-3 0,0-2-151,0-2 1,2-4 0,2-2-475,2-3 163,0 1 0,-6 0 0,0-1-540,0 3 0,0-4-164,0 1 1068,0-7 0,0 11 0,0-5 0</inkml:trace>
  <inkml:trace contextRef="#ctx0" brushRef="#br0" timeOffset="632">770 58 7793,'0'-13'237,"0"1"0,8 7 0,5-1 1,2 2-171,-3-3 1,5 5-1,-4-4 1,4 4 45,2 2 0,0 0 1,0 0-73,0 0 1,0 6 0,-3 3-3,-3 1 0,-5-3 0,-5 5 0,1 3 36,2 2 1,0-5 0,-6 1 0,-2 2-6,-4 2 1,4-5 0,-7 1 11,1 2 0,4-1 1,-7 1-367,3-2 234,2-9 0,6 7-351,0-5 347,0-4 1,2 7 0,2-7 62,2 4 0,9-2-3,-2 9 0,-3-7 122,3 7-74,-9-1 1,11 1-1,-7 0 6,3 1 0,-7 3 0,2 2-9,-4 0 0,-2 0 1,0 0 94,0 0 1,-2 0 0,-2 0-100,-2 0 1,-7-6-1,5-3 1,-3 1-41,-4-1 0,5-5 0,-3 3 1,-2-2 4,-1 1 0,-3-1 0,0-6-400,0 0 0,6 0 0,0 0-876,-1 0 1,-3 0 352,-2 0 911,8 0 0,-6 0 0,7 0 0</inkml:trace>
  <inkml:trace contextRef="#ctx0" brushRef="#br0" timeOffset="1073">11 949 7825,'-8'11'259,"6"-3"1,2-8 0,14 0-1,7 0 84,5 0 0,14 0 0,0-2 0,6-2-69,7-2 1,8-3 0,4 3-1,3-5-70,3 1 1,-3-7 0,-1 6 0,-3-1-116,-10-1 1,3 9 0,-8-5 0,-1 3-126,-4 0 0,-6-1 0,-4 7 0,-4 0-155,-3 0 1,5-6 0,-7 0 0,-2 2-44,-2 2 0,-2 2 0,-2 2-482,-4 4 0,-3-2 0,-6 9-87,3 2 0,-1-5 1,-8 3 802,-4 1 0,-5 3 0,-8 2 0</inkml:trace>
  <inkml:trace contextRef="#ctx0" brushRef="#br0" timeOffset="1568">504 1329 9179,'19'-3'0,"2"-1"196,5-2 0,-3-2 0,8 3 0,3-3 12,2-3 0,2 5 1,0-5-1,0 1-131,0-1 1,-2 7 0,-5-4 0,-3 1-151,-1 1 0,-6 0 1,4 6-13,-4 0 1,-8 2 72,0 4 1,-9 5 0,2 8 0,-4 0 50,-2 0 1,0 6-1,-2 2 203,-4 3-159,4-7 0,-15 11 0,6-7 0,-1 1 11,-1-1 1,0 0 0,-6-3 0,3 3-27,3 2 1,-4-5 0,4 1 0,-1-2-11,1 2 1,-4-4-1,7 5 1,-3-5-95,0-2 1,7-7-1,-4 1-314,1 2 1,1-5-1413,1 3-239,5-9 949,-6 5 1052,16-9 0,3 0 0,8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1:15.68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19 722 7791,'-11'-2'1218,"5"-5"-1054,4 5 1,4-6 0,7 8-1,7 0-31,8 0 0,9 0 1,-1 0-1,4 0-128,2 0 1,6 0 0,0 0-1,-2 0 49,-2 0 1,-4 0 0,-2 0-1,-5 0-365,-1 0 1,-3 6-1,-6 0 1,0-1-337,0-3 0,-8 6 0,-3 3 83,0-1 1,-5 1 563,3-5 0,-12 5 0,-5 8 0</inkml:trace>
  <inkml:trace contextRef="#ctx0" brushRef="#br0" timeOffset="275">152 1101 7797,'2'13'187,"4"-1"0,5-8 1,8 3-25,0-5 0,6-2 1,0 0-1,1 0 261,1 0 1,-4 0 0,9 0 0,-1 0-249,-1 0 1,6 0 0,-7 0 0,3 0-194,-1 0 0,-7-6 0,1-1 1,-4 3-18,-2 2 1,0 2 0,0 0-715,0 0 1,-7 0-1,-1 2 748,-3 4 0,-1 5 0,-7 8 0</inkml:trace>
  <inkml:trace contextRef="#ctx0" brushRef="#br0" timeOffset="1932">1366 39 7827,'0'-13'1264,"0"1"-921,0 7-277,0-3 1,0 16 0,0 5 0,0 6 65,0 6 1,2-2-1,2 7 1,2-1-89,-2 1 0,1-7 0,-1 5 0,2-3-76,-2 0 0,1 0 0,-1-6-121,2 0 0,1 0 0,-7 0-55,0 0 1,0-6-835,0-1 0,2-7-258,4 1 1300,-4-4 0,15-2 0,-7 0 0</inkml:trace>
  <inkml:trace contextRef="#ctx0" brushRef="#br0" timeOffset="2298">1688 1 7672,'-8'10'-89,"5"7"0,-5-4 531,0 4 0,6-5 0,-3 1-246,10 2 1,-1 0 0,8-1 0,3-1-104,2 2 1,2-5-1,0 3 1,0 0-15,0-3 1,6 7 0,0-6-1,-1 1-17,-3 1 1,-4-7-1,-3 5 1,-3-1-5,-3 1 1,5-5 0,-7 7-104,-2 1 1,-1 3 0,-3 2 41,0 0 0,-3-2 0,-1-2 0,-4-3-159,-3 3 1,-1-4 0,-7 1-9,0 3 0,0-6 1,0-3-1,0-4-182,0-2 1,0 0 0,0 0-1810,0 0 2161,0-8 0,-8-3 0,-3-8 0</inkml:trace>
  <inkml:trace contextRef="#ctx0" brushRef="#br0" timeOffset="2533">1650 96 7851,'19'-9'45,"0"-3"0,-2 1 0,-2 1 0,-3 1 417,3 5 0,2 2 0,2 0-242,0-5-214,0 5 1,6-6 0,0 8-1,-1 0 8,-3 0 1,-2 0 0,-3 2 0,-1 2 43,-2 3 0,-1-1 1,5-4-905,-4 4 1,2-2-1174,-9 9 2019,9-9 0,-13 13 0,6-6 0</inkml:trace>
  <inkml:trace contextRef="#ctx0" brushRef="#br0" timeOffset="2880">1271 930 7801,'2'17'212,"4"-4"47,7-7 1,4-4-1,4-2 1,4 0 43,7 0 1,1 0 0,1 0-158,-2 0 0,-1-2 0,9-2 1,3-2-1,1 1-108,-2 3 0,-2 2 0,-4 0 1,-2 0-375,-3 0 1,-8 0 0,3 0-1,-5 0-580,-2 0 0,-3 2 126,-3 5 790,-4 3 0,-9 9 0,0 0 0</inkml:trace>
  <inkml:trace contextRef="#ctx0" brushRef="#br0" timeOffset="3283">1783 1196 7801,'0'12'-305,"0"1"0,-2-7 0,-5 7 373,-5 2 0,1 0 0,-1-1 0,-1-1 252,2 2 0,-3 2 0,5 2-184,-1 0 0,-3-1 0,-4 1 0,2 0-12,3 0 1,5-2 0,-3-2-1,2-2 79,3 1 1,-3-3 77,2 2-365,-1-9 1,9 11 0,5-9 117,5-2 0,5-2 0,2-2 0,0 0 10,0 0 0,2 0 0,4 0 0,7 0-64,4 0 1,2 0-1,0 0 1,0 0-135,0 0 1,-7 0-1,-1 0 1,-3 0-183,-4 0 0,-2 0 0,-2 0-34,0 0 0,-8 2-462,-5 5 832,-4-5 0,-2 15 0,0-7 0</inkml:trace>
  <inkml:trace contextRef="#ctx0" brushRef="#br0" timeOffset="3589">1840 1310 8628,'0'19'236,"0"0"0,6 0 0,0-1 0,1 4-75,1 3 1,-6-4 0,7 6 0,-3-1-33,0-1 0,7 2 0,-7-4 1,1 3-84,1-3 0,-6-2 1,7-2-1,-3 0-331,0 0 0,1-6 1,-5-1-1,2 3-577,2 2 1,3-5-856,-3 1 1717,4-9 0,9-4 0,0-10 0</inkml:trace>
  <inkml:trace contextRef="#ctx0" brushRef="#br0" timeOffset="3897">2333 1006 7794,'19'0'125,"0"0"0,0 0 0,0 0 198,0 0 0,2 2 0,4 2 1,7 5-162,4 1 1,-5 1 0,1 4 0,4-3-115,6 3 1,-9 2-1,5 2 1,-4 0-107,-4 0 0,3 0 0,-7 0 0,-3-2-219,-2-5 1,-4 5 0,-3-6-256,-1-1 0,-7 5 0,5-7-757,-3 3 1289,-1-7 0,-7 5 0,0-9 0</inkml:trace>
  <inkml:trace contextRef="#ctx0" brushRef="#br0" timeOffset="4184">2845 835 7783,'-11'9'0,"1"-5"0,6 9 262,-3 1 1,-5 5-1,3 5 1,1 3 12,-1 3 0,-3-5 1,3 6-39,-1 3-119,6 2 1,-13 2 0,4-2-1,-2-3-56,3-1 0,-5-7 0,6 5 0,-1-3-109,-1-4 0,3-1 0,-5-4 0,4 1-186,3 0 1,-7 0 0,4 0-1608,1 0 67,-7 0 1773,15-8 0,2-11 0,11-11 0</inkml:trace>
  <inkml:trace contextRef="#ctx0" brushRef="#br0" timeOffset="4749">3243 153 7883,'13'0'-55,"0"0"181,-9-9 0,13 7-57,-5-4 1,5-3 0,2 3 0,2 2 0,2 2-71,3 2 1,-1-2 0,-6-3-1,0-1 28,0 2 0,-7 2 0,1 2 0,2 0 33,2 0 1,2 0 0,0 0-2,0 0 0,-7 0 0,-1 2-17,-3 4 1,5-2 0,-5 9 12,3 2 1,-7 2-1,2 2 1,-3 0 48,-3 0 1,0 0-1,0 2 271,0 4-330,0-4 1,0 8 0,0-5 0,0 3 49,0 3 1,-7-7-1,-1 4 1,-1-2-1,1 1 0,-1-1 0,5-6-160,-2 0 0,-2-6 0,3-1 1,-3 1-1095,-3-3 0,7 1-290,-2-5 1449,4-4 0,-7 15 0,-1-6 0</inkml:trace>
  <inkml:trace contextRef="#ctx0" brushRef="#br0" timeOffset="5047">3129 911 7883,'0'11'300,"9"-3"0,4-8 0,3 0 171,3 0 0,7-6 0,1-2 0,3-1-303,3 1 1,5-1 0,4 5 0,3-2-110,-3 1 0,-2 3 1,-2 0-1,-2-2-52,-5-2 1,3-1 0,-7 7 0,1 0-521,-1 0 0,-2 3 1,-6 3-296,0 6 1,-8-1 0,-5 2-869,-4 1 1676,-2 3 0,0 2 0,0 0 0</inkml:trace>
  <inkml:trace contextRef="#ctx0" brushRef="#br0" timeOffset="5299">3376 1348 7863,'0'19'0,"0"-1"204,0 1 1,0 0 0,0 0 0,0 0 108,0 0 1,0 7 0,0-1 0,0-2-248,0-2 1,0-2 0,0 0 0,2 0-306,4 0 0,-1 0 0,5 0-277,-1 0 0,-3 0 0,-4 0-1112,4 0 1628,-3-9 0,13 7 0,-5-6 0</inkml:trace>
  <inkml:trace contextRef="#ctx0" brushRef="#br0" timeOffset="5805">3585 1442 7119,'19'-12'-159,"0"-1"1,-3 7 0,1-7 489,2-2 1,2 1 0,11-1-250,-7 2 1,-4 9 0,-2-2 0,0 4 145,0 2 1,0 0-96,0 0 0,-8 2 0,-5 4 35,-4 7 1,-2-3 0,0 3-70,0 2 1,-2-1 0,-2 1 0,-5-2-23,-1 1 1,4 3 0,-5 2-124,3 0 0,1-6 40,7 0-109,0-1 0,2 5 0,5-4 48,5-7 1,-1-2 0,2 3 0,1 3 37,3 1 1,-4-1 0,-1-4 8,3 7 0,-4-2 0,-1 1 161,-1 3 0,-1-4 0,-4 1 47,3 3 0,-1 2 1,-8 2-112,-4 0 1,1-7-1,-7 1-114,-3 2 0,4-5 0,-1 1 0,-3-1-180,-2 1 0,-2-7 0,0 3 0,0-5-318,0-2 1,-6 0 0,-2 0 534,-3 0 0,7 0 0,-5 0 0</inkml:trace>
  <inkml:trace contextRef="#ctx0" brushRef="#br0" timeOffset="6238">4552 684 7714,'19'0'-281,"0"0"1,0-2 0,0-3 164,0-1 0,0 0 0,0 6 0,0 0-180,0 0 1,0 0 295,0 0 0,0 8 0,0 3 0</inkml:trace>
  <inkml:trace contextRef="#ctx0" brushRef="#br0" timeOffset="6497">4533 1063 7849,'19'0'123,"-6"0"0,-1 0 0,3 0 80,2 0 0,4 0 1,2 0-1,2 0-234,-1 0 0,-3 0 0,-2 0 0,0 0-111,0 0 0,-3 2 0,-1 2-1101,-2 3 1243,-1-1 0,-1 2 0,-3 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8:08:26.84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266 1 7978,'-8'19'149,"-1"-1"0,-5 1 0,1 3 401,-2 3 0,-2 4 0,-2 9 0,0 2-331,0 5 0,3-3 1,1 8-1,4 1-12,3-3 1,2-1 0,6-9-1,0 0-251,0-1 1,2-7-1,6-5 1,9-4-162,6-2 1,2-8-1,-3-5 1,1-4 168,2-2 1,7-2 0,-7-4 0,-2-7 245,-2-4 1,-2-8 0,-2-2 0,-2-1 69,-3 1 1,-7-7-1,1 3 1,-4-3-117,-2 2 1,0 3-1,0 6 1,-2-1-241,-4 7 0,-5 1 1,-8 7-1,0 1-308,0-1 1,-8 5 0,-3 8 0,-1 5-93,-1 1 1,0 3-1,-3 6 1,3 0-369,7 0 844,-5 0 0,9 0 0,-6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1:32.16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399 171 9917,'0'19'273,"6"0"0,1 0 1,-3 0-78,-2 0 0,-2 2 0,0 2 0,0 4 111,0 3 0,0-1-230,0 3 0,0 2 1,0-7-1,0 0 30,0 1 0,-2 3 1,-2-5-1,-3-3-594,3-2 0,2-2 0,2 0-761,0 0 0,0-7-934,0 1 2182,0-9 0,9-4 0,1-10 0</inkml:trace>
  <inkml:trace contextRef="#ctx0" brushRef="#br0" timeOffset="415">854 171 7849,'-17'8'0,"3"3"0,1 1 314,-2 1 0,3 2 0,-3 8 0,-2 4 71,2 3 1,3-5-1,-3 7 1,4-1-160,3-1 1,-5 4 0,7-7 0,2 0-154,2 1 1,2-3 0,2-6 0,4-2-29,7-4 0,6 1 1,4-7-1,4-3-30,3-2 1,-1-2-1,5-2 1,-2-4-64,1-7 1,1 2 0,-2-1-1,-7-3-12,-4-2 1,-2-2 0,-2-2 0,-2-2 10,-3-2 0,-8-3 0,5 5 0,-3-2 98,0 2 0,1 1 0,-7 1 0,0-2 50,0-2 1,-2 0 0,-3 6 0,-3 0-49,-2 0 1,-3 6 0,-6 3 0,0-1-131,0 0 0,0 7 0,-2-2 1,-2 4-147,-3 2 1,-1 2-1,4 4 1,-2 5-136,1-1 0,-3 7 1,2-4-1,2 4 5,1 2 1,6 0-1,1-3 1,4-1-321,3-2 675,2 0 0,6-3 0,0-2 0</inkml:trace>
  <inkml:trace contextRef="#ctx0" brushRef="#br0" timeOffset="790">1347 76 7844,'-12'10'0,"1"-1"313,3-1 1,-5-3-1,5 7 271,-3 3 1,1 2 0,-3 2-326,7 0 1,4 0 0,2 0-2,0 0 0,8-3 0,5-1-219,4-2 0,4-7 1,4 7-1,4 0 0,3-1 14,0 1 1,-7-7-1,4 7 1,1-1 28,-1-1 0,-5 6 0,1-5 0,-6 5 26,-7 2 1,3 0 0,-8 2 0,-3 2-44,-2 3 1,-2-1 0,0-6 0,0 0-88,0 0 1,-9 0-1,-3 0 1,-5-2-318,-2-5 0,0-1 0,-2-7 0,-2 2-32,-3-1 0,-7-5 1,3-5-1,-1-3 50,-1-2 0,3-3 0,-3-6 321,7 0 0,-5-8 0,1-3 0</inkml:trace>
  <inkml:trace contextRef="#ctx0" brushRef="#br0" timeOffset="1000">1234 76 7844,'19'-2'0,"0"-2"0,0-3 0,2-5 0,4 5 0,6 1 0,5-2 0,4 5 0,2-3 0,3 4 0,-3 2 0,4-6 0,-1-1 0,-3 3 867,-2 2 0,-9 2 0,-1 0 0,-3 0-1271,-4 0 0,-2 0-684,-2 0 1,-8 2 1087,-5 5 0,-4 3 0,-2 9 0</inkml:trace>
  <inkml:trace contextRef="#ctx0" brushRef="#br0" timeOffset="1442">1 1214 7891,'0'19'163,"8"-9"1,7-3 0,8-5 715,9-2 0,12-2 0,11-2 0,10-5-105,11-1 1,-28 1 0,3-1-392,2-3 0,2 0 1,1-1-1,1 1 1,6 1-1,1 1-621,0-2 0,0 0 360,-3 1 0,1-1 0,3 1 1,0-1-1,-3 0 0,-2 1 0,1 0 1,-1 3 46,-3 1 1,-1 1-1,37-8 1,-7 9-1,-12 1-143,-11 3 1,-8 2 0,-10 0 0,-14 0-491,-8 0 1,-12 9-1,-5 3-877,-4 5 1,-2 2-1,0 0 1,-2 0 1340,-4 0 0,4-8 0,-7-3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1:41.87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153 57 7714,'-9'11'205,"7"-1"1,-4-3 0,2 3 96,-3 1 0,5 6 0,-4-5 0,4 5 555,2 2-596,0 0 1,0 0 0,2 0-63,4 0 1,5-2 0,8-2 0,0-3-33,0 3 0,2 2 0,2 2 1,2 0-27,-2 0 0,-2 0 0,-2 0 0,-2 0-123,-4 0 0,2 0 1,-7-1-75,3 1 0,-7 0 0,2 0-2,-4 0 1,-8 0-1,-3-2 1,-1-2-75,-5-2 1,-2-7-1,-2 4 1,0-1-120,0-5 0,-6 5 1,0-3-1,2-2-297,2-2 0,-5-2 1,1-2-1,2-2-392,2-2 1,2-9 939,0 2 0,-9-4 0,-1-2 0</inkml:trace>
  <inkml:trace contextRef="#ctx0" brushRef="#br0" timeOffset="250">134 133 7831,'19'-8'272,"-7"3"1,1-5-1,2 2 129,2 3 1,1-3-1,1 2 1,3-1-157,3-1 0,-4 4 1,6-7-1,-1 3-119,-1 3 0,6-3 0,-3 2-348,1 1 112,-5-5 0,3 8 0,-8-5-789,0 5 0,0 2-132,0 0 1,-7 0 1030,1 0 0,-9 9 0,5 1 0</inkml:trace>
  <inkml:trace contextRef="#ctx0" brushRef="#br0" timeOffset="789">797 95 7699,'9'-10'0,"4"1"0,3 3 151,3 0 0,7-7 0,1 5 0,3-1 161,3 1 1,1-5 0,0 7 0,-5 1 240,-1 3 1,3 2 0,-5 0-271,-3 0 0,-4 2 1,-7 5-1,-5 5-67,-5 5 1,-2 2 0,-2 0-1,-3 0-8,-1 0 1,-9 6 0,3 3 0,-7-1-11,-7 1 1,5 5 0,-4-1 0,4 4-31,2 2 0,0 0 1,0-3-1,0-1 1,0-2 1,2-7 0,3 5-1,3-3 172,3-4 0,1-2-120,7-2 1,9-2 0,3-4 0,5-7-29,2-4 1,0 4 0,0 1 0,2-3-50,4-2 1,-1-2-1,5 0 1,-1 0-77,-5 0 1,4 0 0,-2 0 0,1 0-102,1 0 0,-6 0 0,4 0 0,-3 0-13,-3 0 1,-1-6 0,1-1-559,0 3 1,-6 2-2625,0 2-600,-9 0 3828,4 0 0,-16 0 0,-3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1:53.15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39 7877,'19'10'0,"2"-4"0,2-3 1,5-3-25,1 0 0,3-7 1,6 1-1,0 0-277,-1-3 1,-1 7-95,-4-4 1,-1 2 394,-12-3 0,13 5 0,-11-6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1:53.38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96 7878,'12'0'39,"1"0"1,0-2 0,6-3 0,0-3 418,0-3 0,6 1 0,2-5 1,1 5-412,-1 1 0,7 1 0,-3 4 0,3-3-253,-2 3 0,2 2 0,-9 2 0,-2 0 303,-2 0-97,-2 0 0,-8 0 0,-3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2:01.22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266 1 7296,'10'8'723,"-3"-3"-547,-14 7 0,5 1 1,-6 6-1,-1 0-63,-3 0 1,-1 2-1,-2 2 1,-4 4 83,-2 3 1,4-5 0,-8 7-1,4-1 112,2-1 1,0 4-1,0-9 1,2-2 188,5-2 1,-3-2 18,9 0-414,-1 0 1,16-8 0,3-5 0,5-6-8,2-6 1,9-3 0,5-6 0,7 3-87,5-3 0,-1 0 1,-4 1-21,4 1-1,-4 0 1,13 1-1,-9 1 1,-2 3-47,-2 3 1,-2 3-1,-2 2 1,-2 0-201,-3 0 1,-7 0-1,1 0-662,-4 0 0,-4 9-167,-5 3 1,-3-1 103,-9 2 0,-2-9 982,-5 2 0,-12-4 0,-10-2 0</inkml:trace>
  <inkml:trace contextRef="#ctx0" brushRef="#br0" timeOffset="291">361 134 7798,'0'12'29,"0"1"1,0 0 0,0 6 0,0 0 426,0 0 0,0 6 0,0 2 0,0 3-95,0 3 1,0-3 0,0 2 0,0 1-138,0 3 0,0 2 0,2-2 0,2-2 56,2-3 0,1 1 0,-7 4 1,0-5-207,0-5 1,0 1 0,0-2 0,0-2 59,0-2 1,0 1 0,0 1-781,0 2 1,0-6 0,0-6-2346,0 1 2991,8-5 0,-6-1 0,7-8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2:00.37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570 76 7729,'0'-19'230,"0"6"1,0 1 359,0-3 1,-2 7-285,-5 1 1,-3 5 0,-9 2-223,0 0 0,0 0 0,0 0 1,0 2 33,0 5 0,-2 1 1,-2 7-1,0-3-64,6 3 1,-2 4 0,6 4 0,-4 3-115,-2-3 1,2 0 0,3 0-1,3 2 39,3-1 1,-1-3 0,5-2-12,-2 0 1,2-3-1,8-1 1,4-4 51,3-3 0,1-1 0,9-7 1,3 0-11,1 0 0,7-9 1,-5-4-125,2-3 132,-5-12-27,3 7 0,-2-8 1,1 5-68,-3-1 1,-2 0 0,-2 4 0,0-2 34,0-3 0,-9 7 0,-1 7 89,-1-3 1,-4 0 54,9 3 0,-9 1 0,5 7 279,-1-3-40,-6 1-239,7 6 1,-9 9 0,0 3 92,0 5 1,0-4-1,-2-1 1,-3 3-25,-1 2 1,0 2 0,6 0 0,0 2-27,0 4 1,0-2 0,2 7-1,2-1-23,2 1 1,1-5 0,-5 5 0,2-3-80,2-4 1,1-2 0,-5-2 0,2 0-227,2 0 0,1 0 0,-7 0-649,0 0 0,6 0-2183,0 0 1940,1-8 1074,-7-3 0,8 1 0,3 1 0</inkml:trace>
  <inkml:trace contextRef="#ctx0" brushRef="#br0" timeOffset="373">1 1005 8893,'21'11'0,"2"-5"668,2-4-110,9-10 1,4 6-206,13-5 1,3-3 0,5-3 0,3-1 0,1-1-52,-2 2 0,-2 1 0,-2-7 1,-2 0-274,-5 0 0,3 6 0,-9 2 0,-4 1-114,-6-1 0,-5 7 0,-5-2-1582,1 4 0,-8 4-101,-11 4 1,-4 5 1767,-2 8 0,0 0 0,0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2:03.24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1 7779,'0'10'1113,"0"-1"1,2-9-2288,5 0 946,-5 0-146,6 0 0,-2-2 374,1-5 0,7 5 0,-3-6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2:05.12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304 0 8707,'-13'19'440,"3"0"0,-1 2-267,0 4 0,1 3 0,-5 5 0,3-1-184,-3 2 1,4 2 0,-1 2 0,-1-1 109,2 1 0,1 0 0,6 0 0,-3 0-89,3 0 0,2-6 1,2-3-1,2 1 7,4-1 0,3-6 0,6 3 0,-3-5-114,3-2 1,-4-9-1,1-3 1,3-5-41,2-2 1,2-2 0,0-5 161,0-5 0,-2-5 0,-3-2 1,-3 0 48,-3 0 1,1 0 0,-5 0 0,2 0-2,-2 0 1,-4 0 0,-4 0 0,-4 0 61,-3 0 0,1 7 0,-5-1 0,2 0-140,-1 3 1,-3-5 0,-2 9 0,-2 1-74,-5 3 1,5 0 0,-4-2 0,4-2-150,2 1 0,4 5 1,-2 7-513,-4 5 0,-2-3-890,4-3 1629,9-4 0,-7-2 0,6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2:05.52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1 7731,'21'6'0,"5"1"0,-3-1 0,9-6 0,1 0 2,3 0 1,2 0 0,0 2-39,0 4 0,0-4 0,0 5 1,0-5-288,0-2 0,-9 2 0,-4 2-81,-3 3 0,-6 1 404,-3-2 0,-5 5 0,-8 8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2:05.75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57 7738,'19'11'0,"0"-5"127,0-4 1,0-2-1,2 0 1,5 0 216,5 0 0,5-2 0,2-2 0,0-5-127,0-1 0,6 3 0,0-3 1,-1-1-589,-3 1 0,-11 6 1,-1-3-1,-3 5-1435,0 2 1806,0 0 0,-6 0 0,0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8:08:27.08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0 7758,'13'0'331,"0"0"77,1 0 1,3 0 0,2 0 0,0 0-126,0 0 1,-4 0-1,2 0-657,4 0 0,2 0 0,-4 0-432,0 0 0,0 0 543,0 0 263,-9 0 0,7 0 0,-6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2:02.75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247 683 6729,'8'19'0,"3"0"0</inkml:trace>
  <inkml:trace contextRef="#ctx0" brushRef="#br0" timeOffset="282">0 1025 7779,'0'12'315,"0"1"-131,0-9 0,3 5 0,3-9 1,7 0 321,3 0 0,10 0 0,-1 0 0,0 0-241,3 0 1,1-7-1,7 1 1,-2 0-144,-3-3 1,-1 7 0,4-4 0,-5 2-123,-2-3 1,1 5-1,-5-4-984,2 4 0,1 2-61,-7 0 1,-9 8-1,-4 5 373,-3 4 1,-3-5 671,0 1 0,-9 0 0,-1 6 0</inkml:trace>
  <inkml:trace contextRef="#ctx0" brushRef="#br0" timeOffset="905">1176 114 7812,'11'11'277,"-3"-1"0,-8-3 1,2 5-294,5 5 1,-5 2-1,4 2 1,-2 2 226,3 3 1,-5 5 0,4-3 0,-4-1-160,-2 0 1,0-1-1,0-7 1,0 0-523,0 0 0,0 0 0,0 0 212,0 0 1,0-7 257,0 1 0,0-1 0,0 7 0</inkml:trace>
  <inkml:trace contextRef="#ctx0" brushRef="#br0" timeOffset="1266">1575 57 7814,'-2'13'-32,"-5"0"66,-5 1 0,1 1 0,1 0 0,1-2 418,5 1 1,2-3-1,2 1-299,0 3 1,2-4 0,4-1 0,7 1-33,4-1 0,2-5 1,0 3-1,2-2-49,4 1 0,-2 5 0,7-3 0,-3-1-28,-4 1 1,5 3 0,-3-3-1,-2-1-38,-2 1 0,-8 3 1,-3-3-1,-1 1-40,-5 5 0,-2 2 0,-2 2 0,0 0 26,0 0 1,-2 0 0,-4 0 0,-7 0-264,-4 0 1,-8-3 0,-2-1 0,-1-2-175,1 2 1,-7-7 0,2-2 0,-1-4-413,1-2 0,-4 0 857,5 0 0,-5-8 0,-2-3 0</inkml:trace>
  <inkml:trace contextRef="#ctx0" brushRef="#br0" timeOffset="1488">1537 133 7468,'29'-10'-272,"-3"3"1,-12-3-1,-1-1 1,2-1 855,2-1 0,2 7 0,-1-5 0,4 1-294,3-1 1,2 5-1,7-5 1,-2 3-191,1 4 1,-5 1-1,-1 3 1,-2 0-169,1 0 0,-1 0 1,-6 0-281,0 0 0,0 0 0,-2 3 0,-5 3-221,-5 7 0,1-3 0,-2 3 569,-1 1 0,-3 3 0,-2 2 0</inkml:trace>
  <inkml:trace contextRef="#ctx0" brushRef="#br0" timeOffset="1850">968 1025 7729,'8'10'324,"5"-3"-31,4-5 0,10-9 0,5 1 0,6 0 48,6-3 1,6 1-1,14-7 1,3 5-3,1 1 0,5-6 0,-5 3 0,1-3-310,1 2 0,-11-1 0,0 5 0,-9 1-183,-3-1 0,-5-3 0,-8 5 0,-5 3-26,-1 2 1,-3 2-1,-6 0-980,0 0 0,-9 8 0,-3 5-319,-5 4 1479,-2 2 0,-9 8 0,-1 3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2:08.46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417 17 7830,'-10'0'-22,"-7"0"-185,15 0 246,-15-8 0,6 6 0,-8-5 0,0 7 421,1 7 0,-10 1-362,-3 5 0,1 6 0,1-2 0,-1 6 14,1 0 0,5-2 1,-1 0-1,4 2-13,2 2 1,2 3 0,4-5 0,7 2 10,4-1 0,2 3 0,2-2 0,4-4-114,7-6 0,4 2 0,2-7 0,2 1 47,4-5 1,-1-4-1,7-2 1,3 0-137,2 0 0,-5-8 0,1-5 0,-1-4-101,-1-1 1,4-4-1,-9-1 1,-4-2 84,-6 2 0,0 2 0,-7 2 0,0 0 231,1 0 1,-3 0 89,-6 0 1,-8 6-89,-5 1 1,-2 9 0,1 1-4,1 7 0,7 9 0,-5 1 1,1 6-17,-1 4 0,7 9 0,-2-4 0,3 3-31,3 5 0,0-10 1,0 10-1,3-3-30,3 1 1,-2-4 0,7-3 0,-3-1-157,-4-5 1,5 4 0,-3-1 0,0-3-428,3-2 0,-7-2 0,4 0 1,-4 0-201,-2 0 1,0 0 0,0 0 738,0 0 0,-8 0 0,-3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2:08.69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1 133 8297,'18'0'72,"10"-8"0,3-3 0,7-1 229,7-1 0,3 2 1,11-3-1,2 3-295,2 3 0,9-5 1,-4 5-1,-1-1-364,-4 1 0,-6 1 0,-8 7 1,-9 0-308,-7 0 0,-9 7 665,1-1 0,-4 17 0,-2-2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2:09.03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389 1 7811,'-30'19'2,"3"-3"1,2 1-1,-3 0 73,-1 4 1,3 2-1,-3-4 1,1 2 57,5 5 0,-4-3 0,2 6 0,1-1-69,3-5 0,9-2 0,1-2 1,3 0 404,3 0-347,-5 0 1,16-2 0,3-5-32,12-5 0,2-7 1,9-4-1,3-5-81,8-1 1,5 5 0,9-3 0,-2 2-124,-5-1 0,5 1 0,-6 6 0,-1-2-39,-4-4 0,3 3 1,-5-3-1,-4 4-126,-5 2 1,-9 0-1,1 0 1,-4 0-227,-2 0 1,-6 0-1,-3 2 504,-1 4 0,-3 5 0,-6 8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2:09.29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1 8013,'6'12'0,"2"1"0,1 2 126,-1 1 0,1 3 1,-5 2-1,2 3 93,-2 1 0,-1 9 1,-1-3-1,2 5-107,2 2 1,0 2 0,-6 2 0,0 2-28,0-1 1,0-5 0,0-5 0,0-3-20,0-3 1,0 5 0,-2-5 0,-2 1-303,-2-1 0,0-2 0,6-6 0,0 0-700,0 0 0,0-6 936,0-1 0,0-7 0,0 3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2:09.71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0 7726,'32'2'18,"-1"5"1,1 3-1,8 9 1,4 0 176,7 0 0,-3 6 1,3 3-101,1 1 1,3-3 0,2 3-1,-2-1 1,-5-5 55,-5-2 0,-7-2 0,-7-2 0,-5-3-452,-5-1 1,-5 0-1,-3 6-1417,-7 0 1718,-3 0 0,-3 0 0,0-1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2:09.94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399 0 7727,'-9'26'-31,"-1"1"80,-1 3 1,-5-1 0,3 5 0,-4 0 154,-2 6 1,0 4-1,0 9 1,0-3 20,0 3 0,-4-5 1,0 1-1,2-3-39,-2-4 0,-1-2 0,5-2 1,0-2-333,0-4 0,3-5 0,1-8-1329,2 0-109,9 0 1584,-4-8 0,8-3 0,0-8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2:10.58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532 20 7892,'-9'-11'0,"-3"5"94,-5 4 0,-8 4 1,-3 4-1,-3 9 74,-10 8 1,4 7 0,-8 8-1,5 2-24,2 4 0,0 4 0,3 11 0,3 2 27,7 3 0,4 5 0,4-6 1,4-1-189,7-3 0,4-11 1,4-6-1,4-8 13,7-9 1,6-6 0,4-6-1,6-7 29,7-4 0,-2-4 0,12-4 0,-1-9-155,-1-8 1,6 0 0,-5-7 0,-3 1-58,-2-1 1,-9 5-1,-1-5 1,-5 3 167,-8 4 0,0-5 0,-11 3-6,-2 2 0,-4 4 0,-6 6 0,-6 5 116,-5-1 0,-4 7 0,-3-4 1,-3 4-98,-3 2 1,5 0 0,-6 0-1,-3 0-222,-2 0 1,-2 2-1,2 2 1,3 5-70,1 1 1,2-4 0,-3 5 0,1 0-223,-2-1 519,7 3 0,-9 6 0,7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2:10.82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0 7731,'21'7'3,"5"-1"1,3 0-1,11-6 1,5 0-5,5 0 1,1 2 0,4 3 0,6 1 111,4-2 0,-2 0 0,3 1 0,-5 1-162,-7-2 1,-3 5-1,0-3 1,-7 0-232,-4 3 1,-11-5 281,-3 9 0,3-1 0,1 7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2:11.05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39 0 7708,'0'30'0,"-3"-3"0,-1-2 81,-2 1 0,-3 7 0,5-1 0,-2 4 163,2 2 0,2-2 0,2-3 1,0-1-314,0 2 1,0-5-1,0 1 1,0-3-177,0-4 1,2-2 0,2-2 0,2 0-409,-2 0 1,1-6 652,1 0 0,-4-9 0,7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8:06:50.53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1252 7933,'12'-19'141,"1"0"1,2 0 151,2 0 0,2 0 1,2 0-1,4 0 28,7 0 1,-3 7 0,3-1-1,1 0-95,3 3 1,4-7 0,2 6 0,3-1 2,-3-1 0,4 7 1,1-5-1,-1 3-76,0 4 1,1-5 0,-5 3-1,2 2-95,-2 1 1,5 3-1,-3 0 1,-2 0-29,-2 0 1,-2 3 0,0 1-1,0 4 35,0 3 0,0 1 0,0 5 0,0-2-85,0-2 1,-1-1-1,1 7 1,0 0 40,0 0 1,0-6 0,-2-1 0,-2 3-57,-3 2 1,-5-4 0,3-1 0,-1 1-628,-5-2 1,-2 5-522,-2-3 1,-2-2-8,-5 1 1,3-5-221,-9 5 1410,1-8 0,-16 13 0,-1-6 0</inkml:trace>
  <inkml:trace contextRef="#ctx0" brushRef="#br0" timeOffset="583">835 436 7494,'-10'2'-1138,"3"5"1660,5 5 0,-4 5 1,0 2-1,1 2-282,3 5 1,2-5 0,0 6 0,0-2-301,0 1 0,0 5 0,0-5 0,2-3-105,5-2 0,-5-9 0,6-1 0,-1 0-908,-1-1 1073,0-6 0,-6 5 0,0-9 0</inkml:trace>
  <inkml:trace contextRef="#ctx0" brushRef="#br0" timeOffset="823">665 569 8537,'19'0'612,"2"0"1,2 0-440,2 0 1,0 0 0,-6 0-1,2 0-144,5 0 1,-5 0-1,4 0 1,-4 0-236,-2 0 1,0 6 0,0 1-1163,0-3 0,0-2 1368,0-2 0,0 0 0,0 0 0</inkml:trace>
  <inkml:trace contextRef="#ctx0" brushRef="#br0" timeOffset="1139">1328 323 7852,'11'-9'-99,"-3"7"0,-10-6 648,-4 8 0,2 8 0,-9 5-394,-2 4 1,1 4-147,1 4 1,-4-4 0,4 4-1,-3-2 1,-1 1 0,2 1-1,4-2-57,3-2 1,2-2-1,6 0 3,0 0 1,2-2 0,4-2 108,7-3 1,4-7-1,4 1 1,2-4 95,2-2 1,3 0 0,-5 0 0,4 0-96,3 0 0,-7 0 1,4-2-1,-1-4-341,-1-7 0,0 2 1,-6 1-1,-2-1-37,-4 1 0,3 3 0,-5-5 1,2-1-364,-1 3 0,-5-7 676,5 4 0,-8-12 0,5-5 0</inkml:trace>
  <inkml:trace contextRef="#ctx0" brushRef="#br0" timeOffset="1341">1442 209 7971,'0'19'367,"0"0"1,0 2 0,0 2-84,0 2 1,0 9 0,0 0 0,0 6-173,0 4 1,0 0 0,0-6 0,0 0-472,0 0 1,-6 0-1,0-2 1,1-2 358,3-3 0,2 1 0,0 6 0</inkml:trace>
  <inkml:trace contextRef="#ctx0" brushRef="#br0" timeOffset="2074">2391 1366 7785,'10'-19'0,"-1"0"0,-3 0 64,0 0 1,9-6 0,-2-1 0,3 1 142,3-2 0,0 3 0,0-5 0,2-1 5,5 1 1,-3 4 0,8-7 0,3-2-32,2-2 1,2 1 0,0 1 0,2 2-59,4-1 1,-2 3 0,9 1-1,2 1-38,1 5 0,3 2 1,0 2-1,0 0-27,0 0 1,0 6 0,-2 3 0,-3 1 23,-1 5 1,-7 2-1,5 2 1,-3 0-36,-4 0 0,5 0 1,-3 0-1,0 2-10,2 5 1,1-5-1,5 4 1,-1-4-8,2-2 0,-7 8 0,-2 3-64,-4 0 24,-2 5 1,-8-5 0,-5 10-1,-4 2-8,-2 3 0,-2-1 0,-2-6 0,-5 2-200,-1 4 1,-3-4-1,-4 4 1,2-3-604,3-3 1,-1 0 0,-6-1 100,0 1 1,-6-6 0,-3-2 719,-1-3 0,-3 7 0,-6-5 0</inkml:trace>
  <inkml:trace contextRef="#ctx0" brushRef="#br0" timeOffset="2341">3566 0 9665,'0'21'510,"0"5"0,0 5-276,0 5 1,0 2-1,3 0 1,1 0-316,2 0 0,7 0 1,-7 0-1,0-3-397,3-3 1,-7-5 0,4-8-1,-4 0 478,-2 0 0,0 0 0,0 0 0</inkml:trace>
  <inkml:trace contextRef="#ctx0" brushRef="#br0" timeOffset="2564">3320 285 8211,'19'-9'491,"0"7"1,0-6 0,2 1-81,4 1 1,-2 0 0,7 4 531,-3-5-594,7 5-337,-13-6 0,9 8 0,-7 0 0,2 0 0,-2 0 0,-2 0-1477,-2 0 1,0 0 619,0 0 845,-8 0 0,6 8 0,-7 3 0</inkml:trace>
  <inkml:trace contextRef="#ctx0" brushRef="#br0" timeOffset="2900">4135 19 7873,'11'-10'545,"-3"3"1,-10 14 0,-2 5-395,-2 5 0,-7 2 0,5 0 93,-3 0-234,-1 0 0,-7 6 0,2 1 0,2-3-96,2-2 1,9-2 0,-2 0-1,4 0 0,2 0 0,2-3 223,4-3 1,7-4 0,12-7 0,5 2 18,-1 2 1,7 1 0,-5-7 0,3 0 16,-2 0 1,4 0 0,-7 0 0,3 0-213,-1 0 0,-7 0 1,1 0-1,-4 0-625,-2 0 0,0 0-1242,0 0-224,-9 0 2130,-1-9 0,-18-1 0,-1-9 0</inkml:trace>
  <inkml:trace contextRef="#ctx0" brushRef="#br0" timeOffset="3114">4306 57 8082,'0'19'763,"0"0"0,0 0 1,0 0-334,0 0 0,0 8 0,2 3 1,3 1-314,1 1 1,0 0-1,-6 6 1,0-3-410,0-3 0,0 2 1,0-7-1,-2 3-518,-4 3 810,4-5 0,-15 8 0,6-7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8:08:27.31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39 8197,'19'0'1222,"0"0"1,0-3-913,0-3 1,0 4 0,2-4-1,2 1-27,3-1 1,1 4 0,-4-4 0,2 4-670,-1 2 1,-10 0 0,-1 0-1,2 0-1666,2 0 2052,-7 0 0,7 8 0,-6 3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2:11.38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209 0 7708,'-2'19'105,"-5"-2"0,-5-4 1,-5 4-1,-2-5 1,2 7 38,4 7 0,-4-5 0,7 4 0,-1-4 325,5-2 0,4 0 1,2 0-380,0 0 0,15-2 0,4-3 0,4-1-69,4 2 1,-4-5 0,9 3-1,0 2-11,-3 2 1,5 0 0,-9-3 0,0-1-140,3 2 1,-13-5 0,3 3 0,-3 2-3,-4 1 0,-3 3 0,-8 0 0,-2 0-17,-4 0 0,-5 0 1,-8 0-1,-2 0-103,-4 0 1,2-6 0,-9-3 0,-2-1-45,-1-5 0,1-2 0,0-2 0,-2 0-119,3 0 414,-1-8 0,-4-11 0,0-11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2:11.57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1 133 7857,'25'-12'0,"0"-1"0,1-2 403,1-2 0,3 0 0,8 3 0,-3 3-147,-3 3 0,4-1 1,-5 5-1,7-2-186,7 2 0,-5 1 1,2 3-1,-6 0-313,-5 0 1,-6 3 0,5 1 0,-3 4-500,-3 3 742,-12-7 0,14 13 0,-5-7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2:11.86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19 7710,'12'0'-60,"3"0"1,4 0-8,4 0 1,5-6 0,-3 0 62,7 1 1,10 3 0,2 2 0,0 0 0,0 0-141,1 0 1,5 0-1,-8 0 1,-4 2 143,-4 5 0,-2 3 0,6 9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2:12.09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19 8004,'19'11'0,"0"-5"106,0-4 0,2-2 0,3 0 0,3 0 82,2 0 1,3-2-1,8-2 1,2-2-165,3 1 1,5-3 0,-6 2 0,-2 1-394,-1 3 0,-4 2 0,-1 0 369,-4 0 0,4 0 0,-7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2:14.29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527 19 8443,'-8'-10'187,"-5"3"0,2 5 1,-1 4-1,-5 5-135,-6 5 0,2 7 1,-7 7 142,1 5-134,6 5 48,-15 2 1,15 6-51,-4 1 1,1 7-4,-1-1 1,6-3-1,-2 1 1,6-3-1,3-4 1,1-2 402,5-2-400,4-8-45,2-3 1,2-10-1,4-2 1,7-5-41,4-1 1,2-3-103,0-6 1,2 0-94,4 0 1,-2-8 110,9-5 1,-9-6 0,2-4 0,-4-2-11,-2 1 1,0-5 0,0-1 0,-2-1 0,-4 1 82,-7 3 1,-4-5-1,-2 7 1,0 2 236,0 2 1,-8 2 0,-5 0 0,-6 2-1,-6 4 0,2 5 0,-7 8-152,3 0 1,-5 0-134,7 0-50,-9 8 190,5 3-110,-1-1 1,-4 7-1,9-4 1,0 4-341,-3 2 0,14-7 1,-5 1-375,2 2 1,8-5 0,5 1 768,8-3 0,7 7 0,8-4 0</inkml:trace>
  <inkml:trace contextRef="#ctx0" brushRef="#br0" timeOffset="340">944 152 7678,'-19'25'0,"0"1"282,-8-1-174,6 2 1,-9-3 151,5 7 1,4 1-21,-4 6 1,4-2 0,4-3 0,4-3 0,5-1 0,1-1 0,1-1 13,2-4 1,10-8 0,7-2 0,6-1-264,6-1 1,-2-3 0,11-8-1,4 0-79,4 0 12,2 0 0,-6-8 1,0-5-1,0-4 1,0-2-1,-2 0 0,-2-2 57,-3-4 0,-8 2 0,3-7 0,-7 1 74,-7-1 1,3 7-1,-9-4 1,-1 1-60,-3 1 0,-4 0 1,-5 6-1,-8 2-209,-8 4 1,-4 5 0,-9 8 0,0 0-222,-4 0 1,-8 8 0,1 5 0,1 4-1366,0 2 1799,-7 0 0,4 8 0,-7 3 0</inkml:trace>
  <inkml:trace contextRef="#ctx0" brushRef="#br0" timeOffset="966">2101 57 7829,'9'11'0,"5"-3"0,7-1 0,5-1 323,-3-2 0,6-2 0,3-2 1,4 2-389,2 5 1,8-3 0,5 8 64,4 3 0,1 2 0,1 2 0</inkml:trace>
  <inkml:trace contextRef="#ctx0" brushRef="#br0" timeOffset="12790">2974 19 7704,'0'19'898,"0"0"-574,0 0 1,0-6 0,0 2 0,0 4-1,0 4 118,0 0 1,0 6 0,2 1-1,2 2-241,2-1 1,1 1 0,-7 4-1,2-3-126,4-1 0,-4-7 0,4 7 0,-3-1-101,-3-1 0,0 4 1,2-9-1,2-2-911,2-2 0,1-2-2146,-7 0 1199,0-8 1884,0-11 0,8-19 0,3-11 0</inkml:trace>
  <inkml:trace contextRef="#ctx0" brushRef="#br0" timeOffset="13169">3410 133 7854,'-19'19'0,"0"0"415,0 0 1,6 0 0,1 0 0,-3 0-36,-2 0 1,4 6-1,3 3 1,-1-1-127,1 0 0,6 5 0,-3-7 0,5 1-37,2 1 0,0-6 1,0 4-1,2-4-61,5-2 0,-3-2 0,11-2 0,4-2-64,4 1 1,4-5-1,-2-3 1,7-4-128,4-2 1,-5 0 0,1 0 0,0 0-20,-3 0 1,5-8-1,-9-5 1,-2-4 69,-2-2 0,-2 0 1,0 0-1,-2 0 98,-4 0 0,-5-2 0,-8-2 1,0-4-68,0-3 0,0 7 0,-2-4 0,-4 1-63,-7 1 1,-4 0 0,-4 6 0,-2 2-221,-2 4 1,0 3-1,3 6 1,-1-3-229,-2 3 1,-9 2-1,3 4 1,-5 2-333,-2 3 0,0 5 0,2-3 0,5 1 796,5 5 0,-3 2 0,-1 2 0</inkml:trace>
  <inkml:trace contextRef="#ctx0" brushRef="#br0" timeOffset="14783">1949 114 7735,'13'0'417,"0"0"1,1-2-209,3-4 0,4 4 0,3-5 1,3 5 135,3 2-273,1-8 0,7 6 0,-2-5 1,-2 5-8,-3 2 1,-6 0 0,5 0 0,-3 0-129,-3 0 0,-10 0 123,-1 0 1,-11 0-1,0 2-25,-6 5 0,-11-5 1,3 6-1,-5-1-31,-2-1 0,-7 6 1,-1-5-1,0-1 28,-1 3 1,-3-7 0,5 4 0,3-4 5,2-2 0,2 6 0,0 1 1,0-3 171,0-2-156,9-2-4,1 0 1,30 0 0,7-2-56,3-4 0,1-3 0,4-3 0,0 3-35,4 1 1,-5 6-1,-5-7 1,0 3 20,-1 0 1,-6-1 242,2 7-136,-3 0 1,-20 0 0,-9 0 0,-7 2 7,-5 5 0,-2-3 0,-5 6 1,-3-1-7,-1-5 1,-3 4-1,7-1 1,1-3 11,-2-2 0,5-2 1,-3 0-99,4 0 0,2 0-595,0 0-318,9 0 0,3 0 91,14 0 1,-3 0-1,9-2 818,1-4 0,3-5 0,2-8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2:12.63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285 114 7605,'-19'0'-232,"0"0"0,0 2 0,0 4 312,0 7 0,0 6 0,2 4 0,2 3 157,3-3 0,5 4 0,-3-2 0,1-1-136,5-3 0,4 4 1,6 0-1,7 1-18,4 1 0,4-4 1,4 7-1,9-1-7,8 1 1,-2-1 0,5 5 0,-5-3-73,-3 3 1,-1-6 0,-4-3-1,-7-2 6,-4 2 1,-10-4 0,-5 5 0,-6-7-92,-6-7 0,-5 5 0,-10-4 0,-2 2-113,-2-3 1,-9-3 0,5-9-1,-3 0-101,0 0 0,1 0 0,-7-2 1,2-5 294,4-5 0,-12-14 0,4-3 0</inkml:trace>
  <inkml:trace contextRef="#ctx0" brushRef="#br0" timeOffset="205">133 114 7794,'19'-8'383,"8"5"-126,-6-13-51,15 14-186,-6-15 1,8 8 55,0-3 0,0-3 1,-1 9-1,4 1 0,1 1-221,2-2 1,0 4 0,-6-5 0,-2 5-786,-4 2 821,-5 0 1,-8 7-388,0-1 1,-6 2 495,-1-1 0,-8-5 0,5 6 0</inkml:trace>
  <inkml:trace contextRef="#ctx0" brushRef="#br0" timeOffset="523">1024 38 7794,'-8'19'-567,"-3"0"567,-8 0-122,1-8 0,-1 12 191,0-4 1,0 12 0,0-1 0,0 1 0,0 1 0,0 2 0,0 2 119,0 2 1,6-9 0,3-4 11,1-4-140,3-2-67,6 0 0,2-2 0,2-2 0,5-5 0,1 1 0,7-3 145,6 1 0,0-3-154,9-6 1,2 0 25,10 0 1,-2 0 0,9 0 0,-1 0 0,1 0-108,-1 0 0,-7 0 0,1 0 0,-4 0-38,-2 0 1,-7-6-1,-1 0 1,-3 1-450,-3 3 0,-3-4 583,-2 0 0,-9-9 0,7 4 0,-7-8 0</inkml:trace>
  <inkml:trace contextRef="#ctx0" brushRef="#br0" timeOffset="780">1157 38 7764,'0'19'185,"-6"6"0,0 3 1,1 3 168,3 9 1,2 9-1,0 12 1,2 4-91,5 3 0,-3-7 0,6 2 0,1-4-320,-1-2 1,-5-6 0,3-3 0,-2-2 149,1-3 0,-1-10 1,-6-3-1,0-1-835,0 1 1,0-7-1,-2 2 741,-4-4 0,-5-2 0,-8 0 0</inkml:trace>
  <inkml:trace contextRef="#ctx0" brushRef="#br0" timeOffset="1072">0 1271 7906,'19'0'346,"4"0"0,9-2-278,12-4 1,19 1 0,13-5 0,13-1 117,10 1 1,-46 4 0,1-1 0,5-2 0,0-1 0,2 1 0,1 1-61,0 2 1,0 0 0,-1-2 0,0 1 0,1 2 0,-2 1 0,-3 0 0,-2 0-336,-1 0 0,-3 0 0,36-3 1,-15 7-1,-11 0-606,-13 0 1,-8 2-1,-8 5-45,-7 5 860,-12 5 0,-5 11 0,-8 1 0</inkml:trace>
  <inkml:trace contextRef="#ctx0" brushRef="#br0" timeOffset="2430">2371 1100 7755,'19'-2'-87,"0"-2"0,0-4-298,0-3 385,8 7 0,3-5 0,8 9 0</inkml:trace>
  <inkml:trace contextRef="#ctx0" brushRef="#br0" timeOffset="13868">3319 266 7777,'-19'0'681,"7"0"-433,-1 0 1,0 2 0,-5 2 47,-1 2-225,8 9 1,-6-6-1,5 5 1,-3-1 73,2 2 1,-2 2 0,7 2 0,-1 0 10,1-1 0,-5 1 0,7 0 0,2 0-90,2 0 0,2 0 1,0 0-1,0 0-34,0 0 0,2-2 0,2-2 1,5-5-37,1-1 1,3 3-1,6-5 1,0-3-85,0-2 1,6-4-1,0-2 1,-2-5-24,-2-1 1,-2-3-1,0-4 1,0 3 59,0 1 0,-6 0 1,-3-6-1,-1 0 143,-5 0 1,0 0 0,1 0 0,1 0 48,-2 0 0,-2 1 0,-2-1 1,0 0 60,0 0 1,0 0 0,0 0 271,0 0-326,0 8 1,0 5-65,0 12 1,0 7-1,0 10 1,0 4 124,0 3 0,0-5 0,0 7 1,0 2-62,0 1 0,0 3 1,0 0-1,0 0 63,0 0 0,0 0 0,0 0 0,2-2-74,5-5 0,-5 3 1,6-6-1,-1-1-284,-1 0 0,0-1 0,-6-7 0,2-3-837,5-3 0,-5-2-2269,4-5 2450,-4-4 1,-2-2-1,0-13 1,0-3 802,0-3 0,0 0 0,0 0 0</inkml:trace>
  <inkml:trace contextRef="#ctx0" brushRef="#br0" timeOffset="14168">2959 1176 7805,'8'11'490,"-1"-3"1,12-8 0,8 0 61,7 0 1,6 0 0,4 0 0,7 0-172,4 0 1,1-2-1,1-2 1,0-3-182,0 3 1,0 2-1,0 0 1,-2-2-138,-5-2 1,-3-1-1,-12 7 1,-3 0-663,-7 0 0,-4 0-491,-2 0 0,-10 0 1,-7 2 283,-6 5 1,-11 1 0,2 7 0,-4-5 805,-1-1 0,-1 6 0,0-5 0</inkml:trace>
  <inkml:trace contextRef="#ctx0" brushRef="#br0" timeOffset="15665">2143 1176 7704,'19'0'252,"0"-2"0,0-2 0,2-2 10,5 1 1,-1 3 0,9 2 0,2 0-78,-3 0 0,1-6-155,4 0 0,-6-1 1,-3 7-1,-2 0 94,-3 0 1,-10 0-125,-1 0 1,-9 0 1,-4 0-1,-12 0 22,-5 0 1,-2 0 0,0 0 0,0 2-19,0 5 1,0-5 0,-2 4-1,-2-2 7,-3 3 1,1-5 0,6 4-1,0-2 99,0 3 0,0-5 311,0 4-223,9-4 0,3-2-198,14 0 0,3-2 0,11-2 1,2-5-63,3-1 1,7 4 0,-3-5-1,2 0-111,-1 1 0,-8-1 0,3-3-382,-5 1 402,-11 9 1,-3-5-1,-16 11-148,-10 5 0,-2-3 1,-8 9-309,1 1 324,-5-5 0,11 8 0,-5-7 284,0 1 0,6 6 0,-7-7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2:51.23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190 115 8062,'0'-13'0,"-2"0"42,-5-1 1,5 3 0,-4-2 391,4-1 0,0 5 0,-3 1 890,-1-1-56,0 7-1038,6-6 1,0 10 0,0 4 0,2 7-62,4 4 1,3 10 0,5 5-1,-1 4 8,2 1 0,-5 1 0,1 0 0,-3 0-46,-3 0 0,3-2 0,-2-2 0,-2-5-39,-1-1 1,-3-3 0,0-6 0,0 0 20,0 0 0,0 0-2936,0 0 167,0 0 1080,0-9 1142,0-1 0,0-11 0,2-5 434,4-5 0,-4-5 0,7-2 0</inkml:trace>
  <inkml:trace contextRef="#ctx0" brushRef="#br0" timeOffset="400">626 58 7717,'10'0'249,"-3"2"0,-11 4 62,-3 7 0,-1 4 0,4 2 1,-5 0 16,-1-1 0,5 4 0,-3 1 0,2 2-106,-1-2 1,1 5 0,6-3 0,0-2-28,0-2 0,2-2 0,2 0 1,5 0-85,1 0 0,3-8 0,6-3 0,0-2 35,0 1 1,6-1-1,0-6 1,1 0-133,1 0 0,-6-8 0,5-3 0,-5-2-38,-2 1 0,0-1 1,-1-8-1,-1-2 46,-4-2 0,2-1 1,-9 7-1,-2-2 18,-2-4 1,-2 4-1,0-4 1,0 3 30,0 3 1,-2 1-1,-4-1 1,-7 0-45,-4 0 1,-2 0 0,1 2-1,-4 2-94,-3 2 0,4 9 0,-4-2 0,4 4-419,2 2 0,-2 2 1,-3 4-1,-1 9 182,2 8 0,4-2 0,4 7 304,3-1 0,-1 2 0,-6 9 0</inkml:trace>
  <inkml:trace contextRef="#ctx0" brushRef="#br0" timeOffset="808">0 873 7983,'13'0'0,"-1"0"268,3 0 0,8 0 0,5-2 0,1-2 944,5-2-1004,10-9 0,3 6 1,5-5-1,-1 1 391,1-2 1,3-2 0,2 1-1,-2 1-272,-4 2 0,-3 7 0,-6-5 0,2 1-225,-1-1 0,-10 5 1,-3-5-1,-1 3-52,1 4 1,-13-1 0,2 1 0,-3-2-1686,1 2 179,-6 2 1,4 10-1,-9 5-1365,-2 4 2821,-2-7 0,-10 15 0,-3-4 0</inkml:trace>
  <inkml:trace contextRef="#ctx0" brushRef="#br0" timeOffset="1418">455 1006 7797,'-10'0'685,"3"0"1,14 0 0,5 0-315,5 0 0,4 0 0,2 0 0,3 0-30,-3 0 1,4 0-1,1 0 1,-1 0-73,1 0 1,-3 0-281,-6 0 0,-2 2 1,-5 4 11,-5 7 0,-5 4 0,-4 2 0,-3 0-354,-1 0 0,-7 0 0,5 0 216,-3 0 1,1 0 0,-5 0 52,3 0 0,7 0 0,-3-3 0,2-1-87,-1-2 104,1-9 43,6 13 0,8-15 70,5 4 1,4 3-1,2-3 5,0-2 1,-7 5 0,-1-1 0,-1 1-25,1-1 1,-5 5 0,5-5 0,-3 3 23,-3 3 1,3-3-1,-2 2 1,-1 1 18,-3 3 0,-2 2 0,-2 0-16,-5 0 0,3-6 0,-7-1 0,1 1-8,-1-2 1,-1 5 0,-7-5-143,0-1 1,0-1-1,0-9 1,0 0-54,0 0 0,4 0 0,-2 0-681,-4 0 0,-2-2 1,4-2 829,0-3 0,0-7 0,0 3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2:53.75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20 19 7919,'10'0'569,"-1"0"82,-9 0-149,0 0-260,0 9-437,0-7 353,0 6-242,0-8 17,0 0 198,0-8 44,0 6-146,0-15 0,-2 15 45,-5-5 1,3 5-12,-8 2-77,7 9 67,-3-7-93,8 6-495,0-8 0,0 2-1217,0 5 1752,0-5 0,8 6 0,3-8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2:54.06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20 8210,'19'0'329,"0"0"0,2 0 0,2 0-20,3 0 0,1 0 1,-2-3-1,5-1 18,-1-2 0,5 0 1,-9 6-208,-1 0 1,3 0-1,-2 0 1,-2 0-164,-1 0 0,-10 0-176,1 0-824,-9 0 1,4 2-1,-8 4-1081,0 7 2124,0-5 0,0 9 0,0-6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2:54.645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58 1 8043,'-9'11'630,"5"-1"-113,-9-4 0,7-1 467,-7 7-228,9-8-919,-4 5 1,10-9 90,4 0-24,-4 0 99,15 0 0,-13-6-37,9-1 36,-9 1-254,5 6 244,-9 0 1,0 2 0,-2 2-4,-5 3 1,5 1 208,-4-2-40,4-4 91,2 7 1,2-9-121,4 0 1,-2-6 26,9-1 0,-9-1 154,3 1-174,-5 5-274,-2-6-704,0 8-1055,0 0 0,-2 6 1897,-5 1 0,5-1 0,-6-6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8:08:27.69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266 1 7780,'-13'6'0,"0"2"209,-1 3 1,3-5 0,-2 7 0,1 2 194,1 1 0,-3 3 0,7 0 0,1 0-405,-3 0 1,7 0-1,-4 2-75,4 5 1,8-12-1,1 5 1,-1-4 125,2-4 1,3 3 0,6-5 0,-3-1-161,-1 1 1,0-1 0,6-4-108,0 3 1,-7 1 0,1-2 54,2 7 0,-7-2 806,-2 1 0,-6 1-231,-6 6 1,-4-2-1,-9-5 1,0-3-850,0-1 1,-2-6-1,-3 5 1,-3-5-353,-2-2 1,3 0 0,-3 0 787,1 0 0,-5 0 0,3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3:01.94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1 7917,'8'10'181,"7"-3"232,8-5 1,0-2-1,9 0 1,1 0-52,3 0 1,9 0-1,1 0 1,2 0-98,5 0 0,-4 0 1,-1 0-1,-2 0-88,-3 0 1,-3-2 0,-3-3 0,1-1-144,0 2 0,-8 2 0,-5 2 0,-2 0-659,3 0 0,-5 0-520,4 0 1,-6 2-1415,-6 4 2559,-5-4 0,0 15 0,3-6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3:02.63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342 19 7856,'-12'-6'387,"-1"0"-187,-2 1 1,5 3-1,-3 2-25,-2 0 1,-2 0 0,-2 0 0,1 0-103,-1 0 0,2 2 0,2 5 0,2 3 10,-1 1 1,-3 6 0,-2-7 0,2 3 13,4-1 0,-4 1 0,7 6 0,-1 0-52,5 0 0,-2 0 1,1 0-1,3 0 46,2 0 1,4-2-1,2-3-7,3-1 0,7-2 1,-1 3-1,4-3 23,2-3 0,-7-1 0,1-7 0,2 0-40,2 0 1,2-7 0,0-1 0,0-3 16,0-3 1,-7 3 0,1-2 0,-1-1-190,-1-3 1,4-2-1,-7 0 1,1 0 48,-1 0 1,0 0 0,-3 0 106,1 0 0,0 0 0,-4 0 100,5 0 167,-5 0-323,6 9 1,-8 3 0,0 14 85,0 5 0,0 5 1,0 4-1,0 2 26,0 3 1,0 5 0,0-3 0,0 1-7,0 5 1,0 0 0,0-1-1,0-3 60,0-3 0,0 5 0,0-5 18,0 3-132,0-7 1,0 4-1,0-8 1,0 0-128,0 0 1,0 0-180,0 0 0,0-6-1549,0 0 87,0-9 0,0 2 1721,0-12 0,0-5 0,0-8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3:01.10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19 302 7701,'-10'-8'351,"2"3"0,8-7 118,0-3 1,8 4 0,5-1 0,3-1 31,3 3 0,7-7-368,-1 4 1,7-2 0,-5 1-1,0 3-4,1 3 1,3 1-1,-5 7 1,-3 0-85,-2 0 1,-8 0 0,-1 2-53,3 5 0,-7-3 0,-1 11 1,-5 4-135,-2 4 1,-2 9 0,-5-5 0,-5 2 62,-5 5 1,-2 2-1,0 2 1,0 0 57,0 0 0,0-7 0,0-1 0,2-1 3,5 1 0,-3-7 0,9 2 1,-1-4 27,-1-2 0,6 0 58,-5 0 1,12-6-1,3-3 122,3-1 0,1-3 0,7-6 0,0 0-33,0 0 1,0 0-1,0 0 1,0 0-69,0 0 0,0 0 0,0-2-79,0-4 0,0 4 0,0-5-436,0 5 0,-7-4-1814,1 0-811,-9-1 3050,13 7 0,-6-8 0,8-3 0</inkml:trace>
  <inkml:trace contextRef="#ctx0" brushRef="#br0" timeOffset="466">873 74 7899,'11'-19'-352,"-3"7"721,-8-1 1,0 7 0,-2-5-243,-4 3 1,-5 4 0,-8 10 0,2 7 2,5 4 0,-5 4 0,4 4 1,-4 4 64,-2 1 1,0 8 0,2-2 0,5 6-32,5 0 1,-1-4 0,2-4 0,1-3-46,3 3 0,2-7 0,2 1 0,3-3-20,1 0 0,9-2 1,-5-8-1,3-4 6,0-3 1,-1 5 0,7-7 0,0-2-181,0-2 0,0-2 0,0 0 0,0-2 48,0-4 1,-2 2 0,-2-7 0,-5 1-4,-1-1 1,-3 5 0,-4-5-1,2 1 28,3-1 1,-1 5 0,-8-7-14,-5-1 1,5 3 0,-6-2 0,-1 1-108,-3 1 0,1-4 0,-1 7 15,-3-3 1,0 5 0,0-4-111,3 1 0,-1 1 1,-6 4-54,0-3 1,6 1-1,1 6-127,-3 0 1,5 8 0,-3 5 0,-2 4 0,-2 2 396,-2 0 0,0 0 0,0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3:07.06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19 7775,'0'-10'1648,"2"1"-1295,5 9 1,3 0-219,9 0 0,2 0 0,2 0 0,3 0-4,-3 0 0,0 0 0,0 0 0,3 0-90,-3 0 0,-2 0 0,-2 2-167,0 5 0,0-5-352,0 4 0,-2-2 1,-3 0 80,-1 3 1,-7 1 396,7-2 0,-9-3 0,5 5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3:07.41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57 8037,'13'0'0,"-1"0"378,3 0 1,2 0-1,2 0 1,0-2 150,0-4 1,0 4-1,0-4 1,2 3-361,4 3 1,-4 0-1,7-2 1,-3-2 33,0-2 1,0-3-1,-6 5 80,0-2 0,0 0-1330,0 6 0,-6 0-189,0 0 1,-9 2 483,2 4 0,-2-4 0,1 6 752,1 1 0,0-7 0,-6 6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3:08.246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36 8066,'0'-19'672,"0"9"0,0 3 0,0 14-580,0 5 0,0 11 0,0 5 0,0-1 39,0 1 1,0 3 0,2-3 0,3 1-91,1 5 1,2-5-1,-3 1 1,1-3-108,-2-4 0,-2-1 0,-2-3 0,2-3-645,5-3 0,-5 4-858,4-4 644,-4-5 925,7 9 0,-7-15 0,6 6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3:08.636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77 0 7982,'-9'13'6,"-3"-1"0,3-5 1,1 5-1,1 3 129,1 2 1,0 4 0,6 2 0,0 3 189,0-3 0,0 0 0,0 0 0,0 2-174,0-1 1,6-3-1,3-2 1,1-2-32,5-5 1,2 3 0,2-7 0,2 1-2,4-1 0,-4-1 0,4-7 0,-4 0-3,-2 0 1,0-3-1,0-1 1,0-4-33,0-3 0,-2-1 0,-2-7 0,-5 0-39,-1 0 1,-3 0-1,-6 0 1,0 0-69,0 0 1,0 0 0,0 0-1,0 0 39,0 0 1,-2 0 0,-4 0 0,-7 0-125,-4 0 0,-2 2 0,0 2 0,0 5-37,0 2 1,0 1 0,0 7-1,1 0-283,-1 0 1,-3 0 0,-1 2 0,-2 5-203,2 5 0,4 5 0,4 2 630,2 0 0,1 8 0,-7 3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3:08.96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57 7982,'2'11'1066,"4"-5"-504,7-4 0,6-2 1,6-2-1,6-2-225,5-3 0,9-1 0,1 4 0,2-3 149,5 3 1,0-4-1,-1 1 1,-3 3-293,-3 2 0,5 2 0,-9-2 1,-6-2-320,-9-3 1,-6 1-1,-2 6-842,0 0-1097,0 0 1,-2 9-1196,-4 3 3259,-5 5 0,-8-6 0,0-3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3:09.586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20 7982,'0'10'1059,"0"-2"1,8-14-547,5 0 0,4 0 0,2 3-337,0-3 0,0 4 0,0-4 0,0 4 9,0 2 1,-7 0 0,-1 2-87,-3 4 0,-1-2 0,-7 9-153,0 2 1,0-5 0,0 3-109,0 2 1,0 1 0,0 3 167,0 0 1,-7-6-1,1 0-247,2 1 1,2-3 148,2 2 1,0-7-151,0 6 117,0-7 0,0 5 255,0-3 0,0-3-49,0 8 0,0-5 0,0 5 199,0 3 1,6-4-1,0 1-182,-1 3 0,-1-4-104,2 1 1,-4 1 0,7 4-130,-1-5 0,-6 5 90,4-4 0,-3 4 2,-3 2 1,0-7-1,0 1-36,0 2 0,0-5 0,-3 1-19,-3-3 0,-2 7 1,-7-4-1,2 1-14,-1 1 1,3-7-1,-2 5 12,-1-3 0,3-2 0,-2-6-473,-1 0 1,3 0-1212,-2 0 877,1 0 1,1-8 906,5-5 0,12-12 0,5-4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3:09.92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1 7917,'19'2'619,"2"2"-128,4 3 0,-2 7 0,9-1 0,1 4-121,3 2 0,2 0 1,0 2-1,0 2-142,0 2 0,0 1 0,-2-7 0,-5 0-140,-5 0 1,-5 0-1,-2-3 1,-2-1 106,-5-2 0,3-1-2398,-9 7 1200,1-8 0,-7 6-310,0-5 1313,0-3 0,-9-1 0,-1-8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8:08:27.89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38 7780,'19'0'-6,"0"0"0,2-2 0,2-2 0,3-2 537,-3 2 0,6-1 1,1 1-1,-1-2-493,-3 2 1,-5 1 0,-2 3 0,0 0-282,-1 0 0,1 0-361,0 0 604,0 0 0,0 0 0,0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3:10.17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323 1 7697,'-19'2'52,"0"4"0,6-1 0,1 7 1,-3 3 659,-2 2 1,4 8 0,1 0 127,-3-1-720,7 5 0,-9-6 0,4 7 1,-2-1 21,3 1 1,-3-7 0,6 4 0,1-1-52,0-1 1,-7 2 0,4-3 0,-1 1-343,-1-2 0,9-8 1,-3-3-1,3 1-2317,-2-2 397,4 5 2171,-7-13 0,18 5 0,1-8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3:10.855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320 55 7865,'-2'-17'12,"-4"3"228,-7 1 1,3 9 0,-3-3-1,-2 7 23,-1 7 1,-3-3 0,-2 9-1,-3 1-75,-1 3 0,0 2 1,6 0-1,0 0-35,0 0 0,0 0 0,2 0 0,4 0-72,7 0 1,-2 0-1,1 0-80,3 0 0,10-2 0,7-2 0,4-5 20,2-2 1,2 5 0,2-7 0,2-1-39,-1-3 0,3-2 0,-2-2 0,1-3-139,1-1 1,-6-9 0,4 3 0,-4-3 23,-2 2 1,0-4 0,-2 5 0,-2-7 186,-2-6 1,-7 4 0,4-5-11,-1 5 1,-3 2 0,-6 0 1262,0 0-968,0 0 0,-2 2-184,-4 5 0,4 5-77,-5 14 1,-1 3 0,2 9-1,1 2 1,3 3 145,2 1 1,0 2-1,0-4 1,0 5-91,0 1 1,0 3 0,0 4 0,0-3-72,0-1 1,0-2-1,0 3-208,0-1 132,0-9 1,0 11 0,0-9 0,0-2-88,0-2 0,0 5 1,0-1-1,0-2-1538,0-2 0,7-2 219,-1 0 556,0 0 1,-6-6 861,0-1 0,-8-7 0,-3 3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3:11.15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0 209 8249,'19'-2'0,"0"-3"402,0-1 1,2-9 0,5 5 0,5-3 95,5 0 0,4 3 1,2-5-1,5 2-41,1-1 1,-4 3-1,5-1 1,-5-1-289,-8 2 1,6-3 0,-8 7 0,-3 1-136,-1-2 0,-5 5-1009,-6-3 445,0 4 1,-6 2-478,-1 0 1,-7 2-1,1 4 93,-4 7 1,-4 2 0,-2 0 913,-3-3 0,-16 1 0,2 6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3:11.58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55 93 7865,'19'-17'509,"0"3"-142,0 1 0,-4 7 1,2-5-1,4 3 34,0 3 1,0-3-1,-2 2-215,0 1 1,-9 5 0,-3 7-35,-5 5 0,-2 5 1,0 2-1,-2 0-253,-5 0 0,-3 6 0,-9 3 0,0-1-33,0 1 1,0 3 0,-2-5 0,-2-3 92,-3-2 1,3 4-1,8 0 1,3-1 108,-3-3 0,7-9 1,-1 1 78,1 2 1,6 2 206,-5 1 0,11-5 0,5-2-114,1-3 0,3-2 0,6-6 1,2 0-67,4 0 0,-1 0 1,5 0-1,-2 0-131,-3 0 0,3 0 0,-2-2 1,-2-2-124,-1-2 1,-10-1 0,1 5-840,2-4 0,-5 4-808,3-4 0,-9 1 1727,2-1 0,5-4 0,-1-9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3:12.01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247 1 8054,'-13'6'1002,"0"5"0,-1 3-674,-3 7 1,-4 11-1,-2 0 1,-3 3 1,3 3 1,2 0 0,2 0 0,2 2 21,5 5 1,-3-8 0,9 3 0,1-6-168,3 0 0,2-5 1,0 1-1,2-3-125,5-3 0,1-3 1,9-2-1,0 0 44,4-1 1,2-1 0,-4-4 0,0-7-368,0-4 0,0-2 1,0 0-1,0 0 110,0 0 1,0 0 0,0-2 0,0-4 95,0-7 1,-7-4-1,-1-1 1,-1-1 25,1 0 0,-7 0 0,2 0 0,-3 0-15,-3 0 0,0-7 0,-3 1-58,-3 2 0,-2 2 0,-7 4 0,2 2-123,-1 3 0,3 7 0,-2-3 0,-1 2-369,-3-1 0,-2 1 0,0 6 0,0 0-237,0 0 0,0 0 0,0-2-395,0-4 1228,8 3 0,-5-5 0,5 8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3:12.306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19 9736,'13'-2'871,"-1"-2"-715,3-3 1,2 1 0,2 6 0,2 0-239,4 0 0,-4 0 0,5 0 0,-5 0-391,-2 0 0,2 0-663,4 0 697,-4 0 1,6 0 438,-8 0 0,-8 9 0,-3 1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3:12.555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19 7865,'2'11'147,"4"-5"315,7-4 1,4-2 0,2 0-1,0 0-56,0 0 1,0-2 0,0-2-1,0-2-240,0 1 1,-2 1-1,-3 0 1,-1-2-270,2 2 1,-5 1 102,3 3 0,0 0 0,6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3:13.42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456 1 7976,'-13'0'0,"0"0"0,-1 0 0,-3 2 0,-2 2 0,-2 2 0,-5-2 0,-1 5 0,-5-1 0,5 1 0,0-1 0,3 5 0,-5-5 0,2 3 0,3 4 0,1 1 0,2 3 0,0 0 470,4 0 0,5-6 0,-1 0 0,7 1-80,3 3 0,3-4-273,0 0 0,9-3 0,6 3 0,6-7-36,4-4 0,7-2 0,-5-2 0,3-2-90,3-3 1,-3-7-1,1 1 1,1-4-29,-3-2 0,1 7 1,-7-1-1,0-2 14,-6-2 1,2-2-1,-8 0 292,-1 0-83,-1 9 1,-7-7 274,4 4-168,-4-3 0,5-1-212,-14 4 1,3 13 0,-7 13 23,3 4 1,-5 2 0,5-1 0,0 1 6,-1 0 0,1 7 0,3 1 0,-1 0-66,2 1 0,2 6 0,2-5 0,0 3-133,0-1 0,-6-7 1,-1 1-1,3-4-260,2-2 1,2 0 0,0 0-82,0 0 1,0 0-1110,0 0 1,0-7 1536,0 1 0,8-9 0,3 5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3:13.79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228 0 7950,'-2'11'6,"-5"-3"1,-5 1 344,-5 4 0,-2 3 0,-2 3 0,-2 0 175,-3 0 0,1 7 1,6 1-1,2 0-213,5 1 0,-3-1 1,9-4-1,1 3-102,3-3 0,4-2 1,5-2-1,5 0-21,5 0 0,2-2 0,2-5 0,2-3-21,3-1 0,5-6 0,-3 5 0,1-5-146,5-2 1,0-2 0,-1-5-1,-3-3 12,-3-1 1,5-6 0,-7 5 0,-2-5 17,-2-2 1,-8-6 0,-2-1 0,-1 3 20,1 2 1,-7 2 0,2 0 0,-4-2-147,-2-4 1,-8 4-1,-5-3 1,-6 8-285,-6 3 0,4 9 0,-6-3 0,-1 5-453,-3 2 0,-3 0 1,0 2-1,5 3-235,1 1 0,-5 15 1044,1-2 0,-4 4 0,-2-4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3:14.09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0 114 8354,'21'0'0,"3"0"1184,1 0 1,17-2-1,2-4 800,9-7-1506,12 4 0,3-5 0,8 7 0,-3 1 220,-3-2 1,2 3-1,-9-5-510,-2 1 0,-8 3 0,-5 6 1,-2-2-1,-3-2-139,-3-3 1,-2 1 0,-3 6 0,-3 0-832,-7 0 0,-4 0-1840,-2 0 1,-8 2-842,-5 5 2226,-4-5 1237,-2 15 0,0-15 0,0 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8:08:28.27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169 1 8595,'-7'12'0,"-1"-1"202,-3-3 1,5 7 0,-7-2 0,1 3-331,1 3 1,-6 0 0,5 0 34,-5 0 0,0 0 0,4 0 1,7 0 107,4 0 0,-4-6 0,-1-1 8,3 3 1,4-6 0,4-1 0,5-2 231,1 1 1,3-1-1,8-6 1,2 0 17,3 0 1,7 0-1,-3-2 1,1-2-104,1-3 1,0-1 0,3 4 0,-1-5-143,-2-1 0,-7 6 0,7-3 0,-1 5-214,-1 2 0,-3-6 1,-8-1-1515,0 3-355,0 2 1133,-8 2 922,-3 0 0,0-8 0,3-3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3:17.93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95 8712,'9'-10'737,"-7"-1"0,6 7-453,1-2 1,-5-1 0,9 7 0,1 0-16,3 0 1,2 0-1,0 0-76,0 0 0,9 0 1,1-2-1,3-2-68,-1-2 0,-5-1 0,5 7 1,1 0-157,-3 0 0,1 0 0,-7 0 0,2 0-254,-2 0 1,-8 0-288,-2 0 388,-1 0 0,-3 2 0,-9 5 235,-11 5 0,1-1 0,-3 2 0,-2 1 69,-1 3 0,-3 2 1,0 2-1,0 2-7,0 3 0,6 1 0,0-4 0,1 5-25,1 1 0,-4-6 0,9 3 0,0-5-120,-3-2 0,7 0 0,-4 0-497,4 0 1,2-7-1511,0 1 1371,0-9 0,2 5 0,2-12 668,2-3 0,9-13 0,-4-10 0</inkml:trace>
  <inkml:trace contextRef="#ctx0" brushRef="#br0" timeOffset="602">816 38 8648,'-9'-10'409,"5"1"1,-8 9 0,-3 3-228,-2 3 1,-2-2 0,0 9 0,0 1-57,0 3 1,0-4 0,2 0 0,5 1 100,5 3 1,-1 2 0,2 0-262,1 0 1,10-6 0,3-1 0,3 3 162,3 2 0,5-4 1,4-1-1,5 3-21,1 2 1,1-4-1,4-3 1,-5 1-15,-2-1 0,5 1 0,-7 3 0,-1-3-24,-3-3 0,-2 5 0,-3-5-94,-3 3 1,2 2 24,-9 6 0,-8 0 1,-11-3 28,-3-3 0,-3-4 1,-2-9-1,-3 0 0,-1 0 1,-2 0 0,3 0 0,-3 0-85,-2 0 1,5-7 0,-3-1-35,0-3 0,6 5 0,-5-5 0,5 1 39,2-1 0,7 7 0,1-4 29,3-1 0,1 5 0,9-9 0,5 1 34,5 1 1,7-6-1,5 5 1,3-5 26,2-2 0,3-6 0,6-1 1,0 3-62,0 2 1,0-4 0,-2-1 0,-3 3-2,-1 2 0,-9 2 1,2 2-1,-6 3 193,-6 1 0,-5 7 1,-8-7-83,0-2 1,-2 5 0,-4-1 87,-7 3 1,-10 1 0,-2 7 0,0 0-206,-3 0 1,5 0 0,-6 0 0,1 0-455,5 0 1,2 0-1,2 0 1,0 3-367,0 3 0,6-2 0,3 9 1,-1 1 846,1 3 0,5 2 0,-3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3:23.67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19 10922,'25'0'577,"2"0"0,3 0 12,3 0 0,3 0 0,4 0 1,5-2-280,5-4 1,-1 4-1,-1-5 1,-2 5-219,-3 2 1,-3 0 0,-2 0 0,0 0 106,-1 0 0,-7 0 0,-5 0 0,-4 0-1805,-2 0-2402,0 0 1955,0 0 0,-10 9 2053,-9 3 0,-9 5 0,-10 2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3:23.93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38 7987,'21'0'-2,"3"0"1,1 0 1,9 0-1,-1 0 1733,9 0-1181,-1 0 0,11 0 0,-5 0 0,-1 0 534,0 0 1,-1-6 0,-10 0 0,-1 2-586,-2 1 0,-9 1 0,2-2 0,-4-2-167,-2 2 0,0 1-644,0 3 1,-6 0-4250,-1 0 4560,-7 0 0,3 9 0,-8 1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3:28.23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103 57 8732,'21'0'295,"5"0"0,3 0 1,11 0-1,2 0-13,3 0 0,14 0 0,-2 0 0,4 0-125,4 0 0,-8 0 0,2 0 0,-6 0-90,-1 0 1,-5 0-1,-5 0 1,-6 0-175,-5 0 0,-14 0-227,2 0 146,-4 0 1,-13 0-1,-10 0 133,-14 0 1,-1 0-1,-6 0 1,-1 0 22,1 0 0,-3 0 0,-6 0 1,-2 0 3,-4 0 1,4 0 0,-6 0 0,1 0-22,1 0 0,-7 0 0,5 0 1,-2 0 47,-5 0 0,7 0 0,1 0 0,5 2 43,2 5 1,3-5-1,3 4 1,7-4 161,4-2 1,8 0-153,0 0 0,11 0 73,2 0 0,11 0 0,14 0 38,7 0 1,6 0 0,6 0 0,8 0 0,7 0-57,5 0 1,-1-6 0,-4 0 0,2 1-44,2 3 1,-6 2 0,-6 0 0,-3 0 48,-6 0 1,0 0-1,-16 0-544,-3 0 337,-10 0 1,-7 0-1,-12 0 103,-7 0 0,-6 0 1,-4 2-1,-5 3-5,-1 1 1,-9 0-1,-6-6 1,-1 0 23,-1 0 1,6 0-1,-6 0 1,1 0-15,1 0 1,0 0-1,8 0 1,5 0 138,5 0 0,5 0 98,2 0-223,9 0 0,3 0 1,16-2-1,8-2-46,6-2 0,13-7 0,-1 7 0,12-1 1,8-1 1,-9 6-1,9-5 1,-5 5-21,-1 2 1,-1-2 0,3-2 0,-9-2 22,-8 1 1,-7 3 0,-8 2 14,0 0 26,-8 0 1,-5 0-1,-12 0 1,-7 0 4,-4 0 0,-8 7 1,-3-1-1,-1-2-36,-5-2 1,-2 5 0,-2-1-379,0-2 268,9-2 0,-7-2 0,7 2 0,-3 3-224,0 1 1,9 0 0,-2-6-561,4 0 1,8 2-1318,1 5 2215,7-5 0,5 15 0,11-7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3:26.56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28 38 8145,'19'0'238,"0"0"1,0 0 0,2 0 0,2 0-33,2 0 0,9 0 0,-3 0 1,5 0 137,2 0 1,0 0-246,0 0 1,2 2 0,0 2-1,2 3-12,0-3 1,-8-2-1,6-2 1,-8 0-114,-5 0 0,-2 2 0,-6 2 1,0 3 123,0-3 0,0-2-467,0-2 234,-8 0 84,-3 0 1,-23 0 0,-3 0-6,-4 0 0,-1 0 0,0 0 0,-4 0 45,-3 0 0,5 0 0,-7 0 1,-1 0-3,-3 0 1,-2-2-1,0-2 1,0-3 17,0 3 0,0 2 1,0 2-1,0 0 7,0 0 1,7 0-1,-1 0 1,0 0 67,3 0 1,2 0 0,8 0 382,0 0 1,6 0-42,0 0 0,11 0-334,2 0 1,9 0 0,10-2 1,0-4 0,8 3 0,7-3 0,6 4 0,4 2-42,-2 0 1,5 0-1,-1 0 1,0 0-71,1 0 0,3 0 0,-6 0 1,-4 0-143,-6 0 1,0-6 0,-9-1-730,-2 3 429,-2 2 1,-10 4-2197,-5 5 2660,-4 3 0,-2 1 0,0-3 0</inkml:trace>
  <inkml:trace contextRef="#ctx0" brushRef="#br0" timeOffset="733">47 57 7791,'-11'-2'187,"5"-4"0,6 3 0,6-3-24,7 4 1,4 0 0,4-2 0,4-3 70,7 3 0,3 2 0,5 0 1,5-2-35,5-3 1,-1 1 0,1 6 0,3 0-14,2 0 0,0 0 0,-3 0 0,-3 0-228,-3 0 0,-8 6 0,-9 1 0,-1-1 38,-5 3 0,-8-7 1,-5 6-589,-1 0 522,-3-5 0,-8 11 1,-4-7 52,-7-3 0,-4 4 1,-2-1-1,-2-3 15,-4-2 1,2-2-1,-9 0 1,-2 0 11,-1 0 0,-3 0 0,2 0 0,2 0-9,2 0 0,1 0 1,-7 0-1,0 0 19,0 0 1,9 0 0,1 0 32,1 0 1,6 0 0,-3-2 0,8-2 129,3-3 0,9-1-66,-3 2 1,5 1-1,4-5-59,5 1 1,3 3 0,11 4-1,5-2-15,5-3 0,11 1 0,3 6 0,-1 0-4,2 0 0,-4 0 0,7 0 0,-3 0-248,-4 0 1,5 0 0,-3 0 0,-4 0-385,-6 0 0,2 2 0,-7 2 0,1 3-1764,-5-3 2356,4 6 0,-8-7 0,7 5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3:29.49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20 7535,'0'-11'1277,"2"3"0,2 10-991,3 4 1,5 5-1,-3 8 1,1 2-14,5 4 0,-6 4 0,-1 9 0,-2 0 12,1 0 0,1 0 0,-4 0 1,3 2-121,-3 4 1,-2-6-1,-2 2 1,0-8-144,0-5 1,0 5-1,0-7 1,-2 1-257,-4 1 0,3-6 0,-3 4 1,2-4-826,-2-2 1,3 0-333,-3 0 1,6-8-592,6-5 1982,5-4 0,8-10 0,0-3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3:29.85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247 1 7769,'-21'12'0,"-2"-1"0,-3-1 329,3 1 1,-4 2-1,1 3 1,3 1 14,2 2 0,2-10 1,2 10-1,5-3-136,5 1 1,5 2-1,4 0 1,7 0 2,10 0 0,2-2 0,10-2 0,3-3 29,2 3 1,8 0 0,3 0 0,1-3-31,5 3 0,-7-4 1,-4 1-1,-6 3-72,-4 2 1,-15-4-1,-1-1 1,-5 3-41,-7 2 0,-2 2 1,-2 0-111,0 0 1,-8 0-1,-5 0 1,-4 0-277,-2 0 1,-2-7 0,-2-1 0,-4-1 95,-3 1 0,5-7 0,-5 2 1,1-4-701,-1-2 1,5-6 0,-4-2-841,1-3 1304,3 7 0,4-13 1,-2 2 427,-3-8 0,-7 2 0,3-6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3:30.06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76 7939,'19'-2'0,"2"-2"0,4-2 0,3-9 0,8 5 0,-1-1 683,6 5 0,7-3 0,-2 3 0,3 2-228,4 2 0,-5 2 0,0 0 0,-1 0-340,-5 0 0,-2 0 1,-2 0-1,-2 0-394,-5 0 0,3 0 0,-9 0 0,-1 2-296,-3 4 1,-9-4 0,-1 7 0,-3-1-849,-4 5 1423,-1 3 0,-12 3 0,-1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3:30.40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77 8054,'18'0'874,"4"0"0,3-2-151,6-5 1,14 3 0,5-6 0,7 1-158,6 5 1,-1 2 0,7 0 0,3-3-19,1-1 1,3 0 0,0 4 0,0-2-295,0-3 1,-11 1-1,-6 6 1,-6 0-278,0 0 1,-7 0-1,-2 0 1,-6 0-268,-6 0 1,2 0-1,-9 0 1,-2 0-148,-2 0 0,-2 2-2591,0 4 0,-8 5 3028,-5 8 0,-12 0 0,-5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3:30.67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0 7981,'0'19'1081,"0"-6"0,0-1-310,0 3 0,0 2 1,0 2-338,0 0 1,0 6 0,0 3-1,0-1 1,2 3-137,4-1 0,-4 1 0,4 3 0,-3-3-363,-3-3 1,0 1 0,0-5 0,0 2-386,0-2 0,0 0 0,0 1-536,0 1 1,0 0 0,0-6 0,0 0-282,0 0 1,0-6 1266,0-1 0,8-7 0,3 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8:08:28.47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76 1 8075,'0'12'2491,"0"1"-2187,0 2 1,0 4-1,0 6 1,0 6-1,0 5-351,0 2 1,-2-6 0,-2-1 0,-4 3-807,-3 2 0,5-4 853,-7-1 0,1-8 0,-7 5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3:31.17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76 8584,'19'-8'0,"0"-5"420,0-4 0,0 7 0,0 1 0,2 3-151,4-1 0,-4 1 1,7 6-1,-3 0 131,0 0 1,0 0-1,-6 0-121,0 0 0,0 0 0,-2 2-181,-4 5 1,-5-3-1,-8 8 1,0 3 0,-2-4 0,-4 1 0,-5 3 0,-1 2-71,-1 2 0,-4 0 0,-6 0 1,2-2-100,-2-5 1,-1 5 0,6-4-60,-1 4 0,6-7 0,2-1 83,3-1 0,2-4 42,6 9 0,2-9 0,4 3 0,7-5 86,4-2 0,8 0 0,0 2 0,-2 2-6,-2 2 1,-2 3-1,0-5 1,0 2 130,0-1 0,0 3 1,-2 0-111,-4 3 0,-5 2 1,-8 6-1,0-1 75,0 1 1,0-6 0,0 0 0,-2 1-20,-4 3 0,-5 2 0,-8-2 1,2-2-93,5-2 0,-5-3 0,4 5-192,-4-3 0,-2-5 0,0 3-198,0-1 0,0-3 1,1-6-845,-1 0 0,0 0 0,0 0 1174,0 0 0,0-17 0,0-4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3:42.42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342 150 7519,'-10'-8'-1430,"-5"4"1393,8-9 0,1 0 114,6-6 33,0 9 1,0-1 35,0 5 1,-6 2-19,0-9 0,-1 7 344,7-7 170,0 9-254,0-4 1,2 8-205,5 0 0,-3 2 0,6 4-24,-1 7 1,-3 3 0,-4 6 0,2 1 97,3 2 1,-1 9-1,-6-3 1,2 5-93,5 2 0,-5 0 0,4-2 0,-4-2-20,-2-3 1,0-1 0,0 3 0,-2-3-23,-4-3 0,4-1 1,-5-7-1,5 0-329,2 0 0,0-7-1165,0 1 423,0-9 1,0 2 604,0-12 0,2 2 1,2-9 341,3-2 0,7-1 0,-3-3 0</inkml:trace>
  <inkml:trace contextRef="#ctx0" brushRef="#br0" timeOffset="617">589 93 7552,'19'-10'0,"0"1"300,0 1 0,2 4 0,2-7-216,2 3 1,2-1 0,-3 5 0,3-2 0,0 2 88,1 2 0,-3-5 1,-6 1-207,0 2 1,-8 4 0,-5 6 77,-4 7 1,-2 4-1,-2 1 1,-4 1 25,-7 0 0,-4 3 1,-2 1-1,0 2-7,0-2 1,0-4 0,0-4-1,2-2-23,5 1 1,-3-3 0,7-1 0,-1 1-90,1-1 0,1-3-145,7 5 0,3 1 171,3 6 0,4-8 0,9-5 0,0-2 6,0 2 1,0-4-1,0 5 1,0-3 197,0 2 1,0-1 0,0 5 57,0-1 1,-6 5-104,-1-1 1,-7 4 0,1 2-16,-4 0 1,-4 0 0,-2 0-65,-3 0 1,-1-7-1,2-1-68,-7-3 0,-4 5 1,-2-7-1,0 1-441,0 1 0,0-6 0,0 4-106,0-4 0,0-2 1,0 0-1,0 0 100,0 0 0,7 0 0,-1 0 457,-2 0 0,-1 0 0,-3 0 0</inkml:trace>
  <inkml:trace contextRef="#ctx0" brushRef="#br0" timeOffset="1003">1 947 8017,'2'10'68,"6"-3"0,11-7 396,11-7 1,6 3-1,1-6 1,6-1 19,7 1 0,-3 3 1,14-5-1,2-1-219,2 2 1,-2-5 0,3 5 0,-5 1-146,-6 3 1,-5-1 0,-1 1 0,-9 3-7,-7 2 0,-9 2 0,1 0-1001,-4 0 0,-10 9 0,-5 3-528,-4 5 1,-2 2 0,0 0 1414,0 0 0,0 8 0,0 3 0</inkml:trace>
  <inkml:trace contextRef="#ctx0" brushRef="#br0" timeOffset="1495">456 1175 8602,'-17'18'51,"4"1"0,-3 0 0,5 0-14,0 0 1,-5 0-1,5 0 1,-2 0 22,1 0 1,-1 0 0,-4 0 0,3 0 54,1 0 1,7 0 0,-5 0 45,3 0 1,-1-6-112,3-1 56,4-8 0,2 5 18,12-9 1,5 0-1,2 0 1,0 0-21,0 0 0,2-2 0,2-2 1,3-5-1,-3-1 0,4 5 1,-1-3-67,-3 0 0,4 5 0,-2-3 0,-1 2 0,-3 0-184,-2-3 0,0 1 0,0 6-68,0 0 1,-7 2-937,1 4 1,-9-1-898,2 7 2047,-4 1 0,7-2 0,1-3 0</inkml:trace>
  <inkml:trace contextRef="#ctx0" brushRef="#br0" timeOffset="1778">532 1193 9852,'0'19'665,"0"0"-527,0 0 1,0 9 0,0 1 0,2 3 73,4 0 1,-4-1-1,5 7 1,-5 0-35,-2 0 1,0-6 0,0-1 0,0 1-252,0-3 1,0 5 0,0-9 0,0-2-204,0-1 1,0-4-1,0 1 1,0 0-771,0 0 0,2-6-1565,4 0 2611,5-9 0,8 13 0,0-7 0</inkml:trace>
  <inkml:trace contextRef="#ctx0" brushRef="#br0" timeOffset="2208">1556 662 7301,'0'-10'552,"0"1"-524,0 9 0,0 3 125,0 3-153,0-4 0,-8 6 0,-3-8 0</inkml:trace>
  <inkml:trace contextRef="#ctx0" brushRef="#br0" timeOffset="2500">1271 1023 7631,'19'0'514,"0"0"0,0 0 0,0 0-216,0 0 0,0 0 1,0 0-1,0 0-44,0 0 1,0 0 0,0 0-202,0 0 1,0 0-80,0 0 0,0 0-607,0 0 0,-6 0-556,-1 0 0,-8 2 1189,3 4 0,-5 5 0,-2 8 0</inkml:trace>
  <inkml:trace contextRef="#ctx0" brushRef="#br0" timeOffset="2809">1499 1383 8155,'-10'0'1355,"1"0"-1722,9 0 367,0 0 0,9 0 0,1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3:47.21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76 152 7392,'-9'-10'-72,"7"-1"339,-4 5 1,4-5 39,2-8 0,2 3 1,2 1-1,5 4-109,1 3 0,3-5 1,6 5-1,0-1-56,0 1 0,0 2 0,0 6 0,0 0-84,0 0 1,0 0-1,0 0 1,-3 2-77,-3 4 1,2-2 0,-9 9-1,-2 2-15,-2 2 1,-2 1 0,0 4-1,0 1 38,0 2 1,-6 2 0,-2-3 0,-3 1-5,-4-2 1,-1 4 0,-3-1-1,2-3 7,4-2 1,-4-4 0,7-2 104,-1-3 1,-4 1 60,9 6-84,0-9 0,8 5 68,4-8 0,-2 5 0,9-6 24,2-1 0,2 3 1,2-2-78,0-1 1,-7-3 0,1 0-77,2 4 0,1-4 0,3 5-58,0-5 0,-6-2-475,0 0-557,-1 0 0,7 0-1944,0 0 3005,-8 0 0,6 8 0,-7 3 0</inkml:trace>
  <inkml:trace contextRef="#ctx0" brushRef="#br0" timeOffset="550">569 95 8876,'8'-10'248,"1"-1"0,6 7 0,-3-2-103,3 2 1,4-1 0,4 1 0,2-2-29,-1 2 1,-3-1-1,-2 1 1,0-2-42,0 2 0,0 2 0,0 2 240,-1 0-179,1 0 0,-2 2-67,-4 4 0,-2-4 0,-7 7-68,2-1 1,0-4 94,-6 9 1,0-7-77,0 7 0,0-1 0,0 7 34,0 0 1,0 0 0,0 0 0,-2 0 76,-4 0 1,2 7 0,-7-1 0,1 0-9,-1 3 0,1-7 0,-5 4 0,4-2-22,3 2 1,-1-4-1,5 5-119,-2-5 5,0-2 1,-1-7 0,1 1-319,2 2 0,2-5 1,-1 1-1002,-3-3 1,4 1-866,-4-3 2196,4-4 0,10 7 0,3-9 0</inkml:trace>
  <inkml:trace contextRef="#ctx0" brushRef="#br0" timeOffset="967">0 1025 7850,'19'0'207,"0"0"0,2-2 263,4-5 1,5 3 0,8-6 0,0 1-62,0 5 1,6-4 0,2-1 0,1 1-104,-1-1 0,5-3 0,-7 3 0,-2 1-108,-2-1 0,-2 3 1,0 4-1,-2-2-142,-5-3 0,3 1 0,-7 6 0,1 0-291,-1 0 1,-2 0-1,-6 0-167,0 0 0,0 0 0,-2 2 0,-2 2-1085,-2 3 0,-7 1-322,7-2 1809,-9 5 0,13 8 0,-7 0 0</inkml:trace>
  <inkml:trace contextRef="#ctx0" brushRef="#br0" timeOffset="1566">512 1271 7874,'-10'0'850,"10"-6"1,12 0 0,5-1-521,2-1 1,2 6 0,2-4-1,5 1-104,1-1 0,-4 4 0,7-4 0,0 3-79,-3 3 0,5-6 1,-9 0-1,-2 2-9,-2 2 0,-8 2 0,0 0-46,2 0 1,-5 6 0,1 2-78,-3 3 1,0-5 12,-1 7 0,-5-1 111,4 7 1,-2-6 164,3 0-220,-5-1 1,6 1-62,-8 0 0,-2-3 0,-2 5 11,-2-2 1,-7-7-1,5 4 4,-3-1 0,5 6 0,-7-3 20,-2 5 1,-2 2 0,1 0 5,3 0 1,-4 0 0,7 0-22,-1 0 0,-4 0 0,7 0-40,-3 0 0,5 0 1,-5 0 9,3 0 1,0-2-388,1-5 0,5-1-854,-4-5-91,4-4 320,2 7 1,2-12-115,4-3 0,-2 2 1113,9-9 0,0 1 0,6-7 0</inkml:trace>
  <inkml:trace contextRef="#ctx0" brushRef="#br0" timeOffset="2030">1328 759 7883,'19'-8'405,"0"4"1,0-7-98,0 3 0,6 1 0,0 7 1,0 0-160,3 0 1,-1 0 0,5 0-1,-5 0-131,1 0 1,-7 0 0,4 0 0,-4 0-383,-2 0 0,-6 0-236,-1 0 1,-5 7 0,3 1-869,-1 3 1468,-3-7 0,-15 4 0,-1-8 0</inkml:trace>
  <inkml:trace contextRef="#ctx0" brushRef="#br0" timeOffset="2300">1347 1120 7883,'8'10'1573,"5"-3"-992,4-5 1,4-4 0,2-3 0,4-1-159,3 2 1,-5-5 0,5 3 0,-3 0-135,-4-3 0,0 7 0,0-4 0,3 4-122,-3 2 0,-2-7 0,-2 1-966,0 2-964,0 2-116,0 2 0,-9 2 1879,-3 4 0,3-4 0,1 7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3:54.00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1 134 8121,'0'-11'2361,"0"3"-2057,0 8 1,0 2-303,0 4 0,0 5 0,0 8 0,0 0-5,0-1 0,0 8 0,0 1 0,0 1 85,0-1 1,0-2 0,0-4 0,0 3-53,0 1 1,0 0-1,2-8 1,2-2-23,3-3 1,-1-5-1,-6 5-1830,0 3-279,0-7 2101,0 1 0,0-9 0,0 0 0</inkml:trace>
  <inkml:trace contextRef="#ctx0" brushRef="#br0" timeOffset="774">285 58 7881,'19'0'-27,"-6"-2"1,0-3 0,1-3-55,3-3 1,2 7 0,2-4 0,3 1 252,1 1 1,2 0 0,-4 6 0,3 0-40,-3 0 1,-8 0 0,-3 0-32,3 0 1,-7 2 0,-1 4-33,-5 7 1,-2-3 0,-2 3 0,-2 2 9,-3 2 1,-8-5-1,5 1 1,-3 2-32,1 2 1,1-5 0,-4-1-1,5-1-26,1 1 0,-3-5 0,3 7 63,-1 2 1,6-5-190,-3 3 0,5-1 0,4 5 69,5-4 1,1-3 0,7-5-20,-3 1 82,-7 9 0,11-11 0,-3 9-4,4 1 0,0-3 1,-2-1-1,-5 1 132,-1-1 0,-3-3 65,-6 5 0,0 1-149,0 6 1,0-6 0,-2-3-80,-5-1 1,-1-1 0,-7-4 28,3 3 0,-1-1 1,-4-4-1,2 2-290,3 3 1,-1-1-184,-6-6 0,0 0-400,0 0 278,9 0 1,-1 0-656,5 0 1227,4 0 0,-7-9 0,9-1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3:56.95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58 10713,'19'0'50,"0"0"0,0 0-63,0 0 1,-6-2 0,-1-3-1,3-1 79,2 2 1,2 2-1,0 0 1,0-3-9,0-1 1,0 0 0,0 6 0,0 0 66,0 0 0,0-6 1,0-1 298,0 3-259,0 2 1,-7 2-170,1 0 193,-9 0 49,5 0-206,-9 0 1,0 8 0,0 5 88,0 4 1,-3 2 0,-1 0 0,-4 0 30,-3 0 1,5 0 0,-5 0 0,1 0-17,-1 0 1,5-1-1,-5 1 1,1-2-119,-1-4 0,7 4 0,-4-7 0,1 3-550,1 0 1,0-7-1165,6 7 0,0-1-1071,0 7 2767,0-8 0,-9 6 0,-1-7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3:55.95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949 39 10831,'21'8'268,"5"5"1,-5-3-1,6 3 1,-2 2-89,1 1 0,-1 1 0,-4-2 0,2-2-209,3 1 0,-3 3 0,-9 0 0,-1-2 5,2-2 1,-7-7-1,1 4 1,-3 1-1314,0 0 0,1-5-916,-7 7 2253,0-9 0,0 4 0,0-8 0</inkml:trace>
  <inkml:trace contextRef="#ctx0" brushRef="#br0" timeOffset="268">1253 1 7948,'-19'0'1200,"2"2"-857,4 4 1,3-2-1,6 9 1,-5 2-38,-1 2 0,-1 4 0,-4 4 1,3 4-159,-3 1 0,4-1 0,-1-5 0,-1 3-92,3 3 0,-5-7 1,6 4-1,1-2-314,-1 1 0,3-1 1,4-8-1,-2-2-104,-2-3 0,-1-5 0,7 5-368,0 3 730,0-7 0,9 1 0,1-9 0</inkml:trace>
  <inkml:trace contextRef="#ctx0" brushRef="#br0" timeOffset="1553">1 190 7758,'13'0'472,"-1"0"-134,3 0 0,2 0 1,2 0-1,0-2 177,0-4 0,8 4-92,5-4 1,4 3 0,2 3 0,-1-2-160,1-4 0,0 4 0,0-4 0,0 3-216,0 3 0,0-6 0,-2 0 1,-2 2 36,-3 1 1,-8 1 0,3-2 0,-5-2-1267,-2 2 1,-7 1 0,1 3 1180,2 0 0,2 0 0,2 0 0</inkml:trace>
  <inkml:trace contextRef="#ctx0" brushRef="#br0" timeOffset="2245">1556 96 6703,'0'10'1155,"9"-2"1,3-8-327,5 0 1,2-6-484,0 0 0,0 0 0,0 3 1,0-1-92,0-2 0,0 0 1,0 6-1,0 0-78,0 0 0,0-3 1,0-1 14,0-2 0,0 0-2760,0 6-304,0 0 2872,-9 8 0,-10 3 0,-10 8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3:59.15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188 58 7741,'0'-13'1980,"0"0"-1526,0 9 1,-2-4-295,-4 8 1,2 0-1,-7 2 1,1 4-338,-1 7 0,5 1 1,-5 1-1,1-2 24,-1 2 0,1 1 0,-5 3 0,2 0 134,-2 0 0,5-6 1,-1 0 163,3 1 68,-7 3-147,13 2 1,-4-8 56,12-5 0,5-4 1,8-2 42,0 0 1,6 0 0,0 0 0,0 0-51,3 0 1,-7 0 0,6-2 0,-1-2-34,-1-2 1,0-1 0,-4 7-1,0-2-165,-2-4 0,4 4 0,-10-5 0,2 3-756,-3-2-228,5 4-750,-6-7 1816,-1 9 0,-1 0 0,-9 0 0</inkml:trace>
  <inkml:trace contextRef="#ctx0" brushRef="#br0" timeOffset="304">264 1 10523,'0'19'301,"0"0"0,0 0 0,0 2 0,0 2-29,0 2 1,2 2-1,3-3 1,1 1-26,-2-2 1,-2-2 0,-2-2-304,0 0-60,0 0 1,0 0 0,0 0-1,2-2-486,5-4 1,-5 3-1725,4-3 1706,-4 4 1,-2-4-1,2-3 620,5-1 0,3-3 0,9-6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4:01.55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57 7768,'12'0'273,"-1"-2"161,-3-4 0,7 2-198,-2-9 0,4 9 0,2-5-8,-1 1 0,-5 6 0,0-4-140,2 4 0,1 2-281,3 0 1,-6 0 0,0 0-1430,1 0 538,-5 0 1084,8 0 0,-15 0 0,6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4:00.66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19 191 8588,'7'-13'1438,"1"2"-1107,3 3 1,-1 0-66,3 1-61,4 5 0,-13-6 1,6 10-246,-1 4 1,-3 5 0,-6 8 80,0 0 1,-6 0 0,0 0 0,-1-1 6,-1 1 1,4 0 0,-7 0-61,3 0 0,-5 0 0,5-2 7,-3-4 0,7 4 1,-5-7 44,1 1 0,6 6 34,-5-5 1,5-1-25,2 1 1,0-5-54,0 5 1,2-7 17,5 1 1,-3 2 0,9-1-3,1-3 0,-3-2-42,2-2 1,-7 0 0,7 0-150,1 0 0,-3 0-368,1 0-186,1 0 0,0 0-82,-1 0 1,-5 0-1,3-2 814,-1-4 0,5-5 0,-3-8 0</inkml:trace>
  <inkml:trace contextRef="#ctx0" brushRef="#br0" timeOffset="484">323 210 7762,'10'-3'519,"-3"-3"0,3 4-186,3-4 0,4-3 1,2 1-144,0-3 0,0 7 1,0-4-1,0 1-59,0 1 1,-1 0-1,1 4 1,0-3 21,0-1 1,0 0-29,0 6 1,-6 0-74,0 0 1,-9 2 4,2 4 1,-4-2 102,-2 9 1,0 0 0,0 6-49,0 0 1,0 0 0,0 0 0,0-1 101,0 1 0,-2 0 1,-2 0 179,-2 0-277,-9 0 0,13 0 1,-7 0-1,3 0-43,0 0 0,-1 0 1,5 0-1,-2 0-260,-2 0 1,-3 0-673,3 0-993,4 0 800,-7-9 1,9-3 0,3-11 1050,3-3 0,4-16 0,9 2 0</inkml:trace>
  <inkml:trace contextRef="#ctx0" brushRef="#br0" timeOffset="1156">1006 1 7779,'19'0'661,"0"0"1,0 0 0,-1 0-14,1 0 1,0 0-1,0 0-369,0 0 0,0 0 1,0 0-375,0 0 1,-6 0-437,0 0 1,-7 0-1212,6 0 1742,-7 8 0,3-6 0,-8 7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4:06.945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9 19 8415,'-9'0'850,"9"0"0,11 0 0,14 0-340,7 0 1,6 0 0,6 0 0,5 0 217,-1 0 1,13 0 0,-4 0 0,4-2-233,4-4 0,-6 4 0,5-4 0,-5 3-219,-2 3 0,-9 0 0,-4 0 0,-6 0 135,-6 0 0,-5 0 0,-8 0 54,0 0-2250,0 0-370,-8 0-2022,-3 0 4176,-8 0 0,0 9 0,0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8:08:35.55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1 550 7804,'2'-19'491,"4"0"0,-2 0 517,9 0-877,-9 9 1,7-1 35,-5 5 0,-4 6-32,4 0 0,-3 8 0,-3 14 0,0 3-42,0 6 0,0 5 0,-3 2 0,-1 0-16,-2 0 0,0 0 1,3 0-1,-1 0-131,-2 0 1,0-2 0,6-5 0,0-5-106,0-5 0,0-2 0,0 0-2143,0 0 2302,0-9 0,8-10 0,3-10 0</inkml:trace>
  <inkml:trace contextRef="#ctx0" brushRef="#br0" timeOffset="373">399 437 7355,'-6'18'118,"-1"1"0,-5 0 0,3 0 0,1 2 183,-1 5 1,-3-3 0,3 9 0,1 1-325,-1 3 0,3-4 1,6-3-1,0 1 62,0-1 0,0-6 0,2 1 0,5-8-213,5-3 1,-1-2-1,1 1 1,5-5 120,6-5 1,-1-4-1,3-5 1,-4-5 126,-2-5 1,4-2-1,-2-2 1,-4-2 4,0-3 1,-7-5 0,1 5 0,-3 1 294,-3-2 1,-3 6 0,-2-5-1,-2 5 15,-5 2 0,-3 7 0,-9-1-264,0-2 0,2 5 1,2-1-1,2 3-428,-1 3 1,3 3 0,-1 2 0,-3 0 7,-2 0 0,4 2 0,1 5-2603,-3 5 2898,6-3 0,-7 8 0,5-7 0</inkml:trace>
  <inkml:trace contextRef="#ctx0" brushRef="#br0" timeOffset="606">683 399 7936,'26'12'0,"-1"-1"0,-2-1 375,-2 1 1,5 1-1,1 7 1,0 0-70,1 0 1,-1 0 0,-4 0 0,3 0-244,-3 0 1,0 0-1,0 0 1,0 0-28,-6 0 1,2-2 0,-8-2-804,-1-3 0,1-1-986,-5 2 1753,-4-5 0,7 0 0,-9 3 0</inkml:trace>
  <inkml:trace contextRef="#ctx0" brushRef="#br0" timeOffset="847">1139 361 6948,'-7'12'305,"1"1"1,-7 0 0,5 3 0,0-1 413,-1-2 1,-4 6 0,5 8 0,0 1-607,-1-1 1,-3 0 0,3-3 0,-1 3-10,-5 2 1,0 1-1,0 2 1,3-7-642,-3-4 0,0 4 1,0 1-2300,3-3 2836,-1-2 0,-6-2 0,0 0 0</inkml:trace>
  <inkml:trace contextRef="#ctx0" brushRef="#br0" timeOffset="1255">1423 152 9732,'-2'19'0,"-2"0"145,-2 0 1,-9 6 0,2 3-1,-4 1-33,-2 5 0,7 2 0,-1 2 0,-2 2-39,-2 4 0,5-4 0,1 2 0,3-6-128,4-4 1,1-9 0,3 2 0,3-4 64,3-2 0,4-2 0,9-4-281,0-7 236,0-4 1,-6-2 0,0 0 0,1-2 90,3-4 1,2-5-1,0-10 1,0-2 76,0-3 0,-6-1 0,-3 4 0,-1-2 49,-5 1 0,-2 3 1,-2 2-1,0 0 105,0 0 1,-2 0 0,-4 0 0,-7 3-103,-4 3 1,-2-2 0,-2 9 0,-2 2-261,-2 2 0,-3 2 0,3 0 0,-5 2-468,1 4 1,1 2 0,10 7-1,1-2-273,4 2 816,5-7 0,-1 9 0,-1-7 0</inkml:trace>
  <inkml:trace contextRef="#ctx0" brushRef="#br0" timeOffset="1664">2011 361 7771,'19'0'-5,"0"0"0,6 0 0,1 0 0,-1 0 405,2 0 0,1-2 0,5-3 0,-3-1 36,-3 2 0,-1 2-1127,-7 2 1,0 0-1370,0 0 2060,-9 0 0,-2 0 0,-8 0 0</inkml:trace>
  <inkml:trace contextRef="#ctx0" brushRef="#br0" timeOffset="1872">2125 531 9398,'19'0'644,"0"0"0,0 0 1,0 0-1,2 0-574,4 0 1,-4 0-1,5 0 1,-5 0-89,-2 0 1,0 0 0,-1 0-2983,1 0 3000,-8 0 0,6 0 0,-7 0 0</inkml:trace>
  <inkml:trace contextRef="#ctx0" brushRef="#br0" timeOffset="2422">3035 38 7800,'-6'-12'442,"0"-1"1,-3 9-1,3-3-163,-7 5 0,3 9-145,-3-1 0,0 9 0,-6-3 0,1 5-162,-1 2 1,0 6 0,0 3 0,0 1 209,0 5 0,0-4 1,0-1-1,2 1 19,4-1 0,-2-6 0,9 3 0,2-5-31,2-2 0,2 0 0,2-3 0,4-3-332,7-7 1,4-4-1,2-2 1,0 0-154,0 0 0,0 0 0,0 0 0,0-2 192,0-4 1,0 2 0,-1-9 0,1-2 256,0-1 1,-2-3 0,-2 0 0,-4 0-16,-3 0 0,5 6 0,-7 0 0,-2-1 915,-2-3-776,-2 6-302,0-6 173,0 15-14,0-6 1,0-1-210,0 7 0,-2-6-124,-4 8 1,-5 0 0,-8 0-1,0 0 1,0 2 0,0 2-953,0 3 664,1-1 0,-1-6 0,2 2 0,2 2 1,4 5-1081,3 1 1586,2 3 0,6 6 0,0 0 0</inkml:trace>
  <inkml:trace contextRef="#ctx0" brushRef="#br0" timeOffset="2800">3301 114 7800,'10'9'377,"-1"-7"1,-9 8-1,0-4 1,-2 7-1,-3 4 1,-3 2-78,-2 0 1,3 8 0,-5 3 0,-3 1-275,-2 1 0,4 0 0,3 6 0,1 0-151,5-1 94,2-7 0,2 4-154,0-9 0,8 0 109,5-6 1,6-2 51,6-4 1,5 1-432,8-7 205,0-1 86,-9-6 0,7-8 151,-6-3-36,7-8-33,-7-8 352,-3 6-83,-8-15 0,0 6 1,0-8-1,0 1 0,-2-1 1,-2 0-1,-5 0 2293,-1 0-2179,-3 8 0,-6 3 255,0 8-298,0 0-103,0 8 0,-2-3-294,-4 7 121,-5 1-333,-8 6 0,-6 0 0,-2 2 0,-1 4 0,-1 5 0,-1 2-3579,-4-1 3930,7 1 0,-9 6 0,7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4:06.16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190 77 7905,'11'-9'19,"-3"5"299,-8-9 0,0 7 30,0-6 0,0 5 428,0-5-579,0 7 1,-2-3 0,-4 8-111,-7 0 0,3 0 0,-3 2 1,-2 2-42,-2 3 0,5 5 0,-1-3 0,0 1 4,3 5 0,-7-5 0,7 3 0,-3 2 2,0 2 0,7 0 1,-5-3-1,3-1 19,4 2 0,2 2 0,2 2-68,0-1 1,0-5 0,0 0-10,0 2 0,2-7 0,4-2-6,7-4 1,4-2-1,2 0 0,0 0 0,-1 0 0,1 0 12,0 0 0,-2-2 0,-2-4 1,-2-5-6,1 1 0,-5-7 1,-1 6-1,-1-1 9,-1-1 0,2 7 0,-3-7 119,1-2 0,0-1 0,-4-3 56,5 0 1,-5 0 7,4 0 1,-4 6 74,-2 0-152,0 9-178,0-4 0,0 10 124,0 4 0,0-2 0,0 9 0,2 2 63,5 2 1,-5 2 0,4 0-1,-4 0 54,-2 0 0,0 2 1,2 2-76,5 2 1,-5 0 0,4-6 0,-4 0 52,-2 0 1,0 0-1,0 0-381,0 0 0,0 0-171,0 0 0,0-6-681,0-1-544,0-7-868,0 3 1112,0-8 1382,0 0 0,0-8 0,0-3 0</inkml:trace>
  <inkml:trace contextRef="#ctx0" brushRef="#br0" timeOffset="317">570 20 7933,'12'-6'1619,"1"-1"0,-9 3-1271,2 10 1,3 5 0,-3 10 0,-2 2-103,-1 2 0,-3 7 0,0-5 1,0 1-9,0-1 1,0 5 0,-3-5 0,-1 1-138,-2-1 1,0-2-1,3-6 1,-1 0-171,-2 0 1,0 0-1,6 0-594,0 0 0,0-6-810,0-1 1,0-5-903,0 5 2375,0-7 0,0 3 0,0-8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4:10.595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58 20 7853,'-13'0'-1801,"0"0"3359,9 0-556,-4-9 0,5 7-252,-3-4-496,4 4 0,-6 10 0,8 5-54,0 4 0,0 4 0,0 2 0,0 5-23,0 1 0,0 1 1,0 3-1,0-3-18,0-3 0,0 5 0,0-7 0,0-2-70,0-2 1,0-2 0,0 0-1,0 0 36,0 0 0,0-6 0,0-1-832,0 3-918,0-6-483,0-1 1428,0-8 0,0-2 680,0-4 0,8-5 0,3-8 0</inkml:trace>
  <inkml:trace contextRef="#ctx0" brushRef="#br0" timeOffset="483">228 115 7853,'0'-11'967,"-2"5"1,-2 12-753,-2 7 1,-3-3-1,5 5 1,-2 4-56,1 4 0,-3 3 0,2-7 1,1-1 29,3 1 0,2 0 1,0 0-1,0 0-84,0 0 1,9 0-47,3 0 1,5-6 0,2-3-87,0-1 1,-6-3 0,-1-6 65,3 0 1,2-6 0,0-3-1,-2 1-6,-3 0 1,1-7 0,4 2-134,-4-4 1,-3 5 0,-6-1 139,3-2 1,-1-2 0,-6-2 82,0 0 1,0 7-1,-2-1-31,-5-2 0,3 5 0,-8-3-52,-3-1 0,-2 3-68,-2-2 0,0 9 0,0-4-284,0-1 0,6 7-443,1-4-37,8 4-601,-5 2 1,9 2 1391,0 4 0,0-4 0,0 7 0</inkml:trace>
  <inkml:trace contextRef="#ctx0" brushRef="#br0" timeOffset="1131">683 20 7824,'-10'8'143,"-1"-6"0,5 5 1,-5-3 209,1 2 1,-7-1 0,4 7 229,-3 3 1,3-5-109,0 3 1,9 0-336,-2 6 1,6-7-1,6-1 1,7-3 50,4-3 0,2 3 1,0 0-1,2 1-180,4-1 1,-4 1 0,6-5-1,-1 2 41,-1-2 0,0 7 1,-6-1-1,0 3 7,0 0 1,-2-7 0,-4 7 0,-5-1-36,0-1 0,-5 6 0,3-5 11,-4 5 0,-4-4 0,-4 0-90,-7 1 1,2-3-1,-1 2-99,-3 1 0,-2-5 0,-2-1 89,0 1 1,0-7 0,0 4 0,0-4 26,0-2 1,0 0 0,0 0-1,0 0 14,0 0 1,1 0 54,-1 0 1,6-2 56,0-4 0,9-5 0,-2-8-77,4 0 1,8 7 0,2-1 0,3-2-7,4-2 0,2-2 0,1 2 0,1 3 4,0 1 0,0 0 0,0-6 0,0 0 9,0 1 0,-6-1 0,0 2 0,-1 2 151,-1 2 1,-1 7 0,-5-7-25,1-1 1,0 3-50,-6-2 1,0 7 0,-2-4 0,-2-1-80,-2 0 0,-9 5-648,2-6 0,-4 1 144,-2-2 0,7 5 1,-1 8 486,-2 0 0,-2 8 0,-2 3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4:57.49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285 229 7711,'-19'0'1075,"7"0"-584,-1 0 1,11 0 106,2 0 1,2-3-376,11-3 0,1 2 0,10-7 0,3 1 77,3-1 0,3 5 0,9-7 1,3 1-46,-3 1 0,-2 3 0,-2 8 0,0 0-63,0 0 1,-9 0 0,-4 0 0,-6 2-229,-6 4 0,-5 5 0,-8 8 0,0 0-13,0 0 0,0 0 0,0 2 0,-2 4-61,-4 7 1,-5-3 0,-7 1 0,-1-1 61,0 1 1,-7-1 0,1 5 0,2-5 14,2-1 1,2-3 0,0-4 0,2 2 36,4 3 1,-1-1-1,7-6 168,3 0 0,2 0 172,2 0 0,8-7 1,5-1-29,4-3 0,2-1 0,0-7 0,0-2-29,0-5 0,6 5 0,2-6 0,1 1-87,-1 1 1,1-2-1,-5 3 1,2-1-75,-2 2 0,-8-5 1,-2 3-252,1 2 1,1 0 0,0-1-56,-2-1 1,-9-2 0,4 3-1892,1-1 815,-7 0 1,8 6-1,-6-2-2484,3-5 3740,8 5 0,-5-15 0,9 7 0</inkml:trace>
  <inkml:trace contextRef="#ctx0" brushRef="#br0" timeOffset="311">1309 1 8034,'11'0'2026,"-3"2"1,-8 4-1632,0 7 0,0 4 0,0 2 0,0 2 49,0 4 0,0-2 1,0 7-1,0-1-146,0 1 1,-2-5-1,-2 7 1,-2-1-67,2-1 1,1-3 0,1-8-1,-2 0-300,-2 0 0,0 0 1,6 0-1,0 0-758,0 0 1,0-6 0,0-1-825,0 3 0,0 2 0,2 0-1144,4-4 2794,-4 3 0,15-14 0,-7 7 0</inkml:trace>
  <inkml:trace contextRef="#ctx0" brushRef="#br0" timeOffset="975">39 1234 7869,'-13'6'230,"0"0"0,9 3 578,-2-3-602,4-4 1,2 7 170,0-9 1,2 0 69,4 0-233,5 0 107,8 0 1,8 0 0,5-2 0,6-5 0,4-5 155,2-5 0,9-2 0,-1 0 0,10 0-93,7 0 1,3-6 0,-1-1 0,-1 3-44,2 2 0,-7 2 0,0 0 0,-2-2-52,1-4 0,-7 4 0,-9-5 0,-2 7-73,-3 7 0,3-5 1,-2 6-1,-2-1-218,-2-1 0,-2 7 0,0-5 0,-2 3-74,-4 4 0,-5 2 0,-8 2 1,0 0-1685,0 0 1,-6 0 231,-1 0 1,-8 2-93,3 4 1,-5 5 114,-2 7 1505,-9 1 0,-1 0 0,-9 0 0</inkml:trace>
  <inkml:trace contextRef="#ctx0" brushRef="#br0" timeOffset="1425">570 1386 8577,'0'19'474,"0"2"0,0 2 0,0 2 146,0-2 0,0 5 0,0-1 0,0 3-277,0 3 0,0-3 1,0-1-1,0-1-179,0-5 1,0 4 0,0-1 0,0-1 5,0 2 0,0-12 0,0 4 0,0-2-297,0 0 0,0 2 1,0 0-856,0 0 1,0-7 228,0 1 1,2-9 0,4 2 38,7-4 0,4-8 1,2-4-1,0-5-888,0-6 1602,0-11 0,0 3 0,0-9 0</inkml:trace>
  <inkml:trace contextRef="#ctx0" brushRef="#br0" timeOffset="1836">1253 1063 8192,'-13'19'0,"0"0"0,-1 2 0,-1 2 423,2 3 1,-4 7-1,5-1 1,-3 6 15,2 6 0,-4-2 1,5 9-1,-3-1 39,2-1 0,-4 4 0,7-7 0,-1 0-220,5 1 1,4-1 0,2-4 0,2 0-123,4-6 0,5-4 1,8-9-1,0 0 34,0-6 1,6 0 0,3-11 0,-1-2-233,0-2 0,1-2 0,-3-2 0,5-4-17,-1-7 1,-2-3-1,-8-3 1,0 0-16,0 0 1,0-7-1,-2-1 1,-2 0 82,-2-1 1,-7-3-1,4 3 1,-1 1 75,-5-1 0,-2 3 0,-4 6 1,-2 0-37,-3 0 1,-7 7-1,1 1 1,-4 3-78,-2 3 0,-6 3 0,0 2 0,-1 0-171,-1 0 0,6 2 0,-4 5 0,4 5 23,2 5 0,0 2 1,2 2-1,2 2-610,2 3 0,7 5 0,-4-5 0,1-3 806,5-2 0,2 6 0,2 3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5:16.12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635 152 7959,'0'-19'0,"0"0"-98,0 0 1,-7 0-1,1 1 538,2-1 1,2 6-1,0 2-86,-5 3 1,3 2-128,-8 6 1,5 0 0,-5 0-184,-3 0 1,-2 10 0,-2 7 0,0 8-44,0 5 0,6 1 0,1 9 1,-3 5 44,-2 5 0,-2 3 0,0 0 1,0-1-15,0 7 1,2-2-1,3 4 1,1-6 35,-2-4 0,5-3 1,-1 3-1,3-7-23,4-4 0,4-4 0,4-4 0,4-7-17,3-4 1,4-4 0,8-5 0,2-5 23,-2-5 0,5-2 0,-1-2 0,2-5-35,5-5 1,0-7-1,0-7 1,-5-3 8,-1-1 1,-3-5 0,-6 3 0,0-2-23,0 3 0,-2-3 0,-3 7 0,-3-1 33,-3 1 0,-1-1 0,-7 5-91,0-2 1,0 0-23,0 6 0,-9 2 0,-3 4-159,-5 7 1,-2 10-1,0 5 1,-2 3 104,-5 9 0,3-2 0,-6 9 0,-1-3-198,1 0 0,6 3 0,-3-5 1,5 2-415,2-2 0,7-2 1,-1-2 741,-2 0 0,7 0 0,-9 0 0,6 0 0</inkml:trace>
  <inkml:trace contextRef="#ctx0" brushRef="#br0" timeOffset="461">9 1423 8023,'-9'11'470,"9"-5"-227,0-12 1,17 1 0,15-7 0,6-3 149,6-2 1,5-8 0,8-2 0,2-1-91,4 1 1,2-5 0,7 5 0,-5-3-63,-2-4 1,-1 5-1,-5-3 1,2 1-75,2 1 0,7-3 0,-7 5 0,-2 1-207,-2-1 0,-4-3 0,-5 3 0,-5 1-222,-5 0 1,-2 3 0,-3 10 0,-3 1-23,-7-2 0,-4 5 0,-2-1-1170,0 3 1,0 1-155,0 7 1243,-8 0 0,-3 9 0,-8 3 365,0 5 0,-8 11 0,-3 1 0</inkml:trace>
  <inkml:trace contextRef="#ctx0" brushRef="#br0" timeOffset="820">635 1442 8011,'0'13'338,"0"-1"1,0-5 0,0 5 48,0 3 0,0 2 0,0 2 0,0 2-222,0 4 1,0-2 0,0 7 0,0-1 32,0 1 0,0-5 0,-2 5 0,-3-3-178,-1-4 0,-2 1 0,4-1-57,-3 2 1,1 0 0,6-6-611,0 0-314,0 0 0,0-6 410,0-1 1,2-7 0,4-1-207,7-8 0,-5-1 757,-1-7 0,3-1 0,1-6 0</inkml:trace>
  <inkml:trace contextRef="#ctx0" brushRef="#br0" timeOffset="1119">1033 1347 8011,'19'0'981,"-8"0"0,-3 2-568,-8 5 0,6 5 0,1 12 1,-3 3-128,-2 2 1,-2-3 0,-2 5 0,-2 3 34,-3 2 1,-5 2 0,5 0-1,1-2-200,-2-5 1,3 3 0,-5-9 0,1-2-208,5-2 1,2-2-1,2 0 1,0 0-363,0 0 0,0-6-2674,0 0 1426,0-9 1,2 4 1695,5-8 0,3 0 0,9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5:33.41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112 380 7172,'-11'0'3160,"3"0"-2850,8 0 0,2 0-262,4 0 1,5 0-1,8-2 1,2-2-32,4-2 1,-4-3-1,7 5 1,-3-2 36,0 1 0,7-3 0,-7 0 0,-2-1 16,-2 1 1,-2 1 0,0 7 226,0 0-158,0 0 0,-8 3-102,-5 3 0,-4 4 0,-2 9-4,0 0 1,-2 0-1,-4 0 1,-5 0-251,1 0 0,-7 6 1,4 1-1,-4-3 307,-2-2 1,7-2 0,-1 0 429,-2 0-487,-2 0 1,5-6 0,1-1 73,3 3 0,-5-5-188,7 3 1,2-9 80,10 3 1,5-3-1,10 0 1,2 2-20,2-1 1,0-3 0,-4-2 0,3 0 48,1 0 1,0 0 0,-6 0 0,0 0-23,0 0 0,0 0 0,0 2 11,0 4 1,-8-2 0,-5 9-5,-4 2 1,-2 2 0,0 2 13,0 0 1,0 0 0,-2-3 0,-2-1 12,-3-2 1,-7-3 0,1 3 0,-4-5 10,-2 1 1,2-5-1,2 7 1,3-3-32,-3-4 0,-2-2 0,-2-2 0,0 0-184,0 0 0,7 0 1,-1 0-1,-2 0-328,-2 0 1,5 0 0,-1 0-170,-2 0 0,5 0 251,-3 0 0,9-8 0,0-5-601,8-4 1009,-2-2 0,15 0 0,-7 0 0</inkml:trace>
  <inkml:trace contextRef="#ctx0" brushRef="#br0" timeOffset="517">1003 191 8119,'-8'19'425,"-5"0"0,-4 0 0,0-1 0,3 1-161,1 0 1,3 0 0,-5 0 152,2 0 0,9-6-144,-2 0 0,3-1-277,3 7 1,9 0-1,4-2 2,3-4 1,3-3 0,0-6 0,0 3 81,0-3 0,0 0 0,0 0 0,0 3 2,0-3 1,0 0-1,0 2-5,0 7 0,-6-4 0,-3-1 0,-1 0-97,-5 5 1,-2-2 0,-2 1 80,0 3 0,0-4 0,-2 1-53,-4 3 1,1-7 0,-7 1 0,-3-3-4,-2 0 1,-4 3 0,-2-5 0,-2 2-235,1-1 0,1 3 1,0-2-1,-2-1-266,2-3 0,-5-2 0,3 0 1,2 0-128,2 0 1,2 0 64,0 0 1,8-9-1,5-3 1,4-5-239,2-2 795,0 0 0,0 0 0,0 0 0</inkml:trace>
  <inkml:trace contextRef="#ctx0" brushRef="#br0" timeOffset="762">1022 191 8409,'19'0'324,"-6"-7"1,-1 1-136,3 2 1,2-5 0,2 3-192,0 2 0,-6 2 1,-1 2-77,3 0 1,-4 0-489,1 0 0,-5 0 566,5 0 0,1 8 0,6 3 0</inkml:trace>
  <inkml:trace contextRef="#ctx0" brushRef="#br0" timeOffset="1292">1515 58 8110,'17'-2'361,"-4"-5"1,4 5-1,-5-6-146,5-1 0,2 7 1,0-4-1,-2 2-27,-4-3 1,3 5 0,-3-4 13,4 4 1,2 2 0,-2 2-174,-5 4 1,-1-1-1,-7 7 1,3 3-112,-3 2 0,-2-5 0,-2 3 1,0 4 23,0 4 0,-6 5 0,-3-5 0,-1 4 93,-5 3 1,4-7 0,-1 4 0,-1-1 2,2-1 1,-5 0 0,5-6 0,1 0 199,3 0 1,-1-6 0,1-1 203,3 3 1,2-4-129,2 1 1,9-7-1,3 1-107,5-4 1,2-2 0,2-2 0,2-2-114,3-3 1,-1 1-1,-4 4 1,2-2-51,2-3 0,1 1 1,-7 6-1,0 0-128,0 0 1,0-2 0,0-2-761,0-3 1,-7 1-646,1 6-2583,-9 0 4072,4 0 0,1 0 0,1 0 0</inkml:trace>
  <inkml:trace contextRef="#ctx0" brushRef="#br0" timeOffset="1950">17 1461 8027,'-11'0'698,"5"0"0,12 0-260,7 0 0,10 0-74,3 0 0,14-2 0,0-4 0,6-7 27,7-4 0,8-2 0,4 1 0,3-1 2,3 0 0,3-3 0,2-1 0,0-4 10,0-3 0,-1 7 0,-1-4 0,-2 2-26,-3-1 0,-5-5 0,3 5 1,-2 1-203,-4-2 1,-8 6-1,-2-3 1,-1 8-135,-1 3 0,3 2 0,-7-3 1,-5 3-68,-6 3 0,-1 1 1,-7 7-1,-3 0-1535,-2 0 0,-2 0-1435,0 0 1698,0 0 1,-9 2 678,-3 5 1,-14 1 0,-5 7-1,-7-2-82,-7 1 701,-3-5 0,-18 16 0,-1-4 0</inkml:trace>
  <inkml:trace contextRef="#ctx0" brushRef="#br0" timeOffset="2687">396 1651 7644,'0'-13'1483,"2"3"-1236,5 1 0,3-3 0,9 3 0,0 1 15,0-1 0,0 1 1,0 4-1,0-5-45,0-1 1,0 6-1,0-3 1,0 5 98,0 2 0,0 0-284,0 0 1,-2 2 0,-5 5-24,-5 5 1,-3-3 0,0-1-1,2 1-88,-1 3 0,-5 5 0,-5 2 62,-1 0 1,-7 0 0,5 0 0,0 0 10,-1 0 0,-3 0 1,3-2-1,1-3 36,-1-1 0,-6-2 0,5 6 7,-1 1 1,3-9-46,8 10-39,0-4 1,0-3 29,0 1 0,2-9 24,4 2 1,5-6 0,8-4 75,0-2 0,0 0 1,0 6-1,0-3-78,0-3 0,-7 4 1,1-4-39,2 4 0,0 4 0,-1 2 9,-1 2 1,-9 3 0,2-3 1,-3 7 1,-3-3 0,0 3 92,0 2 1,-3-3 0,-1 5 0,-4 2 65,-3-4 0,5 2 0,-7-9-109,-1 3 0,-3-1 0,0 5 0,2-5-82,2-1 1,7-3 0,-7-6-133,-1 0 1,3 2-174,-1 5 1,5-5-501,-5 4 364,7-12 1,-3 2 0,8-9-869,0-2 0,0 3 1363,0-7 0,0 4 0,8-21 0,3 6 0</inkml:trace>
  <inkml:trace contextRef="#ctx0" brushRef="#br0" timeOffset="3087">1079 1480 8027,'13'-6'159,"-1"0"1,-5-1 1277,5 7-1160,-7 0 1,5 2-1,-6 5 1,3 5-5,-3 5 1,-2-2 0,-2 2 0,0 4-41,0 0 1,0 2 0,2 0 0,2 3 13,3-3 0,-1 4 1,-6-1-1,0-3-145,0-2 1,0-2 0,0 0 0,0 2-150,0 4 1,0-4-1,0 4-176,0-3 1,6-10-1361,1 1-789,-1-9 1678,-6 4 0,2-10 55,4-4 0,-4-11 1,5-8 638,-5 2 0,6 10 0,3 5 0</inkml:trace>
  <inkml:trace contextRef="#ctx0" brushRef="#br0" timeOffset="3529">1553 1386 8027,'19'-11'357,"0"5"224,-8 4 1,-3 4-422,-8 4 1,-6 5 0,0 7 0,-1 1-40,-1 0 1,6 0 0,-7 0-1,3 0 113,0 0 0,-1-6 1,7 0 3,0 1 1,0 3-115,0 2 0,9-2 0,3-4 0,5-7-9,2-4 0,0 4 0,0 1 0,2-3-8,4-2 1,-3 0-1,5 2 1,-2 5-12,1 1 0,-1-5 1,-6 3-1,0 0-222,0 5 0,-2-2 1,-3 1-1,-3 3 14,-3 2 1,5-5 0,-7 1 0,-2 2-2,-1 2 1,-3 2 0,0 0 0,0 0-30,0 0 1,-9-3 0,-4-1-1,-5-4 34,-8-3 0,-1 5 0,-7-5 0,3 1-278,-3-1 0,0-2 0,0-3 0,3 1-155,-3 2 1,5-6-1,-1-6 1,3 2 185,3 1 0,3 1 0,2-2 0,3-4 355,3-3 0,-4-10 0,7-8 0</inkml:trace>
  <inkml:trace contextRef="#ctx0" brushRef="#br0" timeOffset="3828">1591 1404 6809,'19'-8'614,"0"6"1,-2-9 0,-2 7-1,-3-4-113,3-3 0,4 5 0,4-5 0,3 1-80,-3-1 0,4 5 0,1-5 0,-1 3-135,0 4 1,-1-5 0,-7 1-1,0-1-43,0 1 0,0 0 0,-1 3 1,1-1-285,0 2 0,-6 2 1,-2 0-1,-1-3-1097,1-1 0,-5 0-2861,7 6 3999,-9 0 0,13 8 0,-7 3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5:50.11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297 55 8126,'11'-19'867,"-5"0"-157,-4 9 1,-4 4-779,-4 12 0,-3 4 0,-8 12 1,3 1-83,-1 2 0,-12 7 0,8-5 0,-2 3 130,-1 3 0,1-3 0,-2-1 0,-2 1 37,2-1 0,8-6 0,2 3 1,1-5 36,1-2 0,1-7 0,5 1 109,-1 2 1,8 0 0,13-1-51,8-1 0,0-7 1,9 5-1,2-3 30,1-4 1,10-1-1,-1-3 1,0 0-56,3 0 0,-1 0 0,5 0 1,-7-3-99,-4-3 0,-2 2 1,0-7-1,-2 3-28,-5 4 1,3-5 0,-9 1-1,0-1-338,3 1 1,-7 0 0,4 3-163,-4-1 1,-2 0-1,-2 4 7,-4-5 0,-3 5 531,-3-4 0,-14-5 0,5 1 0</inkml:trace>
  <inkml:trace contextRef="#ctx0" brushRef="#br0" timeOffset="317">487 36 8032,'0'-10'235,"0"4"1,0 14-1,2 9 159,4 6 1,-4 9 243,5-7-456,3 9 1,-8-5 0,7 9 0,-3 0 0,0 0 61,-1 0 1,-3 0-1,-4 0 1,-5 0-128,-5 0 0,1 0 1,1-1-1,-1 1-32,1 0 1,5-6-1,-1 0 1,2-1-502,-2-1 0,3 3 0,-3-7 0,2-3-269,-2-2 1,3-2-875,-3 0 1,6-2 1558,6-5 0,-3-3 0,5-9 0</inkml:trace>
  <inkml:trace contextRef="#ctx0" brushRef="#br0" timeOffset="892">1492 245 8072,'-2'-17'0,"-2"2"124,-3 3 1,-7 5-1,1-3 1,-4 2 192,-2 3 1,0 3 0,-2 2 0,-2 0-131,-2 0 0,-3 0 0,5 0 0,-2 2-77,2 5 1,0-3-1,-1 8 1,-1 3-84,2 2 1,2 2-1,4 0 1,2 0 28,3 0 0,7 0 1,-1 0 39,4 0 0,2-6 1,2-1-144,4 3 0,5-5 1,8 1-1,0-3 87,0-3 0,6-3 0,0-2 0,1-2-24,1-5 1,-4 3 0,9-9 0,-1 1 22,-1 1 0,4-6 0,-9 5-74,-2-5 0,-2-2 0,-2 0 1,0 2-1,0 2-127,0 3 1,-6-1 0,-3-6 259,-1 0 1,3 6 64,-5 1-42,-1 8-40,-6-5 0,-6 18 0,-1 3 0,1 5 148,-2 2 1,5 2 0,-5 2 0,2 3-50,-1-3 0,-5 4 0,5-1 0,1-1-11,-2 2 1,6-6-1,-5 7 1,5-3-193,2 0 0,-6 1 0,-1-5 0,3 2-370,2 2 1,2 0 0,0-6 0,0 0-534,0 0 0,0 0 0,0 0 358,0 0 1,0 0 0,0 0-752,0 0 1319,0-8 0,-8 5 0,-3-5 0</inkml:trace>
  <inkml:trace contextRef="#ctx0" brushRef="#br0" timeOffset="1259">13 1061 9532,'27'0'536,"5"-2"0,12-3 1,9-3-81,8-3 0,10 1 0,10-5 1,-1 2-152,6-1 1,-4 3-1,2 1 1,-1-1-183,-1 1 0,2 3 0,-4-5 0,2-1 23,-1 2 1,-10 1 0,-3 6-1,-3-3-485,-4 3 0,-10 0 0,-7 0 0,-4-3-349,-2 3 0,-9 2 1,-3 2-1,-5 0-320,-2 0 1,-9 8-1,-3 5-656,-5 4 1664,-2 2 0,-17 0 0,-4 0 0</inkml:trace>
  <inkml:trace contextRef="#ctx0" brushRef="#br0" timeOffset="1658">601 1193 7591,'-47'13'0,"7"-2"0,7-1 110,-1 1 0,0-5 1,0 7-1,5 1 300,2 3 0,1-4 1,7 0-1,0 1-163,0 3 0,9 2 0,3 0 14,5 0 0,11-6 0,6-1-198,8 3 0,0-4 0,11 1 0,4 3 1,6 0 34,4-3 0,-6 5 1,5-6-1,-5 1 11,-4 1 0,2-2 1,-15 3-1,-2-1 52,-2 2 1,-8 2 0,-2 2-177,-3 0 0,-4 0 0,-8-1 0,-4 1-100,-3 0 1,-8-2 0,-6-2 0,0-2-145,-3 1 1,7-3 0,-6 0 0,-1-1-115,-3 1 1,1-7 0,1 2 0,-1-4 51,1-2 0,-1 0 1,-4 0-1,5 0-1604,2 0 1925,1-8 0,-1-3 0,-3-8 0</inkml:trace>
  <inkml:trace contextRef="#ctx0" brushRef="#br0" timeOffset="1921">487 1269 8285,'2'-12'789,"4"1"0,7 3-570,4 3 0,-2 1 0,4 0-342,8-2 0,-8-1 0,0 7 0,-2 0-250,0 0 0,2 0 1,0 0-513,-1 0 0,-5 2 885,0 5 0,-1 3 0,7 9 0</inkml:trace>
  <inkml:trace contextRef="#ctx0" brushRef="#br0" timeOffset="2167">582 1231 7411,'19'-8'369,"-7"6"0,1-7 0,2 3 0,2 0 0,2-3 0,0 5 0,-1-2-162,1 2 1,7 1-1,-1 1 1,0-2-153,3-2 1,-7-1 0,4 7-1,-2 0-548,3 0 1,-5 0-1,6 3-342,0 3 1,-6-2 834,5 9 0,-5-9 0,-2 4 0</inkml:trace>
  <inkml:trace contextRef="#ctx0" brushRef="#br0" timeOffset="2638">1530 1212 8088,'-19'0'182,"0"0"0,2 2 105,5 5 0,-7-3 0,2 9 0,-6 1-50,-1 3 0,-3 2 0,2 0 0,-1 2-51,-1 5 1,6 1 0,-4 7 0,4-5 8,2-1 0,2 3 0,4-3 0,7-1-154,4 0 1,2 1 0,0-5 81,0 2-102,8 1 0,3-14 0,10-1 0,4-3 39,7-4 1,1 5 0,1-3 0,0-4 0,6-6 0,0 0 0,8-9 0,1-2-37,-1-1 1,-6-10 0,3 1 0,-5 0 0,-2-3 1,6 1-1,-2-5 1,-6 7 83,-9 4 1,-1-4-1,-5-3 1,-7 1 155,-3-1 0,-5-3 0,-6 3 0,0 1-30,0 0 0,-8-5 0,-5 7 0,-6 2-169,-6 1 0,2 6 1,-9 1-1,-2 4-115,-1 3 1,-3 4 0,0 10 0,0 7-576,0 3 0,-6 3 0,-1 0 1,3 0-334,2 0 1,4 0 0,5 2 0,5 3 956,5 1 0,2 0 0,0-6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6:15.88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247 96 7823,'0'-19'-56,"9"2"0,3 2 0,5 5 585,2 1 0,6 1 0,3 3 0,-1-1 247,0 2-762,7 2 1,-13 4 0,5 4-28,-5 7 0,-2 4 1,-3 2-1,-3 0-78,-7 0 0,-3 2 0,-3 2 0,0 4 53,0 3 1,-9-5-1,-4 5 1,-3-1 27,-3 1 1,-7-1 0,-1 5 0,0-3 13,-1 3 1,3-6 0,6-3 0,0-4 92,0-2 1,6 0-1,3 0 1,1 0 30,5 0 0,2-7 1,2 1 3,0 2 0,2-7 0,4 1 0,7-3 160,4 0 0,4 1 0,4-7 0,5 0-11,-1 0 0,7 0 0,-6 0 0,1-2-196,1-5 1,-7 5 0,5-4 0,-1 2-51,1-3 1,-11 5 0,4-4-463,0 4 1,0 2-711,-4 0 1,-6 0 516,-1 0 0,-7 8 620,1 5 0,5-5 0,-1 1 0</inkml:trace>
  <inkml:trace contextRef="#ctx0" brushRef="#br0" timeOffset="825">1385 20 7341,'-19'0'-36,"0"0"0,0 0 249,0 0 1,0 8-1,0 5 1,0 2 67,0-3 1,0 5-131,0-4 1,7 4-1,1 4-55,3 4 0,1-10 1,10 4-1,3-2 110,7-1 1,3 10-1,3 1 17,0 3 0,0-7 0,0 2-75,0-4 1,0-2-1,-2 0 1,-2 0 0,-3 0 0,-1 0 0,2 0 0,-7 0-63,-4 0 0,-2 0 0,0 0-178,0 0 1,-2 0-1,-4 0 44,-7 0 0,-4 0 0,-2-2 41,0-5 0,0-3 0,0-9-115,0 0 1,0 0-1,0 0 1,3-3 15,3-3 0,-2 2 1,7-9 92,-3-1 0,7-12 0,-2-3 10,4-1 1,4 3 0,2 6 0,4-2 9,3-3 1,1 1 0,7 6-1,0 0 15,0 0 0,7-2 0,1-2 1,0-2 28,1 1 1,3 3 0,-5 2-1,-1 0 19,2 0 0,-3 0 0,5 0 1,-1 1 10,-5-1 1,-2 2 0,-4 2 34,-5 2 0,3 1-35,-9-7 1,1 6 0,-9 3-123,-5 1 1,-3-4-1,-9 7 1,-2 2-161,-5 2 1,3-5-1,-6 1 1,1 2-141,5 2 0,-4 2 0,1 0 0,3 0-256,2 0 1,2 2-1,0 4-830,0 7 1427,0 4 0,0 2 0,0 0 0</inkml:trace>
  <inkml:trace contextRef="#ctx0" brushRef="#br0" timeOffset="1292">1 968 8106,'19'0'-238,"-1"0"1,4 0 660,3 0 0,6-2 1,14-2-1,5-5 444,5-1 1,8 3-516,1-5 1,9 1-1,1-3 1,8 1 5,5-2 0,-5 5 0,4-1 0,-1 1-180,-5-1 1,-5 7-1,-5-3 1,-7 3-143,-4-2 1,-4 4 0,-2-4 0,-5 3-198,-1 3 0,-3 0 0,-6 0 0,-2 0-598,-5 0 1,3 0-1,-9 0-410,-2 0 1,-2 3-3,-2 3 1,-8-2-28,-5 9 1198,-4-9 0,-2 13 0,0-7 0</inkml:trace>
  <inkml:trace contextRef="#ctx0" brushRef="#br0" timeOffset="1942">475 1272 8024,'19'-9'-145,"0"5"1,2-7-1,4 1 84,7-1 1,3 1 0,1-3 0,-2 7 656,-2 4 1,-3-5 0,5 1-64,-3 2 0,-7 2-487,1 2 1,-12 2-88,-7 4 0,-6 3 1,-6 5-1,-7-3 118,-4-3 0,-2 7 1,0-4-59,0-1 0,0 7 0,0-4 2,0 4 0,2-5 0,3-1-33,1-3 0,7 5 23,-7-7 0,9 3-53,-3-3 1,7-2 118,7 9 0,5-9 0,12 2 2,1-4 1,0 5-1,-6-1 1,0 0-61,0 3 0,0-1 0,0 7 0,0-2 21,0 1 0,-2-3 0,-2 1 0,-5 3-79,-1 2 1,-3 2 0,-6 0 0,0 0 36,0 0 1,0 0 0,-2 0-1,-5 0 53,-5 0 0,-5 0 0,-2-2 0,0-3-18,0-1 0,0-2 0,0 1 0,0-5-3,0-5 0,0-2 0,0 0 0,0 0-213,0 0 1,0 0-1,0-2-380,0-5 1,3 3 0,3-9-270,7-1 0,-3 3 0,3-2 832,2-1 0,2-3 0,10-11 0,2-1 0</inkml:trace>
  <inkml:trace contextRef="#ctx0" brushRef="#br0" timeOffset="2508">1214 1234 8005,'19'-9'202,"0"5"0,0-7 1,0 3 105,0 4 1,2 2 0,2 0 0,3-3-73,-3-1 1,4 0-1,1 6 1,-1 0-114,1 0 0,-3 2 0,-6 2 0,0 2-190,0-1 1,-9 5 0,-3 3 4,-5 4 0,-2-5 1,-2 1-1,-5 2 83,-5 2 0,-5-1 1,-2-1-1,0-2 30,0 2 1,0-5 0,0 3 52,0 1 0,2-3 0,2 0-58,3-3-53,7-2 1,-1-6 62,12 0 1,-1 7 0,7 1-27,3 3 0,2-7 1,0 4-1,-2-1 96,-3-1 0,1 7 0,6-5 0,0 0 94,0 1 1,-7 6 0,-1-3 0,-3 5-75,-3 2 1,3 0 0,-2 0-142,-1 0 0,-3 0 0,-4 0 89,-5 0 0,3-7 1,-9-1-1,1 0-41,1-1 1,-6-6-1,5 5-109,-5-1 1,-2-6-1,0 5 1,0-5-588,0-2 0,6 0 0,1 0-548,-3 0 1,-2 0 0,-2 0-418,0 0 1608,9 0 0,-7 8 0,6 3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6:30.36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398 76 8182,'-2'-12'1610,"-4"-1"-1424,4 9 0,-9 4-21,5 13 0,4 3 1,-4 3-1,3 2 20,3 5 1,7 3 0,1 9 0,1 0-45,-1 0 1,5 0 0,-5 0 0,1 0-164,-1 0 1,-2-7 0,-6-1-1,0-3-51,0-4 1,2 3 0,3-5 0,1-4-219,-2 0 0,-2-1-654,-2 3 0,0-6-377,0 0 1,2-9 1321,5 2 0,3-12 0,9-5 0</inkml:trace>
  <inkml:trace contextRef="#ctx0" brushRef="#br0" timeOffset="392">986 76 8125,'-19'0'263,"3"2"0,1 3 88,2 1 0,7 9 1,-7-3-44,-2 5 1,7 2 0,2 0-79,4 0 0,2 0 98,0 0-181,8 0 1,-4 0 0,9 0 0,2 0 36,1 0 0,10-6 0,-1-1 0,-2 3 6,-2 2 1,-2 2 0,-2 0 0,-2 0-117,-2 0 0,-7 0 0,4 0 0,-1 0-107,-5 0 1,-2 0 0,-2-1 0,0 1-95,0 0 1,-2 0 0,-2 0 36,-3 0 1,-5-6 0,3 0 0,-1-1 0,-5 1-60,-2 0 0,-2-9 1,0 4-1,0-1-406,0-1 0,0 0 1,0-6-1,3-2-125,3-4 0,-4-3 0,4-8 1,-1 1 679,1-5 0,-4-11 0,7 2 0</inkml:trace>
  <inkml:trace contextRef="#ctx0" brushRef="#br0" timeOffset="641">929 38 8648,'9'-12'640,"4"-1"0,3 9 0,3-2 1,2 3-333,5 3 1,-3 0 0,6 0 0,-1 0-233,-5 0 1,-2 0-1,0 0 1,2 3-145,3 3 1,-1-2-1,-6 7-538,0-3 1,0 5-1,0-5 1,0 1-147,0-1 1,0 5 0,-2-5 0,-3 3 751,-1 3 0,0-5 0,6-1 0</inkml:trace>
  <inkml:trace contextRef="#ctx0" brushRef="#br0" timeOffset="1367">0 987 8027,'21'0'457,"4"0"1,9 0-15,8 0 1,5 0 0,7 0 0,3 0 875,9 0-1081,-3 0 0,17-7 1,-4 1-1,2 0 59,0-3 0,-2 5 0,0-6 0,-3 1-68,-3 5 0,-5-4 1,-8 1-1,-2 3-102,-5 2 0,3-4 0,-9-1 0,-4 3-281,-6 2 0,0 2 1,-9 0-1,-2 0-789,-2 0 1,-8 0 0,-2 2-153,-3 4 1,0-1 0,-3 7-754,1 3 1848,0 2 0,-14 2 0,-3 0 0</inkml:trace>
  <inkml:trace contextRef="#ctx0" brushRef="#br0" timeOffset="2009">1024 1195 9855,'7'19'0,"-1"0"199,-2 0 1,-2 0 0,0 2 0,3 3-58,1 1 1,0 0-1,-6-4 1,0 2-128,0 3 0,0-1 0,0-6 0,0 0-115,0 0 0,0 0 1,0 0-1,-2 0-268,-4 0 0,4-7 1,-5 1-312,5 2 0,2 2-88,0 2 1,2-9 766,5-4 0,3-3 0,9-3 0</inkml:trace>
  <inkml:trace contextRef="#ctx0" brushRef="#br0" timeOffset="2473">1536 1176 7516,'-8'13'434,"-3"0"1,-1 1-292,-1 3 1,7 4 0,-7 3 0,-2 3-9,-1 2 0,-1 1 0,2 4 0,2-3 27,-1 3 1,-1 0 0,2-1 0,7-3-58,4-3 0,2 1 0,0-5 0,0 2-27,0-2 0,2-2 0,4-2 52,7 0 1,4-2 0,2-2-125,0-2 0,0-9 0,0 2 1,-1-4 54,1-2 0,0 0 0,0 0 0,0-2 0,0-4 1,-6-5-1,0-6 1,-1 3 3,-1 1 1,-1 0 0,-5-6 0,1 1-16,-2-1 1,-2 0 0,-2 0-49,0 0 1,-8 2 0,-3 2 0,-1 5-73,-1 1 1,0-4 0,-8 7 0,-2 2-247,-2 2 1,-1 2 0,7 0 0,-2 0 87,-4 0 0,4 2 0,-4 2 0,4 5-538,2 1 0,8 3 0,3 4 766,-1-5 0,-1 14 0,-9-5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6:33.76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17 20 6879,'-10'0'1285,"4"0"1,12 0-1061,7 0 0,3-6 1,3-1-1,0 3-100,0 2 1,0 2 0,0 0 0,0 0-148,0 0 1,0 0-1,0 0 1,0 0-269,0 0 1,-6 0 0,-3 2-51,-1 4 0,3 5 340,-5 8 0,7 0 0,-3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6:54.88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38 7972,'19'0'363,"-1"-6"0,4 0 1,1 1 61,2 3 1,7-4 0,-5 0 0,3 1-179,3 3 0,-3 2 0,-1 0 0,-1 0-44,-5 0 0,-8 0-1097,-3 0 1,-5 0-1,3 2 185,-1 5 0,-3-3 709,-6 9 0,-9-9 0,-1 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8:09:37.34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79 2659 6417,'-1'-5'103,"-2"2"1,2 3 0,-3 2-78,-1 1 0,4 1 0,-3-1-52,-1 0 67,4 5 0,-3-6 33,4 4 1,-1-2 120,-3 2-149,3 1 0,-2-1 32,6-3-92,-2-2 0,5-1 0,-3-1 0,3-2 0,0-3 64,1 1-53,-5-4 20,2 3 1,-2-3 0,0 2-1,1 0 185,-1-1-138,-1-1 1,-2 4-1,-1 1 1,-2 0 291,-2 1-330,4 0 0,-4 3 24,3 0-5,2 0 1,-8 0-1,4 1 106,-1 2-89,-3 3-261,8-1 157,-8 4 0,7-4 1,-3 5-1,0 0 1,3 0-74,1 0 0,-2 0 54,-1 0 1,1-3 49,3-1 0,5-5 53,1-1 1,0-1 0,0-5 88,2-2 1,-3-1-1,1-1-23,-2 0 1,0 0 88,-4 0-166,0 0 0,0 4 128,0-1 1,-1 5 197,-3-1-613,-1 2 136,-1 1 187,-3 4-425,8-3 169,-3 8-53,4-4 0,-3 2-368,-1 0 366,1-1 15,3 0 229,0 3 0,-4-4 0,-2 5 0</inkml:trace>
  <inkml:trace contextRef="#ctx0" brushRef="#br0" timeOffset="2347">0 40 8131,'0'-7'0,"0"1"0,0 2-219,0-2 1,0 2-289,0-2 645,0 4 0,0-3 1,0 6-64,0 3 0,0-2 0,0 4 64,0 2 1,0 1-1,1 1-67,3 0 1,-3 0 0,2 1 0,-2 1-24,-1 1 0,0 0 1,0-2-1,0 1 8,0 2 1,3 2-1,1-3 1,-2 1 23,-1 0 1,0-2 0,1 4-1,2-1-5,-2 0 0,-1-1 0,0 2 1,1 1-15,1-2 0,1 4 0,-4-3 0,0 3 0,0 1 1,0-3 0,0-1 0,0 1-34,0-2 1,0 4-1,0-4 1,0 2-30,0-1 1,0 0 0,0 1-1,0-1 67,0-2 1,0 4 0,-1-3 0,-2 2-4,0-1 0,0-2 0,3 2 1,0 1-17,0-2 1,0 4 0,0-3 0,0 2-35,0-1 1,0 1 0,0-1 0,0 0-25,0 0 1,0 2-1,0-3 1,1 2-12,2-2 1,-2 3 0,3-2 0,-3 0 46,-1 0 0,0 2 0,0-4 0,0 2 2,0-1 0,0-3 0,0 3 0,0-1 53,0 1 1,0-3 0,0 2 0,0 1-10,0-1 0,0-2 1,0 4-1,0 0-39,0-2 1,0 4-1,0-4 1,0 2-18,0-1 1,0 0 0,0 1 0,0-1-52,0-2 0,0 4 0,0-3 0,0 2-27,0-1 1,0 0 0,0 1 0,0-1 43,0-2 0,0 4 0,0-2 0,0 2 59,0-2 0,0 3 0,-1-3 0,-2 0-31,0 1 1,0-2 0,3 3-1,-1-2 19,-3 2 0,3-3 0,-2 1 1,2-1-11,1 1 0,0-3 0,0 3 1,0 1 10,0-2 1,0 1 0,0-4 0,0 2-13,0 2 1,0-4 0,0 2 0,0-1-33,0 1 0,0 2 1,1-3-1,1 1 0,2 0 1,-1-2 0,-3 5-1,0 0 23,0 2 0,0 0 0,0-2 0,0 0 19,0 1 0,0-3 1,0 0-1,0 1-8,0-1 1,0-3 0,0 3 0,0-2 5,0 0 0,0 0 0,0-2 0,0 2-34,0 0 0,0 0 0,0-3 0,0 1 19,0 2 0,0-2 0,0 2 0,0-1-22,0-3 0,0 5 0,0-1 20,0-1 0,0 2 0,0 0-10,0-2 1,3 0-1,0 0 1,0 1 0,-2-1 1,-1-1-1,0 0 1,1 1 34,2 2 1,-2-1 0,3-2 0,-3 1-16,-1 1 0,3 2 1,0-3-1,0 1 70,-2-1 1,-1-1 0,0-1 0,0 0-101,0 0 1,0-3 0,0-1-412,0 2-66,0-4-1587,0 1 2074,0-5 0,-5-5 0,0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6:55.12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39 7972,'19'10'0,"0"-3"513,0-5 0,7-2 0,1-2 0,3-3 75,3-1 0,1-2 0,0 3 0,-5-1-218,-1 2 1,-1-5 0,-4 3-626,3 2 0,-8 2 1,-5 2-2382,2 0 2636,-7 0 0,9 0 0,-6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6:53.21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0 133 7362,'9'-19'736,"3"2"-507,5 5 0,4 1 0,2 7 0,5-5 217,1-1 1,3 6 0,4-3 0,-3 5-190,-1 2 0,-2 0 1,3 0-1,-3 2-67,-3 5 1,-1-3-1,-10 9 1,-1 3-35,-2 8 0,-9-3 0,2 6 0,-4 0-186,-2 5 0,-2 4 0,-4 2 1,-7 0-115,-4 0 0,-1 0 0,-1-3 0,0-1 50,0-2 1,0-1 0,0 7 0,0 0 15,0 0 1,0-6 0,0-1 0,0 1 37,0-2 1,0-1 0,2-6-1,2 3-27,3-3 0,7 0 0,-1 0 308,4 2 0,2 1 0,2-10 0,4-1 180,7-2 1,4-7 0,2 5 0,2-3-195,4-4 0,-2-2 0,9-2 0,0 0-43,-3 0 0,1 0 1,-7-2-1,4-2-124,3-2 0,-7-7 1,2 7-415,-4 2 0,-2-5-1079,0 3 0,-6 0 692,0 6 1,-7 0 740,6 0 0,1-9 0,6-1 0</inkml:trace>
  <inkml:trace contextRef="#ctx0" brushRef="#br0" timeOffset="529">1005 57 7603,'19'-8'301,"0"-5"0,0 5 0,2-1 0,3 3-48,1 0 0,0-1 1,-6 7-1,0 0 137,0 0 0,0 0 1,0 0-297,0 0 0,-8 9 1,-5 3-136,-4 5 0,-2-4 0,-2 0 0,-2 1 56,-3 3 0,-7 2 0,1 0 0,-4 2-45,-2 4 0,0-3 0,0 3 0,2-4-7,5-2 1,-5-6-1,6-1 206,1 3 1,1 2-100,9 2 0,0-7 0,2-1 0,5-3 41,5-3-42,5-3 92,2-2 1,0 0 0,0 0 0,0 0 0,0 0 0,0 0-116,0 0 1,0-2 0,0-3 0,0-1-331,0 2 1,-6 2-403,-1 2-1440,1 0 2126,-3 8 0,-10 3 0,-10 8 0</inkml:trace>
  <inkml:trace contextRef="#ctx0" brushRef="#br0" timeOffset="778">930 683 7836,'19'0'335,"0"0"0,2 0 0,2-2 0,2-2 207,-2-3 0,5 1 1,-3 4-1,0-2-411,3-2 1,-7-1 0,4 7 0,-4 0 40,-2 0 1,0 0-1013,0 0 1,-6 2 0,-3 5-2161,-1 5 3000,-3-3 0,-15 8 0,-1-7 0</inkml:trace>
  <inkml:trace contextRef="#ctx0" brushRef="#br0" timeOffset="1141">1157 873 7877,'-19'19'-100,"7"-7"979,-1 1 0,9 0-466,-3 6 0,5-7 0,2 1-138,0 2 0,2-5 0,5 1 0,3-1-4,1 1 1,6-5-1,-5 5 1,5-1-25,2 1 1,0-5 0,0 7 0,0-1 37,0-1 1,0 6 0,-2-5 114,-5 5 1,3 2-460,-8 0 21,-1 0 0,-6 0 0,-2 0-181,-5 0 1,3-6-1,-8-3 1,-3 1-170,-2-1 1,4-5 0,1 3 0,-3-2-25,-2 1 1,-2-1-1,0-6 1,0 0-219,0 0 0,0 0 0,0 0 0,0 0-916,0 0 1546,0-8 0,0-3 0,0-8 0</inkml:trace>
  <inkml:trace contextRef="#ctx0" brushRef="#br0" timeOffset="1361">1100 911 7971,'19'0'469,"0"0"0,7-7 1,1 1-89,2 2 0,-3-5 1,3 3-1,1 2-65,-1 2 0,-3 0 0,3-3 1,-2-1-311,-3 2 1,-3 2 0,-2 2 0,0 0 80,0 0 0,-7 0 0,1 0-2000,2 0 1913,-7 0 0,9 0 0,-7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6:50.13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152 247 7859,'-9'-13'110,"-3"0"0,1 9 428,-1-2-320,-1 4 1,0 2 141,1 0 0,5 0 344,-5 0-491,7 0 0,-1 0-64,12 0 1,1 0-1,10 2 1,4 2-83,0 2 1,8 1 0,1-7-1,-1 2-3,-3 4 1,-5-2 0,-2 7 0,0-3-29,0-3 0,-9 5 0,-4 3 1,-3 4 1,-3 2 0,0-1 40,0 1 0,-7 0 1,-1-2-1,-1-2-30,1-2 1,-7-3 0,5 5-68,-1-2 0,-4-1 0,7 5 1,-1-2 96,1-2 1,0-7-226,1 6 0,5 1 91,-4 6 0,4-6 1,4-3-1,2 1 77,2-1 0,9-3 22,-2 5 0,4-1 0,0 4 1,-3-5 0,-1-1 1,-7 3-1,5-3 1,-1 1 20,1 5 0,-7-5 0,2 3 0,-4 2-27,-2 2 1,0-5 0,0 1 32,0 2 1,-2 2-20,-4 2 0,-4-3 0,-9-1-23,0-2 1,0-9 0,0 2-61,0-4 0,0-2 1,0 0-1,0 0-195,0 0 1,0 0-1,0 0-307,0 0 0,0-2 1,0-2-46,0-2 1,6-7 0,3 5-116,1-3 1,3 5 692,6-7 0,0-8 0,0-8 0</inkml:trace>
  <inkml:trace contextRef="#ctx0" brushRef="#br0" timeOffset="331">816 0 8060,'0'19'401,"0"0"0,0 0 53,0 0 1,0 0 0,0 0 0,0 2-135,0 4 1,0-4 0,0 5-425,0-5 0,0-2 0,0 0-262,0 0 1,0-7 0,-2 1-1725,-5 2 2090,5-7 0,-6 9 0,8-7 0</inkml:trace>
  <inkml:trace contextRef="#ctx0" brushRef="#br0" timeOffset="601">550 588 8046,'9'11'0,"3"-5"0,5-6 0,2-4 408,0-3 0,2-1 0,2 4 0,5-3 0,1 1-67,5-2 1,-7 6 0,-1-5 0,-5 5-269,-2 2 0,0 0 1,-3-2-176,-3-4 1,-5 6-934,-8 0 1,0 2 1034,0 10 0,-16 1 0,-5 6 0</inkml:trace>
  <inkml:trace contextRef="#ctx0" brushRef="#br0" timeOffset="1008">778 683 8057,'0'19'334,"-2"-6"-221,-5-1 0,-1 1 0,-7 4 0,2-3 0,1-1 108,1 2 1,-6 2 0,7 2-1,-3-3-282,1-3 1,5 4 0,-3-4 162,1 3 1,-3 3 26,5 0 1,1-6-84,6 0 0,0-7 0,2 5 0,4-3 145,7-4 0,4-2 0,2-2 1,0 0 24,0 0 0,2 0 0,2 0 0,5 0-51,1 0 1,1-2-1,3-2 1,-3-2-45,-3 1 0,-2 3 0,-6 2 66,0 0-2156,0 0 65,0 0 1088,-8 0 0,-5 0 816,-12 0 0,-5 0 0,-8 0 0</inkml:trace>
  <inkml:trace contextRef="#ctx0" brushRef="#br0" timeOffset="1276">816 721 8366,'0'19'765,"2"0"1,2 0-397,2 0 0,7 2 1,-5 4-1,1 7 77,-1 3 0,5 3 0,-5-2-146,3-4 1,-7 4 0,4-5 0,-1 5 0,-1 2-268,-2 0 1,-2-2-1,-2-2 1,0-5 136,0-2 1,0 5 0,0-7 0,0-1-518,0-3 0,0-9-3952,0 1 4299,0-9 0,0 5 0,0-9 0</inkml:trace>
  <inkml:trace contextRef="#ctx0" brushRef="#br0" timeOffset="1747">1404 721 7971,'19'-2'416,"0"-5"0,2 3 1,2-6-1,2 1 80,-2 5 1,5 0 0,-3 0 0,-2-3-179,-2 3 1,4-4 0,1 1 328,-3 3 57,-10 2-717,-5 2 1,-10 0 0,-4 0-161,-7 0 0,-4 0 0,-2 0 81,0 0 1,0 0 0,0 0 0,0 0-297,0 0 0,0 6 0,0 3 169,0 1 1,0-6 0,3 5 0,1-3-687,2 1 0,9 1 1,-4-4-950,-1 3 1854,7-1 0,-6 2 0,8 3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7:08.57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0 114 8188,'19'-9'-5,"0"1"0,2-7 0,2 3 346,3-3 0,14 4 0,-2 1 1,2-1 101,0 1 0,-9 5 1,-1-1-1,-3 4-36,-4 2 0,-2 0-546,-2 0 0,-8 8 0,-5 5 28,-4 4 0,-10 2 0,-5 2 1,-4 2 58,-2 2 0,-2 1 1,-2-7-1,-4 2-12,-3 4 1,5-4-1,-5 4 1,3-3 56,4-3 1,0-1 0,2 1 0,0-2 106,4-4 0,8 4-10,-3-5 1,9 3 133,3-2 1,11 2-1,12-9-131,2-2 1,1-2 0,-5-2 0,2 0 63,2 0 1,7 0-1,-7 0 1,1 0-167,1 0 1,-6 0 0,4 0-521,-4 0 1,-2 0 0,0 0-192,0 0 1,-6 0 0,-3 2 46,-1 5 673,6-5 0,-5 6 0,9-8 0</inkml:trace>
  <inkml:trace contextRef="#ctx0" brushRef="#br0" timeOffset="370">948 114 8188,'-19'0'0,"0"0"0,0 2 0,1 4 178,-1 7 1,0-3 0,0 3 0,0 2 326,0 2 0,2 2 0,2 2-257,2 4 0,9-4 0,-2 4 0,6-4-105,6-2 0,5-6 0,8-2 0,2-1 58,4 1 0,2-7 0,9 2 0,0-4-65,4-2 0,2 0 0,-2-2 0,3-2-101,1-2 1,0-9-1,-8 2 1,-2-4 15,-3-2 0,-6 1 1,3-1-1,-5 0 45,-6 0 1,-4-2-1,-1-3 1,-5-1 64,-5 2 0,-2 2 1,-2 2-153,-5 0 0,-10 8 0,-10 3 0,-3 2-427,-3-1 1,-5 1 0,-4 6 0,-1 2-167,8 4 1,-3-1 0,8 7 0,-1 3-49,-1 2 1,9-2 631,-2 4 0,-5-5 0,1 14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7:07.30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342 93 8202,'0'-19'66,"0"0"1,0 0 547,0 0 1,-3 9-380,-3 3 0,4 14 1,-4 5-1,4 5-98,2 2 0,0 2 0,0 2 1,0 5 110,0 1 0,0-3 1,0 5-1,0 1-100,0-3 0,0 7 0,0-6 0,0 1-104,0 1 1,0-9-1,0 4 1,0-1-84,0-1 0,-3-2 0,-1-8 0,-2-2-569,2 1 1,2-3-651,2 1-1794,0-7 3052,0 3 0,-9-16 0,-1-3 0</inkml:trace>
  <inkml:trace contextRef="#ctx0" brushRef="#br0" timeOffset="420">626 112 8112,'19'-8'-101,"-6"5"0,-1-3 0,1 2 377,-3-2 0,7 3 0,-4-3 59,4 4 1,2 2 0,0 0 0,0 0-169,0 0 0,2 0 1,2 0-1,2 0-60,-2 0 1,1 0-1,-1 0 1,2 2 83,-2 4 1,-2-3 0,-2 5-125,0 0 1,-6-3-1,0 7 52,1 3 1,-5 2-1,-3 2-26,-4 0 0,-2 0 0,0 0 1,0 0 43,0 0 0,0 2 0,-2 2 0,-2 2 0,-2-2 0,-9-2 1,4-2-1,-1 0-2,-1 0 0,7 0 1,-5 0-1,1 0-353,-1 0 1,5 0 0,-5 0-809,3 0 0,-1-6 162,3-1 1,2-1 0,-7 4-1281,3-3 2144,-7-7 0,-4 3 0,-10-8 0</inkml:trace>
  <inkml:trace contextRef="#ctx0" brushRef="#br0" timeOffset="787">0 909 8455,'19'0'-90,"0"0"1,2-3 0,4-1 0,7-2 439,4 2 1,10 2 0,5 2-1,4-3 310,2-3 1,2 4 0,2-4 0,2 2-418,-2-3 1,4 5 0,-1-4 0,-5 4 7,-7 2 1,3 0 0,-7-2 0,3-3-299,0-1 0,-11 0 1,0 6-1,-9 0-656,-3 0 0,-3 0 0,-6 0-614,0 0 1,-9 2 178,-3 4 1,-5 5 1137,-2 8 0,0 0 0,0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7:13.816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19 209 8087,'-10'-8'715,"1"3"-365,9-7 1,2 5 0,5-3 0,5 2-108,5 3 1,4 1 0,4 0-1,7-2-129,4 1 1,2 3 0,-2 2 0,-3 0 12,-1 0 1,-3 0 0,3 2-1,-7 3-138,-4 1 1,-4 9-1,-4-3 1,-7 5 0,-4 2 0,-2 2 0,-2 2 0,-4 3 57,-7-3 1,-4 4-1,-2 1 1,-2-1-23,-4 0 0,4 1 0,-4-5 0,4 2-54,2-2 1,0-1 0,2-1 0,2 2-46,2 2 0,3 0 0,-3-6 32,7 0 1,4-6 0,2 0 26,0 1 0,8-3 0,5-1 0,6-1 30,6-5 0,-2 4 0,9 1 1,0-1 70,-3 1 1,5 6 0,-7-5-1,1 3 27,-1-1 1,-2-5 0,-6 5-34,0 3 1,-2 2 0,-4 2 0,-7 0-6,-4 0 1,-4 0-1,-2 0 1,-5 0 70,-1 0 0,-3 2 0,-6 0 0,0 0-72,0-4 0,-6-2 0,0 1 1,-1-1-99,-1-2 0,0-9 0,-7 2 0,2-4-295,-1-2 1,3 0 0,1 0 0,-1 0-145,1 0 0,5-6 0,-1-2 0,4-3-186,2-4 1,9-1 0,3-3 0,5-3 648,2-3 0,0-4 0,0-9 0</inkml:trace>
  <inkml:trace contextRef="#ctx0" brushRef="#br0" timeOffset="731">816 19 7751,'12'-6'-532,"1"0"1,2 2 651,2 1 1,2 3 0,0 0 0,2 0 31,4 0 0,-4 0 0,4 0 46,-4 0 1,-4 3-65,-4 3 0,-5 4 0,-8 9-15,0 0 0,-8-2 0,-3-2 0,-1-5-19,-1-1 1,2 6 0,-3-5-1,1 1-82,-2-5 1,5 3-1,-1-1-81,3 2 0,-1-3 45,3 5 0,4-5 4,-4 5 1,6-5 67,6 5 1,2-5 0,7 3 6,-2-1 0,-1 3 1,5-3-17,-4 1 1,2-3 0,-9 5 47,-2 3 0,-2-4 55,-2 1 1,-2 1-71,-4 6 1,-5-2 0,-8-3-90,0-1 0,0-9 1,0 3-1,3-3-5,3 2 1,-4-4-1,4 5 1,-3-5-270,-3-2 1,0 0-459,0 0 184,8 0 0,-4-2-164,9-5 1,0 3 722,6-9 0,8 1 0,3-7 0</inkml:trace>
  <inkml:trace contextRef="#ctx0" brushRef="#br0" timeOffset="1080">1423 38 7501,'0'19'175,"0"-6"1,-2 0 0,-3 1 288,-1 3 0,-9 2 0,5 0 0,-3 2-292,0 5 0,1 1 1,-7 7-1,0-3 36,0 3 0,4 2 0,0 2 209,1 0-303,-7 0 0,4 0 1,-9-3-1,3-1-89,2-2 0,2-3 0,0 5 0,0-5-141,0-1 0,2 3 0,3-5 0,3-3-643,3-2 1,-7-2-489,2 0-539,5 0 1786,-1-9 0,18-1 0,1-9 0</inkml:trace>
  <inkml:trace contextRef="#ctx0" brushRef="#br0" timeOffset="1472">1536 588 7129,'-2'13'665,"-2"0"-301,-2 1 0,-7-3 0,5 2 1,-3 1-244,-4 3 0,-1 9 0,-1-1 1,2-2-12,2-2 0,1-2 1,-7 0-1,0 0-68,0 0 1,2 0 0,2 0 0,5 0 6,1 0 0,1-7-81,1 1 70,5 0 0,2-3 0,13-3 1,4-5 58,2-2 1,0 0 0,2-2 0,2-3-14,2-1 0,3-7 1,-5 7-1,4 0-9,3-3 0,-5 5 0,5-6 0,-3 1-90,-4 5 0,-2-4 0,-2 1 0,0 3-201,0 2 1,-6 0-1,-1-2-1134,3-3-208,-6 1-448,-1 6 2006,-8 0 0,-17 0 0,-4 0 0</inkml:trace>
  <inkml:trace contextRef="#ctx0" brushRef="#br0" timeOffset="1731">1555 588 8149,'0'19'354,"0"0"1,0 0 0,0 2-35,0 5 1,0-3-1,0 6 1,0 1 47,0-1 0,0 1 1,0 4-1,0-5-110,0-2 1,7 5 0,-1-5 0,-2 1-180,-2-1 0,-2 5 0,0-7 1,0 0-211,0 3 1,0-7 0,0 4-1075,0-4 1,0-2-1765,0 0 2969,9-8 0,1-11 0,9-11 0</inkml:trace>
  <inkml:trace contextRef="#ctx0" brushRef="#br0" timeOffset="2100">2276 456 8590,'11'0'1332,"-3"8"0,-8 5-976,0 4 0,0 4 0,2 2 1,2 2-70,3-2 0,-1 7 1,-6 1-1,0 3-53,0-2 1,0 4 0,0-7-1,0 3-166,0-1 1,0-1-1,0 1 1,0-3-118,0-1 0,0-6 0,0 5 0,0-5-581,0-2 0,0 0-4199,0 0 4829,0 0 0,0-9 0,0-2 0</inkml:trace>
  <inkml:trace contextRef="#ctx0" brushRef="#br0" timeOffset="2409">2086 873 8844,'19'-9'655,"0"7"0,0-4 0,0 2-50,0-2 1,2 3 0,3-3 0,1 4-262,-2 2 0,4-2 0,-1-2 0,-3-3 257,-2 3 1,4 2 0,1 2-214,-3 0 0,-2 0-604,-2 0 0,0 0-676,0 0-729,-9 0 0,-1 2-264,-9 4 1,-9-3 1884,-3 3 0,-22 4 0,-6 1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7:17.52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1 399 9723,'19'-2'0,"0"-2"348,0-3 1,2 1 0,4 6 0,7 0-160,4 0 0,1 6 1,1 3-39,0 1 1,-2 3 0,-2 6 0,-5 0 40,-1 0 0,-11 0 0,-9 0 0,-2 0-316,1 0 0,-7 8 0,-9 5 0,-3 4-55,-9 2 1,2 0-1,-9-1 1,3 1-14,0 0 0,-7 0 1,5 0-1,-1 0 107,1 0 0,2-6 0,6-3 1,0-1 78,0-5 0,6-2 1,2-2-1,3 0 289,4 0 1,2-7-1,2 1-70,0 2 1,2-7-1,2 1 1,4-3 47,3 0 1,4 1-1,8-7 1,2 0-58,-2 0 1,7 0-1,-1 0 1,3 0-62,0 0 0,-7 0 1,4 0-1,-1-2-155,-5-5 1,-2 5 0,-2-4-1,0 4-610,0 2 0,-6-2-721,-1-5 1,-5 5-1560,5-4 2902,-8-5 0,13-8 0,-6-10 0</inkml:trace>
  <inkml:trace contextRef="#ctx0" brushRef="#br0" timeOffset="305">797 58 7951,'0'-19'1033,"0"0"486,0 8-1214,0 3 0,3 23 0,1 4-86,2 2 0,3 0 0,-5 0 1,2 2-72,-2 2 0,5 1 0,-3-8 0,-2 1-211,-2 0 1,0 0 0,3 0-1,1 0-576,-2 0 1,-2 0-1148,-2 0 928,0 0 270,0-8 235,0 6 353,0-15 0,-8 15 0,-3-7 0</inkml:trace>
  <inkml:trace contextRef="#ctx0" brushRef="#br0" timeOffset="559">722 532 8340,'14'0'197,"3"0"0,4 0 275,0 0 0,9 0 0,1 0 0,3 0 28,-2 0 0,4 0 1,-5-2-1,3-2-443,-2-3 1,3 1-1,-7 4-859,-5-5 0,2 5 443,-12-4-2317,-5 4 2676,1 2 0,-9 8 0,0 3 0</inkml:trace>
  <inkml:trace contextRef="#ctx0" brushRef="#br0" timeOffset="917">930 741 8198,'-6'12'0,"-3"-1"464,-1-3 1,-1 7-1,-3-2-103,1 3 1,7 3-1,-5 0 1,3 0-159,3 0 0,3-6 0,2 0 1,0 1-37,0 3 0,9-4 1,1-1-1,3 3-29,0 2 1,-1-4-1,7-1 1,0 1-103,0-2 0,0 5 0,0-3 0,0 2 10,0-3 0,-6 5 0,-3-4-84,-1 4 1,-3 2 0,-6 0 78,0 0 0,0-7 0,-2-1 1,-2-1-165,-3 1 1,-5-5 0,3 5-1,-1-3-223,-5-4 1,-2-1 0,-2-3-1,0 0-225,0 0 1,0 0-1,0 0 1,0 0-1405,0 0 1975,-8-9 0,-3-10 0,-8-10 0</inkml:trace>
  <inkml:trace contextRef="#ctx0" brushRef="#br0" timeOffset="1139">911 816 8058,'19'-6'395,"0"0"0,0 2 175,0 1 1,2 1-1,2-2 1,5-2-301,1 2 0,1 1 0,1 3 0,-3 0-238,-1 0 1,-4 0-1,7 0 1,-3 0-438,-4 0 1,-2-2 0,-2-2-1246,0-2 1,0-1 1649,0 7 0,0 0 0,0 0 0</inkml:trace>
  <inkml:trace contextRef="#ctx0" brushRef="#br0" timeOffset="1376">1708 608 8570,'19'-7'0,"0"1"456,0 2 1,6 2-1,0 2 1,1 0-505,1 0 1,-6 0 0,4 0 0,-4 0-132,-2 0 1,7 0 0,-1 0-307,-2 0 0,-2 2 485,-2 4 0,-8-4 0,-3 7 0</inkml:trace>
  <inkml:trace contextRef="#ctx0" brushRef="#br0" timeOffset="1614">1803 1006 7951,'19'0'1181,"0"0"0,0 0-484,0 0 0,-1 0 0,1 0 1,3 0-413,3 0 0,-4 0 1,4 0-1,-4 0-431,-2 0 1,0 0-2274,0 0-865,0 0 3284,-8 0 0,6 8 0,-7 3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7:27.91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266 152 8389,'-2'-19'-104,"-4"0"1589,4 0-1006,-7 9 0,11-5-122,5 8 0,-3 3-145,9 11 0,-1 3 0,7 9 0,0 2 97,0 4 0,0-1 1,0 7-1,-2 3-52,-5 2 1,5 0-1,-6-3 1,2-3-133,-1-3 1,-8 5 0,3-5 0,-5 1-162,-2-1 0,6-2 0,0-6 0,-1 0-426,-3 0 0,-2 0-651,0 0 73,0-8 0,-2-3-1927,-5-8 2967,5 0 0,-6-17 0,8-4 0</inkml:trace>
  <inkml:trace contextRef="#ctx0" brushRef="#br0" timeOffset="387">816 133 8469,'13'-6'184,"0"-1"0,-9-1 1,4 4 171,1-3 1,-1-1 0,7 4 284,-3-3 1,-5 3-394,5 11 1,-7-3-1,1 8 1,-4 3 40,-2 2 1,0 2 0,0 0 0,0 0-74,0 0 1,0 2 0,0 2-1,0 2-10,0-1 0,0-1 1,0 2-148,0 7 0,0-11 0,0-2-245,0-2 0,0-1-465,0 3 0,2-2 31,4-4 1,-3-3 0,5-5-438,0 1 0,-3 0-256,7-6 0,1 0 1313,6 0 0,0-8 0,0-3 0,0-8 0</inkml:trace>
  <inkml:trace contextRef="#ctx0" brushRef="#br0" timeOffset="1166">1727 95 8376,'10'-19'-160,"-1"6"531,-9 1 0,0 6-119,0-7 1,-9 2 0,-3-1-152,-5 5 0,-2 5 0,-2 2 1,-3 0-1,-1 0 1,0 7 0,6 1 0,2 3 52,4 3 0,-3 3 0,3 2-70,-4 0 0,6 0 0,5 0-47,4 0 1,2-6-1,2-3 51,4-1 1,5-3 0,8-6 0,0 0-25,0 0 1,0 0 0,0 0 0,0 0-57,0 0 1,0 0 0,0 0-53,0 0 1,0-6-1,-3-3 1,-1 1 85,-2-1 0,-7-3 0,5 3 0,-1 1 58,1-1 1,-7-5 0,2 1 15,-4-4 0,5 4 657,-1 1-313,0-1-445,-6 3-152,0 1 0,0 24 0,0 6 298,0 6 1,0-1 0,0 3 0,0 1 239,0-1 1,0 1 0,0 3-265,0-1 0,0-9 0,0 5 0,0-3 0,0 0-290,0-2 1,0-2 0,0-2-296,0 0 1,0 0 0,-2 0-1,-2 0-403,-2 0 0,-1-6 0,7 0-290,0 1 0,-6 3 0,-2 2 1141,-3 0 0,-1-8 0,-7-3 0</inkml:trace>
  <inkml:trace contextRef="#ctx0" brushRef="#br0" timeOffset="1608">1 1024 8113,'19'0'-303,"2"-2"1,4-2 606,7-2 1,12-3 0,9 3 0,8-4 563,8-1 0,13-6 0,7 4 0,4-3-566,1-3 0,-43 12 1,0 1-1,0 0 0,1-1 1,-1 1-1,1 0-113,0 1 0,-1-1 1,-1-2-1,-1-1 1,42-1-1,-7-3-87,-6 0 0,2 9 0,-12-4 0,-1 2-71,-3-1 0,-12 1 1,-5 4-1,-5-2-535,-6-3 0,-11 1 0,0 6-960,-4 0 0,-4 2 701,-4 4 1,-7 3 0,-10 6-1,-5-3 255,-1 3 0,-3 0 0,-8-1 0,-2-1 508,-2 2 0,-7 2 0,7 2 0,-9-9 0,5-1 0</inkml:trace>
  <inkml:trace contextRef="#ctx0" brushRef="#br0" timeOffset="2141">494 1309 8219,'17'-8'2,"-5"-5"1,7 2 0,0-1 0,11-1 481,6 3 0,1-5 1,4 6-1,1 1-184,2-1 0,0-3 0,-6 5 0,-2 3-109,-4 2 0,-5 2 1,-8 0-1,-2 2-115,-5 5 0,-3-3 0,-9 8 0,0 3-132,0 2 1,-11 4 0,-6 2-1,-8 3 176,-4-3 1,-3-2 0,-8-2-1,-2 0-12,-2 0 0,6 0 0,6 0 1,0 0 32,3 0 0,2-3 1,8-1-1,0-2-86,0 2 0,6-7 1,2 1 19,3-1 0,2-4 0,8 7 92,4-3 1,5-2-1,10-6 335,4 0-376,5 9 0,7-7 0,1 4 0,0-4-52,0-2 0,7 0 1,-1 0-1,-4 0-41,-6 0 1,-1 0 0,-7 0-1,-3 0-777,-2 0 1,-2 0-1893,0 0-1067,-9 0 1908,-1 0 1795,-9 0 0,8 0 0,3 0 0</inkml:trace>
  <inkml:trace contextRef="#ctx0" brushRef="#br0" timeOffset="2538">1575 1271 8219,'0'-13'161,"0"1"1,-2 8 0,-5-3 91,-5 5 0,-5 4 0,-4 5 1,-2 5-38,-3 5 1,-5 2 0,5 0 0,3 0 26,2 0 1,2 6 0,2 0-1,3-1-99,1-3 1,9-2 0,-3 0 0,5 0-2,2 0 0,9 0 0,6-3 15,8-3 0,0-5 0,6-8 0,1 0-54,-1 0 1,3 0 0,4 0 0,-2-2-64,-3-4 1,-6-2-1,5-7 1,-1 2-20,1-2 0,-7-4 0,2-4 0,-6-2 150,-6 2 0,4-5 1,-7 3 139,1 2-254,-3 2 1,-8-4 0,0-1 0,-2 3-81,-4 2 0,-7 2 1,-10 2-511,-2 5 0,-3 3 0,5 9 0,-4 0 19,-3 0 0,1 9 1,-5 1-1,5 3-41,1-1 1,3 1 0,8 6-1,2 2-684,3 4 1238,8-4 0,-13 7 0,6-9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7:41.41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96 8266,'9'-17'-395,"1"2"0,5 5 459,4 1 0,-2-3 1,15 5-1,1 1 183,3-3 1,2 7 0,0-4-169,0 4 1,-2 2 0,-3 0 0,-3 2 0,-3 4-79,-4 7 1,-4 4 0,-6 2 0,-7 2 38,-3 4 1,-3-2 0,0 9 0,-3 2-78,-3 1 0,-4-3 1,-9 0-1,0 1 30,0 3 0,0 2 0,0 0 0,0-2-3,0-4 0,0 1 0,0-5 1,0-1 35,0 0 0,6-1 0,3-7 88,1 0 0,3-7 66,6 1 1,2-9 0,4 3 0,7-5-59,4-2 0,8 0 0,3 0 1,-1 0 233,0 0 1,1-7-1,-3 1-100,7 2-209,4-7 0,-5 9 1,-1-4-1,-1 2-88,1-3 0,-7 5 0,2-4-103,-4 4 1,-2 0 0,0-3-502,0-1 0,-6 0 0,-1 6-460,3 0 1,-4 0 1104,1 0 0,1-9 0,6-1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7:41.765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39 22 8310,'0'-19'448,"0"17"0,0 8-257,0 9-56,0 4 0,0 2 0,0 4 0,0 7 55,0 4 0,0 2 0,0-1 1,0 4-16,0 3 1,0-8 0,0 6 0,0 0-70,0-2 1,-7-6 0,1-5 0,2 1-93,2-1 0,2-4 1,-3 5-1,-1-3-153,-2-3 0,0-3 0,6-2 1,0 0-749,0 0 1,2-1 376,4 1 1,5-2 509,8-4 0,0-5 0,-1-8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8:09:41.34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60 7624,'0'-10'184,"0"0"0,1 0-299,2 0 1,0 3 270,3 1 1,-2 4-56,2-2 1,-3 3-1,3 2 109,-2 3 0,4-2 0,-1 4-49,2 2 1,-1-2-1,0 0 1,-1 2-39,0 1 1,6-3 0,0 1 0,-1 1 13,-1 1 0,0 1 1,1-1-1,2 1-26,2 0 1,-4 0 0,2 0-1,0 1-66,-1 2 0,4-2 0,-1 4 0,0-2 56,1 0 1,-2 2 0,3-3-1,-1 1 12,0-1 0,2-1 0,1-1 0,1 0 0,2 0 0,-1 0 0,4 0 0,1 0-3,-2 0 1,3-1 0,-4 1-1,1 0-2,3 0 0,-4 1 1,-1 1-1,-2 2-21,-1-2 0,-1-1 0,-3 0 0,-1 1-38,-1 1 0,-3 0 1,3-3-1,0 1 29,-1 3 0,0-3 1,-2 2-1,1-2-114,1-1 0,1 0 1,-3 0-1,1 0 67,1-1 0,0 2 1,-3 2-1,1 0 28,2-1 0,-1-1 1,1-1-1,-1 1-6,1 2 0,-2-2 0,3 2 0,0-2-13,-1-1 0,0 0 1,-3 0-1,1 1 0,2 2 0,-2-2 0,3 3 1,-3-3-21,-1-1 0,-1 1 1,1 1-1,0 1-2,0-1 1,0-1 0,0-1 0,1 1-4,2 2 1,-2-2-1,3 4 1,-3-2-33,-1 0 0,1 0 0,1-2 0,1 2 20,-1 0 1,-1 1-1,-1-2 1,0 1 14,0 0 0,1-2 1,1-1-1,1-1 10,-1 1 1,-1 0 0,-1 0 0,0 0-27,0 0 1,0 0-1,0 0 1,0 0 13,0 0 0,0 0 1,0 0-1,0 0 34,-1-1 0,1 1 0,0-1 0,-1-1-10,-2-1 1,2-1 0,-3 3 0,3-1-19,1-2 1,0 1-1,0 2 1,0-2-36,0 0 0,0-1 0,-1 1 0,1 0-1,0 1 0,-1-3-40,-2 2 56,2-5 0,-4 6 0,5-4 0,0 0 1,0 2-1,0 0 1,-4-1 0,1 3-1,1-3 31,1 0 0,-1 2 0,0-1 0,-1-1-12,0-1 0,-1-2 0,1 1-23,0 4 0,2-3 1,0 1-1,-1-2-2,-2 0 0,1 5 1,3-3 11,0 1 0,-4 3-26,1-3 0,-2 0 0,2 1 0,-3-1-244,1 0 0,-1-1-899,3-1-228,2 1-1468,-8 1 2857,3-2 0,-4-4 0,0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7:42.14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38 18 7274,'0'-11'382,"0"5"1,0 12-1,0 7-291,0 4 1,0 1 0,0 1-1,0 0-45,0 0 0,0 0 1,0 0-113,0 0 1,0 0 0,0 0 0,-2-2 7,-4-4 1,4 4 0,-4-5 0,4 5-328,2 2 0,-3-2 0,-1-2 385,-2-3 0,0-7 0,6 3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7:42.46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437 1 7669,'-2'19'0,"-5"0"81,-5 0 0,1 0 0,-2 2 1,1 4 87,1 7 0,-6 3 1,5 3-1,-5 0 68,-2 0 1,0 6 0,0 1-107,0-3-56,0-2 1,0-4 0,0-3-1,0-1-121,0 2 1,2 2 0,3 2 0,1-3-57,-2-3 1,5 2 0,-1-7-1,1 0-228,-1 1 0,7 3 0,-5-3 1,3-1-424,0 1 0,-1-3 753,7-6 0,-8 0 0,-2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7:42.92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1 133 8157,'11'-19'0,"-3"2"0,0 3 51,5 1 0,4 3 1,2-5-1,0 4 360,0 3 0,0-5 0,0 7 0,0 2-234,0 1 0,0 3 0,0 3-246,0 3 1,-9-2 0,-4 9 0,-3 2 145,-3 1 0,0 5 1,0 3-1,-3 1-288,-3-2 1,-2 5-1,-7-1 1,2 0 10,-1 1 1,3 3 0,-2-5 0,-1-3 142,-3-2 0,4-2 1,0 0-1,1 0 7,1 0 0,1-2 1,5-3 22,-1-1 480,0 0 1,14 3-229,5-3 0,4-4 1,2-9 159,0 0 1,0 0 0,0 0-216,0 0 0,-7 0 0,1-3-508,2-3 0,2 4-360,1-4 1,1 4 0,0 2-1505,0 0 2202,-8 0 0,6 0 0,-7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7:43.936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76 7351,'0'-12'252,"2"1"0,5 3-12,5 4 1,5-5 0,2 3-87,0 2 1,0-1 0,2 1 0,2-2-8,3 2 1,-1 2 0,-6 2 0,0 0-273,0 0 1,-7 0-199,1 0-96,-9 0 12,5 0 379,-9 8 1,-2-6 0,-5 4 11,-5-3 1,1-3 0,-2 0-10,-1 0 0,-3 0 71,-2 0 0,6 0-42,1 0 0,5 0 95,-5 0 0,5 0 97,-5 0-108,7 0-10,-3 0-59,0 0-3,5 0 0,-7 0 116,4 0 46,3 0 29,-5 0-148,8 0 16,0 0 1,8 0-1,5 0-46,4 0 0,-4 0 0,-1 0 1,3 0-10,2 0 1,-4 0-1,-1 0 1,3 0 29,2 0 0,2 0 0,0 0-34,0 0 1,-2-3-1,-3-1-23,-1-2 0,0 0-127,6 6 0,-7 0-57,1 0 1,-7 0-232,7 0-898,-9 0-16,4 0 1336,-8 8 0,0-6 0,0 7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7:47.525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1 456 8269,'12'-6'-240,"1"-3"1,2 1 144,1-1 0,10-3 0,1 5 405,3 3 1,1-4 0,7 1 0,0 3-155,0 2 1,-6 2 0,-3 0 0,1 2-85,-1 5 1,-8-3 0,0 6 0,-8 1 0,-5-1 1,-1 3 0,-7 6 0,0 2-92,0 4 0,-9-1 0,-3 7 0,-5 3 8,-2 2 1,0 2 0,0 2 0,-2 2 6,-4 2 1,3 2 0,-3-3 0,2 1 16,-2-2 0,6-2 0,-2-4 0,6-2-32,0-3 0,5-6 1,-1 5-1,3-3 85,3-3 1,3-3 0,2-2 87,0 0 1,2-3 0,3-1-1,3-4-11,3-3 1,1 1 0,7-5 0,2 2 109,5-2 0,-3-2 0,6-2 0,1 0 54,-1 0 0,-3 0 1,3 0-1,1-2-210,-1-4 0,-6 4 0,3-7-183,-5 1 1,-2 6 0,-3-7 0,-1 3-433,-2 0 0,-7 0-1173,7 6 358,-1 0 0,7 0-285,0 0 1617,-8 0 0,6-9 0,-7-1 0</inkml:trace>
  <inkml:trace contextRef="#ctx0" brushRef="#br0" timeOffset="616">1176 115 8291,'11'0'-933,"-3"-9"689,-8-3 517,0 3 0,-2-6-116,-4 9 1,2 0 0,-9 8-117,-2 4 1,-1 5-1,-1 8-24,4 0 1,-2-7 0,7-1 0,-1-1 19,1 1 0,2 2 0,6 5 20,0 1 0,0-6 0,0 0 22,0 1 1,0-3 0,2 0 0,4-1-15,7 1 0,4-1 1,2 5-1,0-5 44,0-1 0,-7 4 0,1-5 27,2 2 0,1 3-125,3 6 0,-8-6 0,-5-1 32,-4 3 1,-2-4-190,0 1 140,0-7 0,-2 5 0,-4-6 0,-7 5-211,-4 1 1,5-3-1,-1 3 1,-2-1-155,-1-5 1,-3 4 0,0-1-98,0-3 0,0-2 1,2-4 467,4-5 0,-4 5 0,7-23 0,-9 4 0</inkml:trace>
  <inkml:trace contextRef="#ctx0" brushRef="#br0" timeOffset="824">1025 134 7802,'12'-9'-177,"1"-4"1,-7 3 0,7-1-1,0 1 391,-3-1 1,7 7 0,-4-4-1,4 1-47,2 1 1,6 0-1,0 6 1,-2 0-174,-2 0 0,-2 0 1,0 0-1,0 0-365,0 0 0,0 2 0,0 2-4,0 2 0,0 7 375,0-7 0,8 9 0,3-4 0</inkml:trace>
  <inkml:trace contextRef="#ctx0" brushRef="#br0" timeOffset="1120">1670 1 8564,'-11'19'163,"1"2"0,5 2 0,-3 4 20,-3 3 1,-1 4 0,-7 8-1,0 4-77,0 3 0,-6-5 1,-3 6-1,-1 1 27,-5-2 0,-2 5 0,-2-5 0,0 1-126,0 1 1,2-3-1,3 5 1,3-4-165,3-3 1,2-2-1,3-6 1,1-2-83,2-4 1,-4 1-1,13-5 1,-3-1-209,0 0 0,7-1 0,-4-7 0,1 0 32,5 0 0,2-7 415,2 1 0,0-9 0,0 5 0</inkml:trace>
  <inkml:trace contextRef="#ctx0" brushRef="#br0" timeOffset="1732">1783 722 8239,'-12'0'13,"-1"0"0,-4 0 131,-6 0 0,2 8 1,-4 2-1,4 3-94,2 0 1,0-1 0,0 7-1,0 0 166,0 0 0,0 0 1,2 0-125,4 0 1,5 0 0,8 0-91,0 0 0,0 0 0,2-2 0,2-2 75,3-3 1,7-1 0,-1 4 0,4-5-17,2-1 1,-7 5-1,1-3 1,2 2 8,2-1 1,-5-1 0,-1 3 0,-3-1-141,-3 2 1,3-5 0,-2 3 33,-2 2 1,-8-5 0,-4 3 0,-3 0-54,-3-3 0,-1 1-209,2-5 259,-4-4 1,7 7 0,-9-9 0,0 2-61,0 4 0,0-4 0,2 2 26,4-8 1,-1 0 0,7-9 12,3-2 1,2-1-1,2-3 1,2 0 48,4 0 0,5 0 1,10-2-1,2-2 49,2-3 0,9 1 1,-4 6-1,1 0 4,1 0 0,-3 0 1,5 0-1,-2-2 15,1-4 1,-5 6 0,-3-2 0,-2 6 56,3 0 1,-12-2-1,5-2 81,-2 0 0,-8 0-137,-3 0 0,-6 3 1,-6 3-67,-7 7 0,-4-3 0,-4 3 0,-2 2-106,-2 2 1,-1 2-1,7 0 1,0 0-200,0 0 0,0 0 1,0 0-1,1 0-502,-1 0 0,6 8-278,0 5 1093,9-5 0,-4 9 0,8-7 0</inkml:trace>
  <inkml:trace contextRef="#ctx0" brushRef="#br0" timeOffset="1983">2220 646 8314,'19'0'0,"0"0"358,0 0 1,0 0 0,2 0 0,2 0-214,2 0 1,0 0 0,-6 2 0,0 2-441,0 2 0,0 1 1,0-5 165,0 4 1,-2-2 0,-2 7 87,-3-3 41,1 7 0,-2-13 0,-3 7 0</inkml:trace>
  <inkml:trace contextRef="#ctx0" brushRef="#br0" timeOffset="2207">2239 1044 10308,'19'-8'512,"0"5"1,0-5 0,-1 2-455,1-1 1,0 1 0,2 6-433,5 0 1,-11 0-1,3 2 1,-1 2-287,0 3 1,-4 1 0,0-2 659,1 7 0,3 4 0,2 2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8:08.835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77 95 7446,'8'-10'1312,"-4"1"-1097,9 9 1,-7 2 0,5 5 0,-1 5 157,1 5 1,-1 4 0,5 2-170,-2 3 0,-7 5 1,5-3-1,-3-1-97,-4 0 1,5 7-1,-3-4 1,-2 1-120,-2 1 1,-2-9 0,-2 2 0,-2-4-51,-2-2 1,-1 0-1,7 0 1,0 0-472,0 0 0,0-6 0,0 0-1533,0 1 2066,0-5 0,0 8 0,0-7 0</inkml:trace>
  <inkml:trace contextRef="#ctx0" brushRef="#br0" timeOffset="395">740 171 8257,'-19'0'-79,"1"0"157,-1 0 1,-3 2-1,-1 2 1,-2 5 283,2 1 0,2 3 0,2 6-279,0 0 0,8 0 0,5 0 18,4 0 1,8-7-1,5-1 1,3-1 48,8 1 0,3-5 1,-2 5-1,4-1-18,3 1 1,-7-5-1,4 5 1,-1-1 38,-1 1 1,0-1-1,-6 5 1,0-4-79,0-3 1,-2 7-1,-4-2-121,-7 3 1,-4 3-1,-2 0-103,0 0 1,-8 0-1,-5 0 35,-4 0 0,-2-6 0,0-3 0,0 1-142,0-1 1,-2-5 0,-2 1 0,-2-4-203,2-2 1,2 0 0,2 0-1,2-2-431,4-4 1,-4-3 870,5-3 0,-5-14 0,-2 5 0</inkml:trace>
  <inkml:trace contextRef="#ctx0" brushRef="#br0" timeOffset="850">665 171 5768,'19'0'72,"-9"-2"18,-4-4 218,-3 3-100,-3-5 153,0 0 112,0 5-121,0-5 1,0 6-17,0-4 1,2 4 0,4-5-95,7 5 0,3 0 0,3-2 0,0-3-35,0 3 1,0 2-1,0 2 1,0 0-19,0 0 0,0 0 1,0 0-394,0 0 1,-6 0 0,-1 0-231,3 0 1,0 2-1,0 2-619,-3 3 1,-5 5 1052,5-5 0,-8 7 0,5-3 0</inkml:trace>
  <inkml:trace contextRef="#ctx0" brushRef="#br0" timeOffset="1370">1499 0 8485,'0'19'314,"0"0"1,2 0-1,2 0-113,3 0 1,-1 0-1,-6 2 1,0 2 147,0 3 0,0 1-240,0-2 0,0-1 0,0 5 0,0 1-30,0-1 1,0-4-1,0 5 1,0-1-345,0 1 0,0-5 0,-2 5 0,-2-3-181,-3-4 0,1-2 0,6-2 1,0 0-501,0 0 1,0 0 945,0 0 0,0 0 0,0 0 0</inkml:trace>
  <inkml:trace contextRef="#ctx0" brushRef="#br0" timeOffset="1796">1 1062 8130,'8'11'-361,"5"-7"1,4-6 662,2-4 1,8-3 0,7 3 0,8-5 388,8 1 0,7-7 0,4 7-411,3-1 1,7-4 0,-1 9 0,2 0 104,-3-3 1,3 7 0,-9-4-1,-2 4-262,-2 2 1,-8 0 0,-3 0-1,-1 0-159,-5 0 1,-2 0 0,-4 0 0,-3 0-182,-1 0 1,-9 0 0,2 0 0,-4 0-947,-2 0 0,-6 6 0,-2 2-386,-3 3 1,-2-5 1548,-6 7 0,9 0 0,1 5 0</inkml:trace>
  <inkml:trace contextRef="#ctx0" brushRef="#br0" timeOffset="2500">1006 1214 8011,'-8'11'0,"-5"-5"-331,-4-4 1,-2 0 0,0 2-1,0 5 353,0 1 1,0-3 0,0 5 0,-2 3 303,-4 2 0,4-4 0,-4-1 0,3 3-127,3 2 1,7 2 0,1 0-1,1-2-92,-1-5 1,7 5-1,-2-4-14,4 4 0,10 2 0,5-2 1,4-3 7,1-1 1,8 0 0,1 6 0,1-3-3,-1-3 1,5 4 0,-5-4-1,0 3-88,1 3 0,-3-6 0,-6 0 0,-2 1-2,-4 3 1,1 2 0,-7 0 7,-3 0 0,4 0 0,-1 0 0,-3 0-57,-2 0 0,-8-6 0,-3-1 0,-1 1 1,-5-3 1,-2 5-1,-2-8 1,0-3 30,0-2 0,0-2 0,-2 0 0,-2 0 3,-2 0 0,-3-2 0,5-5 9,-2-5 1,-1-3-1,7 0 1,3 3 0,1-3 30,2-2 1,7-2 0,-5 0 0,3 0-18,4 0 0,8-6 1,6 0-1,5-1-12,6-1 1,11 6-1,-1-7 1,5 3-3,2 0 1,0-3 0,0 5 0,0-2-7,0 2 0,0-5 0,0 3 0,-2 2 34,-5 2 1,-1 8 0,-9 1 0,0-1-2,-4 2 1,-9 3 0,3 6 101,-3-4-106,-1 3 1,-16-5 0,-6 8-917,-8 0 645,2 0 0,-6 0 0,6 0 1,-3 0-148,-1 0 0,0 6 1,6 1-1,0-3-35,0-2 1,0-2 0,2 2 425,4 4 0,-12-3 0,4 5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8:39.37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20 228 8085,'-11'-8'245,"3"4"379,8-9 19,0 9-706,0-5 1,0 11 102,0 5 0,0-3 0,0 9 34,0 1 0,0 3 1,0 4-1,0 2 35,0 3 1,0 5-1,0-3 1,2 1-9,4 5 0,-4 2 0,7 2 0,-3 0-21,0 0 1,3-3-1,-5-1 1,4-4-66,3-3 0,-5-2 0,5-6 0,-1 0-36,1 0 0,-7 0 0,5-2 0,-3-2-91,0-3 1,3-5-21,-3 5 0,-2-7-355,9 1 112,-9-4 69,4-2 0,-5 0-253,3 0 1,-2-6-1,7-3-103,-3-1 1,0 3 661,-1-5 0,3-9 0,9-9 0</inkml:trace>
  <inkml:trace contextRef="#ctx0" brushRef="#br0" timeOffset="742">721 285 8343,'11'-2'-514,"-7"-2"461,-8-3 1,0 1 0,-9 8 102,-2 5 1,1-3 0,-1 6-1,2 1 54,-2-1 0,5 1 1,-1 4-1,1-5-82,-1-1 1,7 5 0,-2-1-1,4 4 33,2 2 0,0-4 0,2 1 0,4 6 71,7-1 0,-1 2 0,5 0 210,4 2-283,3 1 1,3-7-1,2 0 1,3-3 75,0-3 1,-9 4 0,4-4-89,1 3 1,-9 3 0,0 0 0,-9-2-78,-1-4 1,-7 4-46,4-5 1,-12-3 100,-7-3 1,-4-4 0,-2-2-116,0 0 0,0 0 1,0 0-1,0 0 20,0 0 1,0 0 0,0 0 0,3-2 43,3-4 0,-2 2 0,7-7 0,-1 0-7,1 1 0,-5 4 1,7-7 21,2-2 1,2-2 0,4-2 21,4 0 1,-2 0-1,9 0 1,4 1 18,6-1 1,-2 0 0,6 0 0,-1 0-13,-1 0 0,7 0 1,-5-2-1,0 0 89,1 2 1,-1-5 0,-4 12-1,3-5-63,-3-2 1,-4 6-1,-5 3 1,-3-1 32,-3 1 0,5 3 26,-7-5 1,1 5-39,-7-5 1,-2 5-37,-5-5 0,3 8 0,-9-5-60,-1 1 1,-3 4 0,-2-7-114,0 3 1,6-1-79,1 3 0,-1 4-149,-6-5 0,6 5-141,1 2 1,8 2 78,-3 5 0,5-3 177,2 9 1,0-7-1,0 7 261,0 1 0,9-5 0,-7 8 0,6-7 0</inkml:trace>
  <inkml:trace contextRef="#ctx0" brushRef="#br0" timeOffset="1117">1366 513 8784,'0'-11'-11,"0"3"-532,0 8 1,2 0-714,5 0 1256,-5 8 0,15-6 0,-7 7 0</inkml:trace>
  <inkml:trace contextRef="#ctx0" brushRef="#br0" timeOffset="1862">1897 190 6665,'-2'-10'386,"-4"3"1,2 7-335,-9 7 1,0 1-1,-3 7 1,1-5 49,2-1 0,7 6 0,-7-3 4,-2 5 1,5 2 0,-1 0 6,3 0 1,2 0 0,6 0 2,0 0 1,8 0 0,5 0-15,4 0 1,8-2 0,0-3 0,0-1 28,3 2 0,-7 0 1,6-1-1,-1-1-13,-1 2 0,0 2 0,-6 2 0,0 0 31,0 0 0,-2-1 0,-2 1-26,-3 0 1,-7 7 0,1-1-118,-4-2 0,-2-2 1,-2-4-1,-2-2-1,-3-2 0,-1-3 1,4 5-1,-5-5-29,-1-1 0,-3-1 0,-6-4 0,0 3-6,0-3 1,0-2 0,0-2-96,0 0 73,0 0 1,0-2 0,0-4-1,0-7-58,0-4 0,0-2 0,3 0 0,1 0 35,2 0 0,9-2 1,-2-2-1,4-2 53,2 2 1,0-5-1,2 3 1,4 0 37,7-3 1,-1 5-1,5-7 1,4 1-1,0-1 0,2 7 0,1-4 0,1 2 17,-2-1 0,0 1 1,0 6-1,1 0-15,-7 0 1,2 6-1,-7 1-12,5-3 1,-4 5 26,-1-3 0,-7 0-38,1-6 1,-6 7-68,-6-1 1,-5 7 0,-8-5 0,0 3-26,0 3 1,0 1 0,0 0 0,0-2-174,0 2 1,-2 1 0,-2 3 14,-2 0 0,6 0 0,6 0 0,-2 0-1146,-2 0 1401,7 9 0,1 1 0,18 1 0,1-3 0</inkml:trace>
  <inkml:trace contextRef="#ctx0" brushRef="#br0" timeOffset="2330">2296 190 8109,'19'0'-520,"0"-2"1,2-2 832,4-2 0,-4-1 0,4 7 0,-4-2-174,-2-4 1,0 4 0,2-5 0,3 5-51,1 2 0,0 0 1,-6 0-1,0 0 24,0 0 0,-6 0 0,-1 0-43,3 0 0,2 0-177,2 0 1,-9 2 121,-3 5 1,-5-3 0,-2 9 46,0 1 0,0 3 0,-2 2-8,-5 0 1,5 2 0,-6 2-1,0 5 30,-5 1 0,2-3 0,1 5 1,-1 3 2,1 2 1,3-5 0,-3-1 0,1-1-40,5 1 0,-4-5 1,1 5-1,3-3-94,2-4 0,-4-2 0,-1-2 0,1-2-584,-2-4 1,6 4-1142,-5-5 1308,5 5 1,4-6 462,5-5 0,3-4 0,9-2 0</inkml:trace>
  <inkml:trace contextRef="#ctx0" brushRef="#br0" timeOffset="2783">3168 304 8261,'-19'0'395,"7"0"1,-1 0-268,-2 0 0,5 0 0,-1 2-440,3 5 0,1-3 336,7 8 0,0 1-50,0 6 1,0-6 0,0-1 171,0 3 1,2 2 0,3 2-5,1 0 1,7-7 0,-5 1 0,3 2-36,3 2 1,-3-5 0,1 1 0,1 2 15,-2 2 1,3 2-1,-5-3 1,-1-1-31,1-2 1,-3-1-1,-6 7 1,0 0-73,0 0 1,0-6 0,0 0-1,0 1 38,0 3 1,-2-4 0,-4-3-119,-7-1 1,-4 4 0,-2-7-188,0-2 1,0-2-1,0-2-180,0 0 0,0 0 0,0 0-549,0 0 0,0-2 645,0-4 0,3-5 0,3-8 330,7 0 0,-5-8 0,1-3 0</inkml:trace>
  <inkml:trace contextRef="#ctx0" brushRef="#br0" timeOffset="3029">3092 266 8229,'11'-8'17,"-1"-1"1,-5-5 305,1 1 1,7 7 0,-5-5-1,2 3 36,5 3 0,-4 1 1,1 0-131,3-2 1,2-3 0,2 5-1,0-2-258,0 1 1,0 3 0,0 2-267,0 0 0,0 0 0,0 0 36,0 0 1,0 0 0,0 0 0,-2 2-364,-5 5 1,5-5 621,-4 4 0,4 5 0,1-1 0</inkml:trace>
  <inkml:trace contextRef="#ctx0" brushRef="#br0" timeOffset="3628">4022 39 8084,'10'-19'600,"-1"8"1,-9 11-423,0 13 0,2 6 0,2 4 0,2 4-34,-2 3 1,-1 1 0,-3 9 0,-3 3-70,-3 1 0,2 0 1,-9-6-1,-1 0-51,-3 0 0,0 0 0,2 0 1,2 0-31,-1 0 1,3-7 0,-2-1 0,1-1-132,1 1 0,3-7 1,6 2-1,-2-4-525,-3-2 0,1-6 0,6 0-1358,0 1 2020,0-5 0,8-1 0,3-8 0</inkml:trace>
  <inkml:trace contextRef="#ctx0" brushRef="#br0" timeOffset="3854">4249 570 7902,'-6'19'0,"0"0"-140,1 0 0,3-1 0,2 1 482,0 0 0,0 0 0,0 0-213,0 0 0,0 0 0,-2-2-1039,-4-4 0,4 4 910,-5-5 0,-3 5 0,-1 2 0</inkml:trace>
  <inkml:trace contextRef="#ctx0" brushRef="#br0" timeOffset="4033">4230 380 8206,'-10'-19'48,"3"0"0,5 6-220,2 1 1,2 8 122,5-3 1,-3 5 48,9 2 0,8-8 0,8-3 0</inkml:trace>
  <inkml:trace contextRef="#ctx0" brushRef="#br0" timeOffset="4321">4553 1 8030,'10'2'-268,"-3"4"1,-5 7-1,0 10 1,2 4 663,2 3 0,1 1 0,-7 7 0,0-2-103,0-4 1,0 4 0,0-5 0,0 5-300,0 2 0,-9 0 1,-1-2-1,-3-3 103,0-1 1,7-2 0,-4 1 0,1-3-391,5-1 0,-5-12 0,3 4 0,0-5-786,-3-3 0,7-1 576,-4-3 0,4-7 503,2 0 0,0-9 0,0-10 0</inkml:trace>
  <inkml:trace contextRef="#ctx0" brushRef="#br0" timeOffset="4587">4496 380 7748,'-9'-11'348,"9"1"-175,0 4 0,2 3 0,11-3 0,2 4-64,2 2 1,2 0 0,0 0 0,0 0-86,0 0 0,-7 0 0,1 0 0,2 0-199,1 0 0,3 0 0,0 0-163,0 0 0,0 6 0,-2 3 93,-4 1 1,2-3 0,-7 3 244,3-1 0,-7 5 0,4-3 0</inkml:trace>
  <inkml:trace contextRef="#ctx0" brushRef="#br0" timeOffset="5296">4818 456 8068,'0'19'0,"0"0"-340,0 0 1,0 0 0,0 0 400,0 0 1,0 0 0,0 0-1,0 0 215,0-1 0,0-5 0,0 0-192,0 2 1,0-5 3,0 3 29,0-9 1,0 2 0,0-12-174,0-7 1,0-4 0,2-2 0,3 0-54,1 1 0,0-8 1,-6 1-1,0 2 71,0 2 0,2 2 0,3 0 0,1 0 41,-2 0 0,4 6 0,1 3 0,-1-1 3,1 1 0,-1 5 271,-1-1 1,-3 4-158,8 2 1,1 0-56,6 0 1,0 2 0,0 2-10,0 3 0,-6-1 0,-1-4-7,3 4 0,2-4 0,2 5 1,0-5-21,0-2 1,-7 0-1,1 0 1,2 0-42,2 0 1,2 0 0,0 0 0,-1 0 24,1 0 0,-6-2 0,0-2 1,-1-5-66,-1-1 0,6 3 1,-5-3-7,5 1 1,-4-3 0,-3 3 40,-1-1 1,4-3 0,-7-6 19,-2 0 1,-2 6 0,-2 1-5,0-3 1,-8 7 6,-5 1 1,3 5 0,-3 2 52,-2 0 0,-2 9 0,-2 1 0,0 3 36,0-1 0,7 1 0,-1 4 1,-2-2 63,-1-3 0,3 1 0,2 6 0,3 0-52,4 0 0,-5 2 0,3 2 175,2 2-220,2 1 0,2-7 1,0 0-1,0 0-69,0 0 1,6 0 0,2 0-1,1-1-93,-1 1 1,5-6-1,-5-2 1,3-1-22,4 1 0,-5-1 0,3 3 0,-1-5-254,-1 1 0,6-7 0,-7 6 0,3-1-455,0-1 1,-1 0 397,7-6 0,0 0 432,0 0 0,0-8 0,0-3 0</inkml:trace>
  <inkml:trace contextRef="#ctx0" brushRef="#br0" timeOffset="5746">5710 380 7591,'-2'-11'-252,"-5"5"659,-5 4 1,-5 2-282,-2 0 1,0 8 0,0 3 0,2 2-53,4-1 1,-1-5 0,5 3-1,1 1 142,-1-1 1,3 3-124,6 6 1,0 0 0,0 0-6,0 0 1,2 0-1,2 0 1,5-3-19,1-3 1,1 4 0,4-6 0,-5 1 13,-2 1 0,7-3 0,-2 5 0,2-2 157,-3 1 0,5-3 1,-4 2-16,4 1 1,-5 1 0,-1 0-56,-3-2 0,-1-7 0,-7 7-131,0 1 0,-3-3 44,-3 1 1,2-7-157,-9 1 1,7-4-26,-7-2 124,1 0 1,-7 0 0,0 0 0,0 0-693,0 0 1,0 0-1,0 0-896,0 0 1,6 0 37,1 0 1523,7 0 0,-3 0 0,8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8:49.34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19 304 8290,'-10'-19'-1083,"1"6"1733,9 1 0,0 5-270,0-5-74,0 8-60,0-5-392,0 9 1,0 2 158,0 5 0,2-3 1,2 8-1,3 3 74,-3 2 0,-2 2 0,-2 0 0,0 0 1,0 0 1,0 6 0,0 1 0,0-3-9,0-2 0,0 0 0,0 2 1,2 4-16,4 3 1,-3-7-1,3 2 1,-4-3-39,-2-4 1,6 1 0,1 0 0,-3 0-29,-2 0 0,0-6 0,2 0 3,3 1 0,1-5-31,-2-3 1,-4-2-135,5 3-108,-5-5 140,-2 6 1,2-8 0,2-2-71,3-4 1,-1 2 0,-4-7-193,4 3 0,-4-1 0,7 5-79,-1-2 0,3-9 0,8 4 472,0 1 0,0-7 0,0 6 0</inkml:trace>
  <inkml:trace contextRef="#ctx0" brushRef="#br0" timeOffset="775">759 190 6241,'-19'0'277,"0"0"1,0 0 0,0 2-108,0 5 0,6 1 0,1 7 0,-3-2-83,-2 1 1,4 1 0,3 0 0,1-3 9,5 3 1,-4 2 0,1 2 0,3 0-4,2 0 1,4-2-1,5-2 1,3-3 15,1 3 0,5 2 1,-1 2-1,6 0 13,5 0 0,1 0 0,-4-2 1,2-3-62,-1-1 1,-3 0-1,-4 6 1,-3-3-8,-1-3 1,-9 4 0,3-4-12,-5 3 1,-2 3 0,-2 0-9,-5 0 1,-3 0-56,-9 0 0,6-6 0,0-3 0,-1-1 0,-1-3-11,2 3 1,-4-7-1,5 4-13,-5-4 1,-2-2 0,0 0-53,0 0 1,6-2 0,3-4 40,1-7 1,3 3 0,6-3-54,0-2 0,0-2 0,2-2 0,4-2 49,7-4 1,6 2-1,4-7 1,5 1 80,1-1 0,3 1 0,6-5 0,-2 5 3,-5 1 0,5-3 0,-4 3 116,3-1-140,-5 5 0,4-3 1,-9 8-1,-2 0 21,-2 0 1,-8 0 0,-3 0 35,-1 0 1,-3 7-28,-6-1 1,-8 2 0,-5-1 0,-6 5-54,-6 5 0,-5 2 0,-8 0 0,3 0-27,3 0 0,-2 0 0,7 0 1,-1 0-174,1 0 1,2 7 0,6-1-170,0-2 0,6 5-266,0-3 1,11 7 655,2-7 0,2 0 0,11-6 0,0 0 0,6 0 0</inkml:trace>
  <inkml:trace contextRef="#ctx0" brushRef="#br0" timeOffset="1383">1517 76 8161,'-2'17'0,"-4"-2"0,-7-2-189,-4 1 1,5 3 0,-1 0 0,-2-2 460,-1-2 0,-3-1 1,2 7-155,4 0 0,3-2 0,5-2 0,-1-3-1,2 3 0,2 2 0,4 2-62,4 0 1,-2 0 0,9-2 0,2-2 34,2-3 0,-5-1 0,1 3 0,2-1 52,2 2 1,4-5-1,2 3-23,2 2 1,0 2 0,-8 2-161,-4 0 0,-5 0 0,-8 0 95,0 0 0,-2-1 1,-4 1-31,-7 0 1,-4-2 0,0-2-1,3-4-9,1-3 0,0 5 1,-6-7-34,1-2 0,-1-2 0,0-2 0,0 0-6,0 0 0,6 0 0,2-2 0,1-2-4,-1-2 1,7-9-1,-2 2 1,4-4-35,2-2 0,0 0 1,2-2-1,2-2 14,2-2 1,15-7-1,-2 5 1,5-3 15,3-3 0,0 3 1,7-1-13,-2-3 23,-1 6 1,7-5-1,0 5 1,-2 1 5,-4 0 1,3-5-1,-5 7 1,-1 1 69,-3 3 1,-5 2 54,-2 0 1,-9 0-30,-3 1 0,-14 7 0,-7 5-30,-10 4 0,1 2 0,-6 0 0,-1 0-229,1 0 0,6 0 1,-5 0-1,3 0 34,0 0 1,-1 0-660,7 0-122,0 8-13,9-6 938,1 7 0,26-1 0,4 2 0</inkml:trace>
  <inkml:trace contextRef="#ctx0" brushRef="#br0" timeOffset="1829">2086 1 8236,'3'10'-43,"3"-4"1,4 3 0,9-3 194,0-2 0,0-1 0,0-3 1,0 0 24,0 0 0,0 0 0,0 0-92,0 0 1,0 0-1,-2 2-157,-4 4 1,-3-4 76,-4 4 143,-3 5-66,5-1 1,-8 9-37,0 0 1,-2-2 0,-2-2 0,-3-2 32,3 1 0,-4 5 0,1 5 1,1 3 11,-2 2 1,-1 1 0,-6 4 0,3-3-5,-3 3 0,4 2 1,-1 0-1,-1-3-3,3-1 1,-7-7 0,6 5 0,1-3-52,3-4 1,-1-2 0,0-2-1,-1 0-348,1 0 0,1-6 0,7 0-1467,0 1 919,0-5 1,2-1 376,5-8 0,3-8 486,9-5 0,0-12 0,0-5 0</inkml:trace>
  <inkml:trace contextRef="#ctx0" brushRef="#br0" timeOffset="2196">2636 209 7590,'11'-8'1047,"-11"6"-784,-13-5 0,-4 7 1,-1 5-139,-1 1 1,8 9-1,3-5 33,-1 1 0,7 6-136,-4-5 1,10 5-1,4 0 1,1-2 38,-1-3 1,7 1 0,-4 6 0,1 0 46,1 0 1,-1-2 0,7-2 0,0-3 65,0 3 1,-2 2 0,-2 2 0,-2 0-98,1 0 1,-5-7 0,-3 1 0,-2 2-27,3 2 0,-5 2 0,4 0 0,-6-1-80,-6 1 0,2-6 1,-7 0-1,0 1-117,1 3 0,-3-4 0,-6-2 0,0-1-255,0 1 0,7-7 0,-1 2 0,-2-4-197,-2-2 0,-1 0 1,-1 0-1,0-2 178,0-4 0,6-3 0,0-5 420,-1 1 0,-3-8 0,-2-9 0</inkml:trace>
  <inkml:trace contextRef="#ctx0" brushRef="#br0" timeOffset="2404">2580 171 8193,'16'-8'0,"-1"-3"100,-2 1 0,2-7 0,10 6 0,4-1 227,1-1 0,6 7 0,-7-5 0,3 3-180,-1 4 1,-1 2 0,4-1 0,-5-1-93,-1-2 0,-3 0 1,-6 6-1,0 0-657,0 0 1,0 2-62,0 4 0,-3-2 0,-3 9-829,-7 2 1492,-3-7 0,5 9 0,3-7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8:57.90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19 171 7940,'-10'-8'-1531,"1"4"1869,9-9 1027,0 9-557,0-4-472,0 8-220,0 0 1,11 0 0,6 0 0,8 0 61,4 0 1,9 2 0,9 2 0,3 2 28,9-2 0,0 1 1,9-1-1,-1 2-60,1-2 0,1 1 1,7-1-1,0 2-38,0-2 0,4-2 0,-2-2 0,-4 0-49,-1 0 1,-5 0 0,1 0 0,1 0 16,-3 0 1,-1 0-1,-9 0 1,-1-2-126,1-4 0,2 2 0,2-7 0,5 3-8,1 4 0,-6-5 1,3 1-1,-5-3 30,-3-4 1,-5 5 0,-3-1 0,-1 1 10,-5-1 1,-2 1-1,-2-5 1,-2 4-87,-5 3 0,3 0 0,-6 3 0,-1-1-40,0 2 1,-1 2 0,-7 2-1,0 0-121,0 0 0,-1 0 0,1 0 33,0 0 1,-6 0-1,-2 2-453,-3 4 0,-2-2 682,-6 9 0,0 0 0,0 6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8:58.365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57 1 8071,'-13'0'-127,"3"2"0,-1 2 89,1 3 0,6 1 0,-3-2 0,5 7 321,2 4 1,0-2-1,0 1-128,0 6 0,0 1 0,0-4 0,0 0-76,0 0 0,0 0 1,0 0-90,0 0 1,0 0-222,0-1 1,0 1 0,2-2-418,5-4 0,-5-3 232,4-3 416,5 3 0,-9 1 0,6-3 0</inkml:trace>
  <inkml:trace contextRef="#ctx0" brushRef="#br0" timeOffset="638">512 58 7458,'19'-13'10,"0"1"0,0 7 0,0-3 0,2 2 303,5-1 0,-5 1 0,4 6 1,-4 0-216,-2 0 1,0 0-125,0 0 1,-9 8 0,-1 3-1,-3 2 35,0-1 1,1 1 0,-9 6 0,-5 0-15,-5 0 1,1 0 0,1 0 0,-1 0 40,1 0 0,-3 0 0,-4 0 0,2 0 44,3 0 1,5-1 0,-3 1 0,-1-2 63,1-4 0,6 4 1,-3-5 44,5 5 0,2-4 1,2-3 22,5-1 1,3-1 0,9-3-1,0 1-1,0-2 1,0-2-1,0-2 1,0 0-66,0 0 1,6 0-1,0 0 1,-1 0-30,-3 0 0,-9 0 1,1 0-1,2 0-647,2 0 0,-5 0 0,1 0-58,2 0 1,-5 0 0,3 0-682,2 0 1269,1 0 0,3 9 0,0 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8:09:55.64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2759 11 7824,'-6'0'377,"2"0"1,3 0-129,-3 0-111,3 0 0,-8 0-54,3 0 1,0 0 0,0 0-4,-2 0 0,3 0 0,-2 0 1,-1 0 26,-1 0 0,-1 1 0,-1 1 6,-2 1 1,2 1 0,-2-4 0,2 0-20,1 0 1,-3 0-1,0 0 1,-1 0-2,0 0 0,2 0 1,-4 0-1,1 0 4,0 0 1,1 0 0,-1 0 0,-1 0 6,1 0 0,3 0 0,-2-1 0,0-2-38,1 0 1,0 0 0,3 3 0,-1 0-28,-2 0 1,2 0 0,-3 0 0,3 0-75,1 0 1,-1 0 0,-1 0-1,-1 1-64,1 2 0,0-2 0,0 4 0,-3-2 54,0 0 1,2 2 0,-3-3 0,2 1 28,2 0 1,0-2 0,0-1-1,-2 0-1,2 0 0,1 3 1,1 0-1,0-1 8,0 0 0,0-2 0,1 0 1,-1 1 10,0 2 0,0-2 1,0 2-1,0-2-1,0-1 0,-1 4 1,-1-1-1,-1-1-2,1-1 1,-1 3-1,1-1 1,-2-1 0,-1-1 1,-1 0-1,-2 2 1,2 0-11,-2-1 1,0 3-1,-2-2 1,-1-1 3,-2-1 0,2 2 0,-3 1 0,2-2 23,-1-1 0,2-1 1,-2 0-1,1 0 4,-1 0 0,1 0 0,-3 1 0,-1 1-24,1 2 0,2-1 0,-4-3 0,0 0 0,-2 0 1,-1 0 0,2 0 0,0 0-7,2 0 1,0 0 0,0 0-1,1-1 2,1-2 0,2 1 0,-3-1 0,-1 2-35,1 1 1,2 0-1,-2 0 1,-2 0 17,-2 0 1,5-1 0,-6-1-1,3-2 35,2 2 0,-3 1 0,4 1 0,-1 0 16,1 0 0,1-3 0,3 0 0,0-1-24,1 0 1,-5 3 0,1-4-1,1 2 4,1 0 1,1-2-1,1 3 1,-1-1-5,0 1 1,-2-3-1,1 2 1,2 0 32,0-2 1,4 4 0,0-2-1,-1 1-5,1-2 1,3 3 0,-3-2 0,2 1-21,0-2 0,-2 3 0,3-2 0,-1 2-3,1 1 1,-2-1-1,-1-2 1,1 0-14,0 1 0,0 1 0,4 1 0,1 0 60,-1 0 0,0 0 1,0 0-39,0 0 1,1-1-1,1-1 15,2-2 1,-1 1-57,-3 3 1,4 0 8,-1 0 1,4 0-18,-4 0-183,5 0 77,-3 0-682,5 0 1,1 3-1,3 2 819,2 0 0,8 2 0,1 3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9:04.12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209 96 8094,'-19'10'19,"0"1"0,-2-5 1,0 7 127,2 4 0,-5-1-47,12-3 0,1 4 1,1-4 279,1 3 1,3 3-412,6 0 1,8-8 0,5-3 0,4-1 21,2-1 1,8 0-1,5-6 1,2 0 114,-3 0 1,3 0 0,-7 2 0,1 3 2,-1 1 0,-2 0 0,-8-4 0,-2 3 33,-2 1 0,-9 2-189,2-1 0,-4-3 0,-4 9 45,-4 1 1,-5 1 0,-10 0-1,-2-3-171,-2 3 1,-3-4 0,3 1 0,-4 1-22,-1-2 0,1-1 0,5-6 0,-1 5-211,2 1 0,2-5 0,2 1 0,0-4 405,0-2 0,0-17 0,0-4 0</inkml:trace>
  <inkml:trace contextRef="#ctx0" brushRef="#br0" timeOffset="242">114 96 8094,'10'-9'383,"7"5"-82,-4-9 0,6 7 0,4-4 0,2 1-48,-2 5 1,1 0-1,-1-1 1,4-1-150,3 2 0,-7 0 1,4 0-1,-1-3 5,-1 3 1,0 2-1,-4 2 1,2 0-508,3 0 1,-1 0 0,-6 0 0,2 0-481,4 0 1,-4 0 877,5 0 0,3 8 0,1 3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9:18.41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0 171 8071,'19'0'373,"0"0"0,0 0 0,2 0 0,3 0-104,1 0 0,6 0 1,-3-2-1,-1-2 56,1-3 0,3 1-243,-5 6 0,5 0 1,-6 0-1,1 0-82,1 0 1,-12 2 0,4 2-65,-2 3 0,0-1-318,1-6 1,-5 0-1435,0 0 1325,-9 9 1,4-5 106,-8 8 0,-2-5 0,-4 3 0,-5 1 384,1-1 0,-15-5 0,4 3 0</inkml:trace>
  <inkml:trace contextRef="#ctx0" brushRef="#br0" timeOffset="321">114 569 8089,'19'11'-162,"0"-5"261,-8-4 1,5-2-1,-3 0 1,4 0 319,2 0 1,0 0 0,0 0-1,0 0-188,0 0 1,2 0-1,2 0 1,2 0-68,-1 0 0,-3 0 1,-2 0-1,0 0-202,0 0 0,-1 0 1,1 0-407,0 0 1,0 7-32,0-1 0,-6 0 216,0-6 1,-7 0 0,7 0-1074,1 0 1332,3 0 0,2-8 0,0-3 0</inkml:trace>
  <inkml:trace contextRef="#ctx0" brushRef="#br0" timeOffset="838">987 0 7354,'0'13'311,"0"2"1,0 4-81,0 4 0,0 4 0,0-1 0,0 5 33,0 5 0,0-4 0,2-1 0,2 3-77,2 2 1,1 2 0,-5-2 0,2-3-96,2-1 0,1-7 0,-7 5 0,2-1 12,4 1 0,-4-7 0,4 2 0,-3-4-334,-3-2 0,0-6 0,0-1-11,0 3 0,2-6-1284,4-3 807,-4-4 0,9-2-359,-5 0 1077,-4 0 0,15-8 0,-7-3 0</inkml:trace>
  <inkml:trace contextRef="#ctx0" brushRef="#br0" timeOffset="1376">1499 76 8026,'0'-10'-678,"-2"1"831,-5 9 0,3 0 0,-9 2 25,-1 5 0,3 3 0,1 9-65,1 0 0,-3-6 0,5-1 0,3 3-35,2 2 1,2 2 0,0 0 0,2-2 38,4-4 0,-1 3 0,5-3 0,1 4 13,-1 2 0,-4 0 0,7-2 0,2-3 23,2-1 0,-5-2 1,1 3-1,2-3-26,2-3 0,-5 5 0,1-5 1,0 3-118,-3 4 1,5-5 0,-7 1 2,3-3 0,-5 5 0,5-5-32,-3 3 0,-2-5-61,-6 7 0,0-7-93,0 7 1,-2-1-30,-4 7 1,2-6 0,-9-2 0,-2-3 21,-1-4 1,-3 5-1,0-1 1,0 0-330,0 1 1,0-3-1,0-6 137,0 0 0,0 0 0,0 0 372,0 0 0,8-2 0,5-4 0,-5-5 0,1-8 0</inkml:trace>
  <inkml:trace contextRef="#ctx0" brushRef="#br0" timeOffset="1680">1461 95 8026,'12'-6'0,"1"0"0,-7-3 0,7 5 0,2-5 191,2-1 0,2 6 1,0-3-1,0 5 101,0 2 1,-1-6-1,1 0 1,0 1-204,0 3 1,-6 2 0,0 0 2,1 0 1,-3 0-105,2 0 1,-1 0-2750,7 0 2761,-8 9 0,6 1 0,-7 9 0</inkml:trace>
  <inkml:trace contextRef="#ctx0" brushRef="#br0" timeOffset="2217">2106 19 7991,'-9'11'402,"7"6"0,-4-5 1,4 5-133,2 2 0,0 0 0,0 0 0,0 2-58,0 5 0,0-3 0,-2 6 0,-3 1 47,-1-1 1,0-6 0,6 5 0,-2-3-172,-5 0 1,5 3 0,-4-5 0,4 2-125,2-2 1,0-2 0,0-2-289,0 0 1,0-6-255,0 0 1,0-7-595,0 7 1,2-9 1171,4 2 0,5-12 0,8-5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9:27.43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0 161 6891,'0'-11'2438,"0"3"-2117,0 8 106,0 0 1,0 8-432,0 5 0,0 4 1,0 2-1,0 0 76,0 0 0,2 6 1,2 2-1,3 1 5,-3-1 1,0 0-1,0-3 1,3 1 2,-3-2 0,-2-2 1,-2-2-1,2 0-24,5 0 1,-5 0 0,4 0-59,-4 0 0,-2 0 1,2-2-802,4-5 656,-3 5 1,5-13-1261,-8 9 303,0-9 0,0-4 1104,0-12 0,8-5 0,3-2 0</inkml:trace>
  <inkml:trace contextRef="#ctx0" brushRef="#br0" timeOffset="372">493 199 7985,'-19'0'134,"9"2"1,1 2-1,3 4 40,0 3 0,-3-1 0,5 5 38,-2-2 0,-1-1-99,7 7 0,3-2 0,3-2 7,6-2 0,5-1 0,2 5 0,0-2 16,0-2 1,-6-3 0,0 5 6,1-2 0,1-1 0,-2 7-3,-7 0 0,-4-6 0,-2-1-227,0 3 0,0-4-1,0 1 0,-6-5 0,-3 3 1,1 1-315,0-1 1,-7-6 0,2 3-94,-4-5 0,-2-2 0,0 0-152,0 0 647,9-9 0,-15-1 0,3-9 0</inkml:trace>
  <inkml:trace contextRef="#ctx0" brushRef="#br0" timeOffset="583">361 218 8075,'18'-7'15,"1"1"0,7 0 1,-1 3 218,-2-3 0,5 4 0,-1-4 0,0 4-72,1 2 0,-3 0 1,-6 0-1,0 0-434,0 0 1,-6 0 0,-3 2-491,-1 4 0,3-2 762,-5 9 0,-1 0 0,-6 6 0</inkml:trace>
  <inkml:trace contextRef="#ctx0" brushRef="#br0" timeOffset="854">778 161 7879,'12'10'-522,"1"-3"1311,2-5-502,-7 6 0,15-4 0,-4 9 0,5 2 8,3 2 0,2 1 0,7-1 0,-2-2-78,-2-2 1,-7-1-1,4 5 1,1-2-130,-1-2 1,-5-3 0,1 5 0,-4-5-242,-2-1 1,0 4-1,-2-5 1,-2 0 53,-3 1 1,-6 3 0,5-3-1,0-1-1257,-1 1 1,-6 6-268,3-3 1623,-5-3 0,-2-1 0,0-8 0</inkml:trace>
  <inkml:trace contextRef="#ctx0" brushRef="#br0" timeOffset="2408">1100 237 8028,'-19'0'816,"0"0"-643,9 0 1,-5 8 0,9 7-1,1 6-13,3 4 1,2 2 0,-2-3 0,-2 1-65,-2-2 1,-1 5-1,5-3 1,-2-2 1,-2-2 0,-3 2 1,5-2-1,-2-4-42,2 0 1,1-6 0,3 1 7,0 3 194,-8-7-244,6 1 1,-7-18 0,9-3-20,0-5 0,0-2 0,0 0 0,0-2 48,0-4 1,0 1-1,0-7 1,0-3-8,0-2 0,0-2 0,0 0 0,-2 0 27,-4 1 0,4-1 0,-4 2 0,1 2 119,-1 2 0,4 9 1,-4-2 318,4 4-494,2 2 0,0 11 1,0 8-30,0 10 1,2 13 0,2 7 0,4 3 126,3 7 1,-5 3-1,7-3 1,-1 2-82,-1 2 0,0 0 1,-7-6-1,2-2-20,-2-4 1,0 1-1,1-7 1,1-3-30,-2-2 0,-2-2 106,-2 0 92,0-9 0,0-3 1,0-14-124,0-5 0,0-5 1,0-2-1,-2 0-63,-4 0 1,2-6 0,-7-3 0,1 1-56,-1 0 0,1-7 0,-5 2 0,2-4-33,-2-2 0,5 3 0,-1 1 1,3 4 16,4 3 1,-1 2 0,1 6 44,-2 0-129,0 0 0,8 8 0,2 7 105,2 8 0,9 15 0,-2 13 428,4 4-264,1 2 1,1 6 0,0 0 0,-2 0 51,-4 3 1,2-9 0,-7 4 0,1-6-93,-1-3 0,-2 1 0,-6-11 0,2 0 66,5-6 1,-5 2-97,4-6 75,-4-5 1,-2-1 0,0-14-101,0-5 0,0-7 1,0-4-1,0-3-118,0 3 0,-2-6 0,-2-1 1,-5-2 81,-1 1 1,-1-1 0,-3-6-485,1 0 345,0 0 0,-3 3 0,1 1 0,4 4-16,3 3 0,-7-5 1,5 7 159,-1 2 0,3 8 24,8 3 0,0 9 0,0 3 0,0 13 76,0 10 0,0 7 1,0 8-1,0 2 175,0 4 0,8-4 0,3 4 1,1-6-45,1-6 1,-3 4 0,3-7 0,-5 1-271,1-5 0,-7 2 0,6-1 0,-1-3 140,-1-2 1,0-8 0,-6-1-1864,0 3 1095,0-7 0,7 3 1,1-7-2357,3 2 3048,-7 1 0,13-7 0,-7 0 0</inkml:trace>
  <inkml:trace contextRef="#ctx0" brushRef="#br0" timeOffset="2716">1612 350 7748,'19'2'71,"0"3"1,0 3 298,0 3 0,2-5 0,2 7 0,5 1-24,1 3 1,-3 2-1,5 0 1,3 0-231,2 0 1,-5 0-1,-1 0 1,-1 0-173,1 0 1,-7 0-1,2 0 1,-4 0 27,-2 0 0,-6-7 1,0-1-1,-1 0-781,-1-1 1,4-4 0,-7 5 808,3-3 0,-7 7 0,4-4 0</inkml:trace>
  <inkml:trace contextRef="#ctx0" brushRef="#br0" timeOffset="2987">2068 255 8079,'-13'7'248,"0"-1"0,1 3 1,-7-3 204,0 7 1,8 3 0,3 5 0,1 5-125,1 5 0,-9-1 0,5 1 0,-3 1-104,0-2 0,3 5 0,-5-5 0,3 2-162,-3-1 0,4-6 0,1 5 0,-1-1 103,1 1 0,3-7 1,-3 2-1,-1-4-1246,1-2 1,5-6 0,-1 0-1,2-1-1887,-2-1 2967,4-3 0,-15 1 0,6 1 0</inkml:trace>
  <inkml:trace contextRef="#ctx0" brushRef="#br0" timeOffset="3676">2409 255 8023,'0'-12'259,"2"1"674,4 3 1,-1 2-657,7 6 0,1 0-170,6 0 1,0 2-1,-2 4 101,-5 7 1,3-3-225,-9 3 1,3-7-263,-3 7 0,-4-1 154,5 7 1,-5-6 75,-2 0 0,0-1 37,0 7 0,0-6 1,0 0 75,0 1 1,0-3 21,0 2 1,0-7-1,-2 4 39,-5-1 1,5 6-1,-6-5 29,-1 1 1,5 3 0,-7-5 30,3 1 1,0-3-118,1 5 0,-1-5-84,-5 5 1,3-8 33,3 3 0,5-3 0,-6 0-117,-1 3 15,7-1-212,-6-6-368,-1 0 486,7 0 1,-6 2-66,8 4 82,0-4 129,0 7-126,0-9 53,0 0 1,-2 6-152,-5 1-59,5-1 0,-6-4 0,6 2-954,-4 2 454,3 1 814,-5-7 0,0 8 0,-3 3 0</inkml:trace>
  <inkml:trace contextRef="#ctx0" brushRef="#br0" timeOffset="4076">2371 559 8023,'19'0'535,"0"0"0,0 0 0,0 0-304,0 0 1,-7 2-1,1 4-67,2 7 1,-5-2-1,1 1-73,-3 3 0,5-4 0,-7 1-19,-1 3 1,-3 2 0,-4 2-70,-5 0 0,-1-7 1,-7 1-1,2 2-5,-1 2 0,-3-5 1,-2 1 24,0 2 0,0-1 1,0 1-1,0-4-33,0-3 0,0-2 0,0-3 0,0 1-504,0 2 1,0 0 0,0-6-193,0 0 1,0 0 0,2-2-110,5-4 0,3 2 815,9-9 0,0-8 0,0-8 0</inkml:trace>
  <inkml:trace contextRef="#ctx0" brushRef="#br0" timeOffset="4472">3054 274 8132,'-9'17'246,"-3"-4"0,-5 4 0,-4-5 0,-2 5 175,-3 2 1,1 7 0,4 1 0,-2 0-92,-3 1 0,-5 3 1,6-3-1,1-1-65,3 1 0,9-3 0,1-4 0,3 2-211,3 2 1,3 1 0,2-7-73,0 0 0,9 0 0,3-3 0,7-3 59,7-7 1,-3-3-1,8-3 1,3 0-82,2 0 0,2-3 1,0-3-1,0-7 22,0-3 0,0-3 1,0-2-1,-3-3 80,-3-1 0,-5 0 0,-8 6 1,0 0 7,0 0 1,-8-6 0,-3-1 0,-1 3-20,-1 2 0,-2-4 1,-10-1-1,-7 3-163,-4 2 0,5 9 1,-1 1-1,-2 1-344,-2-1 1,-4 7 0,-2-3 0,-2 5 126,2 2 0,0 7 0,-3 1 0,-3 3-1871,-1 3 2200,3-5 0,-1 8 0,-1-7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59:36.68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1098 93 7928,'11'-8'-1041,"-3"-3"1305,1 1 0,-7-1 0,6 7 38,1-2 0,-5-7 333,9 7 1,-9-3 493,2 3-1018,-4 4 0,-2-4 8,0 12 0,-2 5 1,-4 8-1,-5-1-104,1 1 1,-7 7 0,4 1 0,-4 1-6,-2-1 1,1 5 0,-1-5 0,0 0 25,0 1 1,-2 3 0,-1-5 0,1-3-14,5-2 1,3 4-1,-2 0 1,5-1 4,1-3 1,1-9 0,4 1-83,-3 2 0,3 2-3,10 2 0,5-9 0,10-4 163,4-3 0,-2-3 1,9 0-1,0 0-20,-3 0 0,7-3 1,-4-1-1,3-2-41,3 2 0,0 2 1,0-1-1,-2-1-35,-4-2 1,1 0-1,-5 6 1,-1 0-59,1 0 1,3-2 0,-6-3 0,-1-1-87,-3 2 0,-9 2 1,1 2-421,2 0 46,-7 0 1,3 0-1450,-5 0 912,-4 0 1,7 2 1044,-9 4 0,-9-4 0,-1 7 0</inkml:trace>
  <inkml:trace contextRef="#ctx0" brushRef="#br0" timeOffset="430">1326 245 8116,'0'-12'-610,"0"-1"1291,0 9 157,0-5-633,0 9 1,0 2 0,0 5-44,0 5 1,0 5 0,0 4 0,0 5 40,0 5 1,0-1 0,0 1-1,0 3-33,0 2 0,6 2 0,1-2 0,-3-3 4,-2-1 1,-2-7 0,0 5-109,0-3 1,0 0 0,0-3 0,-2 1 0,-2-2-37,-3-2 1,1-2-1,6 0 89,0 0 1,-6 0-333,-1 0 0,1-6-549,6-1 196,0-7 280,0 3-282,0-8 19,0 0 1,0-8-395,0-5 1,2 4 942,5 3 0,-5-4 0,6-1 0</inkml:trace>
  <inkml:trace contextRef="#ctx0" brushRef="#br0" timeOffset="1517">1933 169 7831,'2'-12'230,"4"-1"0,-1 9 1,7-3-1,3 5-116,2 2 1,2 0 0,0 0 3,0 0 0,0 2 0,0 3 0,0 3-8,0 3 1,0-1-1,-3 5 1,-1-5 15,-2-1 0,-9 6 0,2-3-59,-3 5 0,-3 2 0,-3 0 21,-3 0 1,2-6 0,-9-1-90,-2 3 1,5-6 0,-1-1 167,3 0-248,2-6 1,4 7 27,-5-9 4,5 0 0,-6-2 0,8-5 41,0 5 0,0-8 28,0 4 49,0 3 4,0-5-66,0 8 1,0-2 0,0-4-26,0 3-36,0-5 1,0 6 44,0-4-14,0 3 1,0-7-41,0 4 1,0 4 45,0-7 0,0 7-25,0-4 31,0 4 16,0-15-16,0 15 1,-2-13-79,-5 9 76,5-1 7,-6 7 0,8-2-161,0-4-295,0 4-879,0-7 545,0 9 464,0 0 0,0 9 0,0 1 0</inkml:trace>
  <inkml:trace contextRef="#ctx0" brushRef="#br0" timeOffset="2064">2104 112 8336,'-13'7'168,"0"-1"0,7 7 1,-7-5-1,-1 3-1,-3 3 1,4 3-1,3 2 1,-1 2 20,1 5 1,-1-5 0,-2 4-1,7-4 9,4-2 0,-4 6 0,-1 1-61,3-3 1,2-2-1,4-2-31,4 0 1,5 0 0,8 0-46,0 0 1,2-2-1,2-3 1,2-1-46,-1 2 1,-1-5 0,0 1 0,2-1 25,-2 1 1,1-5-1,-1 5 1,2-1 5,-2 1 0,-4 1 0,-4 5 0,-4-2-10,-3-2 0,7-1 0,-5 7 10,1 0 0,-3-6 0,-8 0-2,0 1 0,-2 3 0,-4 0-56,-7-4 0,3 1 0,-1-5 1,1-1-106,-1 1 0,-2-1 1,-6-4-1,0 3-124,0-3 1,0-2-1,1-2 1,-4 0-30,-3 0 1,4 0-1,-4 0 1,4 0-207,2 0 0,-7-8 0,1-3 0,2-2-157,2 1 0,2-1 0,0-6 632,0 0 0,0-8 0,0-3 0</inkml:trace>
  <inkml:trace contextRef="#ctx0" brushRef="#br0" timeOffset="2321">2009 226 8009,'19'-19'0,"0"7"0,0-1 412,0-2 1,0 7-1,0-1 1,0 3-85,0 0 0,6-1 1,2 5-1,1-2-149,-1-2 0,0-1 0,-3 7 0,1 0-63,-2 0 0,-2 0 0,-2 0 0,0 0-511,0 0 0,0 0-502,0 0 0,0 0 0,-2 2-1117,-5 5 2014,-3-5 0,-1 15 0,3-7 0</inkml:trace>
  <inkml:trace contextRef="#ctx0" brushRef="#br0" timeOffset="2747">2692 473 8220,'12'6'14,"1"0"1,-7 1 439,7-7 0,-9 2 674,2 4-738,-3-4 234,-3 7-213,0-9-678,0 0 125,0-9 109,0 7-201,0-6 252,0 8 34,0 0-333,0 8-1982,0-6 526,-9 7 1737,7-9 0,-6 0 0,8 0 0</inkml:trace>
  <inkml:trace contextRef="#ctx0" brushRef="#br0" timeOffset="3280">2843 302 8117,'13'-8'89,"0"-5"0,-7 2 0,7-1 116,1-3 0,3 5 1,2-1-1,0 3 26,0 3 0,0-3 0,0 2 0,0 1-62,0 3 0,0 2 1,0 0-61,0 0 0,-6 0 0,-3 2 86,-1 5 1,3-3 0,-6 9-177,-1 1 0,-3 3 0,-2 2 59,0 0 0,0-6 1,0-1-41,0 3 1,-7-4 0,1 1-90,2 3 0,0-4 1,0 1 4,-3 3 1,1-4-1,4-1 1,-2 1-43,-3-1 0,1-4-161,6 7 0,0 0 201,0 6 0,6-7 0,3-1 141,1-3 1,3 7 49,6-2 0,0 4 96,0 2 1,-2 0 5,-5-1 1,3 1-21,-9 0 0,-1 0-106,-12 0 1,-3-2 0,-9-2-91,0-2 1,0-7 0,0 4 0,0-1-152,0-5 0,0 5 0,0-3 0,0-2-404,0-2 1,0-2-1,0 0-462,0 0 1,0 0 291,0 0 0,7-8 0,1-5 696,3-4 0,1-2 0,7 0 0</inkml:trace>
  <inkml:trace contextRef="#ctx0" brushRef="#br0" timeOffset="3681">3564 245 8288,'-2'17'525,"-2"-2"0,-5-3-143,-1 3 0,3-4 0,-5 3 0,-1 5-62,3 5 1,-5 1 0,9-4 0,-1 2-128,-1 2 0,6 3 0,-5-5 0,5 2 11,2-2 1,2 5 0,3-3-1,3-4-22,3-6 0,1 2 1,7-7-1,0 3-116,0 0 1,0-7 0,2 5 0,2-3 67,3-4 0,5-2 0,-3-2 0,-1-2-54,0-4 0,5 2 1,-7-9-1,1-2 87,1-2 0,-8-2 0,2 0 0,-6-2 11,0-4 1,-7 4 0,-2-6 0,-4-1-28,-2-3 1,-2 1-1,-4 1 1,-7 1-213,-4 5 1,-1-4 0,-4 3 0,-1 5-298,-2 5 1,-2 10 0,1-3 0,-3 5-366,-1 2 0,-3 0 0,5 0 0,-1 0-180,-5 0 0,4 6 0,1 3 903,2 1 0,-7 3 0,4 6 0</inkml:trace>
  <inkml:trace contextRef="#ctx0" brushRef="#br0" timeOffset="4496">340 74 8055,'12'-8'0,"1"-5"702,2-3-317,-7 5 0,1 5-299,-9 12 0,-7 11 0,-1 10 1,-3 3-15,-3 3 0,3 3 0,1 4 0,-1 2 42,0 3 1,5 1-1,-4-4 1,-1 2 10,1-1 1,-1-3-1,-4-2 1,3 0 1,-3-1 0,-2-7 0,-2-3 0,0-1-50,0-1 0,6 0 0,1-8 1,-3-2-31,-2-2 0,-2-3 98,0 3-112,0 4 1,9-17 0,1 2-73,1-7 0,6-3 0,-5 2 1,7-7-119,7-4 1,-3-2-1,9 0 1,1 0-86,3 0 0,2 2 0,0 3 0,2 1 122,5-2 1,-3 5 0,6-1 0,-1 3 21,-5 4 1,4 1 0,1 3-1,-1 0 289,0 0 0,-1 3 0,-7 3 249,0 7-326,0 3 1,0 3 0,-3 0 254,-3 0-261,4 0 1,-13 2-1,7 3 1,-3 1-12,-4-2 0,5-2 0,-3-2 0,-2 0-181,-2 0 0,-2 0 0,0 0-601,0 0 0,0 0-97,0 0 0,0-7 1,-2-1-92,-4-3 0,2-1 873,-9-7 0,0 0 0,-5 0 0</inkml:trace>
  <inkml:trace contextRef="#ctx0" brushRef="#br0" timeOffset="4725">207 492 8016,'2'-19'92,"4"0"1,-1 0 0,7 2 0,1 2 337,-3 3 0,14 1 0,-3-2 0,6 5-157,7 0 1,4 5 0,4-3-1,2 4-160,-2 2 1,-2 0 0,-4 0 0,-4 0-301,-7 0 0,-4 0 1,-2 0-2316,0 0 2502,-8 8 0,-3 3 0,-8 8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4T12:59:47.563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1 228,'51'-5,"1"0,0-4,1 1,0 3,0-1,-2-3,-1-3,38-13,-14 2,-4-9,-18 13,18-6,-22 8,7-11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4T12:59:49.546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1 266,'55'-40,"8"9,-10 10,22 8,-16 2,24 5,7 2,-28-2,3-1,5 5,3 0,5-1,0 0,-5 2,-3 0,-6-2,-3-1,31-2,7 2,-47 2,0 2,1 0,1 0,2 0,0 0,-1 0,-1 0,0 0,0 0,2 0,2 0,2 0,0 0,-2 0,0 0,-3 0,-1 0,1 0,0 0,-3 0,-1 0,1 0,-1 2,1 1,0 0,-1-2,1 0,47 6,-48-6,-1 0,49-1,-47 0,-1 0,4 0,0 0,7 0,0 0,-5 0,0 0,11 0,1 0,-4 0,-1 0,-3 0,-2 0,36 0,-1 0,-31-1,1 0,-1-1,0-1,-3 0,-2 0,-1 1,-2 0,-3 0,-1 0,4 0,0-1,-2 0,-1 0,0 1,0 0,-2-2,1-1,44-1,-1 2,-43 0,0-1,-1 2,1 0,48-3,-2-1,-2 1,-43 3,1 0,4 2,2 0,3-2,2-1,3 3,-1 0,-9-2,0 0,4 1,2 2,10 0,0 0,-6 0,-2 2,-4 1,-2 0,-3-1,-2 0,1 4,-2 1,27 4,2 1,-38 5,42-6,-33-1,46-1,-4-9,-13 2,0 4,-25 0,19 13,-25-4,4 13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4T12:59:50.596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258 171,'-95'-8,"17"-3,21-16,30 6,44-7,31 18,34 3,11 7,-43 3,1 1,2-2,2 0,4 4,2 1,-2-4,0 0,4 3,0 1,1-5,1 0,4 1,1 0,1 1,1 1,4-2,0 0,-3 0,-1 0,-2-2,-1-2,-4 1,-1 0,-5 3,-2 1,-7-1,1 0,6 0,2 0,10-2,1-2,1 1,-1 0,-3 0,-1 0,-2 0,-2 0,-5 0,-2 0,42 0,-39 0,0 0,37-2,-35 0,2 0,1-1,-2 0,-10-4,-1 1,14 1,1 1,0-1,-1 0,-10 3,1 0,14-2,1 1,-6 2,1 0,5 1,1 0,0 0,-3 0,-16 0,-1 0,10 0,1 0,0 0,0 0,-8 0,1 0,13 0,1 0,-4 0,-1 0,-3 0,-2 0,36 0,0 0,-34 0,4 0,5 0,-1 0,-5 0,-1 0,-6 0,0 0,-4 0,1 0,3 0,0 0,-7 0,1 0,11 1,2-2,-1-2,1 0,11 0,2 0,-6-2,-1 1,-3 1,-1 0,-7 1,-3 0,-4-5,-2 1,42 0,3-7,-21 7,14-7,-33 9,21-2,-30 3,35 12,-22 18,16 13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4T12:59:54.864"/>
    </inkml:context>
    <inkml:brush xml:id="br0">
      <inkml:brushProperty name="width" value="0.4" units="cm"/>
      <inkml:brushProperty name="height" value="0.8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58 133,'-32'-31,"7"5,25 26,57 0,25 0,0 0,7 0,6-2,-36 0,2-2,-5 0,-1-2,-3-4,-2 1,38-2,-37 2,-1 1,30 6,5-6,-3 24,-13 14,16 18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4T12:59:56.476"/>
    </inkml:context>
    <inkml:brush xml:id="br0">
      <inkml:brushProperty name="width" value="0.4" units="cm"/>
      <inkml:brushProperty name="height" value="0.8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97 134,'-42'-30,"-9"-6,47 15,4-6,40 16,30 5,-11 4,17 2,-24 2,31 4,-3-1,-31 1,3 0,5 0,2-1,6 1,2 0,6 0,2-1,3-2,2 0,3 2,1 1,-6 2,-1 1,-4-3,-2 0,-8 2,-2-1,-10-2,-1-1,11 1,0 0,-7-2,0 0,6 3,0-1,-7-1,-1 0,-1-2,0 1,0 1,1 0,3-1,-1 0,1 0,-2-1,46 2,-47-2,-1 0,0 1,-1 0,2 0,0-1,0-1,1 0,0 0,-1 0,3 1,0 0,-1 1,-1 0,2 0,0-2,-1 1,0-1,1-1,1 0,2 0,0 0,0 0,0 0,-2 0,0 0,0 0,2 0,1 0,2 0,0-1,0 2,1 1,0 2,-3-1,0 0,1 0,0-2,0 0,-2 1,0 0,-2 2,-1-1,0 0,-2-1,1 0,7 3,3-1,3-1,0 0,3 0,0-2,-10 0,0-2,8 0,1-2,-4 0,-2 0,-5-1,-2-1,35 1,3-4,5-3,-48 9,0 0,43-6,1 1,0 1,-45 0,1-1,1 3,0 0,0 0,1-1,2 1,-1 0,1-2,0-1,-1 4,0 0,-4 0,1 0,46-6,-3 7,1-6,0 1,0 1,0-2,-45 5,1 1,6 0,0-2,40-9,-40 10,-1 0,22-3,5 6,1 0,-33-1,67 10,-28 40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4T12:59:57.606"/>
    </inkml:context>
    <inkml:brush xml:id="br0">
      <inkml:brushProperty name="width" value="0.4" units="cm"/>
      <inkml:brushProperty name="height" value="0.8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171 70,'-69'-9,"6"-10,42 7,4-5,67 10,26 1,0 6,13 6,-38 2,3-1,14 0,3-1,5-1,2 0,1 2,0-1,1-1,-2 1,-7 0,-3 0,-8-2,-2-1,-6-2,-1 0,0 2,2 0,6 0,2 0,5 2,3-1,12-1,2 0,0 1,0 0,-3 2,-2 1,3 1,-1-1,0-4,-2 0,-16 3,-2 1,-2-4,-2 0,43 3,-6 3,-34-5,2 0,-1 3,0-1,-5-3,1 0,10 2,1-1,0-1,1 0,2-1,-1 0,-4 0,-3-2,26 0,3 0,-37 0,3 0,6 1,1-2,6-1,1-2,4 1,0 0,-5 0,-1 2,-7-1,-4 1,30 1,-35-2,2-2,2 1,0 0,-3 0,-1 2,-2-1,-1 1,45 1,-44-2,-1-2,1 1,-1 0,50-1,-4 1,-1 3,0 0,0 0,-36 0,2 0,2 0,1 0,1 0,0 0,-9 0,0 0,10 0,1 0,-4 0,2 0,12 0,0 0,-3 0,-3 0,-11 0,1 0,10 0,3 0,-2 0,1 0,9 0,-1 0,-8 0,-1 0,-6 0,-3 0,-9 0,-1 0,2 0,2 0,12 0,1 0,-6 0,-2 0,0 0,-4 0,33 0,-5 0,-16 0,10 3,-29 0,-1 0,28 1,4 9,-29-9,31 23,-20 5,-14-5,-14 9,-17-17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8:09:58.81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1677 2025 8544,'-5'-1'286,"0"-1"1,2-3-97,0 0 0,-2 1-21,2-2 0,1 0-90,-5 0 0,4-2 1,-3 4-1,1-1 32,-1 1 0,3-4 1,-4 1-44,-1-1 0,1 1 0,-1 0 0,1 1 35,0 0 1,-2-3-1,-1 3-41,0-3 0,0 0 0,1 1 1,2 2-122,0-2 0,0-1 0,-3-1 0,-1 0 75,-2 0 1,2 1 0,-3-1 0,1 0 31,-1 0 1,-2 0 0,3 0 0,-1 0 32,0 0 0,3 4 1,-3 0-1,0 0 21,1 1 1,0-1 0,3-1 0,0 0-12,0-1 1,0 3 0,0-2 0,0 0-178,1-2 1,0-1 0,1-1 0,1-1-37,0-2 1,-1 1-1,0 3 1,2-1 73,-2-2 1,0 2 0,0-2-1,2 1 36,-2-2 0,3 3 0,-2-2 46,-1 2 0,4 1 0,-1 0 0,2 0 0,-1 0-10,-2 1 1,4-1 0,-2-1-1,0-2 3,1 0 1,-1 0 0,1 3-1,0 0 0,1 0 0,-3 0 0,1 0 0,0 0-20,-1 1 0,-1-1 0,1 0 1,1 0 4,-1 0 0,-1 0 1,1 0-1,1 0-15,0 0 0,-3 0 0,3 0 0,-1 0 7,1 0 0,-3 1 0,3-1 0,-1 0 3,1 0 1,-4 0-1,3 0 1,-2 0-6,0 0 0,4 1 1,-4 2-1,1 0 4,0-1 1,-2-2 0,2-2 0,-1-1-1,1 1 0,-1 1 0,-2 1 0,2-1 2,0-2 1,0 2 0,-2-3 0,-1 3 4,0 1 1,0-3 0,0 0 0,0 1-3,0 1 1,3 1 0,1 0 0,-2 0-8,-1 0 0,0 0 0,2-1 0,0-1 0,-1-1 1,1 0 0,-1 3 0,1 0-18,0 0 0,-2-3 1,0-1-1,1 2 2,2 1 1,-1 0 0,-3-1 0,0-1 17,0 1 1,0 1 0,0 1 0,2 0-5,1 0 0,-2-3 0,3-1 0,-2 2-33,1 1 0,-2 1 0,3 0 0,-3 1-1,-1-1 1,1 0-1,1 0 1,2 0 27,-2 0 0,-1 0 0,-1 1 0,2 1-1,1 2 1,-2 0 0,3 0 0,-3 1 57,-1 1 0,3-1 1,1-1 83,-2 3-134,-1-3 1,2 4 0,1-4-2,-2 2 1,-1-3 0,-1 3-20,0-2 1,2 3 0,0-2 0,1-1 7,0 1 1,1 1-1,-1-1 1,1-1-11,0 1 0,-3 1 0,3-2 1,-2-2 4,2-1 0,-3-1 0,2 0 17,-2 0 1,-1 1-1,0-1 0,0 0 0,2 0 0,0 0 0,2 0 0,2 0 0,-3 3 0,3 1 0,0-2 11,-1-1 1,-1-1 0,1 0-3,0 0 1,-1 1 0,-2-1-2,2 0 0,-1 0 1,-3 0-8,0 0 0,4 1 1,0 1-1,1 3 5,-1 0 0,3-1 0,-3 1 0,1 1-14,-1 0 1,3-3 0,-4 4-80,0 1 0,1-3 1,1 1-100,0-2 0,-1 3 1,1-3-49,0 2 1,1-3-1714,-2 4 1943,4-5 0,-3 7 0,5-3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4T13:00:03.840"/>
    </inkml:context>
    <inkml:brush xml:id="br0">
      <inkml:brushProperty name="width" value="0.4" units="cm"/>
      <inkml:brushProperty name="height" value="0.8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86,'88'24,"1"-5,-1-13,-32-2,2-2,-1-4,0-4,0-3,0-1,-1-2,-1-1,-1-3,0 0,-2 2,-1 3,44-2,-17 5,4-1,-40 7,2 11,-25 3,0 16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4T13:00:05.764"/>
    </inkml:context>
    <inkml:brush xml:id="br0">
      <inkml:brushProperty name="width" value="0.4" units="cm"/>
      <inkml:brushProperty name="height" value="0.8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77,'61'-21,"8"8,-18 9,31 4,2 0,-34 0,1 0,5 0,0 0,1 0,0 0,4 0,2 0,6 0,1 0,2-1,0 0,-2-1,-1-1,-10 0,0 0,8 0,1 0,-2 2,0 0,0-2,-1-1,-3 3,-2 0,-8-2,0 0,7 1,2 2,-6 0,1 0,16 0,2 0,-5 0,1 0,8 0,0 0,-6 0,-3 0,-7 0,-4 0,31 0,1 0,-28 3,3 2,3 0,1 1,-1-1,1 0,-1 1,-1-1,-16-3,-1 0,0 1,1 0,1 0,-1-1,46 2,-46-2,-1 0,49 4,-48-3,-1-1,3 0,0 0,2 0,1 0,-1 1,0 0,-1 0,0-1,-2 0,1 0,2 0,-1 0,0 1,0 0,1-1,0 1,-3 1,1 0,0-1,-1 0,0 0,0 1,47 4,0-6,0 7,-49-6,1 0,48 3,-48 0,1 1,0-3,-1 0,1 0,0 1,-1-1,1 0,-1 3,-1-1,47 0,2 0,-49-1,1-1,3-3,0 0,-3 2,-1 0,49-1,-2-2,-46 3,1 1,8-2,0 2,-8 4,-1-1,8-6,-2 0,30 7,12 1,-6-7,-37 1,1 0,0-1,0-2,9 0,1 0,-2 4,1 1,-3 1,0 0,-5 0,-2 1,-4 3,60 5,-11 40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4T13:00:06.689"/>
    </inkml:context>
    <inkml:brush xml:id="br0">
      <inkml:brushProperty name="width" value="0.4" units="cm"/>
      <inkml:brushProperty name="height" value="0.8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114 190,'-50'-38,"5"9,35 10,1 2,51 15,-2-6,43 8,-10 2,22 4,-17-4,-26 1,4 0,5-2,2-2,11 0,2-2,-5 0,-1 0,-1-1,-3 2,-15 0,-1 1,0 0,1-2,1 0,-1 0,0-1,-1-1,6 3,0 0,2-1,0 0,0 1,0 0,3-2,0-1,0 2,0 0,1 1,-1 0,0 1,0 0,0-2,0-1,-2 1,0 0,1 1,0 0,-1 0,0 2,3 0,1 0,-1 0,0 0,0 0,0 2,-2 1,0 0,1-2,1 0,-1 3,0 1,1-2,0 0,2 0,1 0,-3 4,0 1,0-3,0 1,1 0,-1 0,0 1,0-1,1 0,1 1,1 2,0 0,-1 1,-1-1,-3 1,0-1,1 1,0-1,0 1,0-1,0 1,0-1,1 1,-1-1,0 1,0-1,-2 1,0-1,2 1,0-1,1 1,0-1,2 1,1-1,3 1,1-1,0 1,1-1,0 1,-1-1,-3 0,-1-1,0 0,0-1,1-1,-1 0,2 2,1-1,0-2,-1-2,-2 2,-2-1,0-1,-1 0,-1 0,0 1,6-1,1 0,-3-3,1 0,-1 0,0 0,0 0,-1 0,-5 0,0 0,2 0,0 0,-1 0,0 0,0 0,0 0,-2 0,-2 0,-3 0,-1 0,-1 0,2 0,12 0,2 0,3 0,0 0,-3 0,-2 2,-4 1,-2 0,40 8,-31 33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4T13:00:07.611"/>
    </inkml:context>
    <inkml:brush xml:id="br0">
      <inkml:brushProperty name="width" value="0.4" units="cm"/>
      <inkml:brushProperty name="height" value="0.8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1,'56'8,"0"1,-2-2,-1-2,3 0,0-1,-2-4,0 0,2 0,1 0,3 0,0 0,7 0,1 0,4 0,0 0,-3 0,-1 0,-7 1,-2 0,29 3,3 2,-33-1,2-1,1-2,0 0,-2 1,0 0,-1 0,0-1,-5-1,-1 0,1-1,0 0,-1 0,1 0,0 0,-1 0,5 1,0 0,3 1,0 0,0 1,-2 0,1 1,-2-1,0-3,0 0,0 0,0 0,1 0,0 2,2 1,0 0,-1-2,0 0,2 2,0 1,0-3,0 0,2-1,-1 0,-5 0,0 2,6 0,2 0,-3 1,0 0,1 0,1-1,2-1,1 0,1-1,1 0,0 0,1 0,-2 0,1 0,-1 0,1 0,0 0,1 0,-3 0,1 0,5 0,1 0,-4 0,-1 0,1-1,-1 2,1-1,-1 2,1 1,0 0,-4-2,0 0,-3 2,-1 0,-1 0,0-1,-2 1,0 0,-4-2,-1 0,-1 2,0 0,0 0,-1-1,1 1,0 0,39-1,7 7,-46-5,0 0,35 0,-34 2,0 1,36 1,-35 1,-2 1,12 5,9 42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4T13:00:08.336"/>
    </inkml:context>
    <inkml:brush xml:id="br0">
      <inkml:brushProperty name="width" value="0.4" units="cm"/>
      <inkml:brushProperty name="height" value="0.8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0 133,'76'-23,"0"4,12 13,-29 3,3 0,3 1,2 2,3-1,-1 2,-8-1,-4 0,-4 0,-2 0,48 0,-46 0,1 0,6 0,0 0,4 0,1 0,-1 0,0 0,0 0,-1 0,-1 0,0 0,3 0,1 0,1 0,1 0,-3 0,0 0,-1 0,-1 0,-3 0,0 0,2-1,0-1,0 1,1-2,0-1,0 0,0-2,1 1,-3 3,0 0,1-2,0 0,-4 0,0 1,-2 0,0 0,5-1,0 0,-4 1,0 1,0-1,0 0,-3 1,1 0,0 1,0 0,-4 1,-1 0,49 0,-2 0,0 0,-41 0,2 0,1 0,2 2,14 0,1 2,-8 1,-3 1,-6 2,-4 3,36 14,-15 13,-1 21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4T13:00:17.975"/>
    </inkml:context>
    <inkml:brush xml:id="br0">
      <inkml:brushProperty name="width" value="0.4" units="cm"/>
      <inkml:brushProperty name="height" value="0.8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104 285,'-53'-11,"3"3,71-1,17-3,12 3,33 3,-34 2,3 0,7 0,2 1,0 1,0 0,-4 1,-2 0,40-1,-41-1,1-1,44-6,-37 1,3-1,1-3,3-1,8-1,1 0,-5 0,-2 1,-10 0,-2 0,-8 1,-1-1,-1-1,-1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4T13:00:19.145"/>
    </inkml:context>
    <inkml:brush xml:id="br0">
      <inkml:brushProperty name="width" value="0.4" units="cm"/>
      <inkml:brushProperty name="height" value="0.8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4T13:00:20.192"/>
    </inkml:context>
    <inkml:brush xml:id="br0">
      <inkml:brushProperty name="width" value="0.4" units="cm"/>
      <inkml:brushProperty name="height" value="0.8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1 362,'74'-61,"8"16,11 20,-43 18,1 2,2-1,1 1,6 1,0 2,6 1,1 0,5-3,2 1,2 2,1 0,1 1,-2 0,-2 0,-2 0,-3 0,-3 0,-15 0,-1 0,3 0,1 0,2 0,0 0,-1-1,-1 0,3-1,0 0,3-1,0-1,1 2,1 0,2 1,0 0,-2 1,0 0,2 0,-1 0,1 0,0 0,7 0,0 0,-5 0,0 0,2 0,-1 0,1 0,-1 0,4-1,-1 0,2-1,0 0,0-1,1 0,0 0,-1 1,1 0,0 0,3 0,0 0,0-2,-1-1,1 0,0 0,0 2,0 0,-1-3,-1 1,-1 0,0 2,-3 1,-1-1,2-1,-1-2,0 1,-1-1,0 0,-1 0,0-1,-1 1,-5 3,-2 0,-1-2,-2-1,-2 2,0 0,0 2,-1 0,-2-3,0 1,-2 1,1 0,46-1,-44 2,1 1,1 1,-2 0,29 9,15 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4T13:00:20.824"/>
    </inkml:context>
    <inkml:brush xml:id="br0">
      <inkml:brushProperty name="width" value="0.4" units="cm"/>
      <inkml:brushProperty name="height" value="0.8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1,'85'0,"3"0,-16 0,16 0,9 2,-40 0,2 0,6 1,-1 1,-13 2,-1 0,7-1,0-1,-6 0,-1 0,49 5,-46-5,1 0,5-2,0 0,2 1,1 1,0-2,0 0,-1-1,0 0,4-1,1 0,2 0,1 0,1 0,1 0,2 0,2 0,2-1,2 0,0-1,2 0,0-1,0-1,0-2,0 0,2 1,-1 1,-3 0,0 0,-2 0,0-1,-2 1,1 0,0 2,0 0,-1-1,0-1,-2 2,-1 0,-1 1,-1 0,-5 1,-1 0,-2 0,0 0,-2 0,0 0,-1 0,0 0,5 0,-1 0,-4 0,0 0,-4 0,-1 0,-2 0,0 0,42 0,1 0,-38 1,2 0,1 2,60 5,10 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4T13:00:21.325"/>
    </inkml:context>
    <inkml:brush xml:id="br0">
      <inkml:brushProperty name="width" value="0.4" units="cm"/>
      <inkml:brushProperty name="height" value="0.8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1,'65'27,"5"-8,16-2,-29-11,2-1,6 3,-1 1,-10-3,-1 0,7 5,0-1,-6-2,-2-1,-2 0,1 1,4 0,2 1,3-1,2 1,-1-2,0 0,0 0,0-1,0-1,-2 0,-1 3,0-1,1-1,0-1,2-1,-1 0,-3 3,-1-1,-3-3,0 0,-1 0,-1-2,48 1,-2-2,-2 0,0 0,-36 3,2 1,2 0,0 0,3 2,-1-1,-10-2,-1 0,9 3,60 7,-7 1,25 12,-21 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8:06:54.84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2086 104 5986,'0'0'0</inkml:trace>
  <inkml:trace contextRef="#ctx0" brushRef="#br0" timeOffset="710">2124 66 7763,'11'0'713,"-1"2"-658,-3 4 0,-5-2 0,4 9-31,-4 2 0,-2 1 0,0 3-7,0 0 1,0 0-1,0 0 1,0 0 66,0 0 0,0 2 1,0 3-1,0 1 71,0-2 0,-8-2 0,-3-2 1,-1 0-38,-1 0 0,3 0 0,-5 0 0,2 0-12,-2 0 1,-1 0 0,-3 0-129,0 0 1,-2-7 0,-3-1 0,-3-1-20,-3 1 0,1-5 0,-5 5 0,1-3 52,-8-3 1,1 3-1,-10-2 1,-1-2 32,3-1 0,-5-1 1,7 2-1,-1 2 45,1-2 1,-5 5 0,7-3-1,2-2-68,2-1 0,8-1 0,3 2 0,2 2-38,3-2 1,-3-2-1,2-2 1,1 0-3,3 0 0,2 0 0,0 0 3,0 0 0,1-2 1,-1-2-39,0-2 1,0-7-24,0 7 0,0-3 1,0 5-178,0-2 1,0-7-1,0 7-351,0 2 0,0-5-136,0 3 0,6 0 741,1 6 0,-1-9 0,-6-1 0</inkml:trace>
  <inkml:trace contextRef="#ctx0" brushRef="#br0" timeOffset="1153">1005 862 7727,'0'11'613,"2"-3"1,5-8-369,5 0 0,-1 0-109,2 0 1,-1 0 0,7 0-1,0 0 67,0 0 1,0-2-1,0-2-499,0-2 1,0-1 0,0 7-289,0 0 1,0 0 0,-2-2-890,-5-4 1473,5 4 0,-6-15 0,8 6 0</inkml:trace>
  <inkml:trace contextRef="#ctx0" brushRef="#br0" timeOffset="1583">1536 729 7656,'19'0'263,"-8"9"0,-3 1 0,-8 9-283,0 0 1,-6-6 0,-2-2 0,-1-1-94,1 1 1,-7 1 0,4 7 106,1 0 0,2-6 0,5-1 57,-3 3 1,4-4-1,-6-1 32,-1-1 60,7 5-66,-6-11 0,16 5 0,5-8 72,4 0 1,4 0-1,2 0 1,2-2-37,-2-4 1,7 3 0,-1-5-1,3 2-8,-1-1 0,-1-1 1,4 4-1,-3-3-63,3 3 0,-7 2 0,-1 2 0,-5 0-137,-2 0 0,0 0 1,0 0-762,0 0-258,-9 0-93,-1 0 639,-9 0 568,0 0 0,-9 9 0,-1 1 0</inkml:trace>
  <inkml:trace contextRef="#ctx0" brushRef="#br0" timeOffset="1903">1783 710 7712,'-17'3'506,"2"3"-266,3 7 0,8 3 0,-3 3 0,5 0-35,2 0 0,0 0 1,0 0-1,0 2-38,0 5 1,0-5 0,0 6 53,0 0-145,0-5 1,0 5 0,0-8-290,0 0 134,0 0 0,0 0-578,0 0 184,0-9-717,0 7 446,0-15 744,0 7 0,0-1 0,0 3 0</inkml:trace>
  <inkml:trace contextRef="#ctx0" brushRef="#br0" timeOffset="2621">38 331 7746,'-10'-8'1135,"1"6"-682,9-15 1,2 15-277,5-5 0,-3 5 1,11 2-1,3 0 89,6 0 0,1 0 1,-4 0-1,2 0-136,3 0 0,5 0 0,-6 0-126,-1 0 1,-3 0 0,-4-2-115,-5-4 123,-3 4 0,-12-7 0,-3 9-112,-6 0 1,-5 0 0,-2 0 0,0 0-281,0 0 0,0 0 0,0 2 0,0 3 17,0 1 0,0 0 1,0-6-145,0 0 1,0 7-1316,0-1 1821,0 0 0,0-14 0,0-3 0</inkml:trace>
  <inkml:trace contextRef="#ctx0" brushRef="#br0" timeOffset="3135">550 66 8264,'11'0'1102,"-1"2"1,-6 4-1030,3 7 1,-1 4 0,-6 4-1,0 2 58,0 2 0,0 7 0,0-5 0,0 0-314,0 1 0,0 3 0,0-5 49,0-3 1,0-2 189,0-2 76,0-8 1,0-5 0,0-12-4,0-7 0,0-4 1,0-4-76,0-4 0,0 4 1,0-5-1,0 5 24,0 2 1,2-6-1,2-2 1,3-1-32,-3 1 0,-2 1 0,-2 8 0,0-1 52,0 0 0,0 0-47,0 0 0,0 6-203,0 0 0,0 11-221,0 2 0,-2 2 0,-2 11 210,-3 2 1,-1 2 0,4 2-1,-3 0-119,3 0 281,-6-9 0,8 15 0,-7-4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8:10:04.37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80 198 6632,'4'-8'158,"0"-1"0,2 6 0,-3-3 53,2 0 1,-1 3 95,-4-6-171,6 7 1,-3-4 217,6 6-309,-6 0 1,2 1 0,-5 4-31,0 3 1,-4 6 0,-2 2 0,0 3 0,0 1 1,-4-2 0,3 3 0,-2-1-28,0 1 1,2-5 0,-3 1 0,2-2 22,2-2 0,-3 1 0,4-1 0,-1 0-215,0 0 0,-3-4 34,5 0 149,-1-6 1,5 1 3,0-8 1,0-4 0,0-5 0,0 0-1,0 0 0,5-5 0,1 1 0,-1-1 51,1-1 1,5 3 0,-4-5-1,2 1-7,0-1 0,-5 3 0,3-2 1,1-1-20,-1 1 1,-3 2-1,4-3 1,-1 2 77,0 3 0,-2 2 1,2 0-1,0 1-26,1 0 1,-5 4 0,3 2 0,-2-1 117,0 1 1,7 4-107,-2-1 0,-2 2 0,0 4 0,1 2-22,-1 5 1,-3 3-1,5 2 1,1 3 36,2 0 0,-3 5 0,0-3 0,1 0-9,2 0 1,-3 5 0,-2-3 0,0-1-39,1-2 0,-4 1 0,3-2 0,-1 0-85,-3-3 0,3 4 1,-2-1-291,-1 0 1,-1-3-1,-2 0-513,0-1 0,0-4 200,0-1 0,0-3 647,0 4 0,-6-6 0,-1 2 0,-7-5 0</inkml:trace>
  <inkml:trace contextRef="#ctx0" brushRef="#br0" timeOffset="246">80 317 7863,'13'0'580,"0"0"1,0 0-459,0 0 1,1 0 0,-1 0 0,0 2-205,0 2 1,0-2-1,1 4-306,-1 0 0,0 1-456,0 6 1,-5-4 843,-4 0 0,-2 0 0,-2-2 0,0-1 0</inkml:trace>
  <inkml:trace contextRef="#ctx0" brushRef="#br0" timeOffset="733">397 436 7670,'0'14'-65,"0"-1"1,4 2 0,1 1 0,-1 1 387,2-1 0,-3 4 0,4-1 0,0 0-116,1 0 1,-5 3 0,1-3 0,-2 0-253,-2 0 0,0-1 0,0-5-114,0 0 158,0-5 1,-2-3-145,-2-5 0,2-1 1,-4-3-1,2-5 131,0-3 0,-1-1 0,5-2 1,0-1 12,0-2 1,0-5 0,0 1 0,0-3-8,0-2 1,2 1 0,1-1 0,2 3-6,3 1 1,1 0-1,4 5 1,-1 1-66,-4-2 0,4 8 0,-3-2 0,3 3 213,1 3 0,0-4 0,0 7-3,1 1 0,-6 1 0,1 2-36,1 0 1,-2 6 0,-1 3-36,-1 3 0,-2 1 0,-4 0 0,0 1-12,0-1 0,-4 0 0,-2 0 0,0 0-57,0 1 0,-4-3 0,3 0 0,-2-3-162,0 3 0,0-4 0,-4 0 0,0 1 41,0-1 1,-1-4 0,1 1 0,0-2-571,0-2 1,0 0 0,-1 0 698,1 0 0,6 0 0,-5 0 0,5 0 0</inkml:trace>
  <inkml:trace contextRef="#ctx0" brushRef="#br0" timeOffset="1291">661 410 7508,'7'13'23,"-2"0"1,-2 1 0,0-1 0,1 0 199,-1 0 1,-1 5 0,-2 1 0,1 0-19,3 0 0,-2 0 0,2-3 0,-2 4-183,-2 0 1,0-2 0,0 2 0,0-1-155,0-3 0,0 4 0,-2-3 0,-1-1-17,-1-1 1,0-6 0,2 0-217,-2 1 190,2-4 151,-4 0 0,6-12 0,0-3 1,0-3 37,0-1 1,0-5-1,0-1 1,0-1 67,0-4 1,0-1-1,2-1 1,1-1-83,1 1 1,6 4 0,-2 0-1,1 0-14,-1 1 0,0-2 0,2 5 0,-1 2-4,1 1 0,2 4 1,0 0-1,-2 3 97,-1-3 0,-1 4 28,6-2 1,-5 6-1,-1-1 28,3 2 0,-6 4-47,0 2 1,-4-1 57,-1 6-136,0 0 1,0 0 0,0-1 0,-1 3 0,-2 0-17,-1 3 1,-5-1-1,3 0 1,-1-1-83,-4-3 0,1 2 1,0-2-1,1 1-206,-1-1 0,2 2 1,-1-6-350,-1 3 0,-2-5 319,-1 1 0,6-4 324,2-4 0,4-4 0,1-5 0</inkml:trace>
  <inkml:trace contextRef="#ctx0" brushRef="#br0" timeOffset="1596">925 106 7670,'9'0'184,"0"0"1,-5-4 78,5-1 1,-4 1-130,3 4 0,-5 6 0,2 4 0,-4 5 33,-1 2 0,0 7 0,0-2 1,0 3-45,0 1 1,0-1 0,0-1 0,0-2-196,0 1 0,0-4 0,0-1 0,-1-3-488,-4-2 1,4 0 0,-3 0 0,2 0 190,2 1 0,0-6 0,0 1 369,0 2 0,0-6 0,0 7 0,0-5 0</inkml:trace>
  <inkml:trace contextRef="#ctx0" brushRef="#br0" timeOffset="2099">1110 357 7738,'-7'6'335,"1"-3"1,8 4-86,2-1 1,3-1 0,7-5-118,-1 0 0,0 0 0,0 0-166,1 0 0,-1 0 0,0 0 106,0 0 1,-5-2 0,-3-2-126,1-5 0,0-3 1,4 0 90,-1 4 0,-6-4 0,2 3 5,-4-3 0,-1 3 8,0 1 1,-1 0-1,-4-1-54,-4 5 0,-2 3 1,-3 1 40,1 0 1,4 1 0,1 3 0,-1 5 103,1 3 0,-2 1 0,4 0 0,-1 1 12,-3-1 0,2 0 0,1 0 0,1 2 36,3 3 0,2-4 1,1 4-1,0-3 47,0-2 1,0 0 0,0 0-1,0 0-137,0 1 1,6-3 0,1 0 0,2-4-190,0-1 1,-1 3 0,6-3-204,-1 1 1,0-4 0,0 1 0,0-2-46,1-2 0,-6 0 1,1 0-1439,2 0 1,0-6 250,2-3 1523,-5 3 0,-2-6 0,-6 5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4T13:00:22.071"/>
    </inkml:context>
    <inkml:brush xml:id="br0">
      <inkml:brushProperty name="width" value="0.4" units="cm"/>
      <inkml:brushProperty name="height" value="0.8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210 38,'-89'-8,"15"-3,45 1,12 1,82 22,30 0,-37-4,2 0,4-4,1-1,0 1,0 0,6-2,0-1,-13 2,-1 0,4-1,1 0,2 1,0-1,-1 0,1 0,1-2,0 0,2 1,-1 0,-2 1,1 1,1-1,0 0,-3-3,-1 0,0 0,0 0,-2 0,0 0,1 0,0 0,0 1,-1 0,-1 1,0 0,-1 1,-1 1,-2-1,-2 0,0-3,-1 0,0 1,0 0,47 5,-48-4,1 1,4 2,2 2,1-1,2 1,6 2,-1 1,-12-1,60 20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4T13:00:22.629"/>
    </inkml:context>
    <inkml:brush xml:id="br0">
      <inkml:brushProperty name="width" value="0.4" units="cm"/>
      <inkml:brushProperty name="height" value="0.8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19,'84'11,"5"-5,-32-4,4-2,10 0,1 0,-2 0,-1 0,4 0,-3 0,-11 0,-2 0,4 0,1 0,2 0,0 0,-2 0,0 0,2 0,1 0,1 0,1 0,1 0,1 0,3 0,1 0,-3 0,-1 0,-1 0,-1 0,-3 1,1-2,3-1,1-2,-3 1,0 0,2 0,-1 1,1 1,-1 0,-4-2,-2 0,0 0,-1 0,-2 0,-1 1,1 1,-2 0,0 1,0 0,-1 0,0 0,-3 0,1 0,-1 0,-1 0,0 0,-1 0,1 1,0 0,6 2,-1 1,35 8,-37 0,-1 2,38 15,-42-7,-3 3,13 15,-49 6,-24-17,-33-1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4T13:00:23.241"/>
    </inkml:context>
    <inkml:brush xml:id="br0">
      <inkml:brushProperty name="width" value="0.4" units="cm"/>
      <inkml:brushProperty name="height" value="0.8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39,'61'-1,"0"0,-10-2,-1 2,1 5,0 2,43 5,-1-1,-38-6,2-1,2 2,2 0,3 1,1-1,1 1,0-2,2-1,-1-1,2 1,1 0,3-2,0 0,1-1,1 0,-2 0,0 0,-2-1,1 0,0-2,-1 0,1-3,0-1,-1 2,1-1,2 0,-1 0,-1-1,0 1,-1 1,-1 0,-4-3,-1 1,-3 2,0 1,-1 0,0 0,-1 0,0 0,-1 0,-2 1,-6 3,-1 0,7 0,0 0,38 0,-41 0,-1 0,25 0,28 47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3:01:08.18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207 448 8272,'0'-13'-2070,"0"0"2088,0 1 1,0-1 55,0 0 106,0 9-68,0-4-37,0 8 0,6-2 172,0-5 396,1 5-348,-7-15 1,-3 15 0,-3-4-135,-6 4 1,1 2 0,-2 0 0,-1 2-19,-3 4 1,-2-1 0,0 7 0,0 1-20,0-3 1,2 7-1,2-4 11,3 4 0,1 2 0,-2 0-138,7 0 1,6 6 0,6 0-63,7-2 1,4 5 0,4-3-1,2-2 35,2-2 0,9 5 0,-2-1 0,4-2 45,2-2 0,-3 4 1,-1 1-4,-2-3 0,-7 4 0,5-1 0,-5-1 0,-6 0 75,-4 0 0,-5 1 1,3-5-1,-7 2-24,-4 2 0,-2 3 1,0-5-1,-2 2-13,-4-2 1,-5 5 0,-8-3-1,0-2 9,0-2 1,0-2 0,-2 0 0,-4-2-37,-7-4 0,3 1 1,-1-7-1,3-3-78,4-2 0,-5-4 1,3-2-1,2-5 41,2-1 0,2-9 1,0-6-1,2-1-149,4-1 0,5 4 0,8-9 1,0-2 101,0-1 1,0 3-1,2 2 1,4 1 62,7-1 1,4 7-1,2-2 1,0 4 26,0 2 0,6 0 0,2 0 1,1 2-15,-1 4 0,5-3 1,-5 3-57,3-4 0,-5-2 1,5 0-1,-3 0 0,-4 0-72,-2 0 1,-8 0 0,-3 0 185,-1 0 0,-5 0 0,-10 3 12,-7 3 1,-4 2 0,-2 7-1,0-2-96,0 2 1,-6 2 0,0 2 0,-1 0-180,-1 0 0,6 0 1,-4 0-193,4 0 1,2 0 0,0 0-1489,0 0 1870,8 0 0,3 8 0,16-6 0,3 6 0</inkml:trace>
  <inkml:trace contextRef="#ctx0" brushRef="#br0" timeOffset="500">624 505 8399,'6'-13'0,"3"0"0,1-1 0,3-1 0,6 2-51,0 7 0,0-3 0,0 3 1,0 2 147,0 2 1,0 2-1,0 0 1,0 0-80,-1 0 1,1 6 0,-2 3 0,-2-1 56,-2 0 1,-7 5 0,5-5-1,-1 3 10,1 4 1,-7 2 0,2 2 0,-4 2 25,-2 4 0,-2-4 0,-4 6 0,-5 1 23,1 3 0,-7-1 0,4 2 0,-4 1-28,-2 3 0,0-4 1,3-3-1,3 1-72,7-1 1,4-4 0,2 5 0,0-3-120,0-3 1,0-3 0,2-2 120,4 0 0,-2-7 0,9-1 1,2-3-1,1-4 182,3-2 0,0-2 0,2 0 1,3 0-73,1 0 1,0 0-1,-6 0 1,0 0-70,0 0 1,0 0 0,0 0-29,0 0 1,0 0 0,-2 3-1,-2 1-680,-3 2 0,1 0-247,6-6 0,0 7 0,0-1-146,0-2 0,-7-2 1024,1-2 0,-9 0 0,5 0 0</inkml:trace>
  <inkml:trace contextRef="#ctx0" brushRef="#br0" timeOffset="1184">1515 163 8353,'0'-12'-236,"0"-1"1,0 7 286,0-7 1,9 2 0,1-3-1,3 3 44,0 3 1,-1-1 0,7 3-6,0-7 0,0 3 0,0-1 66,0 3 0,0-1-14,0 3-7,-8 4 0,-3 2 0,-10 13 13,-4 3 1,-5 1 0,-8-2-1,0-2-104,0 1 1,6 3 0,3 2 0,-1 0-1,1 0 0,6 0 1,-3 0-519,5 0 1,2 0 0,0 0 287,0 0 1,9-6 0,3-3 185,5-1 1,-4-3 0,-1-4 93,3 4 1,0-1-1,0 5 66,-3-1 1,-1-1 0,4-2 246,-3 7 0,-8 4-351,3 2 0,-5 0 1,-2 0-40,0 0 1,-9-7-1,-1 1 1,-3 0-50,1-3 0,-1 7 0,-6-6-503,0-1 0,0 5 1,0-9 145,0-2 0,0-2 0,0-2-1029,0 0 1418,9 0 0,-7-8 0,6-3 0</inkml:trace>
  <inkml:trace contextRef="#ctx0" brushRef="#br0" timeOffset="1517">2065 68 8545,'7'-12'-211,"-1"-1"0,7 7 384,-7-7 0,0 11 1,-6 2 114,0 11 1,0 7 0,0 8 0,-2 5 24,-4 5 0,-5 4 0,-8 5 0,-2 5-136,-4 5 0,4-5 0,-6 1 1,1 2-293,1 2 0,0-7 0,6-4 0,0-4-214,0-2 1,2 0-1,2 0 1,2-2-46,-1-4 1,5-5 0,3-8 0,4 0-1519,2 0 1892,0-9 0,2-1 0,4-9 0,5-17 0,8-4 0</inkml:trace>
  <inkml:trace contextRef="#ctx0" brushRef="#br0" timeOffset="1901">2217 580 8518,'-6'19'147,"-1"0"0,-7 0 0,1 2 0,-2 3 38,3 1 1,-5 0-1,4-6-257,-4 0 61,-2 0 1,7 0-1,1 0 1,1 0 71,-1 0 0,5 0 1,-5 0-473,3 0 0,1 0 244,7 0 262,0-9 1,3-1-1,3-9-53,7 0 1,3 0 0,3 0 0,2 0 13,5 0 0,-5-7 1,6 1-1,-2 2 11,1 2 1,5 0-1,-3-3 1,-1-1-22,1 2 1,3 2-1,-6 2 1,-1 0-34,-3 0 1,-2 0 0,-2 2 0,-3 2-117,-1 2 0,-7 1 1,5-5-2523,-3 4 2625,-1 5 0,1-1 0,3-1 0</inkml:trace>
  <inkml:trace contextRef="#ctx0" brushRef="#br0" timeOffset="2192">2350 789 8619,'0'-2'350,"0"6"0,0 19 2,0 3 0,0 1 1,0-4-1,0 5-228,0 1 0,0-4 0,0 5 1,0-1-88,0 1 0,0-5 0,0 5 1,-2-3-306,-5-4 1,3 5-1,-6-3 1,1-2-351,5-2 0,0-2 0,0 0-34,-3 0 1,1 0 651,6 0 0,-8-8 0,-3-3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3:01:11.76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1 532 8953,'19'0'415,"0"0"1,-7 0 0,3 0-300,6 0 0,5 0 1,5 0-1,-6 0 172,-4 0-277,-2 0 1,0 0 0,0 0 0,0 0 49,0 0 0,0 0 1,0 0-499,0 0 1,0 0-80,0 0 0,-2 2 1,-2 4-68,-3 7 1,-7-2 582,1 1 0,4 1 0,1 6 0</inkml:trace>
  <inkml:trace contextRef="#ctx0" brushRef="#br0" timeOffset="762">703 134 8446,'8'-19'-258,"-4"6"1,9 3-1,2-1 264,1 1 0,3 5 1,0-1 134,0 4 0,0 2 0,-2 2 0,-2 2-58,-2 3 1,-7 7-1,4-1 1,-1 4 8,-5 2 1,-2 0-1,0 0 1,3 2-16,1 4 1,-2-2 0,-8 7 0,-5-1 47,-1 1 0,-3-5 1,-6 5-1,0-1-5,0 1 0,0-5 1,3 4-1,1-1 32,2-5 0,7 4 0,-5-1-187,3-3 1,2-2 0,6-2-188,0 0 1,0-7 292,0 1 0,8-9 1,5 3-29,3-5 0,3-2 0,0 0 188,0 0 0,0-7-168,0 1-46,0-9 1,0 13 0,0-4-588,0 4 0,0 2-158,0 0 0,-2 2 0,-2 4-910,-3 7 1638,-7 4 0,3 2 0,-8 0 0</inkml:trace>
  <inkml:trace contextRef="#ctx0" brushRef="#br0" timeOffset="1196">1385 380 8279,'-19'0'141,"7"0"1,1 2-1,1 5 125,-1 5 1,-1 5 0,-5 2 0,2 0-36,2 0 0,3 0 0,-3 0 0,5 0-257,-1 0 1,7 0 0,-4 0 0,4 0-143,2 0 1,0-6 0,0-1 35,0 3 0,2-7 0,4-1 148,7-5 1,4-2-1,2 0 1,0 0 97,0 0 0,-1 0 0,1 0 0,0 0 30,0 0 0,0 0 0,0 0 0,0 0-47,0 0 1,0 0-1,0 0 1,0 0-305,0 0 0,0 0 1,0 0-1,0 0-77,0 0 1,-6 0-1030,-1 0 296,1 0 597,-3 0 0,-1 2 420,-9 4 0,0-4 0,0 15 0,0-6 0</inkml:trace>
  <inkml:trace contextRef="#ctx0" brushRef="#br0" timeOffset="1484">1518 437 8135,'0'19'771,"0"0"-327,0 0 0,0 2 1,0 4-1,0 7-82,0 4 0,0 2 0,0 0 0,0 0-125,0 0 1,0 0-1,0 0 1,0-3-245,0-3 0,0 2 0,0-7 1,0 0-230,0 1 0,0-3 0,0-6 0,0 0-56,0 0 1,0 0 0,0 0-1228,0 0 1,0 0-399,0 0 1917,0-9 0,0-1 0,0-9 0</inkml:trace>
  <inkml:trace contextRef="#ctx0" brushRef="#br0" timeOffset="1983">1822 96 8374,'-13'2'81,"0"4"0,1 5 68,-7 8 0,0 0 1,2 0-157,4 0 1,5-7 0,8 1 7,0 2 0,0-5-9,0 3 1,2-9-1,4 2 108,7-3 1,4-3 0,2 0 0,0 0-44,0 0 1,0 0-1,0 0 1,0 0-42,0 0 0,-1 0 1,1 0-78,0 0 0,0 0-692,0 0-870,0 0 573,0 0 1050,-8 0 0,-3 0 0,-8 0 0</inkml:trace>
  <inkml:trace contextRef="#ctx0" brushRef="#br0" timeOffset="2233">1897 1 8374,'-8'19'277,"6"0"0,-4 0 1,4 0 123,2 0 0,0 2 1,0 2-1,0 2-168,0-1 0,0-3 0,0-2 1,0 0-187,0 0 0,0-1 0,0 1-300,0 0 1,0 0-1,-3-2 1,-1-2-458,-2-2 1,-3-1-1,5 7-351,-2 0 0,-7-6 1061,7 0 0,-9-9 0,5 4 0</inkml:trace>
  <inkml:trace contextRef="#ctx0" brushRef="#br0" timeOffset="2513">2163 77 7974,'0'19'329,"0"0"0,0 2 1,0 2 324,0 2 1,-6 9 0,-3-4 0,-1 1-297,-5 1 0,0-1 0,0 7-222,3 0 0,-1 0 1,-4 0-1,3 0 1,1 0 33,-2 0 0,-2 0 1,-2-2-1,2-3-727,5-1 0,-5-7 0,6 5 0,1-1-603,4 1 1,-3-7 0,3 2-955,2-4 2114,10-10 0,4 6 0,9-7 0</inkml:trace>
  <inkml:trace contextRef="#ctx0" brushRef="#br0" timeOffset="2863">2296 570 8340,'-19'11'-16,"8"-1"1,3-6-1,2 5 597,-1 1 0,-5 3-397,5 6 1,1 0 0,6 0-128,0 0 0,6-7 1,3-1-1,1-1-14,5 1 0,2-5 0,2 5 1,0-1 72,0 1 0,0-1 0,-2 5 0,-3-2 50,-1 2 0,0-5 1,3 3-1,-1-1 40,-2-1 0,-9 6 0,2-5-48,-4 5 1,-2 2 0,-2 0 0,-4-2-196,-7-4 1,-3 4 0,-3-5 0,-3 3-474,-3-2 1,4 1-1,-4-5 1,2-1-128,-3 1 1,5-3-1,-4-6 1,4 0-747,2 0 1383,0-8 0,0-3 0,0-8 0</inkml:trace>
  <inkml:trace contextRef="#ctx0" brushRef="#br0" timeOffset="3066">2315 551 7665,'19'0'-278,"0"0"1,0 0-1,0 0 691,0 0 1,6 6-1,0 1 1,-2-1 85,-2 2 0,5-3 0,-1 5-667,-2-1 0,-2 3 1,-4-3-1,-2-1-1825,-3 1 1993,-7 5 0,12-3 0,-7 8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3:01:15.67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247 0 10213,'0'19'0,"0"0"387,0 0 1,0 0-1,0 2 1,0 4-30,0 7 0,7 2 1,-1-1-1,-2-1-148,-2 2 1,-2-5 0,0 1-1,0-1-128,0 1 0,0-7 0,0 4 0,0-1-146,0-1 0,-2 0 0,-2-6 0,-5 0-626,-1 0 1,6 0-1,-3 0 1,3 0-759,-2 0 1,4 0 1447,-5 0 0,-3 0 0,-1 0 0</inkml:trace>
  <inkml:trace contextRef="#ctx0" brushRef="#br0" timeOffset="329">1 417 8328,'8'-10'483,"3"1"120,-1 1 1,7 6-243,-4-5 0,3 5 0,1 4-43,-4 5 1,4-5-1,-4 4-293,3-4 0,5-2 0,3 2 0,1 3-30,-2 1 1,-2 0 0,-2-6 0,0 0-61,0 0 1,0 0 0,0 0-20,0 0 0,0 0 1,0 0-495,0 0 0,-6 2-541,-1 5 1,-8-3-534,3 9 1652,-5-1 0,-11 7 0,-1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3:01:16.89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0 228 9344,'0'13'430,"0"-1"0,0 3-57,0 2 0,6 2 0,1 2 0,-1 2-90,3 2 1,-7 7-1,6-5 1,-2 1-112,1-1 1,-1-2 0,-6-6 0,0 0 0,2 0-250,4 0 0,-3 0 1,3 0-299,-4 0 0,-2 0 0,0 0-368,0 0 1,0 0-1,0 0 215,0 0 1,0-6 0,-2-3 527,-4-1 0,3-3 0,-5-6 0</inkml:trace>
  <inkml:trace contextRef="#ctx0" brushRef="#br0" timeOffset="755">417 266 7997,'0'-11'622,"0"1"235,0 3-624,0 5 0,-2-6-65,-4 8 0,-2 8 1,-7 3-102,2-1 1,9 7 0,-2-4 4,3 4 0,3-5 1,0 1-110,0 2 0,9 2 0,4 0 0,3-3-22,3-1 1,2 0 0,3 6 0,1-1 53,-2 1 1,0-6-1,0 0 1,3 1 150,-3 3 0,-2 2 0,-4 0 0,-2 0 4,-3 0 1,-5 0 0,3 0 0,-1 0 49,-5 0 1,-2 2 0,-2 2 0,0 3 65,0-3 0,-9-2-279,-3-2-7,-5 0 1,-2 0-1,0-2 30,0-5 1,0 3 0,0-9 0,0-1 0,-2-3-105,-4-2 0,4 0 0,-5 0 1,5 0-38,2 0 0,7-7 0,1-1 0,3-3-69,4-3 1,-5 3-1,3-2 1,2-1 28,1-3 0,3-4 0,0-2 0,3-3-88,3 3 1,-2-4-1,9 1 1,-1 1 59,-1-2 1,6 6 0,-5-5 0,5 3 149,2-2 0,-2 4 1,-2-4-1,-2 3 90,1 4 1,1-1 0,0 0 0,-5 0 51,-1 0 0,-1 6 0,-4 0 102,3-1 1,-3-1-148,-10 2 1,1-2 0,-7 9-212,-3 2 0,-2 0 0,-2-1-432,0-1 1,0 0 0,0 6-565,0 0 1159,0 8 0,0-6 0,0 7 0</inkml:trace>
  <inkml:trace contextRef="#ctx0" brushRef="#br0" timeOffset="1792">816 38 7307,'12'0'250,"1"0"1,0 0 68,6 0 0,-7 0-165,1 0 0,-7 0 1,5 2-1,-1 3 98,1 1 0,-7 2-76,2-1 0,-4-3 0,-2 8 75,0 3 0,0-4-111,0 1 1,-2-1 0,-2 4-1,-4-5-44,-3-1 1,5 3 0,-5-3-102,3 1 0,-5-3-332,7 5 28,0-8 309,6 5 0,2-9 0,2 2 1,4 2-28,3 3 1,-5-1 0,5-4-1,-1 2-11,1 2 1,-5 7-1,7-4 93,2 1 0,-5 1 1,1 3 163,-3-1 1,0-2 0,-3 3 76,1-1 1,0 0 17,-6 6 0,-2-3 1,-2-1 10,-2-2 1,-9-7-332,2 7-188,5-9 0,-9 4 0,4-8-249,-4 0 1,5 0-1,-1 0-598,-2 0 0,-1 0-1467,-3 0 2508,0-8 0,0-3 0,0-7 0</inkml:trace>
  <inkml:trace contextRef="#ctx0" brushRef="#br0" timeOffset="2100">1328 0 8889,'0'19'758,"0"0"1,0 2-471,0 5 1,-7-5 0,-1 6 0,-3-2 55,-3 1 1,3 5 0,-1-3 0,-3-1-198,-2 0 1,0 1 0,2-5 0,3 2-306,-3-2 1,-2 5 0,0-3 0,2-2-261,3-2 1,-1-2 0,-6 0 0,2 0-230,5 0 0,-3-6 1,9 0-515,1 1 1,1-5 1160,-2-3 0,4-4 0,-7-2 0</inkml:trace>
  <inkml:trace contextRef="#ctx0" brushRef="#br0" timeOffset="2488">1498 342 9039,'-2'17'300,"-4"-5"0,-4 5 0,-7-4 0,0 4-50,-2 2 0,2-1 1,-13 4-1,3 1-113,4 2 0,-7 0 0,1-6 0,-1 0 108,5 0 1,4 0 0,4 0-719,5 0 1,-3 0 283,8 0 0,3-8 258,11-5 1,3-4 0,11-2 0,2 0 31,3 0 0,7 0 0,-1 0 0,6-2-73,6-4 0,-4 3 0,4-3 0,-1 4-35,1 2 0,-10-2 0,3-2 0,-3-3-77,-4 3 0,-1 2 0,-6 2 0,3 0-132,-3 0 0,-2 0 1,-4 2-462,-5 5-1964,5-5 1016,-15 6 1625,7-8 0,-26 8 0,-4 3 0</inkml:trace>
  <inkml:trace contextRef="#ctx0" brushRef="#br0" timeOffset="2771">1480 380 8143,'0'12'-425,"0"1"1247,0 2 1,0 4 0,0 4-1,0 2-349,0-2 1,0 5 0,0-1 0,-3 0-76,-3 1 1,4-1 0,-4-4 0,4 5-131,2 1 0,-3-5 0,-1 3 0,-2-2-397,2 0 1,-1 1 0,1-7-1,-2 0-485,2 0 1,-5-7 0,1 1 0,-1 2-301,1 2 1,0-1-1,1-1 1,-3-2-285,-1 2 1198,3-7 0,-1 9 0,-1-7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3:01:48.768"/>
    </inkml:context>
    <inkml:brush xml:id="br0">
      <inkml:brushProperty name="width" value="0.08571" units="cm"/>
      <inkml:brushProperty name="height" value="0.08571" units="cm"/>
      <inkml:brushProperty name="color" value="#FFFFFF"/>
    </inkml:brush>
    <inkml:brush xml:id="br1">
      <inkml:brushProperty name="width" value="0.11429" units="cm"/>
      <inkml:brushProperty name="height" value="0.11429" units="cm"/>
      <inkml:brushProperty name="color" value="#FFFFFF"/>
    </inkml:brush>
  </inkml:definitions>
  <inkml:trace contextRef="#ctx0" brushRef="#br0">315 153 7673,'0'-13'316,"0"0"0,-2 9-21,-5-2 0,5 2 232,-4-3 38,4 5-580,2-6 1,0 6 33,0-5 31,0 5 0,0-8-53,0 3 38,0 5 0,8-12 1,5 7-1,4 3 3,2 2 0,0-4 1,2-1-1,4 3-4,7 2 0,-3 2 1,3 0-1,2-2-3,1-5 1,1 5-1,-2-4 1,-5 4-53,-1 2 1,3 0 0,-5 0-37,-3 0 238,-2 0-85,-10 0 1,-3 8 11,-8 5 0,0 4 0,0 2 1,0 2 80,0 4 1,0-2-1,-2 9 1,-2 0-19,-3-3 1,-7 7 0,3-7 0,-2 1-88,1-5 0,1 3 0,-4-3-70,3-2 0,8-2 1,-5-2-1,3 0 1,-3 0-118,-1 0 1,6 0 0,-3 0-106,5 0 1,0-2-1,-2-2-957,-2-3-332,-1-8 387,7 5-151,0-9 523,0 0 738,0-9 0,0-1 0,0-9 0</inkml:trace>
  <inkml:trace contextRef="#ctx0" brushRef="#br0" timeOffset="532">1358 77 7322,'-11'2'542,"3"4"0,0 5-160,-5-1 0,2 9 1,-1-2-1,-3 6 28,-2 1 0,-2 5 0,-2 3-242,-4 3 1,4 3 0,-2 0 0,6 0 0,4 0 32,-2 0 0,7 0 1,2 0-1,3-2-125,3-5 0,9 5 1,4-4-1,3 2-101,3-3 0,7-3 1,1-9-1,3 0-52,3-1 0,3-5 0,2-2 1,0-3-23,0-4 1,0-2 0,-2-4 0,-3-4 30,-1-7 1,-9 3-1,0-3 1,-6-2 48,-4-1 1,-7-3 0,5 0 0,-3 0 32,-4 0 1,-2 0 0,-2 0-38,0 0 1,-8 0 0,-5 0 0,-3 0-10,-3 0 0,-9 2 0,-1 2 0,-3 5 14,0 1 0,7 3 1,-6 6-1,-1 0-61,2 0 0,-3 0 0,7 0 0,5 2-217,7 4 1,-3-1-1,4 5 1,-2 1-299,3-1 1,3-3 0,9 5-245,0 3 1,0-4 837,0 1 0,9-8 0,1 5 0</inkml:trace>
  <inkml:trace contextRef="#ctx0" brushRef="#br0" timeOffset="975">1737 172 8318,'2'-11'-105,"5"5"0,5 4 202,5 2 0,4 0 1,3 0-1,3 0-22,2 0 1,3 0 0,6 0 0,2 0-81,4 0 0,-6 0 1,2 0-1,-6 0-49,0 0 1,-1 0-1,-1 2 1,-7 2 119,-4 2 1,-2 1 0,-2-5 70,-4 4 0,2-2 24,-9 9 1,0 0-1,-6 6 56,0 0 0,0-1 0,-2 1 0,-4 3 86,-7 3 1,-2-4-1,1 6 1,1-1-23,-2-1 1,-2 6-1,1-5 1,1-1-124,2 2 1,7-3 0,-5 5 0,1-1-322,-1-5 0,7-2 0,-4-2 1,1 0-281,1 0 0,0 0 0,6 0 0,0 0-1161,0 0 1,-7 0 1603,1-1 0,-9 1 0,5 0 0</inkml:trace>
  <inkml:trace contextRef="#ctx0" brushRef="#br0" timeOffset="1388">11 1234 7907,'-8'-17'-514,"6"2"690,6 3 1,17 7 0,2-1-1,11 2 230,12-3 0,11 5 1,11-4-1,10 2-76,6-3 1,7 5 0,8-4 0,-48 5 0,1 0-213,1 1 0,-1 0 0,1 0 0,0 0 0,1 0 1,-1 0-1,46 0 6,-8 0 0,-7 0 0,-12 0 1,-7 0-236,-8 0 1,-13 6 0,3 1 0,-5-3-205,-4-2 0,2-2 1,-13 0-1,1 2-666,-1 4 1,-2-4-30,-6 5 1,-8 3-144,-5 3 1153,-12 4 0,-13 2 0,-11 0 0</inkml:trace>
  <inkml:trace contextRef="#ctx0" brushRef="#br0" timeOffset="1709">486 1594 8192,'0'19'594,"6"0"1,0 0 0,1 2 0,-1 2-332,0 3 1,7 1 0,-7-4 0,-2 2-297,-2-1 1,-2 3-1,0-2 1,0-2-168,0-1 0,0 3 0,0 0 1,0-2-215,0-2 0,0-2 1,0 0-1,0 0-511,0 0 1,0-6 924,0 0 0,0-1 0,0 7 0</inkml:trace>
  <inkml:trace contextRef="#ctx0" brushRef="#br0" timeOffset="2080">1055 1727 8159,'-17'2'119,"4"4"0,-4 5 0,7 8 161,-1 0 0,-6 0 0,7 2 0,-1 2-145,5 2 0,4 1 0,2-5 0,0 2-184,0 2 1,8 0-1,5-6 1,4 0 28,2 0 1,8-6 0,3-2-219,-1-3 127,7-2 1,-9-6 0,7 0-1,-5-2 53,-1-4 0,4-3 1,-5-5-1,0 1 79,1-2 0,-3-8 0,-8-2 1,-2-1 43,-3-1 1,-5 6-1,3-4 1,-1 2 63,-5-3 0,-2 5 1,-2-4-128,0 4 0,-9 4 0,-1 2 0,-3 5-60,1 1 0,-1 3 1,-6 6-1,0 0-296,0 0 1,0 0-1,0 0-55,0 0 1,0 6-1,0 3 1,0 1 408,0 5 0,0 2 0,0 2 0</inkml:trace>
  <inkml:trace contextRef="#ctx0" brushRef="#br0" timeOffset="2762">2894 949 8261,'11'-19'-55,"6"0"285,6 0 0,11 3 1,-1 1-1,9 4 345,9 3 0,6 1 1,4 7-1,4 3-321,3 3 1,-5 2-1,2 7 1,-4-4-133,-6-3 1,-10 5 0,-3-5 0,-6 1-235,-5-1 1,-8 0-1,3-3-830,-5 1 1,-2 9 271,0-3 0,-9 5 0,-4 2 0,-3 0 670,-3 0 0,-9 0 0,-1 0 0</inkml:trace>
  <inkml:trace contextRef="#ctx0" brushRef="#br0" timeOffset="3017">3008 1367 8421,'19'0'0,"0"0"0,8-3 0,5-1 0,6-2 711,6 2 1,-2 2-1,11 2 1,4 0-51,4 0 0,2 0 0,-8 0 0,-2 0-533,-3 0 0,-7 6 0,1 0 1,-4-2-404,-2-1 1,-9 3-1,-3 0 1,-5 0-693,-2 3 1,-9-5 0,-4 9-720,-3 2 1686,-3 1 0,-9 3 0,-1 0 0</inkml:trace>
  <inkml:trace contextRef="#ctx0" brushRef="#br0" timeOffset="3913">1017 1841 6759,'2'-11'85,"2"3"151,2-1 1,3 7-163,-3-4 1,-2 4-1,9 2-21,2 0 1,-5 0-20,3 0-69,-9 0-173,4 0 99,-8 0 1,-2 0 41,-4 0 0,2 0 106,-9 0-25,9 0 0,-7 0 192,5 0 135,4 0-195,-6 0 1,16 0 0,3-2 64,-1-5 0,7 5 0,-4-4-105,3 4 0,3 2 0,0-2-52,0-5 0,0 5 0,0-4 0,0 4-139,0 2 1,0 0 0,0 0 0,0 2-267,0 4 1,-2-2 0,-2 9 0,-3 0 350,3-3 0,-7 7 0,1-6 0</inkml:trace>
  <inkml:trace contextRef="#ctx0" brushRef="#br0" timeOffset="9047">4677 817 8387,'13'-7'0,"-1"-1"157,3-3 1,2 7-1,2-4 1,0 1 90,0 1 1,6-7-126,1 7 1,5-7-1,-3 5 1,-1-1 111,0 1 0,5 0 0,-7 3 0,-2-1-184,-2 2 0,-2-5 0,0 3 26,0 2 1,-2 0-17,-4-3 0,-3 5-15,-3-4 0,-3 6-58,9 6 1,-9-2 0,2 9-13,-4 2 0,-2-5 1,0 3 152,0 2 0,-8 2 0,-3 2 1,-1 2 255,-1 4 0,0-2 0,-6 7 0,0-1-137,0 1 0,0-5 0,1 4 0,1-1 64,4-5 1,-4 4 0,7-1 0,-3-3-418,0-2 1,7-2 0,-5 0-1,1 0-336,-1 0 1,7 0 0,-2 0-1,2-2-216,-3-5 1,5 5-1,-4-4-1775,4 4 2432,2-7 0,8-1 0,3-9 0</inkml:trace>
  <inkml:trace contextRef="#ctx0" brushRef="#br1" timeOffset="9568">5739 589 10113,'11'-9'-91,"-5"7"737,-12-4 0,2 6 0,-9 6 0,-2 7-267,-2 4 1,-8 4 0,-2 2 0,-1 5 214,1 1 1,-7 3 76,3 6-513,-5 8 0,-2-6 0,2 4 0,2-2 0,3 1-21,-3 1 0,7 0 0,1-6 0,5 0-112,2 0 1,2-2 0,5-3 0,5-3-142,5-3 0,2-1 0,0-7 0,2-1-221,5 1 0,-3-2 0,11-4 0,4-7 157,4-4 1,2 5-1,-4-1 1,2-4 88,3-6 0,5 0 1,-3-9-1,-1-2 37,0-2 1,5-2 0,-7 1 0,-1-1 113,-3 0 1,-5 0 0,-1 0 0,-4 0 26,-3 0 1,1 0 0,-5 0 0,2 0-56,-2 0 1,-4 2-1,-4 2 1,-4 5 13,-3 1 1,5-3 0,-7 5 0,-2 1-275,-1-2 1,-3 5-1,0-3 1,0 6-286,0 6 0,0-1 0,-2 7 0,-3 1 43,-1-2 0,0 5 0,6-3 0,0 2-2940,0-3 3410,0 5 0,0-6 0,0 8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3:01:59.89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57 8475,'0'-12'656,"0"-1"1,2 7 135,5-7-677,-5 9 0,8-4 0,-3 8 1,5 0-23,5 0 0,-4 0 0,2 0 1,4 0-8,4 0 1,2 0 0,-6 0 0,2 0 43,4 0 1,-4 0 0,5 0-1,-5 0-125,-2 0 1,0 0-1,0 0 148,0 0 1,0 0-57,0 0 1,-7 8-34,1 5 0,-9-3 0,2 3-34,-3 2 0,-3-5 0,-3 3 0,-1 1 86,-2 3 1,-7-4-1,5 0 1,-3 1 90,-3 3 0,3-4 1,0 0-1,1 1-77,-1 3 1,5 0-1,-4-2 1,1-3 10,5 3 1,0-4 0,-1 1-414,-1 3 1,0-4 0,4-1-311,-5-1 1,5-1-784,-4-2 716,4-4 0,2 9 0,-2-7-254,-5 3 0,3 5 0,-8-6 903,-3-1 0,-2 5 0,-2 1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3:02:00.27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57 7712,'19'0'-95,"0"0"1,0 0-1,0 0 789,0 0 0,8-6 0,5-1 0,4 3-122,1 2 1,1-4 0,2-1 0,3 3-240,1 2 1,0 2 0,-6 0 0,2 0-54,4 0 1,-6 0-1,2-2 1,-6-2-280,0-3 0,-5 1 0,1 6 1,-1 0-182,1 0 0,-7 0 1,2 2-1,-4 2-513,-2 3 0,-6-1 0,-3-4-257,-1 5 1,-3-3 0,-6 8 193,0 3 1,-2 0 755,-4-2 0,-13 3 0,-11-5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8:10:08.30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27 80 7785,'0'19'3,"0"2"121,0-1 0,4 5 1,1-3-1,-1 3 121,2 2 1,-5-1 0,4 1-1,-2-1-176,1 0 0,-1-5 1,4-2-1,-1-1-342,-3-1 1,3 1-1,0-5-962,1 0 6,-4 1 1229,9-7 0,-10-7 0,2-9 0,-3-3 0,-1-1 0,0 0 0</inkml:trace>
  <inkml:trace contextRef="#ctx0" brushRef="#br0" timeOffset="487">0 107 6939,'14'-6'-228,"-1"-3"0,0 2 1,0-2-1,1-2 1,0 1 743,4 1 1,-3-2 0,4 3-220,0 1 1,-5 0 0,4 4 0,-2-2-198,2 2 1,-3 2 0,2 1 0,-2 0-71,-2 0 0,-4 6 0,-2 3 0,-1 2 49,-3 3 0,-2 3 1,-1 1-1,-1-1-87,-3 2 0,-4 1 0,-4 2 0,2-3 0,1 0 1,2-5 0,-3 4 0,2-3-32,3-2 0,-4 0 0,4 0-271,2 1 0,2-1 150,1 0 0,1 0 97,4 0 1,-2-5 0,6-4 0,1-1 70,2 2 1,-4-4 0,1 5 0,1-2-24,2 1 1,1 4-1,-1-4 283,-3 3 0,1-4 0,-5 5 1,-1 0-183,-4 4 1,-6 0 0,-3 0-66,-2 1 0,2-7 0,0-1 0,-1-2-163,-2 1 0,-1 4 0,0-5-109,-1-1 0,1-2 0,0-1 0,0 0-317,0 0 1,-1 0 372,1 0 0,1-1 0,2-4 0,3-3 195,1-4 0,1-1 0,5-1 0</inkml:trace>
  <inkml:trace contextRef="#ctx0" brushRef="#br0" timeOffset="958">595 344 7788,'-9'5'0,"1"-1"0,-3 1 129,0 1 1,2-3 0,0 4 0,-1 0 85,-2 1 0,3-4 1,2 5-1,-1 1-94,1 2 0,3 0 1,-4-2-1,2-1-375,4 1 0,0 2 99,2 1 0,2-1 0,2-4-27,5-3 0,-2-4 1,2-2-1,1-4-4,2-3 1,1 0 0,-1-1 0,-2-1 117,-1-2 0,0-1 0,3 0 161,-4 0 0,0 5 0,-5 3 400,1-1 0,-1 4-302,-7-2 0,1 8 0,-5 5 0,2 3-28,3 1 0,2 0 0,1 0 0,0 1-81,0-1 1,0 0 0,0 0 0,0 1-3,0-1 1,0 0-1,1-1-449,4-3 0,-2 1 0,6-6-421,1-1 0,-3-1 0,2-2 567,1 0 1,-2-2-1,-1-2 1,-1-5 222,-3-3 0,4 5 0,1-11 0,5 4 0</inkml:trace>
  <inkml:trace contextRef="#ctx0" brushRef="#br0" timeOffset="1306">754 463 7870,'-2'14'231,"-2"-1"0,1 0 0,-4 0 13,1 1 0,0-3 1,3 0 184,-1-3-72,-1-5-550,5 3 1,2-6-1,1-1 1,2-4-17,3-4 1,-1 2 0,3-2 0,-1-1 25,2-2 0,-4-1 0,2 1 1,-1 2 79,0 1 1,4 6-1,-5-3 170,0 1 1,5 3 69,-3-2 1,-3 8 0,0 3 0,-2 2 32,0 0 1,1 0 0,-5 4 0,0 0 66,0 1 0,0-6 0,0 1-121,0 1 0,0 2-732,0 1 0,0-4-1462,0 0 2078,6-6 0,1-9 0,6-9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3:02:00.64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38 0 8516,'0'19'1472,"0"0"-962,0 0 0,0-6 0,0 0 0,0 1-80,0 3 0,0 2 1,0 0-1,0 0-85,0 0 0,0 6 0,0 1 0,0-3-144,0-2 0,0-2 1,0 0-1,0 0-355,0 0 1,-2 0 0,-2 0 0,-2 0-110,2 0 1,-5 0 0,3 0-1296,2 0 0,2 0-1151,2-1 2709,0-7 0,0-3 0,0-8 0</inkml:trace>
  <inkml:trace contextRef="#ctx0" brushRef="#br0" timeOffset="502">532 57 8480,'-3'-10'767,"-3"3"0,-4 5 0,-7 4 147,4 5-667,-4 3 0,7 3 0,-9 0 0,0 1 14,0 3 1,6 9 0,1 1 0,-1 2-23,2 5 0,-3-4 0,7-1 0,3 1-22,2-1 1,2 1 0,0 1 0,2-3-289,4-1 1,3-6 0,6 4 0,-3-6-132,3-6 1,4 4 0,4-7 0,2 1 170,-1-5 0,-1-4 1,0-2-1,2 0 14,-2 0 1,5 0 0,-1-2 0,1-2 23,-1-2 1,5-11 0,-5 0 0,0-6-92,1 0 0,-3 2 1,-6 2-1,0-2 36,0-5 1,-6 5 0,-3-4 0,-1 4-39,-5 2 1,-2-6-1,-2-1 1,0 3 2,0 2 0,-9-4 0,-3-1 1,-5 5-230,-2 7 1,-6-3 0,-3 6 0,-1 1-231,-5 3 0,5 5 0,-3 2 0,-2 0-317,-2 0 0,-1 2 0,-1 5 859,0 5 0,0 14 0,0 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8:10:14.95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159 0 8365,'-9'0'431,"0"0"-356,-1 0 0,2 4 0,0 1 0,-1-1 92,1 2 0,-3-4 0,2 3-99,-3 1 1,0 2 0,2 3 0,1 0 49,-1-2 1,3-1 0,-1 6-60,2-1 0,2-4 0,4-1-165,0 3 0,0 0 1,2 1 107,2-3 1,-1-3 0,6-6-110,1 0 1,2 0 0,1 0-36,0 0 0,0-5 1,-1 0-1,-2-3 134,-1-2 1,-4 0 0,2-1-1,0 3 35,1-3 0,-5 4 0,1-2 4,-3-1 0,-1 3 282,0-2 0,0 4-66,0-4-418,0 7 1,0-3 131,0 10 0,-1-3 27,-3 7 1,2-4 0,-2 3 243,2 3 0,2 1 0,0 1-59,0 0 0,0 0 0,0 0-163,0 1 0,5-1 1,1-1-91,1-4 1,-3 3-1,5-7-311,1-1 0,-2-2 0,1-1-416,1 0 0,-3 0 1,2-1 806,1-3 0,-2 1 0,-1-6 0,-1-1 0,-3-2 0,3 3 0,-2 0 0,6-5 0,-2-7 0</inkml:trace>
  <inkml:trace contextRef="#ctx0" brushRef="#br0" timeOffset="392">278 79 7159,'0'9'-1353,"-2"-2"1871,-2-1 0,2 5 0,-2-3-46,2 4 0,2 1 0,-1-1 0,-2-2-135,-1-1 1,-1-4-182,5 3-210,0-5 43,0 3 0,5-12 0,0-2-88,3-4 0,1-1 1,2-1-1,0 1-9,-3 0 1,1 0 0,3 0-7,-3-1 1,-2 6 371,-2-1-61,-4 6 1,9-2 0,-5 10 80,-2 4 1,-2 2-1,1 3-185,2-1 0,-2 0 1,2 0 23,-3 0 0,-1 1-380,0-1 111,0-6 1,5 5-972,-1-3-1108,1-3 2231,-5-1 0,4-6 0,2-2 0,1-1 0,2-7 0,4 4 0</inkml:trace>
  <inkml:trace contextRef="#ctx0" brushRef="#br0" timeOffset="925">568 53 7574,'0'-9'1913,"0"0"-1693,0 6 0,-1-3 1,-2 8-59,-1 2 1,-7 2 0,4 4-1,-2-1 15,0 2 0,1 0 0,-4 3 0,2-1-47,1 0 0,4 0 1,-2 0-1,1 1-70,3-1 0,2 0 0,1 0-68,0 0 1,6-5 0,2-4 18,4-2 0,1-2 1,1 0-216,-1 0 0,0-6 0,-1-3 0,-2-3 108,-1-1 1,-2 0 0,3 0 0,-2-1 241,-2 1 0,0 1 0,-4 2 1,3 1 237,-2-1 1,0 3 0,0-2 16,1-1 0,0 2-155,-4-1 0,0 8-212,0 1 0,0 6 0,0 7 170,0 0 1,2 1-1,1-1 1,3 1-28,1 4 0,-2-3 1,3 2-1,1 0-89,-2 0 1,5-2 0,-3 2-1,1-2-248,-1-2 0,3 1 0,-5-1 0,2-1-331,0-4 0,0 4 1,4-5-820,0 1 1,-4 2 423,0-6 1,-5 1-1935,5-5 2820,-6 0 0,3-6 0,-6-1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8:10:26.35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111 0 7716,'-5'0'177,"-1"0"1,3 0-1,-3 0 33,0 0 0,1 3 1,0 1-177,1 1 0,-1-2 1,1 2-1,-1 1 1,-1 0-11,-2-1 0,2 2 1,1 3-1,-2 2 19,-1-2 1,3 3-1,0-1 1,1 0 19,2 1 1,1-1 0,1-2 0,0 3-64,0 0 0,0-3 0,0 2 0,1-2-13,2 2 0,2-3 0,3 2 1,1-1-3,-1-2 1,1-2 0,0-1-1,2-1 14,0-2 0,4-2 0,-1 0 0,0 0-2,0-3 1,-2-2-1,1-5 1,0 0-4,0-1 1,-2-2 0,0 2 0,-2-2 91,-4-1 0,2-1 0,-4 3 0,0 0 161,1-1 1,-3-1 0,1 2 0,-1-1-33,-1 1 0,-3 0 0,0 1 0,-1 0-198,0 0 0,-3 2 0,2 1 0,-3 3-182,0 2 0,-1-1 1,1 1-1,-1 1-61,0 1 0,1 1 0,-1 0 1,1 1-195,-1 2 0,1 1 1,-1 3-1,1-2-63,-1 2 1,4 0 482,-1 2 0,0 0 0,-2-1 0</inkml:trace>
  <inkml:trace contextRef="#ctx0" brushRef="#br0" timeOffset="479">308 171 6796,'4'4'0,"-1"2"0,-2 1 0,-1 2-335,0-1 0,0 1 573,0-1 0,0-4 0,1-4-116,2-5 0,-2-2 0,2-2 30,-2 1 0,0-1 1,1 0-1,0-2-11,0 0 0,2-1 0,0 4 0,1-2-62,1-1 1,1 2 0,-1-3 0,0 3 42,1 0 1,0 3 0,2 1-54,-1-2 1,1 0-1,0 2 1,-2 1-138,-1 0 0,1 3 1,-1-2 26,2 2 1,0 1 0,1 0-528,-1 0 1,-2 0-1,-1 1-703,-1 2 1271,2-2 0,-5 7 0,3-3 0</inkml:trace>
  <inkml:trace contextRef="#ctx0" brushRef="#br0" timeOffset="1024">623 120 7604,'-8'-5'-14,"-1"2"1,4 2-1,-1 1 1,-1 0-1,0 0 1,-2 1 0,1 1-1,-1 2 1,1 1 775,-1 1-746,1 2 1,-1 0 0,0 2 0,1 0-30,-1 2 1,4-1-1,0-2 1,1-1 26,2 1 0,1-1 0,1 1-13,0-1 1,1 0 0,2-2 0,3-4-92,1-1 1,2-1 0,-1 0 0,2 0-57,1 0 0,-1-1 0,2-1 0,0-4 80,-1-2 0,0 1 1,-2 0-1,-1 1 126,1 0 0,-2-2 1,0 0-1,-2-1-1,-1 1 1,-2 2-1,-1 0 589,2 0 1,-2 1-372,2-1 1,-2 5-285,-1 1 0,-3 4 1,-1 5-1,1-1 60,-1 1 1,0 0 0,2 1 0,-1 3-132,1 0 1,1-2 0,1 1 26,0 0 0,0-2 1,1 1-739,2-1 1,-1-6 0,4-1 788,0-2 0,2-1 0,1 0 0</inkml:trace>
  <inkml:trace contextRef="#ctx0" brushRef="#br0" timeOffset="1404">734 214 7732,'-3'4'-1364,"1"4"983,-4-2 381,4 1 0,-2 2 0,4-5 0,0-4 0,3-1 0,1-5 0,1-1 0,0 0 0,3-2 88,-2 1 1,1-1 0,-1 1-1,2 0 1,0 1 0,1 3 80,-1 0 1,-2 1 0,0 4 0,-1 2 863,0 3-948,-1 1 1,-3 2 0,1-1 70,0 1 0,1-1 1,-3 1-280,0-1 0,0-2 0,0 0-319,0 0 0,3-1-1245,0 1 1687,0-1 0,-3 4 0,0 0 0</inkml:trace>
  <inkml:trace contextRef="#ctx0" brushRef="#br0" timeOffset="1955">965 205 7732,'-8'1'0,"2"1"54,0 1 1,3 0-1,-2-2 162,2 2 0,-3 1 1,2 5-123,-1-1 0,3-2 1,0 0-1,1 0-155,1 2 1,0 0 0,1 1 0,0 0 0,3-2-1,0 0-95,0-2 1,2-3-1,0 1 1,2-3-1,0-3 260,1-2 0,-2-3 106,-1 0 0,1-1 54,-4 0 0,0 1 1,-1-1 45,1 1 0,0-1 0,-3 1 148,0-1 1,0 4-236,0-1-444,0 4 1,0-1 0,0 7 170,0 4 1,0 1-1,0 2 1,0 0 16,0 0 0,0 1 0,0 4 0,0 2 104,0 0 1,0 0 0,0-1 0,0 0-67,0 0 1,0 3 0,0 0 0,0-2 1,0-3 1,0 1-1,-1-3 1,-1 2-95,-1-1 0,-2-4 1,1 2-1,0-3-151,0 0 1,-2-1 0,0 0-1,-2-2-129,0 0 0,-1-4 0,1 1 0,-1-2-27,1-1 0,-1 0 1,1-1-1,-2-3 394,-1-4 0,4-2 0,-1-3 0,4 0 0,1-2 0,3 2 0</inkml:trace>
  <inkml:trace contextRef="#ctx0" brushRef="#br0" timeOffset="2529">1136 291 7732,'7'-1'-412,"-1"-2"1,1 1 0,-1-4 0,2 0 469,0-2 0,0 2 0,-2 2 73,0 0 0,-3-2 0,2 2-47,-1-1 0,1 3 1,-1-4 180,1-1 1,-3 0 0,1-1 74,1 2 0,-3-1-166,2 1 1,-3 0-88,-3 0 0,1 2 0,-3 4 69,-2 0 1,2 1 0,0 1 0,-1 2 34,1 0 1,-2-1 0,1 3 0,-1 1-9,2 0 1,-3-1-1,3 0 1,-1 0-66,1 2 0,2 0 1,-2 1-1,1-1 20,3 1 0,0 0 0,1 2 0,0 0-79,0 0 1,1-2-1,0 0 1,3-1-18,1 1 1,1-1 0,2 1-54,1-1 1,-1-2-1,1-1 1,-1 0 32,1-1 1,-1-1 0,1 2 0,-1-1-264,1-2 1,0-1 0,-1-1-1,1 0-456,-1 0 0,-2 0 0,0 0-758,0 0 1,-1 0 1454,1 0 0,-5-4 0,3-1 0,-4-4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8:10:43.35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26 60 7778,'-5'4'192,"-1"1"0,4 3 0,-1 0 1,2 2 49,1 1 0,0 0 0,0 3 0,0 1 467,0 1-555,0 1 1,0-1 0,0 0 0,0-3 16,0-1 1,3 2 0,0-2-1,0-2-219,1 0 1,-3-2-1,1 1-410,-1-1 1,-1-2-1,0 0-1888,0 0 2346,0 2 0,0 0 0,0 1 0</inkml:trace>
  <inkml:trace contextRef="#ctx0" brushRef="#br0" timeOffset="397">1 77 8201,'1'-9'-387,"2"1"1,-2-1 0,5 2 525,1 1 1,-2 1 0,1 3 0,3-1-31,1 2 1,1-3 0,-1 0-1,0 0 1,3 0 0,0 3-1,1-1 1,0 0 4,1-1 1,-4 0 0,2 3 0,0 1 0,-3 1 0,0 2 0,-2-1 0,0 2-47,-3 0 1,2 1-1,-4 2-57,-1 1 1,-1-1 0,-2 1-27,-2-1 1,-2 1-1,-3-1 1,-1 1 22,1-1 1,-2 1-1,0-1 1,-2-2-126,2 0 1,-2 0 0,0 1 0,2 0-114,0-1 0,2-4 1,-1 3-1,1-1-26,-1-2 0,1-1 256,-1-1 0,-3 0 0,-2 0 0</inkml:trace>
  <inkml:trace contextRef="#ctx0" brushRef="#br0" timeOffset="997">248 248 8016,'9'-1'-398,"-1"-2"1,1-1 0,-1-3 0,1 3 497,-1 0 0,1-3 0,1 2 0,0 0-39,1-1 0,1 3 0,-4-2 0,0-2 12,-2-1 1,0 3-1,-2-1 84,1-1 0,-3 0 0,0-2-4,-1 1 0,-1 2 121,0 0-321,0 1 31,0 0 1,-3 1-1,-3 4 37,-2 0 0,0 0 0,-1 0 0,1 1-58,-1 2 0,1 1 0,-1 2 0,1 0 105,-1 1 1,0 0 0,2 2 0,0-1-17,2 1 0,-1-1 0,-2 1 0,2-1 8,0 1 0,4-1 0,-1 1 0,2-1-54,1 1 1,0-3 0,0-1 0,0 2-81,0 1 1,1-3-1,2 1-31,3 1 0,0-3 0,1 1 0,-1 0-46,0 0 0,2-3 1,0 1-1,1 0 56,0 0 0,-1 0 0,1-3 95,-1 0 0,5 0 0,0 0 0</inkml:trace>
  <inkml:trace contextRef="#ctx0" brushRef="#br0" timeOffset="1566">513 196 7856,'-9'5'-266,"1"-2"1,-1 1 0,1 0-1,-1 0 1,1 2 0,-1 0 196,1-1 1,2 1 0,0 3 86,0-1 1,2 1 0,1-1 11,2 1 0,1-4 0,1 0 31,2-1 0,2 2 1,3-4 14,1 0 1,-4-1 0,1-1 0,1-1-1,0-1 1,-1 0 0,0-3-1,-1 0 26,0 0 1,2 3 0,-4-4 0,-1 0-17,2 1 0,-2-1 0,3 2-56,-1-1 0,1 0 0,-1-3 10,1 2 57,-3-1-53,1 6 0,-3-3 1,-2 5 18,-1 2 0,-1-1 0,2 3-85,-1 2 1,0 1 0,2 0-17,-1 1 1,1-1 0,-2 1 0,2-1 4,1 1 1,0-4-1,0 1 1,0 1-7,0 0 1,1 1 0,1-1-1,2-2-202,0 2 0,2-3 0,2-1 0,1-2 241,0-1 0,3 3 0,1 2 0</inkml:trace>
  <inkml:trace contextRef="#ctx0" brushRef="#br0" timeOffset="2005">649 273 8000,'0'9'0,"0"-1"-237,0 1 0,-2-4 0,-1 1 0,1 1 0,1 0 383,1 2-167,0-1 1,0-4 52,0-4 1,0-4 0,0-4 51,0-1 1,0 4 0,0-1 0,0-1 28,0 0 0,4-2 0,0 1-24,1-1 0,3 1 0,-3-1 69,3 1 0,1 0 1,-1 1-36,1 2 1,1-1 0,0-2 0,-3 2-71,1 0 1,-1 3 0,2-2 0,-1 2 8,1 1 0,-1-2 0,2 1 1,0 1-142,2 1 0,-1 1 0,-2 0 1,-1 0-351,1 0 1,-4 0 0,1 0-964,1 0 1392,0 0 0,2 0 0,-1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39:47.03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380 57 7840,'-9'11'-199,"7"0"0,-6-7 0,1 4 169,1 3 0,0 1 0,6 7 54,0 0 1,0 0-1,0 2 1,0 3 88,0 1 0,0 0 1,0-6-1,0 2 30,0 4 0,0-3 0,0 3 0,0-4-125,0-2 1,2-2 0,2-3 0,2-1-352,-2 2 1,-1 2-436,-3 2-63,8-9 831,-6-1 0,15-9 0,-6 0 0</inkml:trace>
  <inkml:trace contextRef="#ctx0" brushRef="#br0" timeOffset="611">645 39 7017,'9'-11'-39,"3"5"1,5 1 68,2-1 0,0 4 1,2-4-1,2 4 7,3 2 1,5 0-1,-3 0 1,-1 0-7,0 0 0,1 0 0,-5 0 1,2 0-13,-2 0 1,-8 0-1,-2 0 1,-1 2-31,-1 4 1,-3-2 0,-8 9 17,0 2 0,-2-5 1,-4 3-1,-7-1 35,-4-1 1,-4 6 0,-2-7 0,-2 3 21,2 0 1,2-3 0,2 5 31,0-2 0,8-7-178,5 7 1,4-7 0,2 7 50,0 1 0,2-3 0,4-1 1,5 1 53,-1-1 1,7-3 0,-4 5-11,4 3 1,2-6-1,-3-1 60,-3 0 1,-2 1 0,-7 6 81,2-3 0,0 1-90,-6 6 0,-6-6 0,-2-3 0,-3 1 1,-4-3 1,-1 0 0,-3 5 0,0-4 0,0-1-90,0 0 1,0 1 0,0-5-1,0 2-249,0-1 0,6 3 0,1-2-228,-3-1 0,4-3-112,-1-2 612,7 0 0,-11 0 0,5 0 0</inkml:trace>
  <inkml:trace contextRef="#ctx0" brushRef="#br0" timeOffset="1179">0 854 7014,'21'0'131,"2"0"1,5 0-35,1 0 0,3 0 1,8 0-1,4 0 128,7 0 0,4-6 0,2-1 0,-1 1 0,1-2 0,7 3 0,1-5 0,4-1-117,9 1 1,-2-1-1,6-3 1,-1 1-59,1-2 0,-11 5 1,5-3-1,-4 0-72,-5 3 1,-1-5 0,-12 7 0,-3-1-30,-7 1 1,-4-1-1,-4 5 1,-2-2-81,-2 2 1,-9-1-1167,2-1 881,-12 4 1,-13-6 0,-15 8 0,-8 0 415,-9 0 0,-4 0 0,-2 0 0</inkml:trace>
  <inkml:trace contextRef="#ctx0" brushRef="#br0" timeOffset="1924">1024 930 7916,'-19'0'241,"0"0"1,7 0 0,1 2-290,3 4 1,-7 5 0,2 8 54,-3 0 1,-3 2-1,0 2 1,0 4 8,0 3 1,6 2-1,0 6 1,-1 2 2,-3 4 0,4-2 0,3 9 1,-1-1 16,1-1 1,5 10 0,-1-9-1,4-3-37,2-5 1,2-4 0,4-3 0,9-1-71,8-2 0,1-15 0,7 0 1,3-7-34,2-6 1,-5-2 0,1-2 0,2-2 48,1-4 1,-3-5-1,-2-10 1,-1-2 47,1-2 0,-7-9 1,2 3-1,-6-5 53,-6-2 1,1 0 0,-7 0 0,-3 0 87,-2 0 1,-10 2 0,-5 2 0,-6 5-66,-6 2 0,2 8 0,-9 8 0,-2 3 62,-2 3 1,-2 3 0,0 4-1,3 5-130,3 5 0,-4 12 0,5 1 0,-3 0-455,2 3 1,5-7 0,8 6 453,0 0 0,0-5 0,0 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39:52.56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74 133 7610,'-18'0'189,"-1"0"1,6 0-25,0 0 0,9-2-209,-2-4 0,6-2 1,4-7 154,2 2 0,9 7 1,-2-5-1,6 1-11,6-1 1,2 1 0,7-5-1,0 4-83,6 3 1,-6 2-1,8 6 1,0 0-45,-2 0 1,-2 0 0,-5 0 0,-3 0-44,-3 0 1,-1 8-1,-7 5 12,0 4 1,-7 8-1,-1 0 1,-3 1 42,-4 1 0,-10 2 0,-7 9 0,-3 0 20,-3 0 0,-9 4 1,-3 1-1,-3-6 8,2-1 0,-4 4 0,5-10 1,-3 1 45,3 1 0,3-9 0,9 0 0,0-6 237,0-4 1,7-3-215,-1 3 0,11 2-62,2-9 1,2 0 0,11-3 0,3 1 28,8 2 0,-3 0 0,6-6 0,1 0-48,3 0 1,-1 0 0,-1-2 0,-1-2 12,-5-2 0,4-1 1,-2 7-245,-1 0 1,-3-6-609,-2 0-568,0 0 408,-9-3 998,-1-1 0,-9-9 0,0 0 0</inkml:trace>
  <inkml:trace contextRef="#ctx0" brushRef="#br0" timeOffset="766">1212 171 6717,'-8'-19'221,"-2"9"-250,-9 4 0,0 3 0,0 3 86,0 0 1,0 9 0,0 1 0,0 3-40,0 0 1,-7-1-1,1 5 1,2-2 22,2-2 0,2-1 0,2 7 1,2-2-7,3-4 1,5 4 0,-3-5 22,1 5 0,3 2-156,6 0 36,0-8 0,9-3 0,3-8 51,5 0 1,2 0 0,0-2 13,0-4 0,-2 1 0,-2-7 0,-3-1 28,3 3 1,2-5 0,2 6 51,0-1 0,0-1 0,0-3-7,0 1 0,-7 9 1,-1-5 96,-3 1-8,-1 6-20,-7-15 0,0 6-58,0-8 0,0 7 105,0-1 145,0 9 328,0-5-851,0 9 1,0 3 0,0 3 0,0 6 177,0 5 0,0 2 1,0 0-1,0 2 122,0 5 1,2-3 0,2 8 0,4 3 8,3 2 0,-5-4 1,5-1-1,-1 5-25,1 6 0,-5-2 0,5 2 0,-1-6-83,1-4 1,-5-1 0,5 5-201,-3-4 90,-2-5 1,1-8-1,-1 0-313,-2 0 0,0-8-776,3-5-13,-5-4 1197,6-2 0,-16-17 0,-3-4 0</inkml:trace>
  <inkml:trace contextRef="#ctx0" brushRef="#br0" timeOffset="1162">226 1082 7904,'11'-9'184,"6"7"0,-5-4 1,5 2-69,2-3 1,11 5 0,5-4 0,10 2-16,3-3 0,-4 5 0,7-6 0,0 2-41,-3-1 0,7-5 1,-5 5-1,3 1 9,-2-2 1,3 5 0,-5-5 0,1 2-162,1-1 1,-7 1 0,5 4 0,-3-2 54,-4-3 0,-10 1 0,-7 6-939,-4 0 0,-10 2 976,-5 5 0,-21 3 0,-6 9 0</inkml:trace>
  <inkml:trace contextRef="#ctx0" brushRef="#br0" timeOffset="1866">1061 1215 7770,'-9'10'0,"-3"-4"-48,-5-3 0,-4-3 1,-2 2-1,-3 2 118,3 2 0,2 9 0,0-5 0,-2 3-11,-3 0 1,1-3 0,8 5 0,3-4 231,1-3 0,0 7-241,-6-3 0,9-1 0,3 2-7,5 1 0,4-3 0,5-1 0,5 1-80,5-1 0,2 3-32,0 6 42,0 0 0,6 0 0,3 0 1,1 0-1,5 0 1,2 0 1,2 0 0,0 0 0,0 0 23,0 0 0,4 0 1,-2 0-1,-6 0-38,-5 0 0,-4 0 1,-8 0-1,-4 0 8,-7 0 1,-6-1 0,-6-1 0,-7-2 65,-4-2 0,-4-3 0,-4 5 0,-5-4 56,1-3 1,-7 0 0,7-3 0,-3 1-23,0-2 1,3-2 0,-5-2 0,5 0-10,1 0 0,3-2 0,6-2 1,-2-4-22,-4-3 0,4-2 0,-5-6 0,7 0-40,7 0 0,-3-6 0,9-2 0,1-1-31,3 1 1,2-7-1,2 5 1,5-3-21,5 1 1,7 5 0,7-3 0,5-1-53,5 1 1,0 3 0,-2-3-1,-3-1 89,3 1 0,2 6 0,2-5 0,-2 3 15,-5 0 1,3-1 0,-7 8 0,1-1 10,-1 0 0,-8 2 1,-8 2 21,-3 2 7,-2 9 1,1-13 0,-3 7 28,-6-1 0,0 3 0,-11 8 1,-2-2-83,-2-5 1,-8 5 0,0-4 0,0 4 3,-3 2 1,5 0-1,-7 0 1,1 2-178,-1 4 0,1 3 0,-3 5 0,5-1-1080,0 2 1267,5 2 0,-13 2 0,5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39:55.905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456 58 7968,'-9'-11'284,"7"5"1,-4 12 0,4 9-311,2 8 0,2 7 0,2 5 1,5-1 94,1-2 0,-6-1 0,5 7 0,-3 0 99,0 0 0,7 0 0,-4 2 0,-1 2-50,0 3 1,1-1-413,-3-6 100,-4 0 0,13 0 0,-9 0 1,-1-3-1,-3-3-196,-2-7 0,0-10 1,2-4 389,4-3 0,-4-10 0,7-9 0</inkml:trace>
  <inkml:trace contextRef="#ctx0" brushRef="#br0" timeOffset="430">1309 115 7785,'-10'-9'433,"-7"7"0,4-4-336,-4 4 1,-2 12 0,3 7 0,1 8 42,2 5 1,1 1 0,-5 7 0,2-2-222,2-4 0,3 8 1,-5-6-1,5-3 135,1-1 0,3 1 0,6-5 0,2-3-111,4-2 1,5-2 0,8-2-1,2-5 64,4-5 0,2-5 0,7-2 0,0 0-53,6 0 1,-2-9 0,8-3 0,-2-5-48,1-2 1,-1-2-1,-6-2 1,0-3 75,0 3 0,-7 2 0,-1 2 0,-5 0-5,-8 0 1,0 0-1,-9-2 1,1-2 25,-1-2 1,-1-3 0,-7 5 0,0-4 89,0-3 0,-9 1 0,-4-3 1,-6 5-80,-6-1 1,2 14-1,-9-5 1,-3 4-96,-8 4 1,3 3 0,-6 8 0,2 2-91,0 4 1,-9 5 0,4 10 17,1 4 1,-7-4-1,7 5 152,-1-5 0,-14 6 0,4 2 0</inkml:trace>
  <inkml:trace contextRef="#ctx0" brushRef="#br0" timeOffset="780">1 949 7944,'21'0'0,"4"-2"0,7-4 358,3-7 1,14 3-1,8-1 1,12 3-126,11 3 1,9-3 0,-39 5 0,1 0-1,3 0 1,0-1-282,1 0 1,1 0 0,-2 2-1,0 0 1,-2-3 0,-1-1 0,0 1-1,-1 2-44,49-2 0,-8-3 1,4 2-1,-11 1 15,-6 3 0,-4-4 0,-5 0 1,-6 2-59,-4 1 1,-10 1-1,-5-2 1,-6-2-442,-6 2 1,1 1-1204,-7 3 1779,-9 0 0,-17 9 0,-11 1 0</inkml:trace>
  <inkml:trace contextRef="#ctx0" brushRef="#br0" timeOffset="1408">1404 1177 7551,'-19'0'-14,"0"0"0,-2 0 0,-2 0 70,-2 0 1,-1 0 0,5 2 0,-2 2 10,-2 2 1,-9 9 0,3-2 0,-5 2-14,-2-3 0,0 7 0,0-2 1,2 6 66,4 0 0,-1-2 1,7-2-1,3 0-62,2 0 1,4 0-1,5 0 0,5 0 6,5 0 0,2 0 0,0 0 0,2 0-129,5 0 0,5 0 0,12-2 1,3-2-29,2-3 0,3-7 0,6 1 0,2-4 44,4-2 0,-4-4 0,7-7 0,-3-8-10,0-2 0,0-6 1,-6-1-1,0 1 74,0 0 1,-8-5 0,-5 5 0,-2-1 61,3 1 1,-8 1-1,4 8 1,-10-1 46,-3 0 0,3 0 0,-3 2 191,1 4-261,-6-4 1,7 15 0,-7-2 0,3 8 38,-3 9 1,-2 4 0,-2 4 0,0 4 123,0 7 1,0 3 0,0 3 0,0 0-77,0 0 1,0 9 0,0 3 0,0 5 35,0 2 1,0-2-1,0-3 1,0-3-113,0-3 1,6-2 0,1-6 0,-3-2-141,-2-4 1,-2 2-1,0-9 1,0-2 8,0-2 0,0-2 0,2-2-554,4-4 1,-2 1-1471,9-7 2089,-9-9 0,22-9 0,-5-8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0:00.01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58 626 7704,'-19'0'6,"0"0"1,8-2 47,5-4 0,4 1 0,4-5 44,4 1 0,5-5 0,10 3 0,4-2-37,7 1 1,-3 1 0,3-3 0,2 1 103,2-2 1,4 5 0,2-1 0,2 3-166,-2 3 1,-2 3 0,-2 2 0,0 0-20,0 0 0,-6 0 0,-3 2 0,-1 3-22,-5 1 0,-2 9 0,-2-3 0,-2 7-77,-5 7 1,3 1-1,-9 9 1,-4 0 30,-6 4 0,-8 4 0,-14 0 0,-5 7 131,-5 4 1,-4-5-1,-2-1 1,-5-1-26,-1 1 1,6-7 0,-3 2 0,5-4 31,2-2 1,3-9 0,1-3-1,4-5 212,3-2 0,8 0 0,6-2-161,-1-5 1,5-1-1,5-7-15,8 2 0,7 1 0,10-7 0,2 0 14,2 0 0,9 0 1,0 0-1,6 0-54,4 0 0,0 0 1,-4 0-1,2 0-62,3 0 1,-1-7-1,-8 1 1,-2 0-198,-3-3 0,-8 7 0,3-4 1,-5 4-165,-2 2 0,0-7 0,0-1 86,0-3 1,-9 5-1,-2-7-448,1-1 1,-7-3 737,4-2 0,-20 0 0,-7 0 0</inkml:trace>
  <inkml:trace contextRef="#ctx0" brushRef="#br0" timeOffset="682">1556 95 7738,'-2'10'-128,"-4"-3"1,2-5-1,-9-2 1,-2 2-10,-2 4 0,-2-4 0,2 7 0,3-1 262,1 5 1,0-3-116,-6 3 0,7-7 226,-1 7 1,9 0-1,-2 6 1,4 0-166,2 0 1,2-3-1,2 1 1,4 0-35,3 4 0,-5 2 1,5-4-1,-1 0-22,1 0 1,-7 0 0,4 0 0,-1 0 27,-1 0 1,7-6 0,-7 0 31,-2 1 0,5-3 0,-3 1-61,-2 3 0,-2-4 0,-4 1-22,-4 3 0,2-6 0,-9-1 0,-2-2 16,-2 1 0,-2 1 0,0-4 0,-2 3-110,-4-3 1,4-2-1,-6-2 1,1 0-9,1 0 1,0 0-1,6 0 1,0-2-108,0-5 1,0 3-1,0-8 1,0-1-17,0 2 1,0-3-1,2 5 1,2-1 232,3-5 0,8 4 0,-3-1 0,5-3 0,2-2 0,0 5 0,0-1 0,17-8 0,4-9 0</inkml:trace>
  <inkml:trace contextRef="#ctx0" brushRef="#br0" timeOffset="982">1329 114 7738,'-11'0'-642,"3"-2"743,8-5 0,8 5 0,7-6 0,8 2 31,9-1 1,-1-5-1,5 3 1,4 1 29,0-1 1,7 1 0,-1 4 0,0-3-118,1 3 0,3 2 0,-6 2 0,-1 0-57,-3 0 1,-5 0 0,-3 0-1,-7 0-314,-4 0 0,-2 0 1,0 0-1043,0 0 1368,0 0 0,0-8 0,0-3 0</inkml:trace>
  <inkml:trace contextRef="#ctx0" brushRef="#br0" timeOffset="1512">1063 721 7681,'0'10'531,"0"-1"-649,0-9 1,9 0-1,3 0 267,5 0 0,4-7 0,2 1 62,3 2 0,1 2 189,-2 2-300,5 0 0,10-7 0,2 1 0,4 2 1,3 2 46,3 2 1,3 0-1,2 0 1,-2 0-149,-4 0 1,3 0 0,-5 0 0,1 0-105,1 0 1,-9 0 0,2 0 0,-6 0-55,-6 0 1,2 0 0,-9 0 0,-2 0-65,-2 0 0,-2 0-386,0 0 0,-10 0 348,-9 0 1,-17 0 0,-13 0 0</inkml:trace>
  <inkml:trace contextRef="#ctx0" brushRef="#br0" timeOffset="2116">1708 1005 7715,'10'0'-157,"-1"0"0,-24 7 0,-4 1 239,-2 3 0,0 1 0,0 7 0,-2 0-16,-2 0 1,-7 6 0,7 3 0,-1-1 61,-1 1 1,6 5-1,-4-1 1,1 4-3,-1 2 1,4 0-1,-2 0 1,6 0-42,4-1 0,7-5 1,-5-2-1,3-3-162,4-4 0,10 5 0,9-3 82,8-2 0,-2-8 1,7-5-1,-1-1-47,5-5 1,1-2-1,1-2 1,-2 0 24,1 0 0,-3-6 0,1-3 0,1-1 23,-2-5 0,3-2 1,-7-2-1,-3 0-2,-2 0 1,-2 2-1,-2 3 1,-5 1 72,-5-2 1,1-2-49,-2-2 0,-1 0 0,-12 3 0,-5 1-40,-5 2 0,4 3 1,-2-5-1,-4 4-253,-4 3 1,-2 0-1,4 3 1,-2-1-421,-3 2 1,1 2 683,6 2 0,-8 0 0,-3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0:03.68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20 7597,'12'0'-30,"1"0"0,-1 0 0,7 0 0,0 0 7,0 0 1,0 0 0,0 0 0,0 0-178,0 0 1,0 0 0,0 0-240,0 0 439,0-9 0,0 7 0,0-6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8:07:00.96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247 74 7907,'10'-2'0,"-3"-5"278,-5-5 1,4 1 106,0-1 0,1 5-187,-7-5-132,0 7 1,-7-1 0,-1 12 0,-3 7-3,-3 4 1,-5 2 0,-4 0 0,-3 2-225,3 4 0,2-2 0,2 7 0,-2-3 175,-4-4 1,10 1 0,-4-1 27,2 2 0,9 0 0,1-6-26,5 0 1,4-8-1,5-5 62,5-4 1,5-2-1,4 0 1,5 0 39,5 0 1,5-8 0,2-3 0,0-1 114,0-1 0,2 0 0,2-4 142,2 5-303,1-5 1,-8 9 0,-1-7 0,-2 4 30,-2 3 0,-3-5 1,3 5-1,-7-1-304,-4 1 0,-2-5 0,-2 5-1313,-4-3 140,-5 7 1,-10-2 1372,-4 12 0,-5-4 0,-16 15 0,-3-6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0:04.51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721 342 7162,'11'-9'-39,"-3"7"124,-8-6 1,-2 8 0,-4 0 0,-7 2 49,-4 4 0,-2-2 0,-2 9 1,-4 0-19,-7-3 1,3 7-1,-3-4 1,-1 6 89,-3 6 0,0-4 0,2 4 0,5-3-42,1-4 1,9 1 0,9 0 0,1 0-84,5 0 0,2 2 1,2 3-1,0 1-78,0-2 0,9-2 1,3-2-1,7 0-36,6 0 0,3 0 0,6 0 0,-3 0-39,3 0 0,0 0 0,-1 0 0,-3 0 53,-3 0 1,5-7-1,-7 1 1,-2 2 19,-2 2 1,-4 2-35,-4 0 31,-5 0 0,-1 0 41,-1 0 0,-2-3 0,-10-1 0,-7-2 19,-4 2 1,-2-5-1,-2 1 1,-2-1 37,-2 1 0,-9-7 0,5 4 0,-3-1-85,0-1 0,3 0 0,-5-6 1,3 0-47,-3 0 1,0 0 0,0 0 0,5-2-215,1-4 0,-3 2 0,3-7 0,1 1-145,0-1 0,1 0 1,7-3-1,0 1 30,1-2 0,-1-2 1,2-1-1,4-1 50,7 0 0,4 0 313,2 0 0,-9-17 0,-1-4 0</inkml:trace>
  <inkml:trace contextRef="#ctx0" brushRef="#br0" timeOffset="508">475 361 6880,'19'-9'-240,"0"7"406,0-4 1,0-3-72,0 3 1,0-2-1,0 4 22,0-3 0,-7 1 1,1 6-1,2 0-30,1 0 0,3 0 0,2 0 0,3 0-6,1 0 1,2 0 0,-1 0 0,3 0-67,1 0 1,3 0-1,-5 0 1,-1 0-35,1 0 1,-3 0 0,-4 0 13,4 0 1,-4 0 0,5 0 94,-5 0-98,-11 0 1,-4 0 0,-12 0 1,-6 0 1,-14 2 0,-5 2 0,-5 3 0,-2-3 0,0-2 1,0-2-1,0 0-10,0 0 1,2 0-159,5 0 125,-5 0 0,15 0 1,-7 0-1,3 0-545,0 0 1,0 0 592,6 0 0,8-9 0,3-1 0</inkml:trace>
  <inkml:trace contextRef="#ctx0" brushRef="#br0" timeOffset="1257">1689 0 7738,'-11'0'312,"1"0"1,5 3-394,-1 3 0,0-2 0,6 9 264,0 1 0,0 5 0,0 5 1,0 1-94,0-2 1,0-2 0,0-2 0,0 0 111,0 0 1,0 0 0,0 0-310,0 0 1,0-6-387,0-1 1,-2-1-1418,-5 1 1910,5-3 0,-15-1 0,7 3 0</inkml:trace>
  <inkml:trace contextRef="#ctx0" brushRef="#br0" timeOffset="1566">1215 664 7270,'2'11'473,"4"-5"1,7-4-415,3-2 0,6 0 0,1 0 455,2 0-356,9 0 0,-5-6 1,9 0-1,0 1-41,0 3 0,-6 2 1,-1 0-1,1 0-228,-3 0 0,5 0 0,-9 0 0,1 0-356,1 0 1,-6 0 0,4 0-777,-4 0 1243,-2 0 0,0 0 0,0 0 0</inkml:trace>
  <inkml:trace contextRef="#ctx0" brushRef="#br0" timeOffset="2017">1613 930 7673,'0'10'-5,"-7"1"0,-1-5-90,-2 7 0,3-3 0,-3 3 269,1 2 1,-6-5 0,3 3-1,-5 2-56,-2 2 0,-6 2-58,-1-1-9,1 1 0,6-2 1,2-2-1,3-2 0,1-1 118,-2-1 1,5 6-170,-3-5 0,9-1 9,-3 2 1,14-3 0,5 3-1,5-7 11,2-4 1,9-2 0,1 0 0,3 0-15,-1 0 0,1 0 0,6 0 1,0 0-15,0 0 1,-7 0 0,1 0 0,2 0-7,2 0 1,-1-2 0,-1-2 0,-4-2-68,-3 1 0,5-3 0,-7 2 1,-2 1-107,-2 3 0,-2 0-377,0-4 1,-8 2 19,-5-9 0,-6 9 544,-6-3 0,-5-12 0,-8-2 0</inkml:trace>
  <inkml:trace contextRef="#ctx0" brushRef="#br0" timeOffset="2317">1784 911 7673,'0'19'0,"-3"-2"0,-1-3 363,-2-1 0,-3 0 0,5 6 0,-2 2-98,2 4 0,2-2 1,2 9-1,0-1-76,0-1 0,0 12 1,0-4-1,0 2-43,0 0 1,0 4-1,-3 1 1,-1-3-152,-2-2 0,0-2 1,6-2-1,0-3-66,0-1 1,0-9 0,0 2 126,0-4-1654,0-10 943,0-3 1,0-10 654,0-4 0,-9-13 0,-1-11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0:09.55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19 20 8203,'22'0'0,"1"0"30,2 0 0,9 0 0,-3-3 1,5-1 2,2-2 1,0 0 0,2 6 0,2 0-21,2 0 1,-1 0 0,-10 0 0,-3 2-60,-3 4 0,5-4 0,-7 4 1,-4-1-77,-6 1 0,2-2-30,-5 9 0,-3-7 88,-3 7 48,-4-9 0,-4 11 0,-2-7 0,-4 3 78,-3 4 1,-2 1-1,-6 3 1,0 2-31,0 5 0,1-5 1,-4 4-1,-1-4 19,-2-2 1,0-6-1,6-1 1,0 3 15,0 2 1,-4-4 0,2-3 0,4 1 13,0-1 1,6-6-41,-1 3 42,7-5-276,-3 6 195,8-6 1,2 13 0,2-6 0,5-1-14,1 0 0,3 1 0,6-5 0,2 5 3,4 1 1,-4-6 0,5 5 0,-3-3-8,2 0 0,-4 7 1,4-7-1,-3 1-12,-4 1 0,1-4 0,0 7-4,0-3 1,0 7 0,0-2 10,0 4 1,-8 2 0,-5-1 0,-4 1-30,-2 0 0,-2 7 0,-4-1 0,-7 0 43,-4 3 1,-4-7-1,-4 6 1,-5-2 45,1 1 0,-5-1 1,7-6-1,-1 0 94,1 0 0,-5-2 0,5-2 0,0-3 48,-1 3 0,-3-5 0,5 1-125,3-3-44,-6-1 1,8-1 0,-5 0 0,5-1-8,2-3 1,0-2 0,0 0 0,0 0-331,0 0 0,0 0-1033,0 0 513,9 0 844,1-9 0,9-1 0,0-9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0:11.94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228 0 7721,'-13'0'-67,"1"0"0,5 0 0,-5 0-14,-3 0 1,7 2-1,-1 3-49,1 1 1,3 0 416,-7-6-114,8 0-323,-5 0 121,9 0 387,0 0-357,9 0-29,-7 0 149,6 0 50,-8 0-19,0 0 0,-6 2-132,0 5 0,-1-3 1,5 6-1,-2 1 24,-2-1 1,-1-3 7,7 5 1,0-5-1,2 3 1,3 1 22,1-1 1,9-3-1,-3 3 1,5 1-25,2-1 1,-6 3-124,-1 6 89,1 0 1,4-7 0,-2-1-1,-5 0 1,1-3-22,-1 0 0,-3 7-19,5-2 1,-8-3 27,3 3 0,-3-2 1,0 3 13,2-1 1,1-7-20,-7 7 1,-2-9-2,-5 2 0,5-1 0,-6-1-42,-1 2 0,-1 1 0,-9-7-38,0 0 0,6 0 1,1 0-78,-3 0 0,-2 0 1,-2 0-1,0 0-145,0 0 0,7-7 0,-1 1 0,0 0 88,3-3 0,-7 5 0,4-7 215,-4 3 0,7-7 0,-7 5 0,6-9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0:12.516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58 95 7657,'-19'0'-45,"8"-2"1,3-2 0,2-5 65,-1-1 1,1 4-251,6-7 0,0 0 121,0-6 274,8 9-45,-5 1 244,5 9-399,0 0-551,-6 0 354,7 0 1,-9 0 711,0 0 0,8 2 0,5 3-395,4 1 1,4 0-1,2-6 1,2 0-17,-1 0 0,5 0 0,3 0 0,1 0-23,-1 0 0,4 0 0,-5 0 0,3 0-136,-2 0 0,1 0 0,-5 0 0,-1-2-120,1-4 0,-3 4 1,-6-5-1,0 5-254,0 2 0,0 0 195,0 0 268,-9 0 0,-1 9 0,-9 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0:13.04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39 7215,'13'0'167,"0"-2"-37,1-5 1,3 5-1,4-4 1,5 4-98,5 2 0,5 0 0,2-2 1,0-2 183,0-3 1,0 1 0,0 6 0,2 0-195,4 0 1,-4 0 0,4 0-1,-4 0-112,-2 0 0,-6 0 0,-3 0 0,1 0-129,-1 0 0,-5 0 0,1 0-105,-4 0 0,-2 0 0,-2 2-608,-4 4 931,-5-3 0,-8 13 0,0-5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0:13.47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20 0 7685,'-11'0'141,"3"0"0,25 0 0,6 0-239,4 0 0,9 0 0,-4 0 1,4 0 204,1 0 1,8 0 0,-1 0 0,-2 0-87,-2 0 1,-8 0 0,-3 0 0,1 0 129,-1 0 0,-6 7-314,3-1 97,-5 0 0,-9 3 0,-1 4 107,-3 3 0,-1 3 0,-7 0 0,0 0 54,0 0 0,-2 7 1,-5 1-1,-5 2 31,-5 5 1,-4 0-1,-2 0 1,-3-5 85,3-2 1,2 5 0,2-7 0,0-1-126,0-3 1,0-2-1,0-3-682,0-3 158,9 4 0,-3-15 437,13 4 0,4-12 0,15-4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0:16.775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1 114 7686,'19'0'34,"0"0"66,8-8 1,-4 6 0,9-7-1,2 3-169,1 0 1,3-7-1,2 5 1,3-1 13,1 1 0,0-1 0,-6 5 1,-2-2 48,-5 2 1,3 1 0,-6 3 0,-1-2-11,0-4 0,-1 4 0,-7-4 1,0 3 14,-1 3 0,-5 0 0,-2 3-10,-3 3 0,5-2 0,-7 9 49,-2 1 0,-2 3 1,-2 4-15,0 5 0,-8-5 0,-3 4 1,-1-4 95,-1-2 1,3 0 0,-5 2 0,4 2 16,3 3 0,-5 1 1,5-6-36,-3-2 1,7 11 0,-4-11-6,-1 2 1,7 0 0,-4-2-113,4 0 1,2-7-162,0 1 0,0-7 1,2 5-402,4-3 0,-2-1 219,9-7 1,-7 0-1,5-3 358,-3-3 0,7-4 0,-4-9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0:15.82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645 19 7708,'0'11'63,"0"-19"-453,0 3 420,0-12 0,0 20 1,0 3 72,0 7 1,0 3 0,0 3 0,-2 0-23,-4 0 0,3 7 0,-5-1 1,2 0-9,-1 3 1,-5-7 0,5 4 0,3-2-26,2 2 0,-4-4 0,-1 5-24,3-5 0,2-9 1,2 1-111,0 2 0,0-5-432,0 3 1,0 0 517,0 6 0,-8 0 0,-3 0 0</inkml:trace>
  <inkml:trace contextRef="#ctx0" brushRef="#br0" timeOffset="400">0 873 7718,'13'-6'12,"-1"-1"0,-5 1 0,5 6-18,3 0 0,8-2 0,5-2 0,1-3 66,5 3 1,2-4 0,4-1-1,4-1-43,7-5 0,3 4 1,3-1-1,-2-1-6,-4 3 1,1-7 0,-5 6 0,-1-1 10,0-1 0,-3 9 0,-10-3 0,-3 5-34,-3 2 1,-2-6-1,-6 0-591,0 1 0,-2 5 150,-4 7 1,-5-3 452,-8 9 0,-17-1 0,-4 7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0:18.10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323 342 7928,'-19'19'97,"2"6"1,2 0 0,0 1 36,-6 1 0,0 3-118,-10 7 13,8 1 1,-11 0 0,9-2-1,1-2 1,3-5 27,2-1 0,2-3 1,5-6-25,5 0-130,5-8 0,4 3 57,5-7 0,-3-1 0,9-6 0,4 0 90,6 0 0,0 0 0,8 0 0,3 0 35,2 0 0,4-2 0,4-2 1,5-3-44,-1 3 0,5-4 0,-9-1 0,-2 1-15,-2-1 1,-2 1 0,0 4 0,-2-3-43,-4 3 1,-3-4 0,-6 1 0,3 3-173,-3 2 0,-8-4 0,-3-1-104,3 3 0,0 0-366,-3-2 303,-3 4 0,-18-7 1,-5 7 353,-10-4 0,3 4 0,-6-15 0,8 6 0</inkml:trace>
  <inkml:trace contextRef="#ctx0" brushRef="#br0" timeOffset="346">323 266 7679,'-11'-11'523,"11"3"-426,13 8 1,-5 8 0,1 5-1,-3 4 26,0 2 1,1 8-1,-7 5 1,0 4 6,0 2 0,0 2 0,0 2 0,0 2-17,0-2 1,0-2-1,0 0 1,0 2 8,0 3 1,2-1 0,2-8 0,2-2-142,-1-3 0,3-1 0,-2 3 0,1-3-41,1-3 1,-4-1 0,7-8 0,-3 1-42,-4 0 0,1-6 1,-1 0-772,2 1 6,1-5 866,-7-1 0,0-8 0,0 0 0</inkml:trace>
  <inkml:trace contextRef="#ctx0" brushRef="#br0" timeOffset="1167">2523 57 7693,'0'-10'2,"-2"1"0,-5 9 12,-5 0 0,-5 7 0,-2 1 0,0 1 74,0-1 0,0 7 0,0-5 0,0 3-2,0 0 1,0-1-1,2 7 19,5 0 0,3-6 0,9-1 0,0 3-70,0 2 0,2 2 0,3 0 0,3 0-32,3 0 0,-5 0 0,7 0 0,1 0-31,3 0 1,2 0 0,0 0 0,0-2-19,0-5 1,0 5 0,0-6 0,0 1 36,0 1 0,0-1 37,0 7 0,-2 0 0,-3 0 18,-1 0 0,-9-6 0,3 0 1,-7-1-28,-7-1 1,-3 4 0,-9-7 0,0 3 19,0 3 1,-2-5 0,-4-1-90,-7 1 60,-4-7 0,-2 12 0,0-7 0,0-3-67,0-2 1,0-2 0,3 0-1,3 0-229,7 0 0,-3-2 0,3-4 1,2-5-309,2 1 594,2-7 0,-9-2 0,-1-11 0</inkml:trace>
  <inkml:trace contextRef="#ctx0" brushRef="#br0" timeOffset="1504">2257 133 6985,'19'0'52,"0"-2"0,0-2 180,0-2 1,9-3 0,3 3-1,7-5 200,6 1 1,7-1-1,10 7 1,2-4-70,-2-3 0,5 5-350,-3-7-66,0 9 0,-8-5 1,-2 7-1,-5-2 1,-4-2-158,-8 2 0,0 1 0,-11 3-449,-1 0 0,-12 3-306,-5 3 1,-7-2 964,-7 9 0,-12-9 0,-10 4 0</inkml:trace>
  <inkml:trace contextRef="#ctx0" brushRef="#br0" timeOffset="2003">1669 1006 7679,'19'-2'0,"0"-3"5,0-1 0,0-7 0,2 5 0,7-1 135,10 1 0,4-7 1,13 5-1,6-3 119,4 0 0,-2 3 0,7-5 0,-1 5-162,-1 1 1,-1-3 0,-6 5 0,3 3-110,-3 2 1,-9 2 0,-3 0 0,-5 0-2,-8 0 0,2 0 0,-9 0 0,1 0-362,-5 0 0,-4 0-429,-2 0 0,-6 0-436,0 0 1240,-9 8 0,-4-6 0,-11 7 0</inkml:trace>
  <inkml:trace contextRef="#ctx0" brushRef="#br0" timeOffset="2596">2200 1271 7652,'19'0'14,"0"-2"0,0-2 0,0-5 100,0-1 1,7 4 0,1-5 0,3 0-15,3 1 0,1-1 0,0-1 1,-5 5 98,-1 5 1,-3-4-314,-6 0 80,0-1 1,0 7 0,-2 2-1,-5 5 1,-5 5-45,-5 5 1,-2 2-1,0 0 1,-2 2 36,-5 5 0,-10-3 1,-10 6-1,0 1 29,-1-1 1,-6-6 0,3 5 53,-5-1-28,7-6 0,-5 7 0,9-7 1,1 2 156,3 2 1,2 1-1,2-7 69,5-1 0,3 1 1,11-2-18,5-4 1,5 2 0,14-9-1,5-2 21,5-2 0,4-2 0,4 0 0,7 0-118,4 0 0,-5-6 0,1-2 0,0-1-101,-3 1 1,3-1 0,-9 5-1,-4-2-264,-2 2 1,1-5-1147,-11 3 911,-1-1 1,-17 7-1,-8 0 1,-12 0 473,-11 0 0,-24 0 0,-12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0:26.03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7936,'21'0'78,"4"0"0,-4 0 1,4 0-1,-1 0-34,1 0 1,-2 0 0,7 0-1,-1 0-28,1 0 0,-5 0 1,4 2-1,1 2 5,-1 2 1,-5 1 0,3-7-174,0 0 0,-5 0 1,3 0-944,-4 0 647,-2 8 0,-9-4 448,-3 9 0,-5 0 0,-2 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8:07:01.21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11 7907,'0'-11'824,"0"18"1,0 14-325,0 6 0,2 3 0,2 4 0,2-3-333,-1 3 0,3 2 1,-2 2-1,-1 0-127,-3-1 0,-2-1 0,0-2 1,0-4-47,0-3 0,0-2 0,0-6 0,0 0-1870,0 0 1876,0 0 0,0 0 0,0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0:26.41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8186,'19'0'183,"-1"0"0,1 0 0,0 0-82,0 0 1,2 6 0,3 1-1,3-3-39,3-2 0,-5-2 0,4 0 0,1 0-95,-1 0 0,-3 0 1,3 0-1,-1 0 43,-5 0 0,-2 0 0,-2 0 0,0 0-375,0 0 1,0 0-887,0 0 1251,0 0 0,-9 0 0,-1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0:28.03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1 418 6983,'8'-13'17,"5"1"0,4 6 0,2-5 52,0 3 0,0-5 1,0 4-1,0 1 104,0 0 0,6 1 1,0 7-1,-2 0-113,-1 0 1,-4 0-1,1 0 1,0 2-28,0 5 0,-6-3 0,-2 9 1,-1-1-31,1-1 1,-7 6 0,2-5 0,-4 5-49,-2 2 1,0 0 0,0 0 0,0 0-8,0 0 0,-8 6 1,-7 1-1,-6-3 69,-4-2 1,-7-2 0,7 0 0,2 0 49,2 0 1,0 0 0,-1 0 0,1-3 33,5-3 0,7 2 1,-1-7-18,1 3 1,3 1-126,6 7 1,8-8-1,5-5 41,4-4 1,2 0-1,0 3 1,0 1 39,0-2 1,2-2 149,4-2-176,-4 0 0,6 0 1,-8 0-1,0 0 0,0 0 36,0 0 0,-6 0 0,0 0-66,1 0 0,3 0-623,2 0-672,0 0 136,0 0 1175,-8 0 0,-11 0 0,-11 0 0</inkml:trace>
  <inkml:trace contextRef="#ctx0" brushRef="#br0" timeOffset="384">722 361 7469,'-11'9'-376,"3"-5"419,8 9 0,8-1 0,3 7 0,1 2 159,1 4 0,0-3 1,6 5-1,-3 0-71,-3 5 0,4 4 0,-4 2 0,3-2-105,3-5 1,2 3 0,1-7 0,-1 1-33,-5-1 1,6-2 0,3-8 0,-2-2 2,-2-2 1,-8-7-157,-1 7 53,1-9 0,0 4-432,-1-8 1,-7 2-532,1 5 1069,-4-5 0,-2-2 0,0-11 0</inkml:trace>
  <inkml:trace contextRef="#ctx0" brushRef="#br0" timeOffset="704">1044 456 7903,'0'-19'-653,"0"6"737,0 1 0,0 10-37,0 2 1,-2 2 0,-2 10 0,-5 3 129,-1 2 1,-3 8 0,-6 3 0,0-1-119,0 1 1,0 3 0,0-3 0,-2-1-82,-4 0 1,4 1-1,-4-5 1,6 2-134,6-2 0,-4-2 0,5-2 0,-5 0-411,-2 0 1,6 0-210,0 0 775,9-8 0,-4-3 0,8-8 0</inkml:trace>
  <inkml:trace contextRef="#ctx0" brushRef="#br0" timeOffset="1129">1632 380 7943,'-13'0'1,"1"0"90,-3 0 0,5 7 0,-1 1 0,0 2-300,1 5 1,-9 2-1,-6 4 1,-1 2 216,-1 3 1,0-1 0,-7-4 0,4 2 19,3 2 0,0 1 0,3-7 1,1 0 31,6 0 1,-2 0 0,9 0 22,-1 0 0,3-7-153,8 1 1,2-9 0,4 2 0,7-4 99,4-2 0,4 0 0,4 0 0,5 0-38,-1 0 0,7-2 0,-4-2 0,1-2 13,-1 2 0,4-5 1,-7 3-1,1 0 15,-5-3 1,2 5 0,-1-7-1,-3 1 32,-2-1-311,6 7 155,-6-13 1,7 15 0,-11-6-263,-5-1 0,-5 7 366,-14-4 0,-3-5 0,-9 1 0</inkml:trace>
  <inkml:trace contextRef="#ctx0" brushRef="#br0" timeOffset="1425">1575 380 7943,'-19'0'474,"9"2"-675,3 5 0,5 3 0,2 9 231,0 0 0,0 0 1,0 2-1,0 2 37,0 3 0,7 7 1,-1-1-1,-2 4 244,-2 2 0,-2-7 0,0 1-255,0 2-54,0 1 0,0-3 1,0-2-1,0-1-156,0 1 1,0-7 0,0 2-1,0-4-58,0-2 0,-2-2 0,-2-2 0,-5-3-364,-1 3 1,4-4 575,-7 1 0,-8-8 0,-9 5 0</inkml:trace>
  <inkml:trace contextRef="#ctx0" brushRef="#br0" timeOffset="1955">39 1253 7954,'10'0'-554,"7"0"1,-4 0 552,4 0 1,2 0-1,0 0 1,0 0 91,0 0 0,6-2 0,2-3-58,3-1 0,1 0 0,7 4 0,2-3 0,5-3 254,5-3 0,5 5 1,2-4-1,0-1-129,0 0 0,2 7 0,2-4 0,2 1-117,-2 1 1,0-2 0,0 4 0,3-3-78,-3 3 1,-2 0-1,-2 0 1,0-3-63,-1 3 0,-7 0 0,-5 0 1,-4-3-56,-2 3 0,-2 2 0,-2 2 1,-5-2 75,-1-4 1,-3 3-1,-6-3-256,0 4 0,-7 2 93,1 0 0,-9 2-161,3 4 1,-16 3 400,-10 3 0,-8-3 0,-11-9 0</inkml:trace>
  <inkml:trace contextRef="#ctx0" brushRef="#br0" timeOffset="2526">361 1480 7868,'0'-19'253,"0"9"-459,0 1 1,0 11 163,0 5 1,-2 1 0,-2 7 0,-4-2 89,-3 1 1,5 3 0,-5 2 0,3 0-23,4 0 0,1 0 0,3 0 3,0 0 0,9 0 1,3 0-1,5-2-48,2-5 1,9 5 0,3-6-1,5 1 25,2 1 0,0-2 1,0 3-1,0-3-84,0-3 1,-7 1 0,-1-5 6,-3 2 0,-1 7 0,-10-5 0,-1 3 71,-2 4 0,-9-5 0,0 3 8,-8 2 0,-6-1 0,-9 1 1,-2-2 9,-5 2 1,3-5 0,-9 3-1,-1-1-47,-3-1 0,4 4 0,1-9 1,-3 0-67,-2 3 0,5-7 1,-1 4-1,0-4-211,3-2 1,-5 0-1,7-2 306,-3-4 0,-1-13 0,-7-11 0</inkml:trace>
  <inkml:trace contextRef="#ctx0" brushRef="#br0" timeOffset="2788">361 1404 6839,'19'0'293,"7"0"1,1 0 0,2 0-261,5 0 1,2 0 0,2 0 0,-2 0-10,-5 0 1,5 0 0,-6 0-1,1 0-246,1 0 0,-9 0 0,0 2 0,-6 3-783,-4 1 1005,-1 0 0,-1-6 0,-3 0 0</inkml:trace>
  <inkml:trace contextRef="#ctx0" brushRef="#br0" timeOffset="3063">930 1461 8195,'21'0'47,"5"0"1,3 2 0,9 3 0,0 3-117,0 3 1,0 1 0,0 7 0,0 0 121,0 0 0,-7 2 0,1 2 0,0 3-113,-3-3 1,5 0-1,-9 0 1,-2 5-40,-2 1 0,-2-6 1,0 5-1,0-3-146,0 0 1,-6-2 0,-3-8 0,1-4 2,-1-3 0,-3-2 0,3-8 242,-1-4 0,-3-4 0,-6-9 0</inkml:trace>
  <inkml:trace contextRef="#ctx0" brushRef="#br0" timeOffset="3345">1556 1385 7955,'-17'3'284,"3"3"-154,1 6 0,7 5 0,-5 2 1,1 0-273,-1 0 1,-2 7 0,-6-1 0,-2-2 138,-4-2 1,4 4-1,-4 3-80,4 1 77,10-6 1,-6 7 0,5-7-1,-3 2-229,2-1 0,3 3 1,5-2-1,-1-2-242,2-1 1,2-10 476,2 1 0,8-9 0,3 4 0</inkml:trace>
  <inkml:trace contextRef="#ctx0" brushRef="#br0" timeOffset="3917">2163 1385 7577,'-8'-10'-218,"3"1"1,-7 9 0,-3 0 177,-2 0 0,-4 7 0,-2 1 0,-4 3 62,-3 3 0,-2 1 1,-5 0-1,-1-2 103,0 1 1,6 3 0,3 0 0,1-2 40,5-3 0,4 1 1,4 4-1,5-2-59,1-3 1,-3-5-1,5 5-165,3 3 0,4-6 0,9-3 18,10-4 1,2-2 0,8 0 6,-2 0 0,7 0 1,-4-2-1,1-2 1,-1-5-64,-3-1 1,1 3-1,-5-5 1,2-1 77,-2 3 1,-2-7 0,-2 6 0,-2-2 80,-4 1 1,4 6-62,-5-7 0,3 7 406,-2-7-259,-5 9-127,-8-5-10,0 9 0,0 2 0,0 5 0,0 5 98,0 5 0,0 2 0,0 2 0,0 2 52,0 3 0,0-1 0,0-6 1,0 0-96,0 0 0,0 0 0,0 0 0,2 0-258,5 0 0,-5-7 1,4 1 51,-4 2 0,4-5-1419,1 3 477,-1-9 1081,-6 5 0,9-18 0,1-1 0</inkml:trace>
  <inkml:trace contextRef="#ctx0" brushRef="#br0" timeOffset="4205">2846 873 7876,'13'-6'0,"-1"-2"0,3-1 0,2 1-136,2 3 1,6-3-1,0 2 1,1 2 158,1 1 0,-6 3 0,4 0 0,-3 0-82,-4 0 1,1 0 0,0 0-14,0 0 0,-6 0-639,0 0 711,-9 0 0,4 0 0,-8 0 0</inkml:trace>
  <inkml:trace contextRef="#ctx0" brushRef="#br0" timeOffset="4417">2599 1291 7303,'19'-7'0,"5"-1"-19,7-3 0,9 7 0,17-4 0,0 1-117,0 1 1,-7-7-1,-1 5 1,-3-1 60,-4 1 0,-2-5 0,-4 5 0,-4-3-151,-7-3 226,5 5 0,-9-16 0,6 4 0</inkml:trace>
  <inkml:trace contextRef="#ctx0" brushRef="#br0" timeOffset="5209">4705 1 7894,'-26'0'-395,"-1"0"1,0 2 492,-1 4 1,3-2-1,6 7 1,-2 0 2,-4-1 0,10 1 1,-4 3-1,4-1-3,5 2 1,-5 2 0,6 2 0,1 0-136,0 0 1,1 0-1,7-1 1,0 1 97,0 0 0,2 0 1,3 0-1,5 2 9,7 5 0,0-5 0,12 4 1,1-4 2,-1-2 0,-3 2 0,3 2 0,-2 3-63,-3-3 0,-3-2 1,-4-2-1,-3 0-43,-1 0 0,-9 2 0,3 2 0,-5 2 4,-2-1 0,-2-10 0,-7-1 0,-8 2 32,-6 2 1,-4-5-1,3 1 1,-3-1-16,-2-1 0,-3 0 0,-6-7 0,0 2-34,0-2 0,9-2 1,1-2-1,3 0 36,0 0 1,2-2 0,8-2 0,4-4 8,3-3 1,1-2-1,7-5 1,0-1-50,0 0 1,3 0-1,3 0 1,7 0-64,3 0 1,12-2-1,1-3 1,3-1-12,0 2 0,-1-4 0,7 1 1,2 1 103,4-2 1,-4 3 0,5-5 0,-5 2 118,-2 3 0,-7-3 0,-1 2 0,-1 1-67,1 3 1,-7 2 0,2 0-1,-4 1 58,-2-1 0,-6 8 1,-3 3 303,-1-1 59,-3-1-372,-14-1 1,-3-4 0,-8 9-1,-2 2 1,-4 0-81,-7-3 1,3 5 0,-3-4 0,-2 4-105,-1 2 1,3 0 0,0 2 0,-1 2-271,-3 2 1,-2 9 0,0-2 0,0 4-62,0 2 0,0 0 0,0 2 434,0 4 0,0-4 0,0 6 0</inkml:trace>
  <inkml:trace contextRef="#ctx0" brushRef="#br0" timeOffset="5634">3832 987 7887,'0'9'-243,"0"-9"1,11-7 0,6-8 96,6 3 1,10 8 0,-3-5-1,2 3 409,-1 0 0,1-3 1,6 5-1,0-2 10,0 1 1,2 3 0,4 0 0,7-2-105,3-2 0,5-1 0,5 5 0,5-2 94,5-2 1,2-1-1,0 5 1,-1-2-283,1-2 0,0-7 1,0 5-1,-2-1-125,-5 1 1,-5-1 0,-14 5 0,-6-2-70,-4 2 1,-10 1 0,-5 3-697,-4 0 0,-12 0-519,-9 0 1428,-9 0 0,-27 9 0,-4 1 0</inkml:trace>
  <inkml:trace contextRef="#ctx0" brushRef="#br0" timeOffset="6326">4382 1196 7412,'-19'6'-77,"0"2"0,0 3 1,-2 2 190,-4-3 0,2 7 0,-9-4 1,1 4-59,1 2 0,-4 0 1,9-1-1,2 1 115,2 0 1,2-2 0,0-2-145,0-2 1,6-3-1,3 5-91,1-2 1,5-9 62,10 2 1,7-4 0,12-2 0,7-2 110,4-4 1,10-3 0,5-5 0,3 1 15,3-2 0,-2 7 0,-2-1 0,-5 3-100,-1 0 0,3-1 0,-5 7 0,-3-2-8,-2-4 0,-9 4 0,-1-4 1,-3 3 25,-4 3 1,-8 0-958,-2 0-70,-9 0 559,4 0 0,-10 3 0,-4 1 424,-7 2 0,-12 0 0,-4-6 0</inkml:trace>
  <inkml:trace contextRef="#ctx0" brushRef="#br0" timeOffset="6593">4458 1158 8448,'11'8'-43,"-1"-4"0,-6 9 0,3 2 197,-3 2 0,4 2 0,-1 0 0,-3 2-4,-2 4 0,-2-2 0,2 7 0,2-1-145,3 1 0,-1-7 0,-6 2 0,0-4-190,0-2 0,0 0 0,0 0-150,0 0 0,0-6 0,0-1-1026,0 3 1361,0-6 0,8-1 0,3-8 0</inkml:trace>
  <inkml:trace contextRef="#ctx0" brushRef="#br0" timeOffset="7013">5331 1082 7587,'-19'2'-93,"0"4"0,-9 5 1,-3 8-1,-5 0 154,-2 0 0,0 0 0,2 0 0,4 0 170,7 0 0,-2-7 0,4 1 0,4 2-113,4 2 1,11-5 0,-3 1 29,5 2 1,2-5-1,2 3-195,5 2 1,10-1-1,10 1 1,0-4 3,1-3 1,3 0 0,-3-3 0,-1 3 22,1 3 0,-3-5 1,-6 4-36,0-1 1,-2 6 43,-5-3 0,-3 5 0,-11 0-35,-5-4 1,-3 4-1,-11-7 1,-3 3 23,-1-1 0,-9-1 0,3 4 0,-5-5-209,-2-1 0,0 3 0,0-5 1,2-1-85,5 2 1,-3-6 0,7 5-1,-1-5 315,1-2 0,2-17 0,6-4 0</inkml:trace>
  <inkml:trace contextRef="#ctx0" brushRef="#br0" timeOffset="7268">5065 1196 7960,'11'-9'80,"-5"-3"1,4 3 0,5 1 0,8 1 48,9 1 1,10-6 0,4 5-1,1 1-49,-1-3 1,-2 7-1,-6-4 1,-2 4-85,-4 2 1,2 0 0,-9 0-1,-2 0-663,-2 0 0,-8 0-125,-1 0 792,-7 0 0,3 0 0,-8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0:37.88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531 57 7858,'-6'-12'349,"-1"-1"1,-1 9-244,2-2 0,1-3-245,-7 3 0,-1 0 0,-6 6 0,0 0 77,0 0 1,0 6 0,-2 2 0,-2 1 30,-2-1 1,-7 7 0,5-2 0,-3 3 108,-3 3 1,3 7 0,-2-1-1,1-2-59,1-2 1,3 5-1,10-1 1,2-4-42,3-6 1,7 1-1,-1-3-10,4 4 1,10-4 0,5-3-1,4 1-7,2-1 1,6-6 0,3 3-1,-1-5-12,0-2 0,7 0 1,-2 0-1,1-2-2,-1-5 1,2 3-1,-9-6 1,0-1 13,3 1 0,-7-1 0,4-4 0,-6 3 7,-6-3 1,1 4-1,-5-1 7,1-3 0,-3 0 0,3 1 0,-1 1 73,-5-2 164,-2 7-188,-2-1 91,0 1-84,0 6 1,0-5 73,0 14 1,-2-3 0,-2 9-13,-3 1 1,-5 3-1,3 4 1,1 2 4,-1 3 1,3-1-1,6-4 1,0 2-28,0 3 0,-6 5 0,0-3 0,1-1-18,3 0 0,2 1 1,0-5-1,0 2-54,0-2 1,0-2-1,0-2-48,0 0 1,0 0-550,0 0 100,0-8 1,0-1-687,0-3 1184,0-5 0,9-11 0,1-12 0</inkml:trace>
  <inkml:trace contextRef="#ctx0" brushRef="#br0" timeOffset="508">986 209 7690,'19'7'-80,"2"-1"0,5 0 165,5 3 1,5 1 0,2 7 0,-2-2 83,-5-3 1,3 1 0,-9 4-132,-1-4 1,3 3 0,-2-3-1,-2 2 1,-1 0-260,-3-3 1,-1-1 0,1 3-88,0-1 1,-6-2 0,-2 3-622,-3-1 929,-2-9 0,-14 5 0,-3-9 0</inkml:trace>
  <inkml:trace contextRef="#ctx0" brushRef="#br0" timeOffset="788">1517 76 7738,'-19'0'-260,"3"3"0,1 3 327,2 7 0,3 5 0,-5 6 0,2 3 67,-2 3 1,-1-5-1,-5 4 1,-3 1-1,-1-1 1,0 1-1,8 4 1,2-5-98,2-2 0,1-1 0,-7-7 0,2 0-88,4 0 0,-3 0 0,5 0-22,0 0 0,-5 0-1512,3-1 1585,5-7 0,-1 6 0,9-7 0</inkml:trace>
  <inkml:trace contextRef="#ctx0" brushRef="#br0" timeOffset="1071">1935 38 7886,'-17'9'107,"2"4"1,4 3-251,3 3 1,-7 2 0,5 3 0,-3 3 184,0 3 0,1-5 1,-7 4-1,0-1 103,0-5 0,2 4 1,2-1-1,5-3 60,1-2 0,-3-2 1,3 0-814,-1 0 0,6 0-539,-3 0 1147,5-9 0,2-1 0,0-9 0</inkml:trace>
  <inkml:trace contextRef="#ctx0" brushRef="#br0" timeOffset="1459">2124 209 7479,'-8'11'0,"-5"-5"-234,-4-4 293,7 7 0,-7-1 1,6 7-1,1-3-123,4 3 1,-3 2 0,3 2 0,2 0 278,1 0 0,3 0 0,0 0-98,0 0 0,9-2 0,4-5 0,3-5-22,3-5 1,9-2 0,3 0 0,5 0 11,2 0 1,-2-2 0,0-5 0,0-5-84,4-5 0,0-2 0,-7 0 1,-3 0 32,-3 0 1,-1 0 0,-7 0 0,0 0 54,0 0 0,-3 0 0,-1 0 0,-4 0-108,-3 0 0,-2 0 0,-6 0-41,0 0 1,-2 0-1,-4 3 1,-9 1-110,-8 2 0,-6 9 1,-9-2-1,-2 3-132,-5 3 1,-5 9 0,-11 4 0,-5 3-378,-1 3 1,-5 9 654,-10 3 0,4 5 0,-6 2 0</inkml:trace>
  <inkml:trace contextRef="#ctx0" brushRef="#br0" timeOffset="1967">285 930 6811,'8'-11'52,"5"5"58,3 4 0,12 2 1,3 0-1,7 0 285,7 0 0,12-6 1,16-1-1,14 1-93,-38 2 1,3 0-1,3 2 1,2-1-182,2-2 1,2-2-111,-4 1 0,2-1 1,5-2-1,0-1 1,-3 1-1,0-1 1,0 1-1,1-1 1,1 1-1,0-1 37,3 1 1,-1-1-1,-8 2 1,-1-1 0,5 2-1,-1 0 1,-4 0 0,-1 1-103,-2-1 1,0-1-1,-1 0 1,-1-1-1,42-7 1,-5 1-106,-6 2 1,-12 3 0,-7-3 0,-6 4-133,-6 1 0,-7 6 0,-13-4 0,-5 4-1623,-5 2 1914,-2 0 0,-9-7 0,-3 1 0,-5 0 0</inkml:trace>
  <inkml:trace contextRef="#ctx0" brushRef="#br0" timeOffset="2792">1024 1214 6912,'-19'13'-48,"0"0"0,0-7 1,0 7 137,0 1 1,0-3-1,0 2 316,0 1-233,1-5 1,-1 6 0,0-7 67,0 3 0,6-5-89,0 6 0,9 1-43,-2 6 0,4-6-18,2-1 1,2-1 0,4 4-16,7-3 0,4-7 1,2 1-1,0-4-87,0-2 0,2 0 1,2 0-1,4 0-23,3 0 0,-1 0 0,5-2 0,-3-2-86,3-3 0,0-5 1,0 5-1,-5 1-154,-1-2 1,-1 5 0,-4-3-68,2 4 0,1 2 0,-7 0-264,0 0 168,-9 0 437,-1 0 0,-9 0 0,-9 0 0,-1 0 0</inkml:trace>
  <inkml:trace contextRef="#ctx0" brushRef="#br0" timeOffset="3067">1081 1139 7642,'-10'0'-194,"1"2"1,11 2 243,5 2 0,-5 9 1,6-2-1,-2 6 71,1 6 1,1 4-1,-4 9 1,3 0-26,-3 0 0,4 0 0,-1 0 0,-3-2-121,-2-5 1,4 5 0,1-6 0,-3-1-121,-2-3 1,0-5-1,2-2 1,3 0-265,-3 0 0,-2-7-283,-2 1 692,8-9 0,3 4 0,8-8 0</inkml:trace>
  <inkml:trace contextRef="#ctx0" brushRef="#br0" timeOffset="3338">1555 1309 7800,'0'11'-177,"2"-3"1,5-6 207,5 5 1,12 1-1,1 7 1,0-3 143,3 3 0,-1 2 0,7 2 0,-3 0-69,3 0 0,-5 0 1,1 0-1,-1 0-168,1 0 1,-7-7 0,2 1-101,-3 2 1,-4-5-1,1 1-863,0-3 169,-8-1 856,-3-7 0,-8 0 0,0 0 0</inkml:trace>
  <inkml:trace contextRef="#ctx0" brushRef="#br0" timeOffset="3600">2010 1158 7761,'-18'0'-228,"7"2"0,3 2 1,1 4 161,1 3 1,-9 8 0,2 6 0,-3 0 121,-3 3 0,0-5 0,-2 9 0,-3-1 220,-1-1 0,0 3 0,6-5 0,0 1-228,0 5 1,0-7-1,0-1 1,2-3-167,5 2 1,-3-10-1,8 4-1077,3-2 1195,2 0 0,19-7 0,4-1 0</inkml:trace>
  <inkml:trace contextRef="#ctx0" brushRef="#br0" timeOffset="4133">2447 1120 7806,'12'0'-494,"1"0"-208,2 0 465,2 0 0,2 0 526,0 0-149,0 0 0,-9 2 1,-4 4-39,-4 7 1,-10-3 0,-5 3 0,-3 2 55,-3 1 1,-7 1 0,1-2-1,2-2-68,2 1 1,2-3 0,2 2-1,2-1-86,3-1 0,7 6 1,-1-5-66,4 5 1,2 2 85,0 0-20,8 0 1,3-6-1,8-3 1,2 1 18,4-1 0,-4-5 0,7 3 1,-3-2 28,0 1 1,1 5-1,-8-5 1,-1-1 113,-4 2 0,2-3-61,-9 7 0,0-5 0,-6 5 37,0 3 0,-2-5 0,-4 3-48,-7 2 0,-4-5 0,-2 1 0,1-1-96,-1 1 0,-3-7 0,-1 3 0,-2-5-55,2-2 1,-5 0 0,1 0 0,-2 0-124,-5 0 0,-2 0 0,-2 0 0,2 0-394,5 0 1,-3-2 0,11-5 0,4-5 572,4-5 0,11-11 0,-5-1 0</inkml:trace>
  <inkml:trace contextRef="#ctx0" brushRef="#br0" timeOffset="4451">3604 456 7865,'0'2'226,"8"4"1,5-14-1,4 1-154,2 1 1,2-2-1,4 3 1,7-1 113,3 2 0,3-4 0,0-1 0,0 1-164,0-1 0,6 3 0,1 6-539,-3 0 316,-11 0 1,3 0-1,-9 0-123,-1 0 0,-12 2 0,-5 4 0,-10 7 324,-9 4 0,-9 2 0,-17 0 0</inkml:trace>
  <inkml:trace contextRef="#ctx0" brushRef="#br0" timeOffset="4637">3528 816 7998,'0'19'428,"4"-8"1,7-5 0,10-4-455,6-2 1,11-2-1,6-2 1,0-5-123,3-1 1,-7 6 0,4-5-1,-4 1 1,-4 6-1,-2-5 1,-5 5 0,-1 0-1337,-5-4 1484,-11 4 0,5-15 0,-6 6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0:36.67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210 114 7856,'16'-8'0,"-1"-3"176,-2 1 1,0-5 0,8 6-64,4-1 1,-4 6-1,6-5 1,-1 3-262,-1 0 1,2-1 0,-3 7 0,1-2-67,-2-4 1,-2 4 0,-2-5 59,0 5 1,0 4 0,0 3 0,0 1-141,0-2 1,0 5 293,0-3 0,0 0 0,0-6 0</inkml:trace>
  <inkml:trace contextRef="#ctx0" brushRef="#br0" timeOffset="252">1 531 7885,'2'-10'0,"7"3"1,10 3-29,10-2 0,9 2 0,6-9 0,7-2-28,4-2 0,8-2 0,2 0 1,0 1-23,1-1 1,-3 6-1,-8 2 1,-3 1-69,-1-1 1,-15 7 145,2-2 0,-13-5 0,2 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0:45.01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76 8878,'0'19'-200,"0"0"1,0 0 0,0 0 329,0 0 1,0 8 0,2 5 0,2 2-30,3-3 0,5 5 0,-3-6 0,-1-1-280,1-4 0,-1 3 0,-4-3 1,3-2-144,-3-2 1,-2-8-932,-2 0 1253,0-9 0,0 4 0,0-8 0</inkml:trace>
  <inkml:trace contextRef="#ctx0" brushRef="#br0" timeOffset="434">645 38 7595,'21'0'0,"0"-2"0,2-2 44,0-2 1,-6-3 0,11 5 0,-3-2-40,0 1 1,3 3-1,-5 2 1,2 0 42,-2 0 0,-8 0 0,-4 2-18,-3 5 0,-2 3 0,-6 9 0,-4 2-23,-9 5 0,-1-5 1,-18 6-1,-2-2 26,-1 1 0,-1 1 1,2-4-1,5 3-13,1-3 0,3-4 1,8-5-1,4-1 138,7 2 0,4-5-18,2 3 1,0 0 0,2 4 0,4-3-68,7-1 1,4-9 0,2 2 0,2-3-12,4-3 1,-2 0 0,7 0 0,-1 0-53,1 0 1,-5-7-1,5-1 1,-3-1-200,-4 1 1,-4 0-1,-4 3-972,-2-1-182,-1-9 1343,-1 13 0,-3-23 0,-8 4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0:43.75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570 95 7857,'10'-8'-156,"1"4"81,-5-9 1,-2 2 0,7-3 152,-3 1 1,-4 9-19,-10-3 0,2 3 0,-9 0 1,-1-2 5,-3 1 0,-2 3 0,0 2 0,-2 0-32,-5 0 1,3 7 0,-8 1 0,-3 3-50,-2 3 1,-2 3-1,2 2 1,3 0 20,1 0 1,7-6 0,-5-1 0,3 3 46,4 2 1,8-4 0,4-1-37,3 3 1,2-4 0,6 1 0,2 3-26,4 2 1,4 0-1,12-3 1,1-3-7,2-3 0,9 5 1,-3-7-1,5-1-78,2-3 0,-6-2 0,-3 0 0,1 0 72,-1 0 0,-6-2 0,3-5 1,-5-3 42,-2-1 0,-7-6 0,1 5 0,2-5 47,2-2 0,0 0 0,-3 0 1,-1 2-45,2 4 0,-5-3 0,3 3 0,-1-4-48,-1-2 0,4 6 0,-7 1-43,3-3 25,-7 7 1,4 1 141,-8 14 0,-6 3 1,-2 9 58,-3 0-98,7-8 1,-13 6 0,6-5-1,1 5 10,4 2 1,-3 0 0,3 0 0,2 0-40,2 0 1,2 0 0,0 2-1,0 2-66,0 2 0,0 1 0,0-7 0,2 0-5,4 0 0,-4 0 1,4-1-1,-3 1-62,-3 0 1,0-6-1,0 0 1,-3-1-218,-3-1 1,2 4-1,-7-7-484,3 3 11,2-7 789,6 4 0,8-16 0,3-3 0</inkml:trace>
  <inkml:trace contextRef="#ctx0" brushRef="#br0" timeOffset="427">1120 114 7857,'-19'9'-46,"-2"1"1,-3 3-91,-1-1 1,0 1 0,6 6 0,2 0 150,4 0 1,-1 0 0,5 0 0,1 0 141,-1 0 1,3 0-1,8 0 1,2 0-53,3 0 1,14-7 0,0-1-1,4-3-25,3-4 1,12-1-1,-3-3 1,4 0-68,-1 0 1,-2-3-1,-1-1 1,1-4 9,0-3 1,-8-1-1,-3-7 1,-1 0 58,-1 0 0,0 6 0,-8 0 0,-2-1 16,-3-3 0,-7-2 0,3 0 0,-2 0-16,1 0 1,-1 6-1,-8 1 1,-4-3-66,-7-2 0,-6 4 0,-4 3 0,-5-1-28,-1 1 1,4 6-1,-7-3 1,-2 5-218,-2 2 1,-8 0 0,0 2 0,0 3-261,-3 1 1,5 9-1,-6-3 1,1 5 113,5 2 1,2-2 0,2-2 373,0-3 0,0 1 0,0 6 0</inkml:trace>
  <inkml:trace contextRef="#ctx0" brushRef="#br0" timeOffset="880">1 778 7798,'8'10'-180,"5"-3"1,12-11-1,9-3 1,8 1 244,8-2 1,9-3-1,11-6 1,10 2 368,4 3 0,9-1 0,-4-4 0,5 2-222,-43 8 1,0 2 0,37 1 0,3-3 0,-9 3-204,-6-2 1,-2 4 0,-15-5 0,0 3-86,-5-2 0,-9 4 0,-3-5 0,-6 5-304,-5 2 0,-14 0-591,2 0 0,-15 0 971,-4 0 0,-17 9 0,-12 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0:46.80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38 57 6601,'-10'0'715,"-7"0"-548,15 0-94,-7 0 1,9-2 69,0-4 1,2 3 0,5-3-10,5 4 0,11-4 0,3-1 0,-1 3-98,2 2 1,-5 2 0,5 0 0,0 0 34,5 0 0,2 0 1,-1-2-1,-1-2-163,2-3 0,-5 1 0,1 6 0,-1 0-208,1 0 1,-7 0-1,2 0-654,-4 0 611,-2 0 0,-8 2 343,-5 4 0,-4-3 0,-2 5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0:47.09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1 114 6926,'13'0'175,"-1"0"0,3 0 217,2 0 0,8 0 1,3 0-1,3-2-222,9-4 1,-2 2-1,6-7 1,-1 1 74,1-1 1,-2 5 0,4-5-611,-6 3 240,11-7 0,-26 13 1,11-6-1,-6 1-519,-7 1 1,-2 0 643,-2 6 0,-9 8 0,-1 3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0:51.66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323 95 7842,'0'-10'118,"2"-5"-44,4 9 1,5-7 0,8 5 0,2-1-50,4 1 0,-2 1 0,7 7 1,-3-2-14,-4-4 1,5 4 0,-3-4 0,0 4-42,3 2 1,-7 0-1,4 0 1,-4 0 13,-2 0 0,0 0 0,0 0 0,0 0-23,0 0 0,-6 2 0,-1 2 24,3 2 1,-7 3 0,1-5 9,-1 2 0,-6 9 0,5-2 25,-5 3 1,-2-3-1,0 0 1,-2 1 52,-5 3 0,3 9 1,-6-1-1,-1 0 31,1 3 1,-3-7 0,-4 4 0,2-2-2,3 2 0,-1-4 1,-6 5-51,0-5 1,2-2 0,5 0-1,3-2-21,1-5 0,4 3-193,-9-9 1,9 3-538,-3-3 1,7-2-366,7 9 1062,-5-9 0,15 5 0,-7-9 0</inkml:trace>
  <inkml:trace contextRef="#ctx0" brushRef="#br0" timeOffset="414">0 968 7800,'9'-11'-27,"-5"1"0,9 6 0,1-5 19,3-1 1,4 5-1,5-3 1,5 2 160,5-1 1,2-5 0,2 3 0,4-1 12,7-5 1,2 6 0,-1 1 0,-1 2-128,2-1 1,1-5-1,3 5 1,0 1 5,0-2 1,-6 6 0,-1-5 0,1 5-112,-3 2 0,-1-6 0,-9-1 0,-3 3-255,-3 2 0,-5 2 0,-8 0-455,0 0 1,-8 9 775,-5 3 0,-6 3 0,-6-2 0,-5 4 0,-8-7 0</inkml:trace>
  <inkml:trace contextRef="#ctx0" brushRef="#br0" timeOffset="925">645 1195 7516,'-19'0'-289,"7"7"0,-1 1 0,-2 3 241,-2 3 1,-4 3-1,-2 2 1,-4 0 88,-3 0 0,5 2 0,-5 2 0,1 3-19,-1-3 0,7-2 0,-2-2 0,4-2 5,2-5 1,6 3 0,3-6 173,1 1 1,3-3-149,6 5-6,0 1 1,11 4 0,5-5 15,8-5 0,9-5 0,-1-2 0,4-2 11,2-5 1,6 3 0,2-9-1,1 1-18,-1 1 1,5-3 0,-7 7 0,-2 1-66,-2-3 0,-8 7 1,-3-4-1,-1 4-97,-5 2 1,-2-6 0,-2-1-169,0 3 1,-7 2-565,1 2 838,-9 0 0,3 0 0,-14 0 0,-3 0 0,-9 0 0,0 0 0</inkml:trace>
  <inkml:trace contextRef="#ctx0" brushRef="#br0" timeOffset="1220">702 1214 6865,'0'13'27,"0"0"0,0 1 28,0 3 0,0 9 0,0-1 1,0 0 61,0 3 0,2-7 0,2 6 0,5-2-36,1 1 1,-5 5-1,3-6 1,-2 1-77,1 1 0,-1-6 0,-6 5 0,0-5-18,0-2 0,0 6 0,0 0-142,0-2 0,0-2-307,0-2 0,0-6 462,0 0 0,0-9 0,0 4 0</inkml:trace>
  <inkml:trace contextRef="#ctx0" brushRef="#br0" timeOffset="1709">1783 664 6898,'2'-10'312,"5"3"0,-3 7 0,9 7-103,1 5 0,9 5 0,3 2 0,-1 2-98,2 5 0,3-3 0,8 8 1,0 1 15,0-2 1,0 3 0,0-7 0,0-3-81,-1-2 0,1 4 0,-2-2 0,-2-4-179,-2-4 1,-9-2 0,2 3 0,-6-1 58,-6-2 1,3-7-1085,-3 7-125,-4-9 1282,-1 5 0,-16-9 0,-3 8 0,-8 2 0</inkml:trace>
  <inkml:trace contextRef="#ctx0" brushRef="#br0" timeOffset="2054">2428 645 7645,'-19'0'-25,"6"9"0,1 3 0,-3 7 164,-2 7 0,-2-3 1,0 8-1,-2 5 37,-4 6 0,2 1 1,-9 5-1,1 1-72,1-1 0,-4-12 0,7 2 0,0-2-3,-1-1 1,-3-5-1,5-5 1,5-4-153,6-2 0,-1 0 0,3 0-427,-4 0 1,4-6-1072,1-1 1549,8-7 0,4 3 0,10-8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0:56.37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39 7805,'0'-11'-286,"0"-6"0,2 15 538,4-4 1,5 4-1,8 2-162,0 0 1,6 0 0,2 0 0,3 0 14,3 0 1,-3 0 0,2 0-1,1 0-30,3 0 0,-4 0 0,-1 0 1,1 0-112,-3 0 1,-1 6 0,-9 3-72,0 1 0,-2-4 79,-5 7 1,3 0 44,-9 6 1,1 0 43,-7 0 1,0 0-1,-2 0-7,-5-1 0,5-5 0,-6 0 1,1 2-17,1 1 0,-7 3 0,7 0 0,0-2-17,-3-4 0,5 4 1,-6-5-158,1 5 1,-3-4-1,5-1 1,1 3 0,-3 2-507,-3 2 1,1 0 641,-1 0 0,-9 0 0,-9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8:07:01.64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76 20 7857,'0'19'96,"0"0"1,-6 0-1,-3 0 1,1-1 299,-1 1 1,-3 0-1,5 0-51,3 0 0,-4 0-908,2 0 86,-1-8 0,7-5 362,0-12 0,7 2 1,1-9-1,2-2 133,5-2 0,2-4 0,2 0 0,0-2 33,0 0 1,6 12 0,1-8 0,-3 5 379,-2 3 1,-2-4 0,0 7 0,0-1-132,0 1 1,0 2 0,0 6 0,0 0-100,0 0 1,0 2 0,-1 4-1,1 7 6,0 4 1,-2 2 0,-2 0 0,-4 2-156,-3 4 0,5-4 0,-7 4 0,-2-4-246,-2-2 0,-2 0 0,0 0 0,0 0-293,0 0 1,0-6-2472,0-1 2958,0 1 0,0-2 0,0-3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0:56.72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0 342 6518,'19'8'0,"0"-8"0,0-10-66,0-7 0,0 6 0,2 3 0,7 2 876,10-1 0,8 1 1,11 4-1,0-2-828,0-3 0,6-5 1,0 3-1,-2 1-107,-2-1 0,-2 1 1,-2 4-1,-5-3-31,-5 3 1,-7 2 0,-7 0 0,-5-2-907,-5-2 566,-2-1 1,-9 9 495,-4 5 0,-3-5 0,-3 6 0</inkml:trace>
  <inkml:trace contextRef="#ctx0" brushRef="#br0" timeOffset="584">266 645 7706,'0'11'-58,"0"-3"0,8-10 0,7-2 0,6-2 65,4 2 0,9-5 1,-2 3-1,4-1 109,1-1 0,1 6 1,0-4-1,-2 1-133,-4-1 1,1 4 0,-5-4 0,-1 4 63,1 2 0,-3 2-59,-6 4 0,-9 4 0,-3 9 23,-5 0 0,-11 0 0,-3-2 0,-5-2 9,-2-2 0,-2-1 0,0 7-4,2 0 1,-4-6 0,10-3 0,-2 1 17,3-1 1,1-3 0,7 5 29,-2 3 1,-1 2 0,7 2-52,0 0 0,7 0 1,1 0-27,3 0 1,-1 0-1,5 0 1,-5 0-19,-1 0 1,3 0-1,-5 0 0,-3 0 1,-2 0-1,-4 0 54,-4 0 1,-5-3-1,-8-1 1,0-2-27,0 2 0,0-7 1,0 0-1,-2-1-28,-4-1 1,2 2-1,-7-3 1,1 1-124,-1-2 0,-1-2 0,-5-2 0,2 0-264,2 0 0,3-6 0,-3-2 418,7-3 0,-4-2 0,-1-6 0</inkml:trace>
  <inkml:trace contextRef="#ctx0" brushRef="#br0" timeOffset="934">1707 76 7753,'2'-10'426,"5"4"0,7 3-375,10 3 1,3-6 0,7 0 0,-5-1 724,-1-1-686,5 6 0,-5-6 0,5 5 1,-3-1-78,-3-2 0,-1 0 0,-7 6 0,0 0-304,0 0 1,0 0-466,0 0 1,-9 2 170,-4 4 0,-10-2 0,-4 7 585,-3-3 0,-1 7 0,-7-5 0</inkml:trace>
  <inkml:trace contextRef="#ctx0" brushRef="#br0" timeOffset="1196">1593 570 7873,'19'0'0,"0"0"204,0 0 1,2 0 0,3 0-1,3 0-72,3 0 0,7 0 0,8-3 111,-3-3-175,-2 4 1,-4-9-1,-3 7 1,-3-2 8,-3 2 1,-1-5 0,-5 3-193,4 2 1,-4-5-1090,4 3 1204,-12 0 0,-5 6 0,-8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1:00.93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20 153 7687,'-11'19'-207,"5"-1"1,4 1 146,2 0 1,0 0 0,0 0-1,0 0-76,0 0 1,6 0 0,0 0-1,-2 0 403,-1 0 0,-3 0 0,0 0 0,0 0-199,0 0 0,0-6 0,0-1-267,0 3 0,0 2-379,0 2 0,0-6 578,0-1 0,8-16 0,2 2 0</inkml:trace>
  <inkml:trace contextRef="#ctx0" brushRef="#br0" timeOffset="563">645 77 7661,'19'-9'24,"0"-1"0,0-3 8,0 0 0,0 9 0,0-2 0,0 2-131,0-3 1,0 5 0,0-4 174,0 4 1,0 2-102,0 0 1,-6 0 0,-3 2 18,-1 4 1,-3-2 0,-6 9 8,0 2 0,-6 8 0,-5 2 0,-4 1 26,-6 1 0,-4-4 1,2 7-1,-3-1 84,3 1 0,2-1 0,2 3 0,2-5 27,5 1 1,-3-14-1,9 5 1,1-2 5,3 0 1,2-4-71,0-1 1,2-5 0,5 3 0,8-1 63,8-5 1,0 0 0,8 0 0,5 3 43,6-3 0,7-2 1,6-2-1,0 0-24,1 0 0,-9 0 1,8 0-1,-5-2-122,-1-5 0,-14 5 0,1-4 0,-6 2 48,-7-2 0,-2 3 1,-4-5-1055,-4 0 473,-5 5 1,-8-7-101,0 4 0,-8-3 0,-5-3 595,-4 5 0,-2-12 0,0-2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0:59.10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285 152 7361,'19'-19'-445,"0"0"1,-7 9 562,1 3 268,-9 5-260,4 2 0,-16 2 1,-7 5-83,-8 5 1,2 5 0,-6 4 0,1 2-1,1 3 0,-7 1 1,7-4-1,0 5 1,-3 1 0,7-3 1,-2 3-1,6-2-30,5-3 1,5 3-1,-3-2-142,1-2 1,3-8 0,8-4 84,5-3 0,5-1 1,11-7-1,5 0 52,1 0 0,3-3 0,6-3 0,0-4 99,0-1 0,-3-4 1,-1 7-1,-2-1-33,2 1 0,-5-5 0,1 7 0,-3 0-55,-4-3 1,-2 5 0,-2-7-118,0 3 0,0-5 0,0 7-22,0 2 0,-6 2 0,-3 0-108,-1-5 0,-1 5-282,-2-4 353,-4 4 0,7 0 0,-11-3 155,-5-1 0,-3-9 0,-9 5 0</inkml:trace>
  <inkml:trace contextRef="#ctx0" brushRef="#br0" timeOffset="379">379 0 7030,'7'13'37,"-1"0"1,0-7 0,-6 7 0,0 1 82,0 3 0,0 2 0,0 2 0,0 5 24,0 5 1,0-1 0,0 1 0,0 5-70,0 6 0,0 0 0,0 7 1,0-1-9,0 1 1,0-5 0,0 5-1,0-3-31,0-4 1,0-2-1,0-4 1,0-4-47,0-7 0,0-4 1,0-2-276,0 0 0,0-6-987,0-1 1272,0-8 0,-8-12 0,-3-13 0</inkml:trace>
  <inkml:trace contextRef="#ctx0" brushRef="#br0" timeOffset="1070">1100 190 7426,'-13'-6'-312,"1"-1"1,6-1 228,-7 2 1,7 4 0,-7-5 58,-2 5 1,5 2 0,-3 0 111,-2 0 0,-2 7 1,-2 1-1,0 2 42,0 5 0,1 2 0,1 2 0,2 0-44,2 0 0,1 0 1,-7 0-1,0 0-82,0 0 0,8 0 0,3 0-46,-1 0 1,7 0 0,-2 0-1,8 0 1,0-9 0,9-1 0,2-3 36,2 0 1,2 1-1,2-7 1,2 0 6,2 0 1,3 0 0,-5 0-1,2-3-77,-2-3 0,0-2 0,1-7 0,-1 2-105,-6-1 1,2-3 0,-9-2 170,1 0 1,3 0-1,-7 0 53,-3 0 1,-2 6 0,0 1 77,4-3 0,3-2 0,6-2-24,-3 0 1,-5 6 194,5 1-50,-7 8 1,3-3-106,-8 14 0,0-3 0,0 8 0,0 3-2,0 2 0,0 4 0,0 2 1,0 5 31,0 1 0,0-4 0,0 7 0,0 0-106,0-3 0,0 7 0,0-6 0,0 1-62,0 1 0,0-3 0,0 3 0,0-5-132,0 1 1,0-7-713,0 4 229,8-4 0,-6-8-605,5-1 1220,-14-7 0,-3 3 0,-9-8 0</inkml:trace>
  <inkml:trace contextRef="#ctx0" brushRef="#br0" timeOffset="1470">57 1195 7686,'19'0'-20,"2"-2"1,2-2-1,5-4 1,3-1-26,9 1 0,9-1 0,14 5 1,4-2 78,1 2 0,10-5 191,-9 3 1,9-7 0,-10 7-1,1 2-22,1 2 0,-9-1 1,2-1-1,-6-2-212,-6 2 0,1 2 0,-7-1 0,-5-1-188,-7-2 0,-5 0 1,-9 6-62,0 0-135,-9 0 1,-1 2-1,-11 2-604,-5 2 997,-12 1 0,-19 1 0,-10 3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1:06.49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1 114 8210,'10'-2'-31,"-3"-4"0,3-5 0,3-6 0,2 2-143,-3 3 0,5 5 1,-4-3-1,4 1-313,2 5 1,2 2-1,2 2 504,2 0 1,2-2 0,-1-2 0,3-2 129,1 1 0,3 3 1,-7 2-1,-1 2-57,2 5 1,-5-3-1,3 8 1,-4 3-165,-2 2 0,0 2 0,2 0 0,2-2-302,2-4 1,3 3 375,-3-3 0,-4 4 0,7 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1:06.70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39 57 8099,'-17'-2'52,"4"-4"1,5 1-2,8-7 0,2 7 0,4-1 0,9 4-381,8 2 0,9 6 0,14 1 0,9-3-99,6-2 1,11-2 428,-3 0 0,5-17 0,2-4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1:17.636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19 7644,'12'0'13,"1"-2"0,2-2 97,1-3 0,-3 1 0,0 6 22,1 0 0,3 0 1,4 0-1,3 0 1,1 0-36,-2 0 1,4 0-1,-1 0 1,-1 0-244,2 0 1,-3 0 0,5 0 0,-2 0-50,-3 0 0,-3 0-73,-2 0 1,-9 8 267,-3 5 0,-14-4 0,-3-1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1:17.885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0 7644,'9'19'45,"-5"-8"1,9-3 0,1-1 318,3-1 0,2 2 1,0-3 223,0 1-444,8 9 0,1-13 1,6 4-1,-5-4-21,-2-2 1,5 0-1,-5 2 1,1 3-53,-1 1 1,1 0-1,-5-6-310,2 0 0,0 0-1798,-6 0 2037,0 0 0,-8-8 0,-3-3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1:16.34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359 1 7130,'-19'8'-35,"0"-4"1,0 9 0,0 2 129,0 1 1,0 3-1,0 0 1,0 2 45,0 5 0,-2-3 0,-2 6 0,-2 1-84,2-1 0,1 3 1,6 6-1,1 0 52,2 0 0,7-7 0,-5-1 0,3-1-98,4 1 0,4-7 0,6 2 0,5-3-20,-1-4 0,9 1 0,-2-2 0,8-4 49,5-7 1,-1 3-1,5-3 1,-2-2 13,1-2 0,-3-4 0,1-2 1,1-4 25,-3-3 1,-1 1 0,-9-5 0,-2 2-15,-5-2 0,3-1 1,-9-3-1,-1 0-52,-3 0 1,-2 0 0,0 0 0,-2 2-51,-5 4 0,3-2 1,-9 7-1,-3 0-95,-8-1 1,3-4-1,-4 7 1,2 2-127,-2 2 0,1-4 0,-5-1 0,2 3-293,3 2 1,3 2 181,2 0 1,2-2 367,5-5 0,-5 5 0,6-6 0</inkml:trace>
  <inkml:trace contextRef="#ctx0" brushRef="#br0" timeOffset="613">643 76 7091,'19'0'235,"0"0"1,0 0-103,0 0 1,2 0-1,3 0 1,1 0-33,-2 0 1,0 0 0,0 0 0,3 0-22,-3 0 1,-2 7 0,-2-1-147,0-2 0,-6 5 0,-3-1-10,-1 3 1,-9-5-1,-9 5 1,-1-1 54,-5 1 1,-2 1 0,-2 5 0,0-2-6,0-2 0,-6-1 0,-1 7 149,3 0 1,2-2-1,4-2 35,5-3-105,-5 1 1,17 4 9,0-5 1,8 3 0,13-8-1,3-1 18,1 2 1,2-3 0,-4 5 0,5 1 19,1-1 0,-6-4 0,3 5 0,-5 0 11,-2-1 0,-2-4 0,-3 7-7,-1 2 0,-9-5 0,3 3-55,-5 2 1,-11 2-1,-3 2-41,-5 0 1,-2-3 0,0-1 0,0-2-161,0 2 0,-6-5 0,-1 1 1,1-3-59,-2-4 1,6 5 0,-5-3-1,3-2-176,-2-2 1,4-2 384,-5 0 0,-3 0 0,-1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1:14.54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323 0 7820,'-8'19'-480,"-3"0"323,1 0 1,-5 0-1,7 0 1,-3 0 239,-4 0 1,5 0 0,-1 0 0,1 0 80,-1 0 1,5 0 0,-7 0 0,1 0-141,1 0 1,-6 0 0,7 0 0,-3 0 59,0 0 0,7 0 0,-5 0 23,3 0 1,-5 0-102,7 0 1,0 0 18,6 0 1,8-9 0,5-4 27,4-3 0,2-3 1,2 0-1,2 0 13,2 0 0,9 0 1,-2 0-1,3-3 21,3-3 0,0 4 1,0-6-1,-2 1-68,-4 1 1,3-2 0,-5 3-1,2-1-69,-1 2 1,-8 2-1,5 2 1,-3-2-118,0-5 0,1 5 0,-7-4-26,0 4-314,-9 2-232,-2 0-91,-8 0 830,0 0 0,-16-9 0,-5-1 0</inkml:trace>
  <inkml:trace contextRef="#ctx0" brushRef="#br0" timeOffset="317">475 76 7795,'0'-10'321,"0"1"1,0 11 0,0 5-224,0 5 0,0 5 0,0 4 0,0 5-68,0 5 0,0 5 1,0 2-1,0 0-12,0 0 1,0-2 0,0-3-1,0-1-150,0 2 1,-2-7-1,-2-2 1,-3-3-143,3-3 0,2-1 0,2 1-183,0 0 1,-6-6-458,-1 0 914,1-9 0,15-13 0,1-12 0</inkml:trace>
  <inkml:trace contextRef="#ctx0" brushRef="#br0" timeOffset="747">949 95 7502,'11'2'-218,"-7"3"0,-6 3 396,-4 3 1,-7 1-1,4 7 1,-1 0 22,-5 0 1,5 6 0,-1 1 0,1-1-65,-1 2 1,7-3-1,-3 5 1,5-2-118,2-3 1,0 3 0,0-2 0,0-1-75,0-3 0,2-5 0,5-1-10,5-2 0,5-7 1,2 5-1,2-3 26,5-4 1,-5-2 0,6-4 0,-2-2 40,1-2 0,5-9 0,-5 2 1,-1-3 51,2-3 1,-6 0 0,5 0 0,-5 0 30,-2 0 1,-2 0 0,-3-2-1,-3-2 35,-3-3 0,5-1 1,-7 4-1,-2-3-105,-1 3 1,-3 2 0,0 2 0,0 0 97,0 0 1,-9 0-248,-4 0 1,-6 7 0,-4 1 0,-4 3 0,-3 3-195,-3 3 0,-3 2 0,-2 2 0,-2 3-44,-4 1 0,4 7 0,-5-5 0,7 1 371,7-1 0,-5-2 0,6 3 0,-7 1 0</inkml:trace>
  <inkml:trace contextRef="#ctx0" brushRef="#br0" timeOffset="1230">1 816 7789,'2'11'102,"4"-5"100,7-4 1,6-2 0,6 0-1,9 0 130,8 0 0,2 2 0,11 2 0,6 3-38,5-3 0,3-2 0,7-2 0,-2 0-120,-5 0 0,3 0 1,-7 0-1,1 0-65,-1 0 0,0 0 0,-4 0 0,5 0-228,1 0 1,-8 0-1,0-2 1,-6-2-213,-1-3 1,-5-1 0,-5 4 0,-8-3-982,-9 3 0,-4-4-57,-2 1 1369,-8-7 0,-11 3 0,-11-8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1:41.40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47 0 7589,'-13'2'52,"0"4"1,7-3 278,-7 3 0,11-4 158,2-2-334,0 0 1,17 2 0,-2 2-1,6 3 124,4-3 1,9 0 0,-2 0 0,3 5-129,3 1 1,2-3 0,2 3 0,5 1-197,1-1 0,-3-6 0,3 3 0,-2-5-258,-3-2 0,-6 0 0,-3 0 1,-4-2-218,-3-5 0,-4 3 0,-8-6 0,-4-1-151,-3 1 1,-2 3 670,-6-5 0,-8 7 0,-3-3 0</inkml:trace>
  <inkml:trace contextRef="#ctx0" brushRef="#br0" timeOffset="259">141 322 7589,'0'30'1232,"3"-5"-723,3-4 1,4-2-1,9-2 1,2-2-233,5-2 1,-3 6 0,11 6-1,4-2 9,4-2 0,10-2 0,-3 0 0,1-2-216,1-4 0,0 1 0,3-5 0,-1-1-180,-2 1 0,-9-3 1,2-6-1,-6 0-950,-6 0 0,-5 0-1411,-8 0 2471,-8 0 0,-3-17 0,-8-4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8:07:05.92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1 266 7433,'12'-10'1445,"1"4"-1209,2 3 0,2 3 1,2 0 180,0 0-294,0 9 1,0-7-1,0 6-52,-1 1 0,1-7 1,0 4-116,0-4 0,0-2 1,0 0-385,0 0 1,0 0-1001,0 0 659,0 0 1,-6-6 768,-1 0 0,-7-9 0,3 4 0</inkml:trace>
  <inkml:trace contextRef="#ctx0" brushRef="#br0" timeOffset="653">608 58 8486,'0'19'41,"0"0"0,0 0 1,0 0 54,0 0 0,0 2 1,0 2-1,0 4 14,0 3 0,0-7 0,0 4 1,0-1-43,0-1 1,0 7-1,0-7 1,0-2-66,0-2 0,0-8 1,0-1-34,0 3 0,2-6 100,4-3 97,-4-4 0,7-10 1,-9-5-92,0-4 1,2-8-1,2-1 1,2 3-3,-1 2 0,-3-4 0,-2-2-73,0-3 27,0 7 1,0-11-1,0 9 1,-2 0-55,-5-3 0,5 7 0,-6-4 0,1 4-1,1 2 1,0 0-28,6 0 1,-2 6-441,-5 1-779,5 7 687,-6-3 0,8 10 1,0 4 585,0 7 0,0-5 0,0 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1:40.36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 7619,'0'19'240,"0"-6"1,0-1 0,0 3 0,0 2-12,0 2 0,0 2 0,0 2 0,0 2 7,0-1 1,0-1 0,0 0 0,2 2 58,5-2 1,-5-2-138,4-2-112,4 0 1,-1 0 0,6-2 0,-5-2 0,-1-2-413,-5 1 1,4 3 0,-1 2-625,-3 0 0,4-6 31,-1-1 0,1-9 959,-2-3 0,-4-9 0,7-10 0</inkml:trace>
  <inkml:trace contextRef="#ctx0" brushRef="#br0" timeOffset="379">550 58 7430,'-19'0'0,"0"2"-14,0 4 1,0 7 0,0 10 0,0 5 184,0 1 0,0-4 0,0 5 0,0-1 54,0 1 0,7-5 0,1 5 0,3-1-102,4 1 0,4-7 0,6 0-112,7-8 1,-1 2-1,5-7 1,4 1-1,2-5 28,5-4 0,-1-2 0,7-2 0,-2-4 0,1-7 0,3 0 1,2-3-1,-2-6 38,-5 1 1,3-2-1,-9 0 1,-1-4 77,-3-3 1,-2 7 0,0-4 0,0 1 35,0 1 0,-9 0 1,-4 6-1,-3 0-171,-3 0 0,0 0 1,0 0-1,-3 2-122,-3 4 0,-4 5 0,-12 8 0,-3 0-246,-6 0 1,-7 2 0,-4 4 0,-3 5-152,3-1 0,-4 7 0,1-4 1,3 4-280,2 2 1,2-7 777,0 1 0,9 0 0,2 6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1:39.34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285 57 7676,'-21'13'0,"-2"-2"66,-3-3 1,1 5 0,6-7 0,2 0 116,5 3 1,-3-5 0,6 7 0,1-1 46,0 1 1,1 1 0,7 7 15,0 0 1,2 0-1,5 0-129,5 0 0,7 0 0,4 0 0,5 0-150,1 0 1,3 0 0,4 0 0,-2 2 70,-3 4 0,1-4 0,6 7 0,-2-3-180,-5 0 0,-3 9 1,-10-2-1,1 1 39,0-1 1,-6 2 0,-2-9 0,-3 0 33,-4 3 1,-4-7 0,-6 4-1,-7-4 81,-4-2 1,-2-6-1,0-3 1,1 1 55,-1-1 1,0-5 0,0 1 0,0-4 46,0-2 0,0 0 0,0 0 0,0-2-15,0-4 0,6-5 1,1-8-1,-1-2 80,2-4 0,3 1 0,6-5 0,-2 2-130,-3 3 0,1-3 1,6 2-1,0 2-15,0 1 0,8 10 1,5-1-1,4 0-36,2 3 1,0-5 0,0 7 0,2-3-15,4-4 1,-4 5-1,5-3 1,-5-1 17,-2-3 1,6-2 0,0 0-1,-2 0 12,-2 0 1,-2 0-1,0 0-32,0 0 0,-6 2 0,-3 2 0,-1 3 2,-5-3 1,-2 4 0,-4-1-119,-4-3 1,2 4 0,-9-1 0,-2-1 63,-2 3 0,-2-5 1,0 6-1,0 1 53,0 0 0,0-5 1,-2 7-1,-2 1-53,-2 3 0,0-4 0,4 0 0,-3 1-185,-1 3 0,0 2 0,6 0-1046,0 0 414,8-8 0,5-1 886,12-3 0,5 3 0,8 1 0,0-3 0</inkml:trace>
  <inkml:trace contextRef="#ctx0" brushRef="#br0" timeOffset="308">797 1 7697,'19'0'276,"-6"0"1,-1 0-171,3 0 1,-7 2 0,1 2 0,-3 4 168,1 3 0,1 1 0,-4 7 0,3 0 29,-3 0 0,-2 7-283,-2-1 16,0 17 0,2-10 0,2 12 1,2-4-1,-1 0 24,-3 4 1,4-4-1,0 5 1,-1-7-230,-3-7 1,-2 3 0,0-7 0,0 1-462,0-1 1,0-2 0,0-6-244,0 0 1,-7-6 871,1 0 0,-9-9 0,5 4 0</inkml:trace>
  <inkml:trace contextRef="#ctx0" brushRef="#br0" timeOffset="712">0 968 7640,'19'0'89,"0"0"0,0 0 1,2 0-1,5 2 269,5 4 0,5-2 0,2 7 0,2-3 88,4-3 0,5 3 1,8-2-1,0 1-110,0 1 0,2-6 1,2 5-1,4-3-158,2 2 1,1-2-1,1 7 1,-5-3-187,-5-3 0,-11-1 0,-4 0 0,-4 2-318,-2-2 0,-8-1 0,-5-3-2196,-4 0 1585,-10 0 0,-5 0 937,-12 0 0,-13 0 0,-11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2:25.08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39 39 6452,'-13'0'200,"1"0"-159,7 0-11,-3 0 0,10 0 1,4 0 79,7 0 1,4-7 0,2 1 0,0 2-68,0 2 1,2-5 0,4 1-1,5 2-4,-1 2 0,7 2 0,-4 0 0,3 0-8,3 0 0,0 0 1,-2 0-1,-2 0-23,-3 0 0,-7 0 1,1 0-1,-4 0-3,-2 0 0,0 0 0,-2 2 17,-5 4 1,-1-4-1,-7 7-50,3-1 1,-1-4 0,-6 9 32,0 2 0,-2-1 0,-2 1 0,-5-4-3,-1-3 1,3 7 0,-5-5 0,-3 3 21,-2 0 0,0-7 0,2 7-1,3 1 1,-1-3 0,-6 0 0,0-3 0,7 7-101,-1-3 1,9-1 55,-3 2 0,12-7 0,3 4 1,3-1 12,3-5 0,3 0 0,4 0 0,4 5-6,7 1 0,-2-5 1,-1 3-4,-2 1 1,5-5-1,-4 6 1,-1 1-1,0-3 18,-4 1 0,-1 3 1,-6-3-1,-1-1 32,-2 1 0,-9 5 0,4-3 58,1-1 0,-7 7-31,4-4 1,-6 2-1,-6-1 1,-7-3-14,-4-3 0,-1 5 0,-1-5 0,0 1-26,0-1 1,-7 5 0,-1-7 0,0 1-37,-1 1 0,-3-6 0,3 4 0,1-3-34,-1-3 0,3 0 1,6 0-1,0 0-41,0 0 0,0 0 0,0 0-1397,0 0 1487,9 0 0,-7-9 0,6-1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2:23.43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891 76 7902,'-10'-12'-363,"2"1"-329,-1 3 749,7 1 0,-9 1 57,5 0 1,4-3 94,-4 3-201,-5 4 0,7-6 0,-9 8 12,-1 0 1,-3 6 0,-2 2-1,0 3 32,0 4 0,0-5 1,0 3-1,0 2 28,0 1 1,0 3-1,0 0 1,0-2-30,0-4 0,2 4 0,2-5 0,5 7-33,1 7 0,3-5 0,6 4 1,0-4-44,0-2 0,0 0 0,0 0 1,0 0-1,0 0 0,2 0 0,2 0 1,5 0 32,1 0 1,3 0 0,6 0 0,2-2 2,4-5 0,-1 5 1,5-4-11,-1 4 1,3 8-1,-3 0 1,1-2-1,5-2 0,2-2 0,-1 7 0,-1-1 0,-4-2-7,-3-2 1,5-2 0,-7 0 0,-2 0-9,-2 0 1,-4 0-1,-2 0-25,-3 0 0,-7 0 0,1 0 39,-4 0 0,-2 0 1,-2 0-1,-4-2 19,-7-5 1,2 3 0,-1-7-1,-3 1-12,-2-1 0,-4 5 0,-2-7 1,-4-2-11,-3-1 1,1 3-1,-5 0 1,2-2-2,-2-1 0,5-3 1,-1 0-1,1 0 0,-1 0 1,7 0 0,-2 0 0,4-3 3,2-3 1,0 2 0,2-9-2,4-1 0,-1-3 1,7-2-1,1 2 1,0 2 1,-1 2 1,1 1 0,6-7 0,0 0-2,0 0 0,2 0 0,5 0 0,5-2 0,5-4 0,4 4 0,2-5 0,3 3-81,-3-2 1,4 4 0,1-5 0,1 3 91,5-2 1,-5 4 0,1-4 0,-1 3 26,1 4 1,-5-1 0,5 0-26,-3 0 0,-2 0 0,-6 0 0,0 0 0,0 0-7,0 0 0,0 0 0,0 0 14,0 0 1,-8 6 0,-3 3 31,0 1 1,-5-5 19,3 1 1,-4-4-57,-2-2 0,-2 2 1,-2 2-1,-5 5 5,-1 1 0,-3-3 0,-6 3-19,0-1 1,0 6 0,0-5 0,0 3-87,0 0 1,0-1-1,0 5-51,0-4 0,0 2 0,0-7 21,0 3 0,7 1-300,-1 7 0,7 0-419,-7 0 833,1 9 0,1 1 0,3 9 0</inkml:trace>
  <inkml:trace contextRef="#ctx0" brushRef="#br0" timeOffset="732">57 1271 7656,'-8'11'-658,"-3"-3"969,-8-8-54,8 0-62,3 0 1,10 0-90,4 0 0,5 0 1,8 0-1,0 0-63,0 0 0,6 0 0,3 0 0,1 0-40,5 0 1,2 0-1,2 0 1,2 2 36,4 5 1,-2-5 0,9 4 0,1-4-10,3-2 1,8 0 0,1 0 0,-3 0-33,-2 0 1,2 0 0,0-2 0,-4-2 15,-2-2 0,4-1 1,-11 7-1,1 0-35,-5 0 1,2 0-1,-2 0 1,-1 0 15,-3 0 1,-2 0-1,-3 0-17,-3 0 1,2 0-1,-9 0 1,-2 0-1,-2 0-94,-2 0 0,-6 0 0,-1 0-193,3 0 1,-4 0-260,1 0 0,-5 0 138,5 0 429,-7 0 0,3 9 0,-8 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2:26.03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55 6997,'0'-11'-239,"0"3"1,2 8 337,5 0 1,-3 0-26,8 0 0,-7 2 1,3 2-25,1 3 0,-5 7 0,8-1 0,3 4 0,2 4 12,2 4 1,0-2 0,0 7 0,0-3-8,0-3 0,0 3 1,0-2-1,2 0-43,4 3 1,-4-5 0,7 7 0,-3-3-21,0-4 0,7-2 0,-5-2 1,1 0-52,-1 0 0,0-2 0,-3-2 1,1-5 25,-2-1 0,-2-1 1,-2-4-1,0 3-138,0-3 1,-6-2 10,-1-2 0,1 6-406,6 1 566,-9-1 0,-1-6 0,-18 0 0,-1 0 0</inkml:trace>
  <inkml:trace contextRef="#ctx0" brushRef="#br0" timeOffset="410">569 55 7704,'0'-19'-1449,"0"0"1479,0 8 0,0 5 1,0 12 29,0 7 1,-6 4 0,-3 2-1,-1 2 53,-5 4 1,-2-4 0,-2 7 0,0-1 58,0 5 1,-2 4 0,-2-1 0,-4-1-74,-3-2 1,7-1 0,-4 5-1,1-2-25,1-2 0,0-9 1,6 4-1,0-2-163,0 1 0,2-1 1,2-6-1,3 0-356,-3 0 1,6-6 0,1-1 444,0 3 0,-3 2 0,-8 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2:30.206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17 228 7878,'9'-10'34,"-5"-1"0,9 7 1,1-5-192,3-1 1,9 4 0,-1-5-58,-2 3 0,4-1 1,-1 5 225,-3-2 1,-2-1 332,-2 7 0,-2 2-259,-5 5 1,3-3-1,-9 9 8,-1 1 1,-3 3-1,-2 2-79,0 0 1,0 0 0,0 0-18,0 0 0,0 0 0,-2 0 0,-3 0-13,-1 0 1,-6 0-1,3 2 1,-1 2 47,-5 2 0,-2 1 0,-2-5 0,0 2 21,0 2 0,0 1 0,0-7 0,0 0-32,0 0 1,2-1 0,3 1 0,1 0-14,-2 0 1,5 0-1,-1 0-44,3 0-124,-7 0 182,13-8 0,-5-3 0,14-8 21,5 0 1,1 0 0,4 0 0,4 0 11,0 0 0,0 0 0,-2 0 0,2 0-32,5 0 1,-12 0 0,5 0-1,-2-2-27,0-4 1,2 4 0,-2-7-63,-5 1 1,5 6-54,-4-5 27,4-3 1,-5 8-1,1-5-209,2 5 1,-7 0-1,1-2-863,-1-2 1163,-6-1 0,15 7 0,-6 0 0</inkml:trace>
  <inkml:trace contextRef="#ctx0" brushRef="#br0" timeOffset="583">871 76 7906,'0'-18'220,"0"-1"-68,0 0 0,2 8 0,4 5-284,7 4 0,4 2 1,2 0-73,0 0 0,0 0 0,0 0 0,2 0 328,4 0 1,-2 0 0,7 0-1,-1 0-98,1 0 0,-5 0 1,4 0-1,-1 0 26,-5 0 1,4 0 0,-1 0 0,-3 0-22,-2 0 0,-2 6 0,0 2 0,0 1-113,0-1 0,-6 1 1,-3-3 32,-2 7 0,-1-3 1,-7 3 49,0 2 0,0-5 0,-2 3 65,-5 1 1,3 3-1,-6 2 1,-1-2-41,1-4 0,-1 4 0,-4-5 0,3 5 15,-3 2 1,4 0-1,-1 0 1,-1 0 13,2 0 1,-5 0 0,5 0 0,-2 0-36,1 0 1,-1 6 0,-4 0 0,3-1 17,1-3 1,2 0-1,-3 2-69,1 2 0,2 1 0,-1-7-227,5-1 1,-1 1-71,2 0 1,-7 0-238,7 0 1,-1-6 564,7 0 0,-8-1 0,-3 7 0</inkml:trace>
  <inkml:trace contextRef="#ctx0" brushRef="#br0" timeOffset="1101">55 1309 6571,'19'0'-95,"0"0"1,0 0 0,0 0 343,0 0 0,0 0 1,0-2-1,0-2 132,0-2 0,2-1-272,4 7 1,-1-2 0,7-2 0,3-2 10,2 1 0,2 3 1,2 0-1,2-2-70,2-2 1,7-1 0,-5 7 0,0 0-25,1 0 1,-3-6 0,-6 0 0,0 2-38,0 1 0,-7 3 0,-1 0 1,-1 0-12,1 0 0,-5 0 0,5 0 0,-3-2-122,-4-4 0,-2 4 1,-2-4-634,0 3 297,0 3 0,-8 3 167,-5 3 0,-8-2 0,-9 7 313,-8-3 0,-12 7 0,1-5 0</inkml:trace>
  <inkml:trace contextRef="#ctx0" brushRef="#br0" timeOffset="1884">605 1575 7694,'-19'0'-498,"0"0"0,0 0 0,0 0 623,0 0 0,7 6 0,-1 3 53,-2 1 1,1-4-1,-1 5 49,2-3 1,7 5 0,-5-5-153,3 3 1,2-5 0,6 7-39,0 2 0,0-5 0,0 3-1,0 2 1,8-1-1,5 1 1,4-4-40,2-3 0,6 7 1,2-5-1,3 3 3,3 0 1,-3-1-1,2 7 1,1 0-12,3 0 1,-6 0 0,-3 0 0,-2 0-5,1 0 1,-3 0-1,-8 0 1,-3 0-5,3 0 1,-7 6 0,-1 1 0,-5-3-3,-2-2 1,-2-2 0,-5 0 24,-5 0 0,-5-7 0,-2-1 0,0-3 48,0-3 1,0-3 0,0-2-1,0 0 14,0 0 1,0 0 0,0 0 0,0 0-10,0 0 1,0-2-1,0-5 1,0-3-50,0-1 0,0-6 0,3 5 0,1-5-16,2-2 1,3 0-1,-5 0-96,2 0 0,9-8 0,-2-3 67,4 1 1,2 1 0,0 9 0,2 0-23,4 0 1,11 0 0,8 0 0,0 0 20,3 0 1,1 0 0,11-2 0,3-2 44,1-2 0,2 0 0,-4 6 0,3 0 97,-3 0 0,-2 0 0,-2-2-64,0-5 0,-3 7 1,-1-2-1,-4 7 1,-3-1 5,-4-2 0,-2-2 15,-2 0 0,-8 0-58,-5 0 1,-12 6-1,-7 3 1,-4 1 8,-2 5 0,-8-4 0,-5 1 0,-3 3-33,-3 2 1,0 2 0,0 0 0,0 0-139,0 0 1,2 0 0,2 0 0,5 0-18,1 0 1,3 0-1,6 0 1,0 0-285,0 0 1,2 2 459,5 5 0,-5-5 0,6 6 0</inkml:trace>
  <inkml:trace contextRef="#ctx0" brushRef="#br0" timeOffset="2284">1952 1063 7824,'6'-19'262,"1"0"0,7 8 1,-1 3-1,6 2-213,6-1 0,-2 1 0,7 4 0,-1-2-406,1-3 1,-7 1 0,2 6 380,-4 0 0,-2 0 0,0 0 0,0 0-133,0 0 1,-6 0 0,0 0-191,1 0 0,3 0-655,2 0 954,-8 0 0,6 0 0,-7 0 0</inkml:trace>
  <inkml:trace contextRef="#ctx0" brushRef="#br0" timeOffset="2734">1781 1480 7661,'19'0'-24,"0"0"0,0 0 0,0-2 1,2-2 133,4-3 1,-1-1 0,7 4 0,1-5 390,-3-1-389,7 6 0,-6-7 0,6 7 0,-3-3-16,-1 3 1,-9-4 0,4 1-1,-1 3-103,-1 2 1,0 0-1,-6-2-548,0-2 1,0-1-549,0 7 1103,-8 0 0,-3 0 0,-8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4T12:43:32.338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8,'51'0,"-5"0,-31 0,2 0,9 0,-9 0,6 0,-1 0,-4 0,8-3,-7 2,5-3,-1 4,1 0,-1 4,0-3,8 2,-3-3,7 0,-4 0,4 0,0 0,8 0,0 0,1 0,-5 0,-5 0,-6 0,-5 0,-4 0,1 4,-1-3,5-1,-4-5,2 1,-2 0,4 8,-1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4T12:43:34.468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32,'53'-17,"-5"3,-21 17,1-2,3 3,-3-4,-2 0,-2 0,3 0,-3 0,3-4,-4 3,1-2,-4 3,2 0,-2 0,0 0,3 0,-4 0,1 3,6-2,-1 3,2-4,-7 0,2 0,-6 0,8 0,3 0,4 0,-2 0,-3 0,-3 0,-7 0,7 0,-3 0,0 3,6-2,-2 2,11 1,0-3,4 2,-3-3,-2 0,-9 0,1 0,-3 0,-2 0,15-3,-10 2,9-3,-8 4,3 0,2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4T12:43:36.617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0,'65'0,"12"4,-13-4,12 7,1-2,-14-1,-8-1,-6-3,-6 0,8 0,0 0,3 0,1-3,0 2,-1-2,-13 3,-7 0,13 3,-11-2,18 2,-27 1,-5-3,-6 2,4 1,3 4,0 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4T12:43:38.718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0 180,'46'-22,"1"5,-23 13,14 0,2-8,7 4,-4-7,0 6,-8 2,0 0,0-1,0-1,4 1,0 1,-3 3,5-4,-1 1,14-1,1 0,1 4,-6 0,-7 4,-4 0,-4 0,0 0,-4 0,0 0,-7 0,6 4,-6-4,7 4,4-4,-3 0,3 0,-11 0,2 0,-9 0,5 0,-2 0,10 0,-1 0,6 0,-1 0,-2 7,3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8:07:10.48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1 494 8247,'19'-11'521,"0"5"0,0 4-445,0 2 1,6 0 0,2 0-1,1 0-386,-1 0 314,-2 0 0,1 0 0,-1 2 1,-2 2 39,-2 3 0,-2 5 0,-2-3 1,-4 1-26,-7 5 1,-4 2 0,-2 2 18,0 0 1,-8 0-1,-5 0 1,-4 0-43,-2 0 1,0 0 0,0 0 37,0 0 0,7-1 0,1 1-234,3 0 0,1-6 0,7 0 90,0 1 1,0-3 0,3 0 146,3-3 0,2 0 1,7-3-1,-2 1 76,1-2 1,3 5 0,2-3-1,0 0 46,0 3 1,-2-5 0,-2 8-21,-3 3 0,-5 0 0,3 0 0,-1-3 124,-5 3 0,-2-4 0,-4 1-185,-4 3 1,-5 0 0,-6 0 0,2-3-152,3 3 1,-1-7 0,-8 1 0,-2-3-12,-2 0 0,-3 1 1,5-7-1156,-2 0 540,-1 0 0,8-2-289,-1-5 1,8-5 987,5-14 0,-5 5 0,1-6 0</inkml:trace>
  <inkml:trace contextRef="#ctx0" brushRef="#br0" timeOffset="417">873 304 7992,'9'2'470,"-9"5"0,-2 3 0,-13 11 0,-4 5-242,-4 5 1,-3 5-1,5 2 1,-4 2-96,-7 4 0,5-4 0,2 5 0,4-3-65,2 2 0,0-4 0,2 4-151,4-4 0,5-10 0,8-3 1,2-2-1,4-1-212,7-7 0,0-1 1,3-9-1,5-3 175,1-2 0,1-2 0,0-2 0,4-4 66,3-7 0,-5-6 1,5-4-1,-3-5 141,-4-1 0,-2 6 1,-2-5-1,-2 3 181,-4 0 0,1-1 0,-7 5 1,-3-2-39,-2-2 1,-2 0 0,-2 6-158,-4 0 0,-5 6 1,-8 2-1,0 3-235,0 4 0,-2 2 0,-2 2 0,-4 2-325,-3 4 0,5-2 0,-5 7 0,1-1-1230,-1 1 1717,7-7 0,-4 13 0,8-6 0</inkml:trace>
  <inkml:trace contextRef="#ctx0" brushRef="#br0" timeOffset="814">1291 361 8607,'-3'19'469,"-3"0"0,-4 2 0,-9 4 0,0 5-312,0-1 1,-2 7 0,-3-4 0,-1 4 5,2 2 1,4-3 0,6-1-1,7-4-293,4-3 0,2 0 1,2-3-160,4 1 0,11-2 0,8-10 0,1-7 131,1-4 1,-4-4 0,7-4 0,-1-7 472,1-4 0,-1-8 1,5-2-1,-4-3 179,-3-4 1,-2 5 0,-4-1-1,3 1-133,1-1 1,0 1-1,-8-3 1,-2 5-258,-3-1 1,-7 7 0,3-4 0,-2 4-112,1 2 0,-3 0-580,-10 0 485,3 9 0,-16-5 1,3 9-1,-10 1-86,-3 3 0,4 4 0,-7 3 0,-2 3-744,-2 2 0,-2-3 0,3 5 0,1 3-1061,2 2 1993,9-6 0,-4 14 0,8-4 0</inkml:trace>
  <inkml:trace contextRef="#ctx0" brushRef="#br0" timeOffset="1433">1954 380 7448,'13'-17'0,"0"3"0,1 1 379,3-2 0,-4 7 186,0 1 0,-7 5 0,4 4 25,-1 5 0,-3 3-269,-6 9 0,0 0 1,0 0-1,0 0 124,0 0 1,-2 8 0,-2 3 0,-5 2-203,-1-1 1,-3 1 0,-6 6-1,0 0-73,0 0 0,0 0 0,-2-1 0,-2 1-368,-2 0 0,0 0 0,6-2 1,-3-4-424,-3-7 0,6 2 0,-2-3 0,6-5-260,1-5 0,3-3 0,-2 1-997,-1-5 1345,5-5 0,1-11 533,8-3 0,8-5 0,3-2 0</inkml:trace>
  <inkml:trace contextRef="#ctx0" brushRef="#br0" timeOffset="1872">2447 285 8217,'-18'32'878,"-1"0"0,0 3-360,0 7 0,-7 1 1,-1 7-1,0 3-283,-1 2 0,3-7 1,6-1-1,0-3-222,0 0 0,6 0 1,3-6-1,1-2-28,5-4 1,2 1 0,4-9 0,2-5-400,3-5 1,1-10-1,-2 3 1,7-5 139,4-2 0,2-2 1,2-5-1,2-5 199,2-5 0,7-4 1,-7-2-1,-2-5 101,-1-1 1,-3 4-1,0-7 1,-3 0 188,-3 3 0,2-1 0,-7 7 1,1-4 149,-1-3 0,-2 7 0,-6-2 0,0 4 92,0 2 0,0 6-369,0 0 0,-8 9 0,-5 0 0,-4 6-135,-2 4 1,-2 9 0,-2-2 0,-2 2-502,2-3 1,2 5 0,2-4 0,0 4-1163,0 2 1,0 0 1709,0-1 0,0 1 0,0 0 0</inkml:trace>
  <inkml:trace contextRef="#ctx0" brushRef="#br0" timeOffset="2355">2941 551 8264,'-9'-11'1342,"-1"5"-1205,-9 12 0,0 5 0,0 8 0,2 0-163,4 0 0,-2 0 1,7 0-1,0 2-84,-1 4 1,-3-4 0,5 6 0,1-1 40,-3-1 1,7 0 0,-4-6 0,4 0 14,2 0 1,0 0 50,0 0 1,8-8-1,5-5 1,4-4 195,2-2 0,2 0 0,2-2 0,2-4 145,-1-7 1,5-4 0,1-2 0,-1 0-71,-4 0 1,3 0 0,-3 0-1,-2 0-70,-2 0 1,5 0 0,-1 1 0,-4-1-14,-6 0 1,2 2 0,-7 2-58,1 2-93,-3 1 0,-8-7 0,0 0-78,0 0 0,-2 6 1,-4 3-1,-9 1-211,-8 5 1,2-4-1,-5 1 1,3 3-66,-2 2 0,4-4 0,-7-1 0,3 3-190,0 2 0,0 2 1,6 0-1,0 0-1676,0 0 2185,0 8 0,0 3 0,0 8 0</inkml:trace>
  <inkml:trace contextRef="#ctx0" brushRef="#br0" timeOffset="2614">3339 494 7771,'13'6'0,"1"1"352,7-3 1,-2 0 0,9 0 0,-1 5-11,5 1 0,-5-6 0,1 5 213,-1-1-423,-6-6 1,6 9 0,-6-7 0,3 2-278,1-1 0,-6-3 1,-6-2-1,1 2-1070,3 4 1,-4-4-552,-1 5 1766,-7-5 0,3-2 0,-8 0 0</inkml:trace>
  <inkml:trace contextRef="#ctx0" brushRef="#br0" timeOffset="2864">3396 968 7824,'19'0'0,"0"0"0,2 0 0,2 0 685,2 0 0,7 0 0,-5 0 0,1 0-312,-1 0 0,-2 0 0,-6 0 1,0 0-593,0 0 0,0 0 1,0 0 78,0 0 0,0-2-3566,0-4 3706,-8 4 0,5-15 0,-5 6 0</inkml:trace>
  <inkml:trace contextRef="#ctx0" brushRef="#br0" timeOffset="3314">4610 1 7786,'-19'19'882,"-2"2"1,-5 4-384,-5 7 0,-5 4 1,-2 4-1,-2 4-240,-4 6 0,4 3 0,-5 0 0,7-3-34,7 3 1,3-4-1,9-1 1,0-2-98,1-3 0,7-3 0,5-5 0,4-3-520,2-7 0,8-4 0,5-2 0,3-2 92,3-4 0,3-5 1,1-8-1,4 0 175,3 0 0,-5-2 0,4-4 0,1-9 54,-1-8 0,-3 2 1,3-7-1,1 3 472,-1 0 1,-8-7 0,0 5 0,-8-1-45,-5 1 0,5-5 0,-7 7 0,-1 2-203,-3 2 1,-2 2 0,-2 2-345,-5 4 1,-3 5-1,-11 8 1,-5 0-69,-5 0 0,-5 2 0,-4 2 0,-4 5-8,-7 1 266,5 3 0,-9 6 0,6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3:48.65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58 86 6975,'-4'-7'-106,"1"1"0,4 1 227,1-1 0,2-1 0,2 0 1,0 1 20,2 1 0,0 1-76,3-2 0,0 0 0,0 3 1,0-1 2,1 1 0,2 0 1,-2 1-1,1-1-46,0 1 0,-1 2 0,2 0 0,-2 0-64,-1 3 1,2-1 0,-3 3 0,0 1 60,-1 1 0,-2 1 0,1 0 0,0 0-78,0 3 0,-1-3 0,-1 4 0,-2-2 46,0 0 0,1 3 0,-2-1 0,-2 0 27,0 2 1,-3 0-1,-2 2 1,-1 0 22,-4 3 0,-1-3 0,-5 3 0,0-1 4,-1 1 1,-2 0 0,3-3 0,-1 1 23,1-3 1,2 0 0,1 1-1,0-1-6,3-1 0,0-4 0,1 2 0,1-3-60,2 0 1,-1 0-1,3 0 1,2 0-40,0-1 0,1-1 14,0-1 38,0 0 0,0 0 0,1 0 1,1-2 16,4-1 1,0-1 0,3-1-1,1 0 1,0 0 1,4 0-1,-2 0 1,1 0-60,0 0 0,-1-1 0,2-1 0,-1-1-74,1-2 1,1 3 0,0-3 0,1 1-84,0 0 0,0 2 1,1-2-1,2 2-130,-2-1 0,-1 1 1,0 1-1,0-1 315,-1-1 0,1-3 0,-1 2 0,1-4 0</inkml:trace>
  <inkml:trace contextRef="#ctx0" brushRef="#br0" timeOffset="566">722 63 7904,'-5'-3'0,"-1"1"0,4-3-27,0-1 1,1 1 53,1 0 0,6 2 1,2-1-1,1 1-95,3 1 1,-3 1 0,3 1 0,0 0 67,1 0 1,-4 0 0,2 0-1,1 0 6,1 0 1,-1 0-1,0 0 1,0 0-5,0 0 0,-1 0 0,1 0 0,-1 0 11,-2 0 0,3 0 0,-2 0 69,0 0 0,-2 0-48,0 0 1,-3 0 0,0 1-47,-2 1 1,0 0 0,-3 3 51,0 1 0,-1 1 0,-2 2 1,-2 1 12,-2 0 1,-2 4-1,0-1 1,-2 2 39,-1 0 0,1 1 0,-1-1 0,1 1-37,1 0 1,-1-1 0,0 1 0,-1-1 1,1 1 1,1 0 0,2-1-70,0 1 1,0-1-1,1-2 1,1 0-1,2-1-20,1 0 1,0-2-1,3 2 1,0 0-201,0-3 0,0 0 0,0-1 0,1-1-105,1 1 1,0 0-1,2 0 1,1 0 335,-1-1 0,-2-2 0,5-2 0,-3-3 0</inkml:trace>
  <inkml:trace contextRef="#ctx0" brushRef="#br0" timeOffset="1079">27 742 7864,'-8'0'-895,"1"0"629,-1 0 0,4 0 174,4 0 262,4 0 0,1-3 0,0 0-54,1 2 0,1 0 1,1 0-1,1-1-23,1 0 0,2-1 1,5 3-1,1-1-26,3-1 0,0 1 0,1-2 0,3 2-8,2 1 0,2-2 0,2-1 0,0 1-4,0 1 0,1-1 0,-1-1 1,-1 1-51,-1-2 0,1 2 1,-1-2-1,1 1-32,1 1 0,0-2 1,0 2-1,-2-1-115,0 0 1,-7 2 0,1-2 0,-3 2-63,-3 1 1,0 0 0,-3 0-1,-1 0-23,-2 0 0,0 0 0,-1 0 0,0 0 227,-1 0 0,-2 0 0,1 0 0</inkml:trace>
  <inkml:trace contextRef="#ctx0" brushRef="#br0" timeOffset="1834">378 921 7828,'-7'-3'0,"0"0"0,1 0-151,0-1 0,5 1 144,-2 0 1,3 2-1,3-1-74,2 1 1,3 1 0,2 0 80,3 0 1,2 0 0,0 0 0,1 0 0,0 0-20,-1 0 0,1 0 1,-1 0-1,0 1-9,-2 1 0,1 0 0,-3 2 63,1 0 1,-2 1-1,-1-2 88,-3 2 0,-2 0-85,-4 3 1,-1-3 0,-2 0 0,-2 0 97,-2 0 0,0 2 0,-1-3 0,0 1-105,0 0 0,0 0 0,1 3-78,-1 0 1,0 0 36,0 0 1,3-1 0,1-1-38,0-1 0,2-3 1,2 4-44,0 0 0,3 1 0,2 0 71,2 1 0,1-1 0,0 0 0,0-1 0,-1 2 26,1 1 1,3-2 0,-1 3 0,-1-1 91,0-2 1,-4 1 0,0 0 0,-2 0-31,-1 0 0,-1-1 1,-1 1-1,0 0 2,0 0 1,-4 0-1,-1-1 1,-2 1 35,-1 0 0,1-1 0,-1-1 0,0-1-24,0 1 1,-2 0 0,-1 0 0,1-1 13,-1-2 1,5 2-1,-2-2-593,1-1-1014,0-1 77,3-1 1433,4 0 0,4-7 0,4-2 0</inkml:trace>
  <inkml:trace contextRef="#ctx0" brushRef="#br0" timeOffset="2207">1213 734 6637,'8'-4'131,"0"1"1,-1-2 0,1 1-28,0 1 1,3 2 0,2-2 0,2 2-71,1-2 0,-1 2 0,1-1 0,-2 1-56,-1 1 0,2 0 0,-3 0 1,1 0-1,-1 0-88,0 0 0,1 0 0,-2 0-114,1 0 1,-1 0 0,1 0-10,-1 0 1,-1 2 232,-2 1 0,-4 3 0,0-2 0</inkml:trace>
  <inkml:trace contextRef="#ctx0" brushRef="#br0" timeOffset="2558">1143 882 7103,'-4'4'274,"3"0"1,2-2-1,7 1 1,4 0-341,3 0 1,1-2 0,2 2 0,0 0 43,-1 0 0,2-1 0,0-2 1,-3 0 30,-2 0 1,0 3-1,-4-1 1,1 0-125,0-1 1,-5-1 0,2 0 0,-1 0-378,0 0 1,0 1 491,1 2 0,0-3 0,0 3 0,0-6 0,-1-1 0</inkml:trace>
  <inkml:trace contextRef="#ctx0" brushRef="#br0" timeOffset="3371">2305 570 7659,'5'-3'-166,"0"-3"0,-2 0 1,1 0 225,0 1 1,-1 2-172,0-2 0,-3 4 0,-1-2 163,-6 2 1,-2 1-1,-4 0 1,-4 0-1,-3 0 98,-2 0 1,-4 1-1,0 2-27,0 2 1,0 2-1,-1 0 1,0 2-41,0 2 1,-1-3 0,4 3 0,1 0-48,1-1 1,3 3 0,1-1-1,1-1-68,2 0 0,2 2 0,3-2 1,2 1-25,3 2 0,2-2 0,3 1 1,0 0 65,0 0 0,3 0 0,3-1 1,3-1 5,1 0 1,4-1-1,0-4 1,2-2 31,3 0 1,0-2 0,-2-2 0,1 0 25,0 0 1,1-1 0,-1-1-1,-1-3-52,0 1 0,-3-3 0,0 2 1,-2-2-16,0-1 0,-1 0 0,-2 1 0,3-1-11,0 0 1,-2-2 0,2-2 0,0 1-31,1 0 1,-4-3-1,2 1 1,-3-1 25,0 1 1,-1-1 0,-1 3 0,-2 0-10,0-1 0,-1 2 0,-1 2 0,1 0 29,-2 1 0,0 1 121,-1 1 85,0 4-217,0-3 0,-1 5 49,-1 2 1,1 1 0,-3 4 0,2 0 119,-1 3 1,-2 2 0,2 4 0,-1 3-49,1 3 1,-3-1-1,3 6 1,-1-1 129,1-2 0,-2 2 0,1 0 0,1-1 29,-1 1 1,1 2 0,1-2 0,0 0-197,0-1 0,-2 0 1,2-2-1,0-1-5,1 1 0,-1-4 0,-2-1 0,1-1-196,-1 0 0,-1-3 0,2-5 1,-1-1-166,1-1 0,-3-1 0,4 1-439,0 0 0,1-3-965,1 0 1153,0-3 0,0 3 532,0-3 0,0-1 0,0 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4:19.0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39 6301,'0'-11'830,"0"3"-534,0 8 590,0 0-681,0-8 288,0 5-466,0-5 1,9 8 0,3 0 33,5 0 1,2 0 0,0 0 0,0 0-152,0 0 1,0 2 0,0 2 0,0 3 84,0-3 0,0-2 0,0-2 0,0 0 0,0 0 1,-7 0 0,1 2 11,2 4 0,-5-4 0,1 7-72,-3-1 1,-1-3 0,-9 7 11,-5 3 1,-3 0-1,-7-1 1,2-1 28,2 2 0,1-5 0,-7 3 27,0 2 0,0 0 0,2-1 0,2-3-3,3-3 1,5 7 396,-5-2-371,8-5 0,-3 3-53,14-5 1,3-2 0,9 7 6,0-3 0,0 7 0,0-5-2,0 1 1,-2 6 0,-3-5 25,-1 5 0,-7-4 1,5 0 32,-3 1 1,-1 3 8,-7 2 0,0 0-34,0 0 0,-7-6 1,-1-3-39,-3-1 1,-1-3-106,-7-6 0,0 0 0,0 0-132,0 0 0,6 0 0,1 0 1,-3-2-496,-2-4 758,-2 4 0,-8-15 0,-3 6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4:19.4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7703,'8'10'-147,"3"-1"0,1-3 161,1 0 1,0 1 0,6-7 0,0 0 292,-1 0 1,1 0 0,3 0 0,1 0-133,2 0 0,7 0 0,-5 0 1,0 0-74,1 0 1,3 0 0,-3 0 0,-1 0-168,1 0 0,-3 0 0,-6 0 0,0 0-223,0 0 0,0 0 0,0 0-1402,0 0 566,-9 0 1124,-1 0 0,-18-9 0,-1-1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4:20.0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7703,'0'11'-14,"9"-3"0,3-8 56,5 0 1,-4-6 0,-1 0-1,3 1 31,2 3 0,2 2 0,0 0 0,0 0-34,0 0 0,-6 0 0,-1 0 5,3 0 0,0 2-111,-3 5 0,-3-3 1,-9 9-20,0 1 0,0 3 0,-2 2 67,-5 0 1,3 0 0,-8 0-1,-3 0-102,-2 0 1,-2-2 0,0-2 0,0-3 89,0 3 1,6-5 0,1 3 86,-3 2 0,7-5 232,1 3-85,5-9 1,4 11-1,5-9 44,5-1 1,5-3 0,2-2-1,0 0-70,0 0 1,0 0 0,0 0 0,0 0-5,0 0 1,0 0 0,0 0-22,0 0 1,-7 0 0,1 0-469,2 0 0,-5 0-617,3 0 70,-9 0 863,5 0 0,-18-9 0,-1-1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4:20.6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6288,'13'6'565,"-3"3"0,1-1 25,-1 1 0,-3 5-482,5-1 0,-1 4 0,4 2 0,-3 0 57,3 0-58,2 0 0,2-7 1,0 1-1,2 2-7,4 2 0,-4 0 0,7-3 1,-3-1-140,0 2 0,0-5 0,-4 1 0,1-1-102,-3 1 1,4-7-1,-11 2-899,5-4-187,-6-2 852,-3 0 375,-8-8 0,-8-3 0,-3-7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4:21.0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379 0 6774,'-10'8'-178,"-5"-3"1,7 7 572,-3 3 1,5 2-1,-7 2 1,-2 0-196,-1 0 0,3 0 1,0 0-1,-1 0-58,-3 0 0,4 0 0,0 0 0,1 0-68,1 0 0,-6 0 0,7 0 1,-3-1-181,1 1 0,5 0 1,-5 0-1,-1 0-258,2 0 0,-5-8 0,5-3-499,0 1 863,-5-7 0,5-2 0,-8-11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4:21.9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 7988,'12'-6'0,"1"-1"300,2 3-249,2 2 1,2 2 0,0 0 0,-1 0-1,1 0-41,0 0 1,0 0-1,2 0 1,3 0-2,1 0 1,0 0 0,-6 2 0,0 2 94,0 3 0,-6-1 0,-1-6 60,3 0 0,2 2-123,2 5 0,-6-5 0,-3 6-40,-1 1 1,-3-5-1,-6 8-30,0 3 0,-6-4 0,-1 1 0,1 3 85,-2 2 1,3-4 0,-7-1-1,-1 3-24,2 2 0,-3 2 0,5 0 1,1 2 114,-1 4 1,-3-4 0,3 4 0,1-3-128,-1-3 1,1-3 0,4-1 0,-5-2-153,-1 2 1,6-5-1,-5 1-653,1-3 0,4 5 131,-9-7 1,7 7 653,-7-7 0,9 9 0,-5-5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4:22.3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1 115 6954,'13'0'-118,"-1"0"1,1-3 452,-3-3 1,7 4-1,-2-6 1,6 1-109,4 1 0,1-2 0,-5 3 0,2-1-103,2 2 1,0 0-1,-3-1 1,1-1-154,2 2 0,2 0 0,-3-1 1,1-1-97,-2 2 0,2 0 0,-4-1 0,-4-1-756,0 2-708,0 2 1589,-6 2 0,-3 0 0,-8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4:22.8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7662,'8'11'29,"3"-3"1,8-8 41,-1 0 0,1 0 1,0 0-1,0 0 91,0 0 1,-6 0-1,0 0 1,1 0 28,3 0 0,2 0 1,0 0 180,0 0-365,-8 0 1,-3 2-57,-8 5 1,0-3 0,0 9-44,0 1 0,-8-3 1,-3 1-1,-2 3 37,1 2 1,1 2 0,-3 0 0,1 0 60,-2 0 0,-2-6 1,0-1-1,3 3 5,1 2 1,9-5-1,-5 1 246,1 2 0,6-5-117,-4 3 1,6 0 114,6 6 1,4-2 0,9-3-109,0-1 1,0-9 0,0 2-73,0-3 1,0-3 0,0 0-52,0 0 0,-6 0 0,-3-3 0,1-1-381,-1-2 1,-3-2-880,5 1 0,-7-3-364,1-9 1600,-4 0 0,-2 0 0,0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4:23.1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38 7649,'19'0'-334,"0"0"0,0 0 1,0 0 325,0 0 1,0-2 0,0-2 0,0-3 19,0 3 0,0 2 0,0 2 6,0 0 0,0 0 19,0 0-350,0 0 313,-9 0 0,-1-8 0,-9-3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8:07:15.98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76 76 7908,'-12'0'-821,"-1"0"1,7 0 912,-7 0 1,7 6 287,-7 1-36,9-1 340,-5-6-373,9 0 1,0-2-108,0-5 0,2 5 0,5-4 0,3 2 316,1-2-497,6 3 1,-7-7 136,9 4 1,2 3-81,5-3 0,-5-2 0,6 1 0,0 3 1,3 2-1,2 0 0,-1-2 87,3-3 0,8 1 1,4 6-1,1 0 44,-1 0 1,13 0-1,-2 0-70,2 0 1,0 0 0,-4 0 0,0 0-10,1 0 1,-3 0-1,10 0 1,-6 0-3,-6 0 0,2 0 76,-9 0-67,8 0-259,-11 0 224,5 0-146,-8 0 1,-2 0 0,-3 0 0,-1 0 0,0 0 0,-3 0-1,-2 0 95,1 0 1,-5 0 0,9 0 0,1 0 21,3 0 1,-4 0 0,2 0-1,3 0-20,6 0 1,3 0 0,-4 0-1,5 2-30,1 4 0,0-3 1,3 3-1,-7-4 11,-4-2 0,-2 0 0,0 0 0,0 2 29,0 4 1,-6-3-1,-3 3 1,-1-4 49,-5-2 1,4 0 0,-2 0 0,-1 0-71,-3 0 0,0 0 1,2 0-1,2 0-23,-2 0 1,5 0-1,-1 0 1,1 0-36,-1 0 0,7 0 0,-3 0 0,5 0 13,2 0 0,0 0 0,2 0 0,2 0 3,2 0 0,1 0 0,-7 2 0,0 2 8,0 3 0,2-1 0,2-6 1,2 0 86,-2 0 1,0 0-1,0-2 1,3-2-45,-3-3 0,4 1 1,1 6-1,-1-2 5,0-4 1,5 3-1,-5-3 1,1 4 11,-1 2 1,-2 0-1,-6 0 1,0 0-45,0 0 1,0 0 0,0 0 0,-2 0-46,-5 0 1,5 0 0,-4 0 0,1 0-23,-1 0 1,2 0-1,-9 0 1,-2 0 3,-2 0 0,5 0 0,-1 0-224,-2 0 0,-2 0 1,-2 0-73,0 0 0,0 0 0,0 0 0,0 0-202,0 0 1,0 0 0,0 0 13,0 0 0,0 0 0,0 0-164,0 0 1,-7 0 0,1 0-854,2 0 1537,-7 0 0,9 8 0,-6 3 0</inkml:trace>
  <inkml:trace contextRef="#ctx0" brushRef="#br0" timeOffset="2077">38 3831 7697,'0'-10'-696,"0"-7"792,0 6 129,0 1 231,0 1 200,0 1-545,0 6 1,2-13 50,5 9 1,-3-1-94,9 7 1,-7-6 0,6 0 137,3 2 0,-4 2 27,1 2 0,1 0 0,6 0-87,0 0 0,0 0 1,2 0-1,2 0-10,3 0 1,7 0 0,-1 0-1,4-3-43,2-3 0,0 4 0,-1-4 0,4 1-37,3-1 1,-6 4 0,2-4-1,-7 1 28,1-1 0,2 4 0,2-6 1,-2-1-24,-5-3 0,5 1 1,-2 0-1,6 1 13,4-1 1,3 5 0,-3-7 0,6 1-111,5 1 0,-4-4 1,-3 7-1,1 0 64,-1-1 0,3-6 1,6 3-1,2-5 225,4-2 0,-4 2 0,6 2 0,-2 5-69,1 1 1,5-3-1,-6 3 1,-1 1-20,-3-1 1,-5 1 0,-1 4-1,-4-2-54,-3 1 1,4 1-1,-3 0 1,-1-2-42,1 1 0,5 1 1,-1 0-1,1-2-66,-1 1 1,4-3 0,-7 2-1,3 1 33,-1 3 1,-5 0-1,3-2 1,-1-2-115,-5 1 1,2 3-1,-2 2 1,-2 0 160,2 0 1,-4-2-1,-2-2 1,4-2 109,0 1 1,9 1 0,-1 0-75,1-2 1,5-3 28,-3 3 7,12 4-54,-4-7 1,9 3-92,-5 0 1,2-1 61,5 7-995,3-8 651,-5 6 152,8-7-13,0 9-67,-1 0-1,-7-8 171,6 6-3,-15-6 1,6 8-676,-8 0 679,-9 0 7,7 0 1,-17 0-40,0 0 83,0 0 55,-17 0 0,13 0-110,-9 0 968,0 0-875,-6 0 466,9 8-543,-7-6 136,6 6-125,-8-8 27,0 9-21,8-7-149,-5 6 150,13-8 9,-14 0-8,7 0-7,-1 9 6,-6-7-278,7 6 48,-9 1-19,0-7 210,0 6 1,-7-1 39,1-1-90,-9 0 102,13-6 1,-13 7 20,9-1-90,-9 0 121,5 3 0,-7-7 1,2 6 36,2 1 0,3-7 93,-3 4-116,-4 5-58,15-9-169,-15 6 1,6-10 68,-8-4 1,0 2-28,0-9 79,0 0 0,0-6 0,0 0-38,0 0 138,0 0 48,0-8-70,0 6 0,-6-15 1,-2 7-29,-3-1 0,5-6 1,-5 5-1,1-7 23,-1-7-15,7 5-356,-13-6 132,7 0 212,-1-3-6,-6-8-5,15 0 1,-13 1 12,9-1-187,0 0 1,-1 4-73,1-4 0,0 11 1,6-11-1,0 4 120,0 5 1,-2-5 0,-3 7 0,-1-3-12,2-3 0,2 3 0,2 1 1,-2-1 13,-5 1 1,5 3-1,-4-3 1,2-1 132,-3 1 1,3 4 0,-6-5-1,1 3 208,5 4 1,0 2 0,0 2-1,-3 0-40,3 0 1,0 0 0,0 0 0,-3 0-140,3 0 1,2 7-1,2 1 1,-2 1 12,-5-1 0,5 1 0,-6-5 0,2 2-137,-1-1 0,1 3 0,6 1 0,-2-1 57,-4 1 1,3 5 0,-3-3 0,2 2 24,-2-1 0,3 1 0,-3 6 0,2 0 10,-2 0 1,3 0-1,-3 0 48,4 0 0,2 0 0,0 0 1,0 0-55,0 0 0,0 0 1,0 0-63,0 0 0,0 7 1,0-1 26,0-2 0,0-1-4,0-3 0,0 6 135,0 0-116,0 9 1,0-13-57,0 5 0,0 1 24,0-2 0,-2 9 0,-2-4-20,-3-1 0,-1 7-7,2-4 1,1 4-62,-7 2 0,8-2 0,-5-2-49,1-3 0,4 1 0,-9 6 81,-2 0 1,5 0 0,-3 0 0,-2 0-109,-2 0 0,5 2 0,-1 2-136,-2 3 224,-2-1 1,-8 0 0,0 0 0,0 1-248,-3 1 1,-1-6 0,-9 7-1,0-3-105,0 0 1,-8 7 0,-5-7-1,-2 1 468,3 1 0,-14-6 0,5 7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4:23.3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7753,'19'16'0,"0"-1"242,0-2 1,0-9 0,0 2 0,0-4-99,0-2 1,0 0 0,0 0-1,0 0-39,0 0 0,-6 0 0,-1 0-648,3 0-42,2 0 585,2-8 0,-9-3 0,-1-7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4:24.1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38 7641,'17'-2'0,"-2"-2"119,-3-3 1,1 1 0,4 4-1,-3-2 52,-1-3 0,0 1 1,6 6 177,0 0-248,0 8 0,-7-5 1,-1 5-1,-3 0-72,-4 5 1,5-2 0,-3 1 0,-2 3 66,-1 2 0,-3 2 1,0 2-1,-3 2-145,-3 2 0,2 7 1,-9-5-1,-2 1 55,-1-1 0,-3 5 0,0-7 0,2-2 49,4-2 1,-4-2 0,7 0 121,-1 0 1,1 0-45,3 0 0,5-6 0,-2-3 32,8-1 0,1-3 1,7-6-51,3 0 0,2 0 0,2 0-88,0 0 1,0 0-1,0 0 1,0 0-44,0 0-1,0-2 1,-1-2 4,1-3 1,0 1-1,-2 4-122,-4-4 0,4 4 1,-7-7-281,1 1 0,-1 6 1,-5-7-621,1 1 1,0-3-477,-6-8 1510,0 9 0,0-16 0,0 5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4:24.4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 0 7697,'19'0'410,"-9"2"-213,-3 5 0,-3-5 0,0 6 1,2 1-26,-1 3 0,-3 5 0,-2 2 0,0 2 44,0 4 1,-7-1-1,1 5 1,2 1-58,2-1 0,2-6 1,0 3-1,0-5 0,0-2 1,0 0-470,0-1 0,0 1 0,0 0-347,0 0 1,-7-6-1,-1-2 29,-2-3 0,3-2 628,-5-6 0,-1 9 0,-6 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4:24.8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7697,'13'10'31,"0"-3"0,1-5 145,3-2 0,8 0 0,3 0 0,1 0 85,5 0 0,4 0 1,6 0-1,7 0 41,4 0 0,-1 0 0,1 0 0,0 0-123,4 0 0,-4 0 0,-5 0 1,1 0-175,-3 0 0,5 0 0,-9 0 0,-1 0-220,-3 0 0,-9 0 0,-1 0-680,-3 0 0,-2 0-179,-6 0 1,-10 0 1073,-9 0 0,-9-9 0,-10-1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4:25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244 0 7758,'0'11'344,"-2"6"1,-4-7-279,-7 1 1,3 6-1,-3-5 1,-2 5 72,-1 2 1,-3 0 0,0 0 0,-2 0-109,-5 0 1,12 4-1,-3-2 1,4-4 76,3 0 1,3 0-88,-5 2 0,7-7-69,-1 1 1,6-9 62,6 3 0,5-5 0,8-2 0,0 0 59,0 0 0,2 0 1,2 0-1,4 0 75,3 0 0,-1 0 0,5 0 0,-4 0-47,-3 0 1,0 0 0,-3 0 0,1 0-81,-2 0 0,-2 0 1,-2 0-1,0 0-19,0 0 0,0 0 0,0 0-256,0 0 1,-6-7-329,-1 1 0,-8-2-392,3 1 0,-7 5 342,-7-4 0,3 2 631,-8-3 0,-9 5 0,-9-6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4:26.3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8504,'8'11'314,"-6"6"-182,4-5 0,-4 5 0,-2 2 0,0 0 57,0 0 0,7 2 0,-1 2 0,-2 5-2,-2 1 0,-2 3 0,0 4 0,0-3-14,0-1 0,7-2 0,-1 1 1,-2-3-138,-2-1 0,-2-6 1,0 4-1,0-4-181,0-2 1,0 0-238,0 0 0,0-6-389,0 0 1,3-9 340,3 2 1,-2-4-1,7-4 430,-3-4 0,7-5 0,-5-8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4:32.8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152 133 7298,'11'-2'437,"-5"-4"-383,-4 3 1,-4-3 0,-4 10 45,-7 3 1,3 7 0,-3-1 3,-2 4 1,7 2 0,1 0-13,5 0 1,2 0 0,0 0-82,0 0 0,9 0 0,3 0-30,5 0 0,9-3 0,-1-1 0,-2-4 47,-2-3 0,4 5 0,3-5 0,-1 1-23,1-1 1,-3 5-1,-8-5 1,-3 1 15,-1-1 0,-9 7 0,3-3-69,-5 5 1,-2 2 0,-2-2 52,-5-4 1,3 2 0,-9-7-1,-1 0-1,-3 1 1,-2 3 0,0-5-1,0-3-178,0-2 1,0 4-1,0 1-93,0-3 0,0-2 1,0-4-129,0-4 1,2-5 0,3-8 394,1 0 0,0 0 0,-6 0 0</inkml:trace>
  <inkml:trace contextRef="#ctx0" brushRef="#br0" timeOffset="325">19 0 7606,'3'11'236,"3"-5"0,0-4 0,11-2 0,4 0-37,0 0 0,9 0 0,1 0 1,7 2 65,7 5 1,3-5-1,11 4 1,2-4 11,2-2 1,1 0 0,-8 0 0,-1 0-301,-4 0 1,-5 0 0,-10 0 0,-4 0-1770,-7 0 927,-4 0 865,-10 0 0,-11-8 0,-11-3 0</inkml:trace>
  <inkml:trace contextRef="#ctx0" brushRef="#br0" timeOffset="833">0 797 7554,'0'10'48,"0"-1"1,3-9 0,3-2 130,7-5 0,3 5 0,3-4 1,0 4 85,0 2 0,2 0 0,5 0 0,5 0-48,5 0 1,2 0 0,0 0 0,0 0-117,0 0 0,6 0 0,0 0 1,-1 0 10,-3 0 0,-3 0 0,-1 0 1,-2-2-537,-2-5 0,-9 5-1555,2-4 1051,-4 4 1,-12 2 927,-9 0 0,-9 8 0,-10 3 0</inkml:trace>
  <inkml:trace contextRef="#ctx0" brushRef="#br0" timeOffset="1270">380 1024 7624,'-13'17'0,"1"-2"-95,-3-2 1,4-7 0,-1 7 38,-3 1 1,-2 3-1,-2 0 1,0-2 124,0-2 1,6-3-1,1 5 1,-1-3 82,3 3 1,-7-4-1,6 1-74,1 3 0,-1 0 0,7 0 0,-2-3 4,1 3 1,3-4 0,2 1 0,2 1-8,5-3 1,-3 5-1,9-6 1,1-1-7,3 0 0,2 5 0,2-7 1,5 1 46,5 1 1,5-6 0,2 5 0,0-3-76,0 2 0,0-4 1,0 5-1,0-5-131,-1-2 0,-7 0 0,-3 0 0,-1 0 4,-1 0 0,-6-7 0,-6 1-745,1 2 1,-5-7 298,-3-1 0,-6 1 532,-6-2 0,-5 1 0,-8-7 0</inkml:trace>
  <inkml:trace contextRef="#ctx0" brushRef="#br0" timeOffset="1550">361 1081 7441,'6'13'0,"1"0"-138,-3 1 1,-2-3 0,-2 2 0,0 3 242,0 8 1,0-1 0,0 8-1,0 3 92,0 2 0,0 2 0,0-2 0,0-3-42,0-1 1,0-7 0,0 5 0,2-3-226,4-4 1,-4-8-1,5-2 1,-3-1-26,2-1 1,-2 4-922,9-9 1,-9-2 1015,3-10 0,12-13 0,2-11 0</inkml:trace>
  <inkml:trace contextRef="#ctx0" brushRef="#br0" timeOffset="2045">1328 816 7619,'13'0'223,"-1"0"1,1 0-1,4 2 1,-2 2-8,-3 2 0,1 7 0,6-4 0,0 1 44,0 5 1,0 2 0,0 2 0,0 0-170,0 0 1,0 0 0,2-1-1,2 4 15,2 3 1,1-10-1,-10 4 1,-1-3-826,-2 1 1,-1 2-446,7 0 405,0 0 1,-6-8-329,0-5 1087,-9-4 0,-4-2 0,-11 0 0</inkml:trace>
  <inkml:trace contextRef="#ctx0" brushRef="#br0" timeOffset="2325">1651 778 7619,'-19'17'0,"2"-3"91,4-1 0,-2-7 0,7 7 0,0 2 74,-1 2 0,-6 2 0,3 2 1,-3 2 42,2 2 0,-4 3 1,5-5-1,-5 2-151,-2-2 0,0-2 0,2-2 0,2 0 1,3 0 0,5-6 0,-5-3-1682,-3-1-113,7 6 1737,-1-13 0,9 6 0,0-8 0,0 0 0</inkml:trace>
  <inkml:trace contextRef="#ctx0" brushRef="#br0" timeOffset="3558">2428 171 8626,'0'19'127,"0"0"0,0 2 0,2 2 0,3 5-79,1 1 1,0 3 0,-6 6 0,0-3-73,0-3 20,9 4 0,-7-9 1,4 5-152,-4-7 0,-2-4-841,0-2 813,0-8 183,0-3 0,0-8 0</inkml:trace>
  <inkml:trace contextRef="#ctx0" brushRef="#br0" timeOffset="3834">2713 95 7633,'0'19'173,"0"0"1,0 0-1,0 0-9,0 0 0,0 2 0,0 2 0,0 2-13,0-1 0,0 3 0,0-2 1,0-2-205,0-1 0,6-3 0,0-1 0,-1 1-87,-3 0 1,-2-6-1,0 0-445,0 1 0,-2-3 585,-5 2 0,-12-1 0,-10 7 0</inkml:trace>
  <inkml:trace contextRef="#ctx0" brushRef="#br0" timeOffset="4162">2182 873 7633,'19'17'136,"0"-5"1,2-3 0,4-9-1,4 0 45,1 0 1,6 0 0,-5 0 0,5 0 99,2 0 0,-6 0 0,-1 0 0,1 0-191,-3 0 0,5 0 0,-9 0 0,-1 0-173,-3 0 0,-2 0 0,0 0-737,0 0 0,-11 0-255,-8 0 1075,-8 0 0,-20 8 0,-1 3 0</inkml:trace>
  <inkml:trace contextRef="#ctx0" brushRef="#br0" timeOffset="4558">2523 1100 7158,'-8'19'-82,"-3"0"0,-6 0 181,5 0 0,-5-6 1,6-1-1,-1 3 16,-1 2 1,0 2-1,-6 0 46,0 0 1,0 0 5,0 0 0,9 0-77,4 0-22,3-9 1,6 5 0,3-9 18,6-1 1,12-3 0,3-2 0,0 0 166,1 0 1,3 0 0,-3 0-184,1 0 1,3 0 0,4 0-1,-2 0 1,-5 0-142,-2 0 1,5 0 0,-7 0-1,-1 0-175,-3 0 0,-2 0 1,0 0-56,-1 0 0,-5 0-520,0 0 1,-11 0-233,-2 0 1052,-9 0 0,-10-9 0,1-1 0</inkml:trace>
  <inkml:trace contextRef="#ctx0" brushRef="#br0" timeOffset="4804">2580 1062 7531,'0'19'-120,"6"0"1,1 0-1,-3 0 370,-2 0 1,-2 0 0,0 2 0,0 2-62,0 3 1,6 7 0,1-3-1,-3 2-16,-2-1 1,-2-8 0,2 5-1,2-3-172,3 0 0,-1 1 0,-6-7 0,0 0-421,0-1 1,0 1-1058,0 0 1477,0 0 0,0-8 0,0-3 0</inkml:trace>
  <inkml:trace contextRef="#ctx0" brushRef="#br0" timeOffset="5170">3225 816 7736,'2'10'362,"4"-3"0,7-5-184,4-2 0,4 0 1,2 0-1,2 0 2,-2 0 0,-1 0 0,-3 0 0,2 0-69,4 0 0,-4 0 1,4 0-1,-4-2-210,-2-5 0,0 5-556,0-4 0,-2 2-728,-4-3 1089,-5 5 0,-10-6 0,-4 8 294,-7 0 0,-12 8 0,-5 3 0</inkml:trace>
  <inkml:trace contextRef="#ctx0" brushRef="#br0" timeOffset="5392">3225 1176 7542,'8'11'-7,"3"-3"1,8-8 304,0 0 1,0 0 0,2 0 0,2-2-180,2-4 1,1 1 0,-5-5 0,2-1-151,2 1 0,0 6 0,-6-5 0,0 3-204,0 0 1,-2-3 0,-2 5-312,-3-2 546,-7-9 0,12 4 0,-7-8 0</inkml:trace>
  <inkml:trace contextRef="#ctx0" brushRef="#br0" timeOffset="6092">4420 38 7550,'-17'13'96,"4"-1"1,-4-5-1,5 3 1,-5 1 69,-2-1 0,2-3 0,2 5 0,3 1 55,-3-2 1,6 5 0,1-3-107,0 4 0,5 2 0,-3 0-158,4 0 0,8 0 0,3 0 1,1 0-8,5 0 0,2 6 0,2 0 0,2-2 36,4-2 0,-4-2 0,7 0 0,-3 0-17,0 0 1,1 0-1,-7 0-67,0 0 0,-9 0 89,-4 0 1,-6 0 0,-6-2-11,-7-4 1,-1 4 0,-1-7-1,2 3-34,-1-1 1,-3-5 0,-2 3 0,0-1-93,0-5 1,0-2 0,0-2-1,0 0-135,0 0 1,6 0-1,1-2 1,-1-4-710,2-7 989,-5-4 0,5-2 0,-8 0 0</inkml:trace>
  <inkml:trace contextRef="#ctx0" brushRef="#br0" timeOffset="6400">4268 95 7676,'19'0'-94,"0"0"169,0 0 0,0 0 0,0 0 0,0 0-25,0 0 1,6 0 0,2 0 0,1 0-53,-1 0 1,1-6 0,-5-1-1,2 3-154,-2 2 1,-8 2 0,-2 0-818,1 0 973,-5 0 0,-1-8 0,-8-3 0</inkml:trace>
  <inkml:trace contextRef="#ctx0" brushRef="#br0" timeOffset="6895">4913 76 7445,'-11'2'-105,"5"5"0,-2-3 1,-1 6 290,-1-1 0,3 3 1,-5-3-1,-1 1-29,2 5 1,-3-4 0,5 1-1,1 3-34,-1 2 1,3-4-1,6-1 1,0 3-64,0 2 1,0 2-1,2 0-68,5 0 1,3-7-1,9 1-104,0 2 1,0-1 0,0 1 0,-2-2 54,-5 2 0,3 1 0,-6 1 0,-1-2 32,0-2 0,-1-1 0,-7 7 54,0 0 0,0 0 0,0 0 113,0 0 0,-7 0 0,-1 0-66,-3 0 0,5-6 1,-4-1-1,-1 1-123,1-2 1,-3 5-1,-6-5-158,0-1 0,0-1 0,0-9-80,0 0 0,0 0 1,0 0-1,0 0 0,0-2-279,0-5 0,0-3 564,0-9 0,0 0 0,0 0 0</inkml:trace>
  <inkml:trace contextRef="#ctx0" brushRef="#br0" timeOffset="7192">4780 95 7651,'19'0'23,"0"0"0,0 0 0,0 0 1,0 0 108,0 0 1,0-6-1,0-1 1,0 3 184,0 2 0,-7-4-276,1-1 41,0 1 1,6 6 0,-3-2 0,-1-2-242,-2-3 0,0 1-1198,6 6 60,-9 0 1297,-2 0 0,-8 0 0,0 0 0</inkml:trace>
  <inkml:trace contextRef="#ctx0" brushRef="#br0" timeOffset="7800">3983 854 7618,'11'8'82,"6"-6"1,-4 5 0,3-5 173,3-2 0,2 6 0,5 0 1,5-1 57,5-3 0,2 0 0,2 2 0,4 2-27,7-1 0,10-1 0,4 0 1,1 2-138,-1-2 1,5 5 0,-7-3 0,-4 1-125,-6 1 0,-1-6 0,-8 4 0,-1-3-177,-3-3 0,-5 0 0,-1 0 1,-4 0-370,-3 0 0,-8 0-1528,-6 0 1520,-9-9 1,-10 7 0,-13-4 527,-2 4 0,-9 2 0,1 0 0</inkml:trace>
  <inkml:trace contextRef="#ctx0" brushRef="#br0" timeOffset="8246">4249 1290 7617,'13'0'515,"-1"0"1,-7 8-323,1 5 0,-2 4 1,0 2-1,3 0-69,-3 0 1,-2 0 0,-2 0 0,0 0-98,0 0 0,0 6 0,2 0 0,2-2-53,3-2 1,-1-2 0,-6 0 0,0 0-101,0 0 1,0 0-1,0 0-333,0 0 1,-2-8-839,-5-5-13,5-4 1310,-6-2 0,-1-17 0,-1-4 0</inkml:trace>
  <inkml:trace contextRef="#ctx0" brushRef="#br0" timeOffset="8679">4913 1081 7559,'-9'19'197,"-1"0"0,-11 0 0,-2 2 18,-3 5 0,-1-3 0,4 8 0,-5 3-83,-1 2 1,6 0 0,-3-3 0,7-1-48,7 2 1,-3 0 0,9-1-1,1-3 25,3-3 1,2 1-1,0-5 1,2 2-210,5-2 1,3-2 0,9-2-1,0 0 43,0 0 0,7-6 0,-1-3 0,0-1 59,2-5 1,-3-2-1,5-2 1,-1 0 13,-5 0 1,-2-6 0,-2-3 0,0 1 218,0-1 0,-7-5 1,-1 1-105,-3-4 1,-1-2 0,-7 0-97,0 0 1,-2 0-1,-5 0-107,-5 0 0,-7 7 0,-7 1 1,-5 3-462,-5 4 0,-10-5 532,-5 3 0,-4-9 0,-2 5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5:02.2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16 565 7642,'-8'-6'-96,"1"4"1,9-5 0,1 9 273,2 3-74,7-3 0,-6 11 1,6-4-1,-2 1 8,2 0 0,3 1 0,3 8 0,3 1-39,-3-2 1,0 1 0,1-1-1,3 2-50,1-1 0,1 3 0,2-2 0,-2-2-26,-2-1 1,3-2 0,-3 0-1,1 0-14,4 0 0,-5-5 1,-1 0-1,-1 0-80,1-1 1,-1 2 0,-4-4-1,3 0-168,1 0 1,0 4-1,-5-2-105,0-1 0,-5 0 0,0-4 370,2 1 0,-5 7 0,0-4 0</inkml:trace>
  <inkml:trace contextRef="#ctx0" brushRef="#br0" timeOffset="363">559 565 7879,'0'-8'-15,"0"3"0,0 10 0,0 5 95,0 4 0,-7 2 0,-3 3 0,-3 2 42,-2 3 1,-5-1 0,-2 4 0,0-2 5,0 2 1,-5 3 0,4 4 0,-2 1-68,0-1 1,1-3-1,-3 0 1,4-1-99,1 0 1,2-5 0,7-1-1,1-3 96,2-2 0,0 3-332,-5-2 0,6 0 1,3-7-1,1-1 0,0-2-428,1 2 1,3-4 700,1 2 0,0-7 0,0 4 0</inkml:trace>
  <inkml:trace contextRef="#ctx0" brushRef="#br0" timeOffset="754">1253 7 7915,'1'-6'388,"3"6"-289,1 8 1,5 5 0,-3 4 0,-1 2-52,1 1 0,0 7 2,-2-2 0,-4 3 1,4 2-1,-3 1 8,-2-1 1,0-5-1,0 0 1,0 0-75,0-1 0,0 2 0,0-6 0,0-1-139,0-2 1,-2-7 0,-1 0-281,-2 2 0,-5-4 0,3 0-730,-1-1 1165,5-2 0,-11-5 0,6 0 0</inkml:trace>
  <inkml:trace contextRef="#ctx0" brushRef="#br0" timeOffset="1050">1796 53 8207,'-7'-9'-99,"5"4"1,-3 10 80,4 5 1,1 10-1,0 6 1,0 2 149,0 2 0,0 0 1,0 1-1,0-1-66,0 0 1,5 0 0,0 0-1,-2-1-146,-1-4 1,-2 3 0,0-4-1,0-1 7,0-3 1,0 2 0,0 0-1,0 0-355,0-1 0,-2 1 1,-3-3-1,-5 1 428,-3-2 0,-9-8 0,-2-3 0</inkml:trace>
  <inkml:trace contextRef="#ctx0" brushRef="#br0" timeOffset="1471">876 958 7887,'10'-2'98,"1"-1"1,6-2-116,7 1 0,6 3 0,5-1 0,5-2 88,4-1 1,6 0-1,0 4 1,1-3 56,1-1 1,-5 0 0,3 5 0,-3 0-36,-2 0 1,2 0-1,2 0 1,2 0-17,3 0 1,-4 5 0,4 0 0,0-1-90,-1-3 1,-4 1 0,1 1 0,-3 2-57,-2-1 0,-6-2 0,-4-2 0,-3 0-112,-2 0 0,-1 1 1,-3 3-1,-2 1-267,-2-2 0,-2-1 0,-5-2 1,0 1 446,0 4 0,-7-3 0,6 5 0,-6-7 0</inkml:trace>
  <inkml:trace contextRef="#ctx0" brushRef="#br0" timeOffset="2116">1268 1244 7847,'2'-13'0,"3"3"0,5 3-147,3 0 0,9 6 0,3-6 1,3 2 134,3 0 0,0 0 0,3 3 0,1-1 149,-1-2 1,1 0 0,-3 5-85,-4 0 1,-3 0-1,2 0 1,-3 0 26,-3 0 0,-1 0 0,-4 1-13,-1 4 1,-2-1 0,-1 6-169,-2 2 1,-8 1-1,-2 2 55,-9 0 1,-6 0-1,-5 0 1,-4 0 22,1 0 1,-5 1 0,4-3-1,1-1-7,3-2 0,-2 0 0,2 5 16,1 0 1,7-5 0,4 0-67,1 2 1,2-4 36,5 2 0,2-1 1,1 2-1,4-2 25,1-3 1,3 1 0,4-3-1,0 2 94,0 3 1,2-4 0,1 5-23,2 1 0,0-2 1,-5 1-1,0 2 1,0-1 32,0-1 0,-4 4 0,-3-4 0,-1 3-33,-4 2 1,-1 0 0,-2 0 0,0 1 5,0-1 1,-7 0 0,-3 0 0,-5 0-3,-5 0 1,1-2 0,-6-1 0,-2-4-51,-1-1 0,-1-2 1,3-5-1,2 0-252,2 0 1,-3 0 0,3 0-1,1 0 244,-1 0 0,2-6 0,5-3 0</inkml:trace>
  <inkml:trace contextRef="#ctx0" brushRef="#br0" timeOffset="2533">2912 746 7746,'7'-8'81,"-4"-4"1,7 7 0,3 2-94,6 1 0,-1 2 0,6 0 0,-1 0-67,1 0 0,-4 0 85,5 0 1,-7 0 0,2 0 0,-3 0-171,-2 0 1,0 0 0,0 0-203,1 0 1,-3 2 0,-1 3 365,-2 5 0,-7-3 0,4-1 0</inkml:trace>
  <inkml:trace contextRef="#ctx0" brushRef="#br0" timeOffset="2758">2836 1123 7510,'16'0'-60,"-1"0"1,0 0 44,0 0 0,5 6 1,2-1-1,-1-2-32,1-1 1,-2-2 0,-5 0 0,1 0-171,-1 0 1,0 5 0,0 0-110,0-2 0,0-3 326,0-5 0,7-3 0,1-8 0</inkml:trace>
  <inkml:trace contextRef="#ctx0" brushRef="#br0" timeOffset="3267">4088 203 7936,'-15'-15'306,"5"7"1,0 3 0,-2 3-72,-1 2 0,-4 0 0,-1 0 1,-2 2-156,1 3 1,-3 2 0,2 4-473,2-1 0,-1 1 0,3 4 0,-1-2 346,4-3 1,6 2 0,-2-5 0,3 1 22,2 4 0,3-4 0,2 2 1,3 2 14,1 1 0,7 2 1,-1 0-1,6 0-75,3 1 0,2-1 0,-4 0 1,2 0 8,-1 0 1,3 0 0,-2 0-1,-2 0 154,-1 0 0,-2 0 0,0 0 0,0 0-62,0 1 1,-1-1 0,-3 0 112,0 0 0,-8 0 1,2 0-1,-5 0-87,-5 0 1,2-5-1,-9-1 1,-3-1-50,-4 0 1,-3 1-1,2 2 1,-3-2-109,-1-3 1,-4 1 0,3-3 0,-4 1-38,-1-2 1,0-1-1,2-2 1,1 0-103,2 0 0,6-2 1,-1-1-1,3-4 252,2-2 0,7-7 0,1-8 0</inkml:trace>
  <inkml:trace contextRef="#ctx0" brushRef="#br0" timeOffset="3784">3953 219 7836,'-16'-7'-597,"8"5"0,0-5 321,3 7 255,3 0-7,-5 0 249,7 0 290,0 0-427,7 0 1,0-1-1,4-3 132,0-1 0,-6 0 0,5 5-100,1 0 0,-2 0 0,1 0 1,1 0-46,3 0 0,3 0 0,1 0 0,4 0 6,1 0 1,-3 0 0,6 0-1,-1 0-82,-2 0 0,4 0 1,-5 0-1,1 0-34,4 0 1,-5 0 0,0 0 0,-2 0-83,0 0 1,0 0 0,-5 0-456,0 0 0,-5 0-154,0 0 730,-6 0 0,2-6 0,-6-3 0</inkml:trace>
  <inkml:trace contextRef="#ctx0" brushRef="#br0" timeOffset="4217">4661 143 7904,'16'8'95,"-8"-1"0,-6 0 0,-11 1 0,-3 2-63,-4 0 0,-4-1 1,1 3-1,-1-2 42,2 1 0,1 1 0,2 0 0,1-2-67,4 2 0,4 1 0,6 2 0,0 0-25,0 0 1,0 2 0,0 1-1,1 2-45,4-1 0,5-2 1,9-2-1,1 0 38,-2 0 0,4 0 0,-2 0 1,0 0 130,2 0 0,-5 0 0,3 0 1,-3-1-36,-2-4 1,0 3 0,-2-3 0,-1 2-14,-2-2 0,-5 4 0,4-4-24,-3 3 0,-1-3 1,-6-2-1,-4 1-95,-5-1 1,-4-3-1,-1 4 1,-2-1-110,-3 0 1,2-4 0,-7 1 0,-1-4 69,3-1 1,-4 0-1,5 0 1,1 0-208,-1 0 1,0-5 0,4-1 0,-3-3 306,3-2 0,-5-10 0,-1-2 0</inkml:trace>
  <inkml:trace contextRef="#ctx0" brushRef="#br0" timeOffset="4488">4571 234 7981,'7'-15'0,"3"1"0,3 2 160,2 2 1,2 7-1,3-2 1,5 3-189,4 2 0,1 0 1,0 0-1,2 0-21,3 0 1,-8 0 0,3 0 0,-1 0 108,-1 0 0,-3 0 0,-1 0 0,-3 2-164,-2 3 0,3-3 0,-2 4-284,-2 1 1,-1-5-1,-4 4-281,-3 1 669,-3-5 0,0 5 0,1-7 0</inkml:trace>
  <inkml:trace contextRef="#ctx0" brushRef="#br0" timeOffset="4988">3651 1078 7281,'15'0'184,"0"-1"1,0-3-50,0-1 0,7 0 0,3 5 0,4-2 32,1-3 1,2 4-1,3-4-11,5 3 1,5 2-1,4 0 1,3 0 40,2 0 1,-4 0 0,7 0-1,3 0-19,4 0 0,3 0 0,-5 0 0,0 0-97,-4 0 0,-1 0 0,4 0 0,-3 0-121,-2 0 0,-4 0 1,-9 0-1,-3 0-82,-4 0 0,-4 0 1,-4 0-1,-3 0-1094,-5 0 753,-3 7 1,-12-4-1444,-10 7 1906,-10-6 0,-15 2 0,0-6 0</inkml:trace>
  <inkml:trace contextRef="#ctx0" brushRef="#br0" timeOffset="5631">4435 1244 7822,'10'-7'-46,"0"-3"0,-5 4 0,4-1-699,-3 0 796,-1 6 0,-6-6 0,-4 7 56,-5 0 0,-9 7 0,-3 3 1,-1 3-45,-4 2 0,-1 0 1,-4 0-1,-3 2 101,-6 3 1,3-1 0,-1 6 0,3 0 14,2-2 0,2 6 0,4-4 1,1 2-92,2-2 1,6 3-1,-1-4 1,5-1-93,5-3 0,-2 2 1,7-2-1,2-1 58,1-2 1,2-7-1,2 0-142,3 1 0,5-4 0,8-2 0,6-3 96,4-2 0,-1 0 1,8 0-1,-1 0 2,1 0 0,-3 0 0,5 0 0,-2 0 8,0 0 0,0-7 0,-6-1 0,-2-2-12,-2 0 0,-2 5 1,2-5-1,-4-1 26,-5 3 0,-2-5 0,-3 3-6,-1-4 0,-6-1 0,-1 0-53,-6 0 1,-6 2 0,-7 1 0,-3 2 47,-1-2 1,-7 4 0,2-1-607,-3 3 419,-2-6 0,-1 10 0,1-5 0,0 2-78,0 0 0,0 0 0,1 5 1,2 0-48,2 0 0,12 0 0,-2 0 291,1 0 0,8 0 0,-1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5:00.2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121 122 7100,'0'-11'347,"0"1"1,6 7-257,4-2 0,2 5-134,-2 5 1,-1-2 0,-6 7 0,2 2 18,-2 2 0,-1 1 0,-2 0 1,0 0 64,0 0 1,0 0 0,-2 0 0,-1 0-13,-2 0 0,0-5 0,5 0 12,0 2 0,2 2 0,3-1 1,3-1-85,0-2 0,6-5 0,-4 5 1,3 0 34,2-2 1,0 4-1,1-5 1,-1-1 25,0 1 0,5 3 0,0-3 0,-2 0 6,-1-1 0,-2 4 1,2-3-1,1 0 17,3-1 0,-1 1 0,-5-4-15,0 2 1,0 6 0,-2-5-10,-3 3 0,2-4-40,-7 5 0,2-7 0,-4 4-51,2-1 0,-1-2 0,-8 6 38,-1 2 0,-7-4 1,2 0 22,-3-1 1,-2 3 0,0-3 0,0 0 0,0 1-60,0 0 0,-1-4 1,1 1-1,-1-4-91,-4-1 0,3 5 0,-5 0 0,2-1-31,0-3 1,0-1 0,5-1 0,-1-3 193,1-1 0,0-13 0,0 1 0</inkml:trace>
  <inkml:trace contextRef="#ctx0" brushRef="#br0" timeOffset="347">151 76 7975,'2'-8'207,"3"1"-115,5 1 1,5 4 0,5-3-1,7 1-114,6-1 1,1 2 0,4-5 0,1 1 60,-1 4 0,-4-1 0,3 1 0,-2-2 2,0 2 0,-1 1 1,-8 2-1,-2 0-465,-2 0 1,3 0 0,-5 0 423,-2 0 0,-1 0 0,-2 0 0</inkml:trace>
  <inkml:trace contextRef="#ctx0" brushRef="#br0" timeOffset="889">0 981 7910,'15'-6'87,"0"-5"1,0 3-1,0 0 1,2-1 87,3 1 0,10 0 0,9-4 0,3 3 131,3 3-315,-3-6 1,10 10 0,-8-4 0,-3 1 86,0 0 0,-1 0 0,3 3 0,-1-1-48,-1-2 1,-8 0-1,2 3 1,-3-2-113,-2-1 1,-1 0 0,-2 5 0,-4 0-237,-1 0 0,-2 0 0,-5 0 0,0 2-126,0 3 1,-1-2 0,-3 8 28,-1 0 415,-6-4 0,2 0 0,-6-7 0</inkml:trace>
  <inkml:trace contextRef="#ctx0" brushRef="#br0" timeOffset="1488">392 1253 7931,'10'-7'-33,"0"-1"1,0-2 0,2 1 85,3 3 0,-3-5 1,10 5-1,-2-1 12,0 0 0,5 1 1,-3 2-1,0-1-74,-1 2 0,0 1 0,-6 2 0,0 0 83,0 0 0,0 0 0,0 0-122,0 0 0,0 2-2,0 3 1,-6 3 0,-3 6-1,-1-3 39,0 0 1,0-1 0,-6 5-88,-4 0 0,1 0 0,-6 0 0,-1 0 10,-3 0 1,2 5 0,-1 0-1,-4-1 46,0-3 0,1 0 0,1 0 0,0 3 81,-1 1 1,1 0 0,0-5 0,2 0 26,3 0 1,3-5 0,7 0-34,0 2 1,0 1 0,2 1 0,3-4 31,5-5 1,8 2-1,2-2 1,1-2 34,0-1 0,1-2 1,5 0-1,-2-2-49,2-3 1,0 2 0,-1-6 0,0 1-18,0 0 0,3 4 1,-1-1-1,-2 3-158,-6 2 1,-2-5 0,1 0-1,1 2-139,-2 1 0,-1 2 0,-2 0 0,0 0-595,0 0 858,0-6 0,0-3 0,0-6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12:45:18.0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91 8964,'22'0'-191,"3"0"1,3 0 0,4 0 0,3 0 136,5 0 0,4 0 1,0 0-1,-3 0 91,0 0 1,-6 0-54,5 0 0,-1 0 0,3 0 0,-4 0 6,-1 0 1,-2 5 0,-5 0 0,-1 0-133,-4 2 0,2-6 1,-7 4-1,-2-1-768,-1 1 910,-2-4 0,0 13 0,0-6 0</inkml:trace>
  <inkml:trace contextRef="#ctx0" brushRef="#br0" timeOffset="333">31 423 7726,'-8'8'-56,"2"-1"0,12-7 0,4 0 14,3 0 0,9 0 0,3 0 0,5 0 147,5 0 1,-3 0-1,5 0 1,-2 0 5,0 0 1,6 5 0,-6 0-1,-2 0-182,-1 2 1,3-6-1,1 6 1,-5-2-130,-4 0 0,0 5 0,-7-5 1,-1-1-281,-3-3 0,-1-1 480,0 0 0,-6 0 0,-2 0 0</inkml:trace>
  <inkml:trace contextRef="#ctx0" brushRef="#br0" timeOffset="1245">1992 0 7749,'-15'0'167,"-1"0"-168,1 0 0,0 2 0,0 3 0,0 4-22,0-1 0,-2 5 0,-1-3 0,-4 4 206,-1 1 0,-3 0 0,-4 2 1,0 3-55,0 5 1,5 2-1,1 0 1,3-2-20,2 2 0,2 1 0,4 2 1,1-1-27,2-4 0,7 2 1,-2-6-1,3 1-129,2 0 0,2 3 1,1-5-1,4-1-53,1-3 1,2 0 0,5-3 0,-1-1-49,-4-2 1,3-2 0,-3 4 80,4-2 0,1-7 1,0 2 16,0-3 0,0-2 0,0 0 0,0 0 31,0 0 0,0-7 0,0-3 40,1-3 0,-3 3 0,-1 0-26,-2-2 0,-7-1 0,4-1 35,0 4 1,-6-3-1,3 3 1,-8-4 45,-6-1 0,-2 5 0,1 2 0,1-1-138,-2 1 0,0 3 1,0-3-160,2 1 1,2 0 0,-4 4-9,2-2 1,0 0 0,-5 5-1,0 0-111,0 0 0,-2 0 338,-3 0 0,-3 0 0,-8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F1589-AF7B-3B4E-A03A-33607F669BF5}" type="datetimeFigureOut">
              <a:rPr lang="en-US" smtClean="0"/>
              <a:t>1/14/20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359CE-88D6-744B-A745-9320D0A12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4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359CE-88D6-744B-A745-9320D0A127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9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C884E46-A0B7-C14A-8020-1A634E5B8124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884E46-A0B7-C14A-8020-1A634E5B8124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9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.png"/><Relationship Id="rId21" Type="http://schemas.openxmlformats.org/officeDocument/2006/relationships/customXml" Target="../ink/ink9.xml"/><Relationship Id="rId42" Type="http://schemas.openxmlformats.org/officeDocument/2006/relationships/image" Target="../media/image23.png"/><Relationship Id="rId47" Type="http://schemas.openxmlformats.org/officeDocument/2006/relationships/customXml" Target="../ink/ink22.xml"/><Relationship Id="rId63" Type="http://schemas.openxmlformats.org/officeDocument/2006/relationships/customXml" Target="../ink/ink30.xml"/><Relationship Id="rId68" Type="http://schemas.openxmlformats.org/officeDocument/2006/relationships/image" Target="../media/image36.png"/><Relationship Id="rId7" Type="http://schemas.openxmlformats.org/officeDocument/2006/relationships/customXml" Target="../ink/ink2.xml"/><Relationship Id="rId71" Type="http://schemas.openxmlformats.org/officeDocument/2006/relationships/customXml" Target="../ink/ink34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9" Type="http://schemas.openxmlformats.org/officeDocument/2006/relationships/customXml" Target="../ink/ink13.xml"/><Relationship Id="rId11" Type="http://schemas.openxmlformats.org/officeDocument/2006/relationships/customXml" Target="../ink/ink4.xm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customXml" Target="../ink/ink17.xml"/><Relationship Id="rId40" Type="http://schemas.openxmlformats.org/officeDocument/2006/relationships/image" Target="../media/image22.png"/><Relationship Id="rId45" Type="http://schemas.openxmlformats.org/officeDocument/2006/relationships/customXml" Target="../ink/ink21.xml"/><Relationship Id="rId53" Type="http://schemas.openxmlformats.org/officeDocument/2006/relationships/customXml" Target="../ink/ink25.xml"/><Relationship Id="rId58" Type="http://schemas.openxmlformats.org/officeDocument/2006/relationships/image" Target="../media/image31.png"/><Relationship Id="rId66" Type="http://schemas.openxmlformats.org/officeDocument/2006/relationships/image" Target="../media/image35.png"/><Relationship Id="rId5" Type="http://schemas.openxmlformats.org/officeDocument/2006/relationships/customXml" Target="../ink/ink1.xml"/><Relationship Id="rId61" Type="http://schemas.openxmlformats.org/officeDocument/2006/relationships/customXml" Target="../ink/ink29.xml"/><Relationship Id="rId19" Type="http://schemas.openxmlformats.org/officeDocument/2006/relationships/customXml" Target="../ink/ink8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customXml" Target="../ink/ink12.xml"/><Relationship Id="rId30" Type="http://schemas.openxmlformats.org/officeDocument/2006/relationships/image" Target="../media/image17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26.png"/><Relationship Id="rId56" Type="http://schemas.openxmlformats.org/officeDocument/2006/relationships/image" Target="../media/image30.png"/><Relationship Id="rId64" Type="http://schemas.openxmlformats.org/officeDocument/2006/relationships/image" Target="../media/image34.png"/><Relationship Id="rId69" Type="http://schemas.openxmlformats.org/officeDocument/2006/relationships/customXml" Target="../ink/ink33.xml"/><Relationship Id="rId8" Type="http://schemas.openxmlformats.org/officeDocument/2006/relationships/image" Target="../media/image6.png"/><Relationship Id="rId51" Type="http://schemas.openxmlformats.org/officeDocument/2006/relationships/customXml" Target="../ink/ink24.xml"/><Relationship Id="rId72" Type="http://schemas.openxmlformats.org/officeDocument/2006/relationships/image" Target="../media/image38.png"/><Relationship Id="rId3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21.png"/><Relationship Id="rId46" Type="http://schemas.openxmlformats.org/officeDocument/2006/relationships/image" Target="../media/image25.png"/><Relationship Id="rId59" Type="http://schemas.openxmlformats.org/officeDocument/2006/relationships/customXml" Target="../ink/ink28.xml"/><Relationship Id="rId67" Type="http://schemas.openxmlformats.org/officeDocument/2006/relationships/customXml" Target="../ink/ink32.xml"/><Relationship Id="rId20" Type="http://schemas.openxmlformats.org/officeDocument/2006/relationships/image" Target="../media/image12.png"/><Relationship Id="rId41" Type="http://schemas.openxmlformats.org/officeDocument/2006/relationships/customXml" Target="../ink/ink19.xml"/><Relationship Id="rId54" Type="http://schemas.openxmlformats.org/officeDocument/2006/relationships/image" Target="../media/image29.png"/><Relationship Id="rId62" Type="http://schemas.openxmlformats.org/officeDocument/2006/relationships/image" Target="../media/image33.png"/><Relationship Id="rId7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6.png"/><Relationship Id="rId36" Type="http://schemas.openxmlformats.org/officeDocument/2006/relationships/image" Target="../media/image20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../media/image7.png"/><Relationship Id="rId31" Type="http://schemas.openxmlformats.org/officeDocument/2006/relationships/customXml" Target="../ink/ink14.xml"/><Relationship Id="rId44" Type="http://schemas.openxmlformats.org/officeDocument/2006/relationships/image" Target="../media/image24.png"/><Relationship Id="rId52" Type="http://schemas.openxmlformats.org/officeDocument/2006/relationships/image" Target="../media/image28.png"/><Relationship Id="rId60" Type="http://schemas.openxmlformats.org/officeDocument/2006/relationships/image" Target="../media/image32.png"/><Relationship Id="rId65" Type="http://schemas.openxmlformats.org/officeDocument/2006/relationships/customXml" Target="../ink/ink31.xml"/><Relationship Id="rId4" Type="http://schemas.openxmlformats.org/officeDocument/2006/relationships/image" Target="../media/image4.jpeg"/><Relationship Id="rId9" Type="http://schemas.openxmlformats.org/officeDocument/2006/relationships/customXml" Target="../ink/ink3.xml"/><Relationship Id="rId13" Type="http://schemas.openxmlformats.org/officeDocument/2006/relationships/customXml" Target="../ink/ink5.xml"/><Relationship Id="rId18" Type="http://schemas.openxmlformats.org/officeDocument/2006/relationships/image" Target="../media/image11.png"/><Relationship Id="rId39" Type="http://schemas.openxmlformats.org/officeDocument/2006/relationships/customXml" Target="../ink/ink18.xml"/><Relationship Id="rId34" Type="http://schemas.openxmlformats.org/officeDocument/2006/relationships/image" Target="../media/image19.png"/><Relationship Id="rId50" Type="http://schemas.openxmlformats.org/officeDocument/2006/relationships/image" Target="../media/image27.png"/><Relationship Id="rId55" Type="http://schemas.openxmlformats.org/officeDocument/2006/relationships/customXml" Target="../ink/ink26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3.png"/><Relationship Id="rId21" Type="http://schemas.openxmlformats.org/officeDocument/2006/relationships/customXml" Target="../ink/ink215.xml"/><Relationship Id="rId42" Type="http://schemas.openxmlformats.org/officeDocument/2006/relationships/image" Target="../media/image231.png"/><Relationship Id="rId47" Type="http://schemas.openxmlformats.org/officeDocument/2006/relationships/customXml" Target="../ink/ink228.xml"/><Relationship Id="rId63" Type="http://schemas.openxmlformats.org/officeDocument/2006/relationships/customXml" Target="../ink/ink236.xml"/><Relationship Id="rId68" Type="http://schemas.openxmlformats.org/officeDocument/2006/relationships/image" Target="../media/image244.png"/><Relationship Id="rId84" Type="http://schemas.openxmlformats.org/officeDocument/2006/relationships/image" Target="../media/image252.png"/><Relationship Id="rId89" Type="http://schemas.openxmlformats.org/officeDocument/2006/relationships/customXml" Target="../ink/ink249.xml"/><Relationship Id="rId16" Type="http://schemas.openxmlformats.org/officeDocument/2006/relationships/image" Target="../media/image218.png"/><Relationship Id="rId107" Type="http://schemas.openxmlformats.org/officeDocument/2006/relationships/customXml" Target="../ink/ink258.xml"/><Relationship Id="rId11" Type="http://schemas.openxmlformats.org/officeDocument/2006/relationships/customXml" Target="../ink/ink210.xml"/><Relationship Id="rId32" Type="http://schemas.openxmlformats.org/officeDocument/2006/relationships/image" Target="../media/image226.png"/><Relationship Id="rId37" Type="http://schemas.openxmlformats.org/officeDocument/2006/relationships/customXml" Target="../ink/ink223.xml"/><Relationship Id="rId53" Type="http://schemas.openxmlformats.org/officeDocument/2006/relationships/customXml" Target="../ink/ink231.xml"/><Relationship Id="rId58" Type="http://schemas.openxmlformats.org/officeDocument/2006/relationships/image" Target="../media/image239.png"/><Relationship Id="rId74" Type="http://schemas.openxmlformats.org/officeDocument/2006/relationships/image" Target="../media/image247.png"/><Relationship Id="rId79" Type="http://schemas.openxmlformats.org/officeDocument/2006/relationships/customXml" Target="../ink/ink244.xml"/><Relationship Id="rId102" Type="http://schemas.openxmlformats.org/officeDocument/2006/relationships/image" Target="../media/image261.png"/><Relationship Id="rId5" Type="http://schemas.openxmlformats.org/officeDocument/2006/relationships/customXml" Target="../ink/ink207.xml"/><Relationship Id="rId90" Type="http://schemas.openxmlformats.org/officeDocument/2006/relationships/image" Target="../media/image255.png"/><Relationship Id="rId95" Type="http://schemas.openxmlformats.org/officeDocument/2006/relationships/customXml" Target="../ink/ink252.xml"/><Relationship Id="rId22" Type="http://schemas.openxmlformats.org/officeDocument/2006/relationships/image" Target="../media/image221.png"/><Relationship Id="rId27" Type="http://schemas.openxmlformats.org/officeDocument/2006/relationships/customXml" Target="../ink/ink218.xml"/><Relationship Id="rId43" Type="http://schemas.openxmlformats.org/officeDocument/2006/relationships/customXml" Target="../ink/ink226.xml"/><Relationship Id="rId48" Type="http://schemas.openxmlformats.org/officeDocument/2006/relationships/image" Target="../media/image234.png"/><Relationship Id="rId64" Type="http://schemas.openxmlformats.org/officeDocument/2006/relationships/image" Target="../media/image242.png"/><Relationship Id="rId69" Type="http://schemas.openxmlformats.org/officeDocument/2006/relationships/customXml" Target="../ink/ink239.xml"/><Relationship Id="rId80" Type="http://schemas.openxmlformats.org/officeDocument/2006/relationships/image" Target="../media/image250.png"/><Relationship Id="rId85" Type="http://schemas.openxmlformats.org/officeDocument/2006/relationships/customXml" Target="../ink/ink247.xml"/><Relationship Id="rId12" Type="http://schemas.openxmlformats.org/officeDocument/2006/relationships/image" Target="../media/image216.png"/><Relationship Id="rId17" Type="http://schemas.openxmlformats.org/officeDocument/2006/relationships/customXml" Target="../ink/ink213.xml"/><Relationship Id="rId33" Type="http://schemas.openxmlformats.org/officeDocument/2006/relationships/customXml" Target="../ink/ink221.xml"/><Relationship Id="rId38" Type="http://schemas.openxmlformats.org/officeDocument/2006/relationships/image" Target="../media/image229.png"/><Relationship Id="rId59" Type="http://schemas.openxmlformats.org/officeDocument/2006/relationships/customXml" Target="../ink/ink234.xml"/><Relationship Id="rId103" Type="http://schemas.openxmlformats.org/officeDocument/2006/relationships/customXml" Target="../ink/ink256.xml"/><Relationship Id="rId108" Type="http://schemas.openxmlformats.org/officeDocument/2006/relationships/image" Target="../media/image264.png"/><Relationship Id="rId20" Type="http://schemas.openxmlformats.org/officeDocument/2006/relationships/image" Target="../media/image220.png"/><Relationship Id="rId41" Type="http://schemas.openxmlformats.org/officeDocument/2006/relationships/customXml" Target="../ink/ink225.xml"/><Relationship Id="rId54" Type="http://schemas.openxmlformats.org/officeDocument/2006/relationships/image" Target="../media/image237.png"/><Relationship Id="rId62" Type="http://schemas.openxmlformats.org/officeDocument/2006/relationships/image" Target="../media/image241.png"/><Relationship Id="rId70" Type="http://schemas.openxmlformats.org/officeDocument/2006/relationships/image" Target="../media/image245.png"/><Relationship Id="rId75" Type="http://schemas.openxmlformats.org/officeDocument/2006/relationships/customXml" Target="../ink/ink242.xml"/><Relationship Id="rId83" Type="http://schemas.openxmlformats.org/officeDocument/2006/relationships/customXml" Target="../ink/ink246.xml"/><Relationship Id="rId88" Type="http://schemas.openxmlformats.org/officeDocument/2006/relationships/image" Target="../media/image254.png"/><Relationship Id="rId91" Type="http://schemas.openxmlformats.org/officeDocument/2006/relationships/customXml" Target="../ink/ink250.xml"/><Relationship Id="rId96" Type="http://schemas.openxmlformats.org/officeDocument/2006/relationships/image" Target="../media/image2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3.png"/><Relationship Id="rId15" Type="http://schemas.openxmlformats.org/officeDocument/2006/relationships/customXml" Target="../ink/ink212.xml"/><Relationship Id="rId23" Type="http://schemas.openxmlformats.org/officeDocument/2006/relationships/customXml" Target="../ink/ink216.xml"/><Relationship Id="rId28" Type="http://schemas.openxmlformats.org/officeDocument/2006/relationships/image" Target="../media/image224.png"/><Relationship Id="rId36" Type="http://schemas.openxmlformats.org/officeDocument/2006/relationships/image" Target="../media/image228.png"/><Relationship Id="rId49" Type="http://schemas.openxmlformats.org/officeDocument/2006/relationships/customXml" Target="../ink/ink229.xml"/><Relationship Id="rId57" Type="http://schemas.openxmlformats.org/officeDocument/2006/relationships/customXml" Target="../ink/ink233.xml"/><Relationship Id="rId106" Type="http://schemas.openxmlformats.org/officeDocument/2006/relationships/image" Target="../media/image263.png"/><Relationship Id="rId10" Type="http://schemas.openxmlformats.org/officeDocument/2006/relationships/image" Target="../media/image215.png"/><Relationship Id="rId31" Type="http://schemas.openxmlformats.org/officeDocument/2006/relationships/customXml" Target="../ink/ink220.xml"/><Relationship Id="rId44" Type="http://schemas.openxmlformats.org/officeDocument/2006/relationships/image" Target="../media/image232.png"/><Relationship Id="rId52" Type="http://schemas.openxmlformats.org/officeDocument/2006/relationships/image" Target="../media/image236.png"/><Relationship Id="rId60" Type="http://schemas.openxmlformats.org/officeDocument/2006/relationships/image" Target="../media/image240.png"/><Relationship Id="rId65" Type="http://schemas.openxmlformats.org/officeDocument/2006/relationships/customXml" Target="../ink/ink237.xml"/><Relationship Id="rId73" Type="http://schemas.openxmlformats.org/officeDocument/2006/relationships/customXml" Target="../ink/ink241.xml"/><Relationship Id="rId78" Type="http://schemas.openxmlformats.org/officeDocument/2006/relationships/image" Target="../media/image249.png"/><Relationship Id="rId81" Type="http://schemas.openxmlformats.org/officeDocument/2006/relationships/customXml" Target="../ink/ink245.xml"/><Relationship Id="rId86" Type="http://schemas.openxmlformats.org/officeDocument/2006/relationships/image" Target="../media/image253.png"/><Relationship Id="rId94" Type="http://schemas.openxmlformats.org/officeDocument/2006/relationships/image" Target="../media/image257.png"/><Relationship Id="rId99" Type="http://schemas.openxmlformats.org/officeDocument/2006/relationships/customXml" Target="../ink/ink254.xml"/><Relationship Id="rId101" Type="http://schemas.openxmlformats.org/officeDocument/2006/relationships/customXml" Target="../ink/ink255.xml"/><Relationship Id="rId4" Type="http://schemas.openxmlformats.org/officeDocument/2006/relationships/image" Target="../media/image212.png"/><Relationship Id="rId9" Type="http://schemas.openxmlformats.org/officeDocument/2006/relationships/customXml" Target="../ink/ink209.xml"/><Relationship Id="rId13" Type="http://schemas.openxmlformats.org/officeDocument/2006/relationships/customXml" Target="../ink/ink211.xml"/><Relationship Id="rId18" Type="http://schemas.openxmlformats.org/officeDocument/2006/relationships/image" Target="../media/image219.png"/><Relationship Id="rId39" Type="http://schemas.openxmlformats.org/officeDocument/2006/relationships/customXml" Target="../ink/ink224.xml"/><Relationship Id="rId34" Type="http://schemas.openxmlformats.org/officeDocument/2006/relationships/image" Target="../media/image227.png"/><Relationship Id="rId50" Type="http://schemas.openxmlformats.org/officeDocument/2006/relationships/image" Target="../media/image235.png"/><Relationship Id="rId55" Type="http://schemas.openxmlformats.org/officeDocument/2006/relationships/customXml" Target="../ink/ink232.xml"/><Relationship Id="rId76" Type="http://schemas.openxmlformats.org/officeDocument/2006/relationships/image" Target="../media/image248.png"/><Relationship Id="rId97" Type="http://schemas.openxmlformats.org/officeDocument/2006/relationships/customXml" Target="../ink/ink253.xml"/><Relationship Id="rId104" Type="http://schemas.openxmlformats.org/officeDocument/2006/relationships/image" Target="../media/image262.png"/><Relationship Id="rId7" Type="http://schemas.openxmlformats.org/officeDocument/2006/relationships/customXml" Target="../ink/ink208.xml"/><Relationship Id="rId71" Type="http://schemas.openxmlformats.org/officeDocument/2006/relationships/customXml" Target="../ink/ink240.xml"/><Relationship Id="rId92" Type="http://schemas.openxmlformats.org/officeDocument/2006/relationships/image" Target="../media/image256.png"/><Relationship Id="rId2" Type="http://schemas.openxmlformats.org/officeDocument/2006/relationships/image" Target="../media/image211.png"/><Relationship Id="rId29" Type="http://schemas.openxmlformats.org/officeDocument/2006/relationships/customXml" Target="../ink/ink219.xml"/><Relationship Id="rId24" Type="http://schemas.openxmlformats.org/officeDocument/2006/relationships/image" Target="../media/image222.png"/><Relationship Id="rId40" Type="http://schemas.openxmlformats.org/officeDocument/2006/relationships/image" Target="../media/image230.png"/><Relationship Id="rId45" Type="http://schemas.openxmlformats.org/officeDocument/2006/relationships/customXml" Target="../ink/ink227.xml"/><Relationship Id="rId66" Type="http://schemas.openxmlformats.org/officeDocument/2006/relationships/image" Target="../media/image243.png"/><Relationship Id="rId87" Type="http://schemas.openxmlformats.org/officeDocument/2006/relationships/customXml" Target="../ink/ink248.xml"/><Relationship Id="rId61" Type="http://schemas.openxmlformats.org/officeDocument/2006/relationships/customXml" Target="../ink/ink235.xml"/><Relationship Id="rId82" Type="http://schemas.openxmlformats.org/officeDocument/2006/relationships/image" Target="../media/image251.png"/><Relationship Id="rId19" Type="http://schemas.openxmlformats.org/officeDocument/2006/relationships/customXml" Target="../ink/ink214.xml"/><Relationship Id="rId14" Type="http://schemas.openxmlformats.org/officeDocument/2006/relationships/image" Target="../media/image217.png"/><Relationship Id="rId30" Type="http://schemas.openxmlformats.org/officeDocument/2006/relationships/image" Target="../media/image225.png"/><Relationship Id="rId35" Type="http://schemas.openxmlformats.org/officeDocument/2006/relationships/customXml" Target="../ink/ink222.xml"/><Relationship Id="rId56" Type="http://schemas.openxmlformats.org/officeDocument/2006/relationships/image" Target="../media/image238.png"/><Relationship Id="rId77" Type="http://schemas.openxmlformats.org/officeDocument/2006/relationships/customXml" Target="../ink/ink243.xml"/><Relationship Id="rId100" Type="http://schemas.openxmlformats.org/officeDocument/2006/relationships/image" Target="../media/image260.png"/><Relationship Id="rId105" Type="http://schemas.openxmlformats.org/officeDocument/2006/relationships/customXml" Target="../ink/ink257.xml"/><Relationship Id="rId8" Type="http://schemas.openxmlformats.org/officeDocument/2006/relationships/image" Target="../media/image214.png"/><Relationship Id="rId51" Type="http://schemas.openxmlformats.org/officeDocument/2006/relationships/customXml" Target="../ink/ink230.xml"/><Relationship Id="rId72" Type="http://schemas.openxmlformats.org/officeDocument/2006/relationships/image" Target="../media/image246.png"/><Relationship Id="rId93" Type="http://schemas.openxmlformats.org/officeDocument/2006/relationships/customXml" Target="../ink/ink251.xml"/><Relationship Id="rId98" Type="http://schemas.openxmlformats.org/officeDocument/2006/relationships/image" Target="../media/image259.png"/><Relationship Id="rId3" Type="http://schemas.openxmlformats.org/officeDocument/2006/relationships/customXml" Target="../ink/ink206.xml"/><Relationship Id="rId25" Type="http://schemas.openxmlformats.org/officeDocument/2006/relationships/customXml" Target="../ink/ink217.xml"/><Relationship Id="rId46" Type="http://schemas.openxmlformats.org/officeDocument/2006/relationships/image" Target="../media/image233.png"/><Relationship Id="rId67" Type="http://schemas.openxmlformats.org/officeDocument/2006/relationships/customXml" Target="../ink/ink238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7.png"/><Relationship Id="rId21" Type="http://schemas.openxmlformats.org/officeDocument/2006/relationships/customXml" Target="../ink/ink268.xml"/><Relationship Id="rId42" Type="http://schemas.openxmlformats.org/officeDocument/2006/relationships/image" Target="../media/image285.png"/><Relationship Id="rId47" Type="http://schemas.openxmlformats.org/officeDocument/2006/relationships/customXml" Target="../ink/ink281.xml"/><Relationship Id="rId63" Type="http://schemas.openxmlformats.org/officeDocument/2006/relationships/customXml" Target="../ink/ink289.xml"/><Relationship Id="rId68" Type="http://schemas.openxmlformats.org/officeDocument/2006/relationships/image" Target="../media/image298.png"/><Relationship Id="rId84" Type="http://schemas.openxmlformats.org/officeDocument/2006/relationships/image" Target="../media/image306.png"/><Relationship Id="rId89" Type="http://schemas.openxmlformats.org/officeDocument/2006/relationships/customXml" Target="../ink/ink302.xml"/><Relationship Id="rId16" Type="http://schemas.openxmlformats.org/officeDocument/2006/relationships/image" Target="../media/image272.png"/><Relationship Id="rId11" Type="http://schemas.openxmlformats.org/officeDocument/2006/relationships/customXml" Target="../ink/ink263.xml"/><Relationship Id="rId32" Type="http://schemas.openxmlformats.org/officeDocument/2006/relationships/image" Target="../media/image280.png"/><Relationship Id="rId37" Type="http://schemas.openxmlformats.org/officeDocument/2006/relationships/customXml" Target="../ink/ink276.xml"/><Relationship Id="rId53" Type="http://schemas.openxmlformats.org/officeDocument/2006/relationships/customXml" Target="../ink/ink284.xml"/><Relationship Id="rId58" Type="http://schemas.openxmlformats.org/officeDocument/2006/relationships/image" Target="../media/image293.png"/><Relationship Id="rId74" Type="http://schemas.openxmlformats.org/officeDocument/2006/relationships/image" Target="../media/image301.png"/><Relationship Id="rId79" Type="http://schemas.openxmlformats.org/officeDocument/2006/relationships/customXml" Target="../ink/ink297.xml"/><Relationship Id="rId102" Type="http://schemas.openxmlformats.org/officeDocument/2006/relationships/image" Target="../media/image315.png"/><Relationship Id="rId5" Type="http://schemas.openxmlformats.org/officeDocument/2006/relationships/customXml" Target="../ink/ink260.xml"/><Relationship Id="rId90" Type="http://schemas.openxmlformats.org/officeDocument/2006/relationships/image" Target="../media/image309.png"/><Relationship Id="rId95" Type="http://schemas.openxmlformats.org/officeDocument/2006/relationships/customXml" Target="../ink/ink305.xml"/><Relationship Id="rId22" Type="http://schemas.openxmlformats.org/officeDocument/2006/relationships/image" Target="../media/image275.png"/><Relationship Id="rId27" Type="http://schemas.openxmlformats.org/officeDocument/2006/relationships/customXml" Target="../ink/ink271.xml"/><Relationship Id="rId43" Type="http://schemas.openxmlformats.org/officeDocument/2006/relationships/customXml" Target="../ink/ink279.xml"/><Relationship Id="rId48" Type="http://schemas.openxmlformats.org/officeDocument/2006/relationships/image" Target="../media/image288.png"/><Relationship Id="rId64" Type="http://schemas.openxmlformats.org/officeDocument/2006/relationships/image" Target="../media/image296.png"/><Relationship Id="rId69" Type="http://schemas.openxmlformats.org/officeDocument/2006/relationships/customXml" Target="../ink/ink292.xml"/><Relationship Id="rId80" Type="http://schemas.openxmlformats.org/officeDocument/2006/relationships/image" Target="../media/image304.png"/><Relationship Id="rId85" Type="http://schemas.openxmlformats.org/officeDocument/2006/relationships/customXml" Target="../ink/ink300.xml"/><Relationship Id="rId12" Type="http://schemas.openxmlformats.org/officeDocument/2006/relationships/image" Target="../media/image270.png"/><Relationship Id="rId17" Type="http://schemas.openxmlformats.org/officeDocument/2006/relationships/customXml" Target="../ink/ink266.xml"/><Relationship Id="rId33" Type="http://schemas.openxmlformats.org/officeDocument/2006/relationships/customXml" Target="../ink/ink274.xml"/><Relationship Id="rId38" Type="http://schemas.openxmlformats.org/officeDocument/2006/relationships/image" Target="../media/image283.png"/><Relationship Id="rId59" Type="http://schemas.openxmlformats.org/officeDocument/2006/relationships/customXml" Target="../ink/ink287.xml"/><Relationship Id="rId103" Type="http://schemas.openxmlformats.org/officeDocument/2006/relationships/customXml" Target="../ink/ink309.xml"/><Relationship Id="rId20" Type="http://schemas.openxmlformats.org/officeDocument/2006/relationships/image" Target="../media/image274.png"/><Relationship Id="rId41" Type="http://schemas.openxmlformats.org/officeDocument/2006/relationships/customXml" Target="../ink/ink278.xml"/><Relationship Id="rId54" Type="http://schemas.openxmlformats.org/officeDocument/2006/relationships/image" Target="../media/image291.png"/><Relationship Id="rId62" Type="http://schemas.openxmlformats.org/officeDocument/2006/relationships/image" Target="../media/image295.png"/><Relationship Id="rId70" Type="http://schemas.openxmlformats.org/officeDocument/2006/relationships/image" Target="../media/image299.png"/><Relationship Id="rId75" Type="http://schemas.openxmlformats.org/officeDocument/2006/relationships/customXml" Target="../ink/ink295.xml"/><Relationship Id="rId83" Type="http://schemas.openxmlformats.org/officeDocument/2006/relationships/customXml" Target="../ink/ink299.xml"/><Relationship Id="rId88" Type="http://schemas.openxmlformats.org/officeDocument/2006/relationships/image" Target="../media/image308.png"/><Relationship Id="rId91" Type="http://schemas.openxmlformats.org/officeDocument/2006/relationships/customXml" Target="../ink/ink303.xml"/><Relationship Id="rId96" Type="http://schemas.openxmlformats.org/officeDocument/2006/relationships/image" Target="../media/image3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7.png"/><Relationship Id="rId15" Type="http://schemas.openxmlformats.org/officeDocument/2006/relationships/customXml" Target="../ink/ink265.xml"/><Relationship Id="rId23" Type="http://schemas.openxmlformats.org/officeDocument/2006/relationships/customXml" Target="../ink/ink269.xml"/><Relationship Id="rId28" Type="http://schemas.openxmlformats.org/officeDocument/2006/relationships/image" Target="../media/image278.png"/><Relationship Id="rId36" Type="http://schemas.openxmlformats.org/officeDocument/2006/relationships/image" Target="../media/image282.png"/><Relationship Id="rId49" Type="http://schemas.openxmlformats.org/officeDocument/2006/relationships/customXml" Target="../ink/ink282.xml"/><Relationship Id="rId57" Type="http://schemas.openxmlformats.org/officeDocument/2006/relationships/customXml" Target="../ink/ink286.xml"/><Relationship Id="rId106" Type="http://schemas.openxmlformats.org/officeDocument/2006/relationships/image" Target="../media/image317.png"/><Relationship Id="rId10" Type="http://schemas.openxmlformats.org/officeDocument/2006/relationships/image" Target="../media/image269.png"/><Relationship Id="rId31" Type="http://schemas.openxmlformats.org/officeDocument/2006/relationships/customXml" Target="../ink/ink273.xml"/><Relationship Id="rId44" Type="http://schemas.openxmlformats.org/officeDocument/2006/relationships/image" Target="../media/image286.png"/><Relationship Id="rId52" Type="http://schemas.openxmlformats.org/officeDocument/2006/relationships/image" Target="../media/image290.png"/><Relationship Id="rId60" Type="http://schemas.openxmlformats.org/officeDocument/2006/relationships/image" Target="../media/image294.png"/><Relationship Id="rId65" Type="http://schemas.openxmlformats.org/officeDocument/2006/relationships/customXml" Target="../ink/ink290.xml"/><Relationship Id="rId73" Type="http://schemas.openxmlformats.org/officeDocument/2006/relationships/customXml" Target="../ink/ink294.xml"/><Relationship Id="rId78" Type="http://schemas.openxmlformats.org/officeDocument/2006/relationships/image" Target="../media/image303.png"/><Relationship Id="rId81" Type="http://schemas.openxmlformats.org/officeDocument/2006/relationships/customXml" Target="../ink/ink298.xml"/><Relationship Id="rId86" Type="http://schemas.openxmlformats.org/officeDocument/2006/relationships/image" Target="../media/image307.png"/><Relationship Id="rId94" Type="http://schemas.openxmlformats.org/officeDocument/2006/relationships/image" Target="../media/image311.png"/><Relationship Id="rId99" Type="http://schemas.openxmlformats.org/officeDocument/2006/relationships/customXml" Target="../ink/ink307.xml"/><Relationship Id="rId101" Type="http://schemas.openxmlformats.org/officeDocument/2006/relationships/customXml" Target="../ink/ink308.xml"/><Relationship Id="rId4" Type="http://schemas.openxmlformats.org/officeDocument/2006/relationships/image" Target="../media/image266.png"/><Relationship Id="rId9" Type="http://schemas.openxmlformats.org/officeDocument/2006/relationships/customXml" Target="../ink/ink262.xml"/><Relationship Id="rId13" Type="http://schemas.openxmlformats.org/officeDocument/2006/relationships/customXml" Target="../ink/ink264.xml"/><Relationship Id="rId18" Type="http://schemas.openxmlformats.org/officeDocument/2006/relationships/image" Target="../media/image273.png"/><Relationship Id="rId39" Type="http://schemas.openxmlformats.org/officeDocument/2006/relationships/customXml" Target="../ink/ink277.xml"/><Relationship Id="rId34" Type="http://schemas.openxmlformats.org/officeDocument/2006/relationships/image" Target="../media/image281.png"/><Relationship Id="rId50" Type="http://schemas.openxmlformats.org/officeDocument/2006/relationships/image" Target="../media/image289.png"/><Relationship Id="rId55" Type="http://schemas.openxmlformats.org/officeDocument/2006/relationships/customXml" Target="../ink/ink285.xml"/><Relationship Id="rId76" Type="http://schemas.openxmlformats.org/officeDocument/2006/relationships/image" Target="../media/image302.png"/><Relationship Id="rId97" Type="http://schemas.openxmlformats.org/officeDocument/2006/relationships/customXml" Target="../ink/ink306.xml"/><Relationship Id="rId104" Type="http://schemas.openxmlformats.org/officeDocument/2006/relationships/image" Target="../media/image316.png"/><Relationship Id="rId7" Type="http://schemas.openxmlformats.org/officeDocument/2006/relationships/customXml" Target="../ink/ink261.xml"/><Relationship Id="rId71" Type="http://schemas.openxmlformats.org/officeDocument/2006/relationships/customXml" Target="../ink/ink293.xml"/><Relationship Id="rId92" Type="http://schemas.openxmlformats.org/officeDocument/2006/relationships/image" Target="../media/image310.png"/><Relationship Id="rId2" Type="http://schemas.openxmlformats.org/officeDocument/2006/relationships/image" Target="../media/image265.png"/><Relationship Id="rId29" Type="http://schemas.openxmlformats.org/officeDocument/2006/relationships/customXml" Target="../ink/ink272.xml"/><Relationship Id="rId24" Type="http://schemas.openxmlformats.org/officeDocument/2006/relationships/image" Target="../media/image276.png"/><Relationship Id="rId40" Type="http://schemas.openxmlformats.org/officeDocument/2006/relationships/image" Target="../media/image284.png"/><Relationship Id="rId45" Type="http://schemas.openxmlformats.org/officeDocument/2006/relationships/customXml" Target="../ink/ink280.xml"/><Relationship Id="rId66" Type="http://schemas.openxmlformats.org/officeDocument/2006/relationships/image" Target="../media/image297.png"/><Relationship Id="rId87" Type="http://schemas.openxmlformats.org/officeDocument/2006/relationships/customXml" Target="../ink/ink301.xml"/><Relationship Id="rId61" Type="http://schemas.openxmlformats.org/officeDocument/2006/relationships/customXml" Target="../ink/ink288.xml"/><Relationship Id="rId82" Type="http://schemas.openxmlformats.org/officeDocument/2006/relationships/image" Target="../media/image305.png"/><Relationship Id="rId19" Type="http://schemas.openxmlformats.org/officeDocument/2006/relationships/customXml" Target="../ink/ink267.xml"/><Relationship Id="rId14" Type="http://schemas.openxmlformats.org/officeDocument/2006/relationships/image" Target="../media/image271.png"/><Relationship Id="rId30" Type="http://schemas.openxmlformats.org/officeDocument/2006/relationships/image" Target="../media/image279.png"/><Relationship Id="rId35" Type="http://schemas.openxmlformats.org/officeDocument/2006/relationships/customXml" Target="../ink/ink275.xml"/><Relationship Id="rId56" Type="http://schemas.openxmlformats.org/officeDocument/2006/relationships/image" Target="../media/image292.png"/><Relationship Id="rId77" Type="http://schemas.openxmlformats.org/officeDocument/2006/relationships/customXml" Target="../ink/ink296.xml"/><Relationship Id="rId100" Type="http://schemas.openxmlformats.org/officeDocument/2006/relationships/image" Target="../media/image314.png"/><Relationship Id="rId105" Type="http://schemas.openxmlformats.org/officeDocument/2006/relationships/customXml" Target="../ink/ink310.xml"/><Relationship Id="rId8" Type="http://schemas.openxmlformats.org/officeDocument/2006/relationships/image" Target="../media/image268.png"/><Relationship Id="rId51" Type="http://schemas.openxmlformats.org/officeDocument/2006/relationships/customXml" Target="../ink/ink283.xml"/><Relationship Id="rId72" Type="http://schemas.openxmlformats.org/officeDocument/2006/relationships/image" Target="../media/image300.png"/><Relationship Id="rId93" Type="http://schemas.openxmlformats.org/officeDocument/2006/relationships/customXml" Target="../ink/ink304.xml"/><Relationship Id="rId98" Type="http://schemas.openxmlformats.org/officeDocument/2006/relationships/image" Target="../media/image313.png"/><Relationship Id="rId3" Type="http://schemas.openxmlformats.org/officeDocument/2006/relationships/customXml" Target="../ink/ink259.xml"/><Relationship Id="rId25" Type="http://schemas.openxmlformats.org/officeDocument/2006/relationships/customXml" Target="../ink/ink270.xml"/><Relationship Id="rId46" Type="http://schemas.openxmlformats.org/officeDocument/2006/relationships/image" Target="../media/image287.png"/><Relationship Id="rId67" Type="http://schemas.openxmlformats.org/officeDocument/2006/relationships/customXml" Target="../ink/ink29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customXml" Target="../ink/ink39.xml"/><Relationship Id="rId18" Type="http://schemas.openxmlformats.org/officeDocument/2006/relationships/image" Target="../media/image45.png"/><Relationship Id="rId26" Type="http://schemas.openxmlformats.org/officeDocument/2006/relationships/image" Target="../media/image49.png"/><Relationship Id="rId3" Type="http://schemas.openxmlformats.org/officeDocument/2006/relationships/image" Target="../media/image710.png"/><Relationship Id="rId21" Type="http://schemas.openxmlformats.org/officeDocument/2006/relationships/customXml" Target="../ink/ink43.xml"/><Relationship Id="rId7" Type="http://schemas.openxmlformats.org/officeDocument/2006/relationships/customXml" Target="../ink/ink36.xml"/><Relationship Id="rId12" Type="http://schemas.openxmlformats.org/officeDocument/2006/relationships/image" Target="../media/image42.png"/><Relationship Id="rId17" Type="http://schemas.openxmlformats.org/officeDocument/2006/relationships/customXml" Target="../ink/ink41.xml"/><Relationship Id="rId25" Type="http://schemas.openxmlformats.org/officeDocument/2006/relationships/customXml" Target="../ink/ink45.xml"/><Relationship Id="rId2" Type="http://schemas.openxmlformats.org/officeDocument/2006/relationships/image" Target="../media/image610.png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29" Type="http://schemas.openxmlformats.org/officeDocument/2006/relationships/customXml" Target="../ink/ink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customXml" Target="../ink/ink38.xml"/><Relationship Id="rId24" Type="http://schemas.openxmlformats.org/officeDocument/2006/relationships/image" Target="../media/image48.png"/><Relationship Id="rId32" Type="http://schemas.openxmlformats.org/officeDocument/2006/relationships/image" Target="../media/image52.png"/><Relationship Id="rId5" Type="http://schemas.openxmlformats.org/officeDocument/2006/relationships/customXml" Target="../ink/ink35.xml"/><Relationship Id="rId15" Type="http://schemas.openxmlformats.org/officeDocument/2006/relationships/customXml" Target="../ink/ink40.xml"/><Relationship Id="rId23" Type="http://schemas.openxmlformats.org/officeDocument/2006/relationships/customXml" Target="../ink/ink44.xml"/><Relationship Id="rId28" Type="http://schemas.openxmlformats.org/officeDocument/2006/relationships/image" Target="../media/image50.png"/><Relationship Id="rId10" Type="http://schemas.openxmlformats.org/officeDocument/2006/relationships/image" Target="../media/image41.png"/><Relationship Id="rId19" Type="http://schemas.openxmlformats.org/officeDocument/2006/relationships/customXml" Target="../ink/ink42.xml"/><Relationship Id="rId31" Type="http://schemas.openxmlformats.org/officeDocument/2006/relationships/customXml" Target="../ink/ink48.xml"/><Relationship Id="rId4" Type="http://schemas.openxmlformats.org/officeDocument/2006/relationships/image" Target="../media/image810.png"/><Relationship Id="rId9" Type="http://schemas.openxmlformats.org/officeDocument/2006/relationships/customXml" Target="../ink/ink37.xml"/><Relationship Id="rId14" Type="http://schemas.openxmlformats.org/officeDocument/2006/relationships/image" Target="../media/image43.png"/><Relationship Id="rId22" Type="http://schemas.openxmlformats.org/officeDocument/2006/relationships/image" Target="../media/image47.png"/><Relationship Id="rId27" Type="http://schemas.openxmlformats.org/officeDocument/2006/relationships/customXml" Target="../ink/ink46.xml"/><Relationship Id="rId30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customXml" Target="../ink/ink54.xml"/><Relationship Id="rId18" Type="http://schemas.openxmlformats.org/officeDocument/2006/relationships/image" Target="../media/image60.png"/><Relationship Id="rId26" Type="http://schemas.openxmlformats.org/officeDocument/2006/relationships/image" Target="../media/image64.png"/><Relationship Id="rId3" Type="http://schemas.openxmlformats.org/officeDocument/2006/relationships/customXml" Target="../ink/ink49.xml"/><Relationship Id="rId21" Type="http://schemas.openxmlformats.org/officeDocument/2006/relationships/customXml" Target="../ink/ink58.xml"/><Relationship Id="rId7" Type="http://schemas.openxmlformats.org/officeDocument/2006/relationships/customXml" Target="../ink/ink51.xml"/><Relationship Id="rId12" Type="http://schemas.openxmlformats.org/officeDocument/2006/relationships/image" Target="../media/image57.png"/><Relationship Id="rId17" Type="http://schemas.openxmlformats.org/officeDocument/2006/relationships/customXml" Target="../ink/ink56.xml"/><Relationship Id="rId25" Type="http://schemas.openxmlformats.org/officeDocument/2006/relationships/customXml" Target="../ink/ink60.xml"/><Relationship Id="rId2" Type="http://schemas.openxmlformats.org/officeDocument/2006/relationships/image" Target="../media/image910.png"/><Relationship Id="rId16" Type="http://schemas.openxmlformats.org/officeDocument/2006/relationships/image" Target="../media/image59.png"/><Relationship Id="rId20" Type="http://schemas.openxmlformats.org/officeDocument/2006/relationships/image" Target="../media/image61.png"/><Relationship Id="rId29" Type="http://schemas.openxmlformats.org/officeDocument/2006/relationships/customXml" Target="../ink/ink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customXml" Target="../ink/ink53.xml"/><Relationship Id="rId24" Type="http://schemas.openxmlformats.org/officeDocument/2006/relationships/image" Target="../media/image63.png"/><Relationship Id="rId5" Type="http://schemas.openxmlformats.org/officeDocument/2006/relationships/customXml" Target="../ink/ink50.xml"/><Relationship Id="rId15" Type="http://schemas.openxmlformats.org/officeDocument/2006/relationships/customXml" Target="../ink/ink55.xml"/><Relationship Id="rId23" Type="http://schemas.openxmlformats.org/officeDocument/2006/relationships/customXml" Target="../ink/ink59.xml"/><Relationship Id="rId28" Type="http://schemas.openxmlformats.org/officeDocument/2006/relationships/image" Target="../media/image65.png"/><Relationship Id="rId10" Type="http://schemas.openxmlformats.org/officeDocument/2006/relationships/image" Target="../media/image56.png"/><Relationship Id="rId19" Type="http://schemas.openxmlformats.org/officeDocument/2006/relationships/customXml" Target="../ink/ink57.xml"/><Relationship Id="rId4" Type="http://schemas.openxmlformats.org/officeDocument/2006/relationships/image" Target="../media/image53.png"/><Relationship Id="rId9" Type="http://schemas.openxmlformats.org/officeDocument/2006/relationships/customXml" Target="../ink/ink52.xml"/><Relationship Id="rId14" Type="http://schemas.openxmlformats.org/officeDocument/2006/relationships/image" Target="../media/image58.png"/><Relationship Id="rId22" Type="http://schemas.openxmlformats.org/officeDocument/2006/relationships/image" Target="../media/image62.png"/><Relationship Id="rId27" Type="http://schemas.openxmlformats.org/officeDocument/2006/relationships/customXml" Target="../ink/ink61.xml"/><Relationship Id="rId30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8.xml"/><Relationship Id="rId18" Type="http://schemas.openxmlformats.org/officeDocument/2006/relationships/image" Target="../media/image74.png"/><Relationship Id="rId26" Type="http://schemas.openxmlformats.org/officeDocument/2006/relationships/image" Target="../media/image78.png"/><Relationship Id="rId21" Type="http://schemas.openxmlformats.org/officeDocument/2006/relationships/customXml" Target="../ink/ink72.xml"/><Relationship Id="rId34" Type="http://schemas.openxmlformats.org/officeDocument/2006/relationships/image" Target="../media/image82.png"/><Relationship Id="rId7" Type="http://schemas.openxmlformats.org/officeDocument/2006/relationships/customXml" Target="../ink/ink65.xml"/><Relationship Id="rId12" Type="http://schemas.openxmlformats.org/officeDocument/2006/relationships/image" Target="../media/image71.png"/><Relationship Id="rId17" Type="http://schemas.openxmlformats.org/officeDocument/2006/relationships/customXml" Target="../ink/ink70.xml"/><Relationship Id="rId25" Type="http://schemas.openxmlformats.org/officeDocument/2006/relationships/customXml" Target="../ink/ink74.xml"/><Relationship Id="rId33" Type="http://schemas.openxmlformats.org/officeDocument/2006/relationships/customXml" Target="../ink/ink78.xml"/><Relationship Id="rId38" Type="http://schemas.openxmlformats.org/officeDocument/2006/relationships/image" Target="../media/image84.png"/><Relationship Id="rId2" Type="http://schemas.openxmlformats.org/officeDocument/2006/relationships/image" Target="../media/image1010.png"/><Relationship Id="rId16" Type="http://schemas.openxmlformats.org/officeDocument/2006/relationships/image" Target="../media/image73.png"/><Relationship Id="rId20" Type="http://schemas.openxmlformats.org/officeDocument/2006/relationships/image" Target="../media/image75.png"/><Relationship Id="rId29" Type="http://schemas.openxmlformats.org/officeDocument/2006/relationships/customXml" Target="../ink/ink7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customXml" Target="../ink/ink67.xml"/><Relationship Id="rId24" Type="http://schemas.openxmlformats.org/officeDocument/2006/relationships/image" Target="../media/image77.png"/><Relationship Id="rId32" Type="http://schemas.openxmlformats.org/officeDocument/2006/relationships/image" Target="../media/image81.png"/><Relationship Id="rId37" Type="http://schemas.openxmlformats.org/officeDocument/2006/relationships/customXml" Target="../ink/ink80.xml"/><Relationship Id="rId5" Type="http://schemas.openxmlformats.org/officeDocument/2006/relationships/customXml" Target="../ink/ink64.xml"/><Relationship Id="rId15" Type="http://schemas.openxmlformats.org/officeDocument/2006/relationships/customXml" Target="../ink/ink69.xml"/><Relationship Id="rId23" Type="http://schemas.openxmlformats.org/officeDocument/2006/relationships/customXml" Target="../ink/ink73.xml"/><Relationship Id="rId28" Type="http://schemas.openxmlformats.org/officeDocument/2006/relationships/image" Target="../media/image79.png"/><Relationship Id="rId36" Type="http://schemas.openxmlformats.org/officeDocument/2006/relationships/image" Target="../media/image83.png"/><Relationship Id="rId10" Type="http://schemas.openxmlformats.org/officeDocument/2006/relationships/image" Target="../media/image70.png"/><Relationship Id="rId19" Type="http://schemas.openxmlformats.org/officeDocument/2006/relationships/customXml" Target="../ink/ink71.xml"/><Relationship Id="rId31" Type="http://schemas.openxmlformats.org/officeDocument/2006/relationships/customXml" Target="../ink/ink77.xml"/><Relationship Id="rId4" Type="http://schemas.openxmlformats.org/officeDocument/2006/relationships/image" Target="../media/image67.png"/><Relationship Id="rId9" Type="http://schemas.openxmlformats.org/officeDocument/2006/relationships/customXml" Target="../ink/ink66.xml"/><Relationship Id="rId14" Type="http://schemas.openxmlformats.org/officeDocument/2006/relationships/image" Target="../media/image72.png"/><Relationship Id="rId22" Type="http://schemas.openxmlformats.org/officeDocument/2006/relationships/image" Target="../media/image76.png"/><Relationship Id="rId27" Type="http://schemas.openxmlformats.org/officeDocument/2006/relationships/customXml" Target="../ink/ink75.xml"/><Relationship Id="rId30" Type="http://schemas.openxmlformats.org/officeDocument/2006/relationships/image" Target="../media/image80.png"/><Relationship Id="rId35" Type="http://schemas.openxmlformats.org/officeDocument/2006/relationships/customXml" Target="../ink/ink79.xml"/><Relationship Id="rId8" Type="http://schemas.openxmlformats.org/officeDocument/2006/relationships/image" Target="../media/image69.png"/><Relationship Id="rId3" Type="http://schemas.openxmlformats.org/officeDocument/2006/relationships/customXml" Target="../ink/ink63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8.xml"/><Relationship Id="rId21" Type="http://schemas.openxmlformats.org/officeDocument/2006/relationships/customXml" Target="../ink/ink90.xml"/><Relationship Id="rId42" Type="http://schemas.openxmlformats.org/officeDocument/2006/relationships/image" Target="../media/image105.png"/><Relationship Id="rId47" Type="http://schemas.openxmlformats.org/officeDocument/2006/relationships/customXml" Target="../ink/ink103.xml"/><Relationship Id="rId63" Type="http://schemas.openxmlformats.org/officeDocument/2006/relationships/customXml" Target="../ink/ink111.xml"/><Relationship Id="rId68" Type="http://schemas.openxmlformats.org/officeDocument/2006/relationships/image" Target="../media/image118.png"/><Relationship Id="rId84" Type="http://schemas.openxmlformats.org/officeDocument/2006/relationships/image" Target="../media/image126.png"/><Relationship Id="rId89" Type="http://schemas.openxmlformats.org/officeDocument/2006/relationships/customXml" Target="../ink/ink124.xml"/><Relationship Id="rId112" Type="http://schemas.openxmlformats.org/officeDocument/2006/relationships/image" Target="../media/image140.png"/><Relationship Id="rId16" Type="http://schemas.openxmlformats.org/officeDocument/2006/relationships/image" Target="../media/image92.png"/><Relationship Id="rId107" Type="http://schemas.openxmlformats.org/officeDocument/2006/relationships/customXml" Target="../ink/ink133.xml"/><Relationship Id="rId11" Type="http://schemas.openxmlformats.org/officeDocument/2006/relationships/customXml" Target="../ink/ink85.xml"/><Relationship Id="rId32" Type="http://schemas.openxmlformats.org/officeDocument/2006/relationships/image" Target="../media/image100.png"/><Relationship Id="rId37" Type="http://schemas.openxmlformats.org/officeDocument/2006/relationships/customXml" Target="../ink/ink98.xml"/><Relationship Id="rId53" Type="http://schemas.openxmlformats.org/officeDocument/2006/relationships/customXml" Target="../ink/ink106.xml"/><Relationship Id="rId58" Type="http://schemas.openxmlformats.org/officeDocument/2006/relationships/image" Target="../media/image113.png"/><Relationship Id="rId74" Type="http://schemas.openxmlformats.org/officeDocument/2006/relationships/image" Target="../media/image121.png"/><Relationship Id="rId79" Type="http://schemas.openxmlformats.org/officeDocument/2006/relationships/customXml" Target="../ink/ink119.xml"/><Relationship Id="rId102" Type="http://schemas.openxmlformats.org/officeDocument/2006/relationships/image" Target="../media/image135.png"/><Relationship Id="rId123" Type="http://schemas.openxmlformats.org/officeDocument/2006/relationships/customXml" Target="../ink/ink141.xml"/><Relationship Id="rId128" Type="http://schemas.openxmlformats.org/officeDocument/2006/relationships/image" Target="../media/image148.png"/><Relationship Id="rId5" Type="http://schemas.openxmlformats.org/officeDocument/2006/relationships/customXml" Target="../ink/ink82.xml"/><Relationship Id="rId90" Type="http://schemas.openxmlformats.org/officeDocument/2006/relationships/image" Target="../media/image129.png"/><Relationship Id="rId95" Type="http://schemas.openxmlformats.org/officeDocument/2006/relationships/customXml" Target="../ink/ink127.xml"/><Relationship Id="rId22" Type="http://schemas.openxmlformats.org/officeDocument/2006/relationships/image" Target="../media/image95.png"/><Relationship Id="rId27" Type="http://schemas.openxmlformats.org/officeDocument/2006/relationships/customXml" Target="../ink/ink93.xml"/><Relationship Id="rId43" Type="http://schemas.openxmlformats.org/officeDocument/2006/relationships/customXml" Target="../ink/ink101.xml"/><Relationship Id="rId48" Type="http://schemas.openxmlformats.org/officeDocument/2006/relationships/image" Target="../media/image108.png"/><Relationship Id="rId64" Type="http://schemas.openxmlformats.org/officeDocument/2006/relationships/image" Target="../media/image116.png"/><Relationship Id="rId69" Type="http://schemas.openxmlformats.org/officeDocument/2006/relationships/customXml" Target="../ink/ink114.xml"/><Relationship Id="rId113" Type="http://schemas.openxmlformats.org/officeDocument/2006/relationships/customXml" Target="../ink/ink136.xml"/><Relationship Id="rId118" Type="http://schemas.openxmlformats.org/officeDocument/2006/relationships/image" Target="../media/image143.png"/><Relationship Id="rId80" Type="http://schemas.openxmlformats.org/officeDocument/2006/relationships/image" Target="../media/image124.png"/><Relationship Id="rId85" Type="http://schemas.openxmlformats.org/officeDocument/2006/relationships/customXml" Target="../ink/ink122.xml"/><Relationship Id="rId12" Type="http://schemas.openxmlformats.org/officeDocument/2006/relationships/image" Target="../media/image90.png"/><Relationship Id="rId17" Type="http://schemas.openxmlformats.org/officeDocument/2006/relationships/customXml" Target="../ink/ink88.xml"/><Relationship Id="rId33" Type="http://schemas.openxmlformats.org/officeDocument/2006/relationships/customXml" Target="../ink/ink96.xml"/><Relationship Id="rId38" Type="http://schemas.openxmlformats.org/officeDocument/2006/relationships/image" Target="../media/image103.png"/><Relationship Id="rId59" Type="http://schemas.openxmlformats.org/officeDocument/2006/relationships/customXml" Target="../ink/ink109.xml"/><Relationship Id="rId103" Type="http://schemas.openxmlformats.org/officeDocument/2006/relationships/customXml" Target="../ink/ink131.xml"/><Relationship Id="rId108" Type="http://schemas.openxmlformats.org/officeDocument/2006/relationships/image" Target="../media/image138.png"/><Relationship Id="rId124" Type="http://schemas.openxmlformats.org/officeDocument/2006/relationships/image" Target="../media/image146.png"/><Relationship Id="rId129" Type="http://schemas.openxmlformats.org/officeDocument/2006/relationships/customXml" Target="../ink/ink144.xml"/><Relationship Id="rId54" Type="http://schemas.openxmlformats.org/officeDocument/2006/relationships/image" Target="../media/image111.png"/><Relationship Id="rId70" Type="http://schemas.openxmlformats.org/officeDocument/2006/relationships/image" Target="../media/image119.png"/><Relationship Id="rId75" Type="http://schemas.openxmlformats.org/officeDocument/2006/relationships/customXml" Target="../ink/ink117.xml"/><Relationship Id="rId91" Type="http://schemas.openxmlformats.org/officeDocument/2006/relationships/customXml" Target="../ink/ink125.xml"/><Relationship Id="rId96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23" Type="http://schemas.openxmlformats.org/officeDocument/2006/relationships/customXml" Target="../ink/ink91.xml"/><Relationship Id="rId28" Type="http://schemas.openxmlformats.org/officeDocument/2006/relationships/image" Target="../media/image98.png"/><Relationship Id="rId49" Type="http://schemas.openxmlformats.org/officeDocument/2006/relationships/customXml" Target="../ink/ink104.xml"/><Relationship Id="rId114" Type="http://schemas.openxmlformats.org/officeDocument/2006/relationships/image" Target="../media/image141.png"/><Relationship Id="rId119" Type="http://schemas.openxmlformats.org/officeDocument/2006/relationships/customXml" Target="../ink/ink139.xml"/><Relationship Id="rId44" Type="http://schemas.openxmlformats.org/officeDocument/2006/relationships/image" Target="../media/image106.png"/><Relationship Id="rId60" Type="http://schemas.openxmlformats.org/officeDocument/2006/relationships/image" Target="../media/image114.png"/><Relationship Id="rId65" Type="http://schemas.openxmlformats.org/officeDocument/2006/relationships/customXml" Target="../ink/ink112.xml"/><Relationship Id="rId81" Type="http://schemas.openxmlformats.org/officeDocument/2006/relationships/customXml" Target="../ink/ink120.xml"/><Relationship Id="rId86" Type="http://schemas.openxmlformats.org/officeDocument/2006/relationships/image" Target="../media/image127.png"/><Relationship Id="rId130" Type="http://schemas.openxmlformats.org/officeDocument/2006/relationships/image" Target="../media/image149.png"/><Relationship Id="rId13" Type="http://schemas.openxmlformats.org/officeDocument/2006/relationships/customXml" Target="../ink/ink86.xml"/><Relationship Id="rId18" Type="http://schemas.openxmlformats.org/officeDocument/2006/relationships/image" Target="../media/image93.png"/><Relationship Id="rId39" Type="http://schemas.openxmlformats.org/officeDocument/2006/relationships/customXml" Target="../ink/ink99.xml"/><Relationship Id="rId109" Type="http://schemas.openxmlformats.org/officeDocument/2006/relationships/customXml" Target="../ink/ink134.xml"/><Relationship Id="rId34" Type="http://schemas.openxmlformats.org/officeDocument/2006/relationships/image" Target="../media/image101.png"/><Relationship Id="rId50" Type="http://schemas.openxmlformats.org/officeDocument/2006/relationships/image" Target="../media/image109.png"/><Relationship Id="rId55" Type="http://schemas.openxmlformats.org/officeDocument/2006/relationships/customXml" Target="../ink/ink107.xml"/><Relationship Id="rId76" Type="http://schemas.openxmlformats.org/officeDocument/2006/relationships/image" Target="../media/image122.png"/><Relationship Id="rId97" Type="http://schemas.openxmlformats.org/officeDocument/2006/relationships/customXml" Target="../ink/ink128.xml"/><Relationship Id="rId104" Type="http://schemas.openxmlformats.org/officeDocument/2006/relationships/image" Target="../media/image136.png"/><Relationship Id="rId120" Type="http://schemas.openxmlformats.org/officeDocument/2006/relationships/image" Target="../media/image144.png"/><Relationship Id="rId125" Type="http://schemas.openxmlformats.org/officeDocument/2006/relationships/customXml" Target="../ink/ink142.xml"/><Relationship Id="rId7" Type="http://schemas.openxmlformats.org/officeDocument/2006/relationships/customXml" Target="../ink/ink83.xml"/><Relationship Id="rId71" Type="http://schemas.openxmlformats.org/officeDocument/2006/relationships/customXml" Target="../ink/ink115.xml"/><Relationship Id="rId92" Type="http://schemas.openxmlformats.org/officeDocument/2006/relationships/image" Target="../media/image130.png"/><Relationship Id="rId2" Type="http://schemas.openxmlformats.org/officeDocument/2006/relationships/image" Target="../media/image85.png"/><Relationship Id="rId29" Type="http://schemas.openxmlformats.org/officeDocument/2006/relationships/customXml" Target="../ink/ink94.xml"/><Relationship Id="rId24" Type="http://schemas.openxmlformats.org/officeDocument/2006/relationships/image" Target="../media/image96.png"/><Relationship Id="rId40" Type="http://schemas.openxmlformats.org/officeDocument/2006/relationships/image" Target="../media/image104.png"/><Relationship Id="rId45" Type="http://schemas.openxmlformats.org/officeDocument/2006/relationships/customXml" Target="../ink/ink102.xml"/><Relationship Id="rId66" Type="http://schemas.openxmlformats.org/officeDocument/2006/relationships/image" Target="../media/image117.png"/><Relationship Id="rId87" Type="http://schemas.openxmlformats.org/officeDocument/2006/relationships/customXml" Target="../ink/ink123.xml"/><Relationship Id="rId110" Type="http://schemas.openxmlformats.org/officeDocument/2006/relationships/image" Target="../media/image139.png"/><Relationship Id="rId115" Type="http://schemas.openxmlformats.org/officeDocument/2006/relationships/customXml" Target="../ink/ink137.xml"/><Relationship Id="rId131" Type="http://schemas.openxmlformats.org/officeDocument/2006/relationships/customXml" Target="../ink/ink145.xml"/><Relationship Id="rId61" Type="http://schemas.openxmlformats.org/officeDocument/2006/relationships/customXml" Target="../ink/ink110.xml"/><Relationship Id="rId82" Type="http://schemas.openxmlformats.org/officeDocument/2006/relationships/image" Target="../media/image125.png"/><Relationship Id="rId19" Type="http://schemas.openxmlformats.org/officeDocument/2006/relationships/customXml" Target="../ink/ink89.xml"/><Relationship Id="rId14" Type="http://schemas.openxmlformats.org/officeDocument/2006/relationships/image" Target="../media/image91.png"/><Relationship Id="rId30" Type="http://schemas.openxmlformats.org/officeDocument/2006/relationships/image" Target="../media/image99.png"/><Relationship Id="rId35" Type="http://schemas.openxmlformats.org/officeDocument/2006/relationships/customXml" Target="../ink/ink97.xml"/><Relationship Id="rId56" Type="http://schemas.openxmlformats.org/officeDocument/2006/relationships/image" Target="../media/image112.png"/><Relationship Id="rId77" Type="http://schemas.openxmlformats.org/officeDocument/2006/relationships/customXml" Target="../ink/ink118.xml"/><Relationship Id="rId100" Type="http://schemas.openxmlformats.org/officeDocument/2006/relationships/image" Target="../media/image134.png"/><Relationship Id="rId105" Type="http://schemas.openxmlformats.org/officeDocument/2006/relationships/customXml" Target="../ink/ink132.xml"/><Relationship Id="rId126" Type="http://schemas.openxmlformats.org/officeDocument/2006/relationships/image" Target="../media/image147.png"/><Relationship Id="rId8" Type="http://schemas.openxmlformats.org/officeDocument/2006/relationships/image" Target="../media/image88.png"/><Relationship Id="rId51" Type="http://schemas.openxmlformats.org/officeDocument/2006/relationships/customXml" Target="../ink/ink105.xml"/><Relationship Id="rId72" Type="http://schemas.openxmlformats.org/officeDocument/2006/relationships/image" Target="../media/image120.png"/><Relationship Id="rId93" Type="http://schemas.openxmlformats.org/officeDocument/2006/relationships/customXml" Target="../ink/ink126.xml"/><Relationship Id="rId98" Type="http://schemas.openxmlformats.org/officeDocument/2006/relationships/image" Target="../media/image133.png"/><Relationship Id="rId121" Type="http://schemas.openxmlformats.org/officeDocument/2006/relationships/customXml" Target="../ink/ink140.xml"/><Relationship Id="rId3" Type="http://schemas.openxmlformats.org/officeDocument/2006/relationships/customXml" Target="../ink/ink81.xml"/><Relationship Id="rId25" Type="http://schemas.openxmlformats.org/officeDocument/2006/relationships/customXml" Target="../ink/ink92.xml"/><Relationship Id="rId46" Type="http://schemas.openxmlformats.org/officeDocument/2006/relationships/image" Target="../media/image107.png"/><Relationship Id="rId67" Type="http://schemas.openxmlformats.org/officeDocument/2006/relationships/customXml" Target="../ink/ink113.xml"/><Relationship Id="rId116" Type="http://schemas.openxmlformats.org/officeDocument/2006/relationships/image" Target="../media/image142.png"/><Relationship Id="rId20" Type="http://schemas.openxmlformats.org/officeDocument/2006/relationships/image" Target="../media/image94.png"/><Relationship Id="rId41" Type="http://schemas.openxmlformats.org/officeDocument/2006/relationships/customXml" Target="../ink/ink100.xml"/><Relationship Id="rId62" Type="http://schemas.openxmlformats.org/officeDocument/2006/relationships/image" Target="../media/image115.png"/><Relationship Id="rId83" Type="http://schemas.openxmlformats.org/officeDocument/2006/relationships/customXml" Target="../ink/ink121.xml"/><Relationship Id="rId88" Type="http://schemas.openxmlformats.org/officeDocument/2006/relationships/image" Target="../media/image128.png"/><Relationship Id="rId111" Type="http://schemas.openxmlformats.org/officeDocument/2006/relationships/customXml" Target="../ink/ink135.xml"/><Relationship Id="rId132" Type="http://schemas.openxmlformats.org/officeDocument/2006/relationships/image" Target="../media/image150.png"/><Relationship Id="rId15" Type="http://schemas.openxmlformats.org/officeDocument/2006/relationships/customXml" Target="../ink/ink87.xml"/><Relationship Id="rId36" Type="http://schemas.openxmlformats.org/officeDocument/2006/relationships/image" Target="../media/image102.png"/><Relationship Id="rId57" Type="http://schemas.openxmlformats.org/officeDocument/2006/relationships/customXml" Target="../ink/ink108.xml"/><Relationship Id="rId106" Type="http://schemas.openxmlformats.org/officeDocument/2006/relationships/image" Target="../media/image137.png"/><Relationship Id="rId127" Type="http://schemas.openxmlformats.org/officeDocument/2006/relationships/customXml" Target="../ink/ink143.xml"/><Relationship Id="rId10" Type="http://schemas.openxmlformats.org/officeDocument/2006/relationships/image" Target="../media/image89.png"/><Relationship Id="rId31" Type="http://schemas.openxmlformats.org/officeDocument/2006/relationships/customXml" Target="../ink/ink95.xml"/><Relationship Id="rId52" Type="http://schemas.openxmlformats.org/officeDocument/2006/relationships/image" Target="../media/image110.png"/><Relationship Id="rId73" Type="http://schemas.openxmlformats.org/officeDocument/2006/relationships/customXml" Target="../ink/ink116.xml"/><Relationship Id="rId78" Type="http://schemas.openxmlformats.org/officeDocument/2006/relationships/image" Target="../media/image123.png"/><Relationship Id="rId94" Type="http://schemas.openxmlformats.org/officeDocument/2006/relationships/image" Target="../media/image131.png"/><Relationship Id="rId99" Type="http://schemas.openxmlformats.org/officeDocument/2006/relationships/customXml" Target="../ink/ink129.xml"/><Relationship Id="rId101" Type="http://schemas.openxmlformats.org/officeDocument/2006/relationships/customXml" Target="../ink/ink130.xml"/><Relationship Id="rId122" Type="http://schemas.openxmlformats.org/officeDocument/2006/relationships/image" Target="../media/image145.png"/><Relationship Id="rId4" Type="http://schemas.openxmlformats.org/officeDocument/2006/relationships/image" Target="../media/image86.png"/><Relationship Id="rId9" Type="http://schemas.openxmlformats.org/officeDocument/2006/relationships/customXml" Target="../ink/ink84.xml"/><Relationship Id="rId26" Type="http://schemas.openxmlformats.org/officeDocument/2006/relationships/image" Target="../media/image97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1.xml"/><Relationship Id="rId18" Type="http://schemas.openxmlformats.org/officeDocument/2006/relationships/image" Target="../media/image158.png"/><Relationship Id="rId26" Type="http://schemas.openxmlformats.org/officeDocument/2006/relationships/image" Target="../media/image162.png"/><Relationship Id="rId39" Type="http://schemas.openxmlformats.org/officeDocument/2006/relationships/customXml" Target="../ink/ink164.xml"/><Relationship Id="rId21" Type="http://schemas.openxmlformats.org/officeDocument/2006/relationships/customXml" Target="../ink/ink155.xml"/><Relationship Id="rId34" Type="http://schemas.openxmlformats.org/officeDocument/2006/relationships/image" Target="../media/image166.png"/><Relationship Id="rId42" Type="http://schemas.openxmlformats.org/officeDocument/2006/relationships/image" Target="../media/image170.png"/><Relationship Id="rId47" Type="http://schemas.openxmlformats.org/officeDocument/2006/relationships/customXml" Target="../ink/ink168.xml"/><Relationship Id="rId50" Type="http://schemas.openxmlformats.org/officeDocument/2006/relationships/image" Target="../media/image174.png"/><Relationship Id="rId55" Type="http://schemas.openxmlformats.org/officeDocument/2006/relationships/customXml" Target="../ink/ink172.xml"/><Relationship Id="rId7" Type="http://schemas.openxmlformats.org/officeDocument/2006/relationships/customXml" Target="../ink/ink148.xml"/><Relationship Id="rId2" Type="http://schemas.openxmlformats.org/officeDocument/2006/relationships/image" Target="../media/image1210.png"/><Relationship Id="rId16" Type="http://schemas.openxmlformats.org/officeDocument/2006/relationships/image" Target="../media/image157.png"/><Relationship Id="rId29" Type="http://schemas.openxmlformats.org/officeDocument/2006/relationships/customXml" Target="../ink/ink159.xml"/><Relationship Id="rId11" Type="http://schemas.openxmlformats.org/officeDocument/2006/relationships/customXml" Target="../ink/ink150.xml"/><Relationship Id="rId24" Type="http://schemas.openxmlformats.org/officeDocument/2006/relationships/image" Target="../media/image161.png"/><Relationship Id="rId32" Type="http://schemas.openxmlformats.org/officeDocument/2006/relationships/image" Target="../media/image165.png"/><Relationship Id="rId37" Type="http://schemas.openxmlformats.org/officeDocument/2006/relationships/customXml" Target="../ink/ink163.xml"/><Relationship Id="rId40" Type="http://schemas.openxmlformats.org/officeDocument/2006/relationships/image" Target="../media/image169.png"/><Relationship Id="rId45" Type="http://schemas.openxmlformats.org/officeDocument/2006/relationships/customXml" Target="../ink/ink167.xml"/><Relationship Id="rId53" Type="http://schemas.openxmlformats.org/officeDocument/2006/relationships/customXml" Target="../ink/ink171.xml"/><Relationship Id="rId58" Type="http://schemas.openxmlformats.org/officeDocument/2006/relationships/image" Target="../media/image178.png"/><Relationship Id="rId5" Type="http://schemas.openxmlformats.org/officeDocument/2006/relationships/customXml" Target="../ink/ink147.xml"/><Relationship Id="rId19" Type="http://schemas.openxmlformats.org/officeDocument/2006/relationships/customXml" Target="../ink/ink154.xml"/><Relationship Id="rId4" Type="http://schemas.openxmlformats.org/officeDocument/2006/relationships/image" Target="../media/image151.png"/><Relationship Id="rId9" Type="http://schemas.openxmlformats.org/officeDocument/2006/relationships/customXml" Target="../ink/ink149.xml"/><Relationship Id="rId14" Type="http://schemas.openxmlformats.org/officeDocument/2006/relationships/image" Target="../media/image156.png"/><Relationship Id="rId22" Type="http://schemas.openxmlformats.org/officeDocument/2006/relationships/image" Target="../media/image160.png"/><Relationship Id="rId27" Type="http://schemas.openxmlformats.org/officeDocument/2006/relationships/customXml" Target="../ink/ink158.xml"/><Relationship Id="rId30" Type="http://schemas.openxmlformats.org/officeDocument/2006/relationships/image" Target="../media/image164.png"/><Relationship Id="rId35" Type="http://schemas.openxmlformats.org/officeDocument/2006/relationships/customXml" Target="../ink/ink162.xml"/><Relationship Id="rId43" Type="http://schemas.openxmlformats.org/officeDocument/2006/relationships/customXml" Target="../ink/ink166.xml"/><Relationship Id="rId48" Type="http://schemas.openxmlformats.org/officeDocument/2006/relationships/image" Target="../media/image173.png"/><Relationship Id="rId56" Type="http://schemas.openxmlformats.org/officeDocument/2006/relationships/image" Target="../media/image177.png"/><Relationship Id="rId8" Type="http://schemas.openxmlformats.org/officeDocument/2006/relationships/image" Target="../media/image153.png"/><Relationship Id="rId51" Type="http://schemas.openxmlformats.org/officeDocument/2006/relationships/customXml" Target="../ink/ink170.xml"/><Relationship Id="rId3" Type="http://schemas.openxmlformats.org/officeDocument/2006/relationships/customXml" Target="../ink/ink146.xml"/><Relationship Id="rId12" Type="http://schemas.openxmlformats.org/officeDocument/2006/relationships/image" Target="../media/image155.png"/><Relationship Id="rId17" Type="http://schemas.openxmlformats.org/officeDocument/2006/relationships/customXml" Target="../ink/ink153.xml"/><Relationship Id="rId25" Type="http://schemas.openxmlformats.org/officeDocument/2006/relationships/customXml" Target="../ink/ink157.xml"/><Relationship Id="rId33" Type="http://schemas.openxmlformats.org/officeDocument/2006/relationships/customXml" Target="../ink/ink161.xml"/><Relationship Id="rId38" Type="http://schemas.openxmlformats.org/officeDocument/2006/relationships/image" Target="../media/image168.png"/><Relationship Id="rId46" Type="http://schemas.openxmlformats.org/officeDocument/2006/relationships/image" Target="../media/image172.png"/><Relationship Id="rId20" Type="http://schemas.openxmlformats.org/officeDocument/2006/relationships/image" Target="../media/image159.png"/><Relationship Id="rId41" Type="http://schemas.openxmlformats.org/officeDocument/2006/relationships/customXml" Target="../ink/ink165.xml"/><Relationship Id="rId54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15" Type="http://schemas.openxmlformats.org/officeDocument/2006/relationships/customXml" Target="../ink/ink152.xml"/><Relationship Id="rId23" Type="http://schemas.openxmlformats.org/officeDocument/2006/relationships/customXml" Target="../ink/ink156.xml"/><Relationship Id="rId28" Type="http://schemas.openxmlformats.org/officeDocument/2006/relationships/image" Target="../media/image163.png"/><Relationship Id="rId36" Type="http://schemas.openxmlformats.org/officeDocument/2006/relationships/image" Target="../media/image167.png"/><Relationship Id="rId49" Type="http://schemas.openxmlformats.org/officeDocument/2006/relationships/customXml" Target="../ink/ink169.xml"/><Relationship Id="rId57" Type="http://schemas.openxmlformats.org/officeDocument/2006/relationships/customXml" Target="../ink/ink173.xml"/><Relationship Id="rId10" Type="http://schemas.openxmlformats.org/officeDocument/2006/relationships/image" Target="../media/image154.png"/><Relationship Id="rId31" Type="http://schemas.openxmlformats.org/officeDocument/2006/relationships/customXml" Target="../ink/ink160.xml"/><Relationship Id="rId44" Type="http://schemas.openxmlformats.org/officeDocument/2006/relationships/image" Target="../media/image171.png"/><Relationship Id="rId52" Type="http://schemas.openxmlformats.org/officeDocument/2006/relationships/image" Target="../media/image17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0.png"/><Relationship Id="rId21" Type="http://schemas.openxmlformats.org/officeDocument/2006/relationships/customXml" Target="../ink/ink183.xml"/><Relationship Id="rId34" Type="http://schemas.openxmlformats.org/officeDocument/2006/relationships/image" Target="../media/image194.png"/><Relationship Id="rId42" Type="http://schemas.openxmlformats.org/officeDocument/2006/relationships/image" Target="../media/image198.png"/><Relationship Id="rId47" Type="http://schemas.openxmlformats.org/officeDocument/2006/relationships/customXml" Target="../ink/ink196.xml"/><Relationship Id="rId50" Type="http://schemas.openxmlformats.org/officeDocument/2006/relationships/image" Target="../media/image202.png"/><Relationship Id="rId55" Type="http://schemas.openxmlformats.org/officeDocument/2006/relationships/customXml" Target="../ink/ink200.xml"/><Relationship Id="rId63" Type="http://schemas.openxmlformats.org/officeDocument/2006/relationships/customXml" Target="../ink/ink204.xml"/><Relationship Id="rId7" Type="http://schemas.openxmlformats.org/officeDocument/2006/relationships/customXml" Target="../ink/ink176.xml"/><Relationship Id="rId2" Type="http://schemas.openxmlformats.org/officeDocument/2006/relationships/image" Target="../media/image1310.png"/><Relationship Id="rId16" Type="http://schemas.openxmlformats.org/officeDocument/2006/relationships/image" Target="../media/image185.png"/><Relationship Id="rId29" Type="http://schemas.openxmlformats.org/officeDocument/2006/relationships/customXml" Target="../ink/ink187.xml"/><Relationship Id="rId11" Type="http://schemas.openxmlformats.org/officeDocument/2006/relationships/customXml" Target="../ink/ink178.xml"/><Relationship Id="rId24" Type="http://schemas.openxmlformats.org/officeDocument/2006/relationships/image" Target="../media/image189.png"/><Relationship Id="rId32" Type="http://schemas.openxmlformats.org/officeDocument/2006/relationships/image" Target="../media/image193.png"/><Relationship Id="rId37" Type="http://schemas.openxmlformats.org/officeDocument/2006/relationships/customXml" Target="../ink/ink191.xml"/><Relationship Id="rId40" Type="http://schemas.openxmlformats.org/officeDocument/2006/relationships/image" Target="../media/image197.png"/><Relationship Id="rId45" Type="http://schemas.openxmlformats.org/officeDocument/2006/relationships/customXml" Target="../ink/ink195.xml"/><Relationship Id="rId53" Type="http://schemas.openxmlformats.org/officeDocument/2006/relationships/customXml" Target="../ink/ink199.xml"/><Relationship Id="rId58" Type="http://schemas.openxmlformats.org/officeDocument/2006/relationships/image" Target="../media/image206.png"/><Relationship Id="rId66" Type="http://schemas.openxmlformats.org/officeDocument/2006/relationships/image" Target="../media/image210.png"/><Relationship Id="rId5" Type="http://schemas.openxmlformats.org/officeDocument/2006/relationships/customXml" Target="../ink/ink175.xml"/><Relationship Id="rId61" Type="http://schemas.openxmlformats.org/officeDocument/2006/relationships/customXml" Target="../ink/ink203.xml"/><Relationship Id="rId19" Type="http://schemas.openxmlformats.org/officeDocument/2006/relationships/customXml" Target="../ink/ink182.xml"/><Relationship Id="rId14" Type="http://schemas.openxmlformats.org/officeDocument/2006/relationships/image" Target="../media/image184.png"/><Relationship Id="rId22" Type="http://schemas.openxmlformats.org/officeDocument/2006/relationships/image" Target="../media/image188.png"/><Relationship Id="rId27" Type="http://schemas.openxmlformats.org/officeDocument/2006/relationships/customXml" Target="../ink/ink186.xml"/><Relationship Id="rId30" Type="http://schemas.openxmlformats.org/officeDocument/2006/relationships/image" Target="../media/image192.png"/><Relationship Id="rId35" Type="http://schemas.openxmlformats.org/officeDocument/2006/relationships/customXml" Target="../ink/ink190.xml"/><Relationship Id="rId43" Type="http://schemas.openxmlformats.org/officeDocument/2006/relationships/customXml" Target="../ink/ink194.xml"/><Relationship Id="rId48" Type="http://schemas.openxmlformats.org/officeDocument/2006/relationships/image" Target="../media/image201.png"/><Relationship Id="rId56" Type="http://schemas.openxmlformats.org/officeDocument/2006/relationships/image" Target="../media/image205.png"/><Relationship Id="rId64" Type="http://schemas.openxmlformats.org/officeDocument/2006/relationships/image" Target="../media/image209.png"/><Relationship Id="rId8" Type="http://schemas.openxmlformats.org/officeDocument/2006/relationships/image" Target="../media/image181.png"/><Relationship Id="rId51" Type="http://schemas.openxmlformats.org/officeDocument/2006/relationships/customXml" Target="../ink/ink198.xml"/><Relationship Id="rId3" Type="http://schemas.openxmlformats.org/officeDocument/2006/relationships/customXml" Target="../ink/ink174.xml"/><Relationship Id="rId12" Type="http://schemas.openxmlformats.org/officeDocument/2006/relationships/image" Target="../media/image183.png"/><Relationship Id="rId17" Type="http://schemas.openxmlformats.org/officeDocument/2006/relationships/customXml" Target="../ink/ink181.xml"/><Relationship Id="rId25" Type="http://schemas.openxmlformats.org/officeDocument/2006/relationships/customXml" Target="../ink/ink185.xml"/><Relationship Id="rId33" Type="http://schemas.openxmlformats.org/officeDocument/2006/relationships/customXml" Target="../ink/ink189.xml"/><Relationship Id="rId38" Type="http://schemas.openxmlformats.org/officeDocument/2006/relationships/image" Target="../media/image196.png"/><Relationship Id="rId46" Type="http://schemas.openxmlformats.org/officeDocument/2006/relationships/image" Target="../media/image200.png"/><Relationship Id="rId59" Type="http://schemas.openxmlformats.org/officeDocument/2006/relationships/customXml" Target="../ink/ink202.xml"/><Relationship Id="rId20" Type="http://schemas.openxmlformats.org/officeDocument/2006/relationships/image" Target="../media/image187.png"/><Relationship Id="rId41" Type="http://schemas.openxmlformats.org/officeDocument/2006/relationships/customXml" Target="../ink/ink193.xml"/><Relationship Id="rId54" Type="http://schemas.openxmlformats.org/officeDocument/2006/relationships/image" Target="../media/image204.png"/><Relationship Id="rId62" Type="http://schemas.openxmlformats.org/officeDocument/2006/relationships/image" Target="../media/image2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15" Type="http://schemas.openxmlformats.org/officeDocument/2006/relationships/customXml" Target="../ink/ink180.xml"/><Relationship Id="rId23" Type="http://schemas.openxmlformats.org/officeDocument/2006/relationships/customXml" Target="../ink/ink184.xml"/><Relationship Id="rId28" Type="http://schemas.openxmlformats.org/officeDocument/2006/relationships/image" Target="../media/image191.png"/><Relationship Id="rId36" Type="http://schemas.openxmlformats.org/officeDocument/2006/relationships/image" Target="../media/image195.png"/><Relationship Id="rId49" Type="http://schemas.openxmlformats.org/officeDocument/2006/relationships/customXml" Target="../ink/ink197.xml"/><Relationship Id="rId57" Type="http://schemas.openxmlformats.org/officeDocument/2006/relationships/customXml" Target="../ink/ink201.xml"/><Relationship Id="rId10" Type="http://schemas.openxmlformats.org/officeDocument/2006/relationships/image" Target="../media/image182.png"/><Relationship Id="rId31" Type="http://schemas.openxmlformats.org/officeDocument/2006/relationships/customXml" Target="../ink/ink188.xml"/><Relationship Id="rId44" Type="http://schemas.openxmlformats.org/officeDocument/2006/relationships/image" Target="../media/image199.png"/><Relationship Id="rId52" Type="http://schemas.openxmlformats.org/officeDocument/2006/relationships/image" Target="../media/image203.png"/><Relationship Id="rId60" Type="http://schemas.openxmlformats.org/officeDocument/2006/relationships/image" Target="../media/image207.png"/><Relationship Id="rId65" Type="http://schemas.openxmlformats.org/officeDocument/2006/relationships/customXml" Target="../ink/ink205.xml"/><Relationship Id="rId4" Type="http://schemas.openxmlformats.org/officeDocument/2006/relationships/image" Target="../media/image179.png"/><Relationship Id="rId9" Type="http://schemas.openxmlformats.org/officeDocument/2006/relationships/customXml" Target="../ink/ink177.xml"/><Relationship Id="rId13" Type="http://schemas.openxmlformats.org/officeDocument/2006/relationships/customXml" Target="../ink/ink179.xml"/><Relationship Id="rId18" Type="http://schemas.openxmlformats.org/officeDocument/2006/relationships/image" Target="../media/image186.png"/><Relationship Id="rId39" Type="http://schemas.openxmlformats.org/officeDocument/2006/relationships/customXml" Target="../ink/ink1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Multiplying and dividing fractions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53896" y="0"/>
            <a:ext cx="2238103" cy="58477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fld id="{6899F5F8-398B-7C47-BBB2-E7AB0351676B}" type="datetime1">
              <a:rPr lang="en-GB" sz="3200" smtClean="0">
                <a:solidFill>
                  <a:schemeClr val="bg1"/>
                </a:solidFill>
              </a:rPr>
              <a:t>14/01/2020</a:t>
            </a:fld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2BEE69-AE7D-E046-98F5-1A5682001DD1}"/>
              </a:ext>
            </a:extLst>
          </p:cNvPr>
          <p:cNvSpPr/>
          <p:nvPr/>
        </p:nvSpPr>
        <p:spPr>
          <a:xfrm>
            <a:off x="336383" y="1573862"/>
            <a:ext cx="8187263" cy="462699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4" y="584771"/>
            <a:ext cx="6095999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LO: Can I multiply and divide fractions?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F8E453-51C2-6646-B3F8-375E8B968B81}"/>
                  </a:ext>
                </a:extLst>
              </p:cNvPr>
              <p:cNvSpPr txBox="1"/>
              <p:nvPr/>
            </p:nvSpPr>
            <p:spPr>
              <a:xfrm>
                <a:off x="336383" y="1692762"/>
                <a:ext cx="8640960" cy="4096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Simplify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Find the n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term of the sequence:	3	7	11	15…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Mike asked 60 students to name their favourite fruit. Here are his results. Draw an accurate pie chart for his results.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F8E453-51C2-6646-B3F8-375E8B968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83" y="1692762"/>
                <a:ext cx="8640960" cy="4096955"/>
              </a:xfrm>
              <a:prstGeom prst="rect">
                <a:avLst/>
              </a:prstGeom>
              <a:blipFill>
                <a:blip r:embed="rId3"/>
                <a:stretch>
                  <a:fillRect l="-440" t="-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">
            <a:extLst>
              <a:ext uri="{FF2B5EF4-FFF2-40B4-BE49-F238E27FC236}">
                <a16:creationId xmlns:a16="http://schemas.microsoft.com/office/drawing/2014/main" id="{13159833-6D6C-2549-886E-FA5538A8B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10" y="3838559"/>
            <a:ext cx="334342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10">
                <a:extLst>
                  <a:ext uri="{FF2B5EF4-FFF2-40B4-BE49-F238E27FC236}">
                    <a16:creationId xmlns:a16="http://schemas.microsoft.com/office/drawing/2014/main" id="{B7F8D911-33C5-3F48-A88A-7C28A6290859}"/>
                  </a:ext>
                </a:extLst>
              </p14:cNvPr>
              <p14:cNvContentPartPr/>
              <p14:nvPr/>
            </p14:nvContentPartPr>
            <p14:xfrm>
              <a:off x="2869730" y="1688912"/>
              <a:ext cx="873000" cy="369000"/>
            </p14:xfrm>
          </p:contentPart>
        </mc:Choice>
        <mc:Fallback xmlns="">
          <p:pic>
            <p:nvPicPr>
              <p:cNvPr id="10" name="Ink 10">
                <a:extLst>
                  <a:ext uri="{FF2B5EF4-FFF2-40B4-BE49-F238E27FC236}">
                    <a16:creationId xmlns:a16="http://schemas.microsoft.com/office/drawing/2014/main" id="{B7F8D911-33C5-3F48-A88A-7C28A62908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54610" y="1673432"/>
                <a:ext cx="90324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5">
                <a:extLst>
                  <a:ext uri="{FF2B5EF4-FFF2-40B4-BE49-F238E27FC236}">
                    <a16:creationId xmlns:a16="http://schemas.microsoft.com/office/drawing/2014/main" id="{6D4674DF-F5FF-0649-9A83-F306077A8B1B}"/>
                  </a:ext>
                </a:extLst>
              </p14:cNvPr>
              <p14:cNvContentPartPr/>
              <p14:nvPr/>
            </p14:nvContentPartPr>
            <p14:xfrm>
              <a:off x="5107850" y="1893752"/>
              <a:ext cx="1632240" cy="492120"/>
            </p14:xfrm>
          </p:contentPart>
        </mc:Choice>
        <mc:Fallback xmlns="">
          <p:pic>
            <p:nvPicPr>
              <p:cNvPr id="25" name="Ink 25">
                <a:extLst>
                  <a:ext uri="{FF2B5EF4-FFF2-40B4-BE49-F238E27FC236}">
                    <a16:creationId xmlns:a16="http://schemas.microsoft.com/office/drawing/2014/main" id="{6D4674DF-F5FF-0649-9A83-F306077A8B1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92730" y="1878272"/>
                <a:ext cx="1662840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4" name="Ink 34">
                <a:extLst>
                  <a:ext uri="{FF2B5EF4-FFF2-40B4-BE49-F238E27FC236}">
                    <a16:creationId xmlns:a16="http://schemas.microsoft.com/office/drawing/2014/main" id="{B585B94C-1F43-8042-8CC6-618EC9EBE209}"/>
                  </a:ext>
                </a:extLst>
              </p14:cNvPr>
              <p14:cNvContentPartPr/>
              <p14:nvPr/>
            </p14:nvContentPartPr>
            <p14:xfrm>
              <a:off x="4213610" y="2593952"/>
              <a:ext cx="778680" cy="419760"/>
            </p14:xfrm>
          </p:contentPart>
        </mc:Choice>
        <mc:Fallback xmlns="">
          <p:pic>
            <p:nvPicPr>
              <p:cNvPr id="34" name="Ink 34">
                <a:extLst>
                  <a:ext uri="{FF2B5EF4-FFF2-40B4-BE49-F238E27FC236}">
                    <a16:creationId xmlns:a16="http://schemas.microsoft.com/office/drawing/2014/main" id="{B585B94C-1F43-8042-8CC6-618EC9EBE20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98130" y="2578472"/>
                <a:ext cx="80928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AB192CB-95BD-114D-BE60-F5D07C7F15B8}"/>
                  </a:ext>
                </a:extLst>
              </p14:cNvPr>
              <p14:cNvContentPartPr/>
              <p14:nvPr/>
            </p14:nvContentPartPr>
            <p14:xfrm>
              <a:off x="7047170" y="2754872"/>
              <a:ext cx="266760" cy="136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AB192CB-95BD-114D-BE60-F5D07C7F15B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31690" y="2739392"/>
                <a:ext cx="2973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D0E9026-70F6-D14F-8455-BEC8222A1D40}"/>
                  </a:ext>
                </a:extLst>
              </p14:cNvPr>
              <p14:cNvContentPartPr/>
              <p14:nvPr/>
            </p14:nvContentPartPr>
            <p14:xfrm>
              <a:off x="7156250" y="2729672"/>
              <a:ext cx="14040" cy="216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D0E9026-70F6-D14F-8455-BEC8222A1D4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40770" y="2714192"/>
                <a:ext cx="446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C09667E-9BA5-6143-8A96-47F8A96E058B}"/>
                  </a:ext>
                </a:extLst>
              </p14:cNvPr>
              <p14:cNvContentPartPr/>
              <p14:nvPr/>
            </p14:nvContentPartPr>
            <p14:xfrm>
              <a:off x="7272530" y="2801672"/>
              <a:ext cx="184680" cy="123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C09667E-9BA5-6143-8A96-47F8A96E058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57050" y="2786192"/>
                <a:ext cx="2152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5" name="Ink 45">
                <a:extLst>
                  <a:ext uri="{FF2B5EF4-FFF2-40B4-BE49-F238E27FC236}">
                    <a16:creationId xmlns:a16="http://schemas.microsoft.com/office/drawing/2014/main" id="{5DF9233B-47F0-E044-AF10-9AD025B64076}"/>
                  </a:ext>
                </a:extLst>
              </p14:cNvPr>
              <p14:cNvContentPartPr/>
              <p14:nvPr/>
            </p14:nvContentPartPr>
            <p14:xfrm>
              <a:off x="7559090" y="2767472"/>
              <a:ext cx="232560" cy="184680"/>
            </p14:xfrm>
          </p:contentPart>
        </mc:Choice>
        <mc:Fallback xmlns="">
          <p:pic>
            <p:nvPicPr>
              <p:cNvPr id="45" name="Ink 45">
                <a:extLst>
                  <a:ext uri="{FF2B5EF4-FFF2-40B4-BE49-F238E27FC236}">
                    <a16:creationId xmlns:a16="http://schemas.microsoft.com/office/drawing/2014/main" id="{5DF9233B-47F0-E044-AF10-9AD025B6407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43970" y="2752352"/>
                <a:ext cx="2631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6" name="Ink 56">
                <a:extLst>
                  <a:ext uri="{FF2B5EF4-FFF2-40B4-BE49-F238E27FC236}">
                    <a16:creationId xmlns:a16="http://schemas.microsoft.com/office/drawing/2014/main" id="{E86CE2D9-657C-A745-8C9B-35D3AC34FCE0}"/>
                  </a:ext>
                </a:extLst>
              </p14:cNvPr>
              <p14:cNvContentPartPr/>
              <p14:nvPr/>
            </p14:nvContentPartPr>
            <p14:xfrm>
              <a:off x="6739730" y="3190832"/>
              <a:ext cx="1659600" cy="403200"/>
            </p14:xfrm>
          </p:contentPart>
        </mc:Choice>
        <mc:Fallback xmlns="">
          <p:pic>
            <p:nvPicPr>
              <p:cNvPr id="56" name="Ink 56">
                <a:extLst>
                  <a:ext uri="{FF2B5EF4-FFF2-40B4-BE49-F238E27FC236}">
                    <a16:creationId xmlns:a16="http://schemas.microsoft.com/office/drawing/2014/main" id="{E86CE2D9-657C-A745-8C9B-35D3AC34FCE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24610" y="3175712"/>
                <a:ext cx="169020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0" name="Ink 60">
                <a:extLst>
                  <a:ext uri="{FF2B5EF4-FFF2-40B4-BE49-F238E27FC236}">
                    <a16:creationId xmlns:a16="http://schemas.microsoft.com/office/drawing/2014/main" id="{F12DBE11-1AD5-DC48-A76F-84897950F062}"/>
                  </a:ext>
                </a:extLst>
              </p14:cNvPr>
              <p14:cNvContentPartPr/>
              <p14:nvPr/>
            </p14:nvContentPartPr>
            <p14:xfrm>
              <a:off x="3981410" y="4153832"/>
              <a:ext cx="2021400" cy="1379160"/>
            </p14:xfrm>
          </p:contentPart>
        </mc:Choice>
        <mc:Fallback xmlns="">
          <p:pic>
            <p:nvPicPr>
              <p:cNvPr id="60" name="Ink 60">
                <a:extLst>
                  <a:ext uri="{FF2B5EF4-FFF2-40B4-BE49-F238E27FC236}">
                    <a16:creationId xmlns:a16="http://schemas.microsoft.com/office/drawing/2014/main" id="{F12DBE11-1AD5-DC48-A76F-84897950F06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65930" y="4138356"/>
                <a:ext cx="2052000" cy="1409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E32CF60-1EB0-DB40-B03A-08DC16601B7D}"/>
                  </a:ext>
                </a:extLst>
              </p14:cNvPr>
              <p14:cNvContentPartPr/>
              <p14:nvPr/>
            </p14:nvContentPartPr>
            <p14:xfrm>
              <a:off x="4001930" y="5041232"/>
              <a:ext cx="2017800" cy="961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E32CF60-1EB0-DB40-B03A-08DC16601B7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86450" y="5026112"/>
                <a:ext cx="20480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2" name="Ink 72">
                <a:extLst>
                  <a:ext uri="{FF2B5EF4-FFF2-40B4-BE49-F238E27FC236}">
                    <a16:creationId xmlns:a16="http://schemas.microsoft.com/office/drawing/2014/main" id="{8285E0B1-0048-9F41-861D-ADBC79B60465}"/>
                  </a:ext>
                </a:extLst>
              </p14:cNvPr>
              <p14:cNvContentPartPr/>
              <p14:nvPr/>
            </p14:nvContentPartPr>
            <p14:xfrm>
              <a:off x="4131530" y="4173992"/>
              <a:ext cx="730800" cy="225720"/>
            </p14:xfrm>
          </p:contentPart>
        </mc:Choice>
        <mc:Fallback xmlns="">
          <p:pic>
            <p:nvPicPr>
              <p:cNvPr id="72" name="Ink 72">
                <a:extLst>
                  <a:ext uri="{FF2B5EF4-FFF2-40B4-BE49-F238E27FC236}">
                    <a16:creationId xmlns:a16="http://schemas.microsoft.com/office/drawing/2014/main" id="{8285E0B1-0048-9F41-861D-ADBC79B6046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16410" y="4158872"/>
                <a:ext cx="7614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7" name="Ink 77">
                <a:extLst>
                  <a:ext uri="{FF2B5EF4-FFF2-40B4-BE49-F238E27FC236}">
                    <a16:creationId xmlns:a16="http://schemas.microsoft.com/office/drawing/2014/main" id="{53FA7868-9BEA-6549-8253-F31058F685EF}"/>
                  </a:ext>
                </a:extLst>
              </p14:cNvPr>
              <p14:cNvContentPartPr/>
              <p14:nvPr/>
            </p14:nvContentPartPr>
            <p14:xfrm>
              <a:off x="5046650" y="4221872"/>
              <a:ext cx="505440" cy="212040"/>
            </p14:xfrm>
          </p:contentPart>
        </mc:Choice>
        <mc:Fallback xmlns="">
          <p:pic>
            <p:nvPicPr>
              <p:cNvPr id="77" name="Ink 77">
                <a:extLst>
                  <a:ext uri="{FF2B5EF4-FFF2-40B4-BE49-F238E27FC236}">
                    <a16:creationId xmlns:a16="http://schemas.microsoft.com/office/drawing/2014/main" id="{53FA7868-9BEA-6549-8253-F31058F685E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31181" y="4206752"/>
                <a:ext cx="535658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6" name="Ink 86">
                <a:extLst>
                  <a:ext uri="{FF2B5EF4-FFF2-40B4-BE49-F238E27FC236}">
                    <a16:creationId xmlns:a16="http://schemas.microsoft.com/office/drawing/2014/main" id="{2DFE9C5C-4D63-F042-B933-E0F4B94B355A}"/>
                  </a:ext>
                </a:extLst>
              </p14:cNvPr>
              <p14:cNvContentPartPr/>
              <p14:nvPr/>
            </p14:nvContentPartPr>
            <p14:xfrm>
              <a:off x="3960890" y="4454072"/>
              <a:ext cx="2024640" cy="369360"/>
            </p14:xfrm>
          </p:contentPart>
        </mc:Choice>
        <mc:Fallback xmlns="">
          <p:pic>
            <p:nvPicPr>
              <p:cNvPr id="86" name="Ink 86">
                <a:extLst>
                  <a:ext uri="{FF2B5EF4-FFF2-40B4-BE49-F238E27FC236}">
                    <a16:creationId xmlns:a16="http://schemas.microsoft.com/office/drawing/2014/main" id="{2DFE9C5C-4D63-F042-B933-E0F4B94B355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45770" y="4438937"/>
                <a:ext cx="2054880" cy="399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1" name="Ink 91">
                <a:extLst>
                  <a:ext uri="{FF2B5EF4-FFF2-40B4-BE49-F238E27FC236}">
                    <a16:creationId xmlns:a16="http://schemas.microsoft.com/office/drawing/2014/main" id="{B329E40E-16DC-B04E-B8F6-D7A18D9B7067}"/>
                  </a:ext>
                </a:extLst>
              </p14:cNvPr>
              <p14:cNvContentPartPr/>
              <p14:nvPr/>
            </p14:nvContentPartPr>
            <p14:xfrm>
              <a:off x="5114690" y="4508865"/>
              <a:ext cx="464040" cy="198360"/>
            </p14:xfrm>
          </p:contentPart>
        </mc:Choice>
        <mc:Fallback xmlns="">
          <p:pic>
            <p:nvPicPr>
              <p:cNvPr id="91" name="Ink 91">
                <a:extLst>
                  <a:ext uri="{FF2B5EF4-FFF2-40B4-BE49-F238E27FC236}">
                    <a16:creationId xmlns:a16="http://schemas.microsoft.com/office/drawing/2014/main" id="{B329E40E-16DC-B04E-B8F6-D7A18D9B706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099570" y="4493385"/>
                <a:ext cx="4942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4026782B-C891-9F4F-AF4A-349B216CC109}"/>
                  </a:ext>
                </a:extLst>
              </p14:cNvPr>
              <p14:cNvContentPartPr/>
              <p14:nvPr/>
            </p14:nvContentPartPr>
            <p14:xfrm>
              <a:off x="4090490" y="4874265"/>
              <a:ext cx="116280" cy="201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4026782B-C891-9F4F-AF4A-349B216CC10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075010" y="4858785"/>
                <a:ext cx="14688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52BF0D93-0C89-074B-A6BD-86BB3ADEC27E}"/>
                  </a:ext>
                </a:extLst>
              </p14:cNvPr>
              <p14:cNvContentPartPr/>
              <p14:nvPr/>
            </p14:nvContentPartPr>
            <p14:xfrm>
              <a:off x="4302170" y="4959225"/>
              <a:ext cx="184680" cy="1026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52BF0D93-0C89-074B-A6BD-86BB3ADEC27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286690" y="4943745"/>
                <a:ext cx="2152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1F8C664-CE65-2C4E-A975-AB3D69FA518A}"/>
                  </a:ext>
                </a:extLst>
              </p14:cNvPr>
              <p14:cNvContentPartPr/>
              <p14:nvPr/>
            </p14:nvContentPartPr>
            <p14:xfrm>
              <a:off x="4336370" y="4932225"/>
              <a:ext cx="89280" cy="2325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1F8C664-CE65-2C4E-A975-AB3D69FA518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320827" y="4916745"/>
                <a:ext cx="120004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54A320CC-B8FC-CA46-B36A-841802DC3A6A}"/>
                  </a:ext>
                </a:extLst>
              </p14:cNvPr>
              <p14:cNvContentPartPr/>
              <p14:nvPr/>
            </p14:nvContentPartPr>
            <p14:xfrm>
              <a:off x="4507010" y="4829625"/>
              <a:ext cx="143640" cy="2599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54A320CC-B8FC-CA46-B36A-841802DC3A6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491530" y="4814124"/>
                <a:ext cx="174240" cy="290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456DE7C-8C1B-954A-B282-746B6FE0EB40}"/>
                  </a:ext>
                </a:extLst>
              </p14:cNvPr>
              <p14:cNvContentPartPr/>
              <p14:nvPr/>
            </p14:nvContentPartPr>
            <p14:xfrm>
              <a:off x="4807610" y="4939065"/>
              <a:ext cx="10944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456DE7C-8C1B-954A-B282-746B6FE0EB4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792181" y="4923585"/>
                <a:ext cx="1399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37FDE130-58CD-C645-BCAF-EC86B519E000}"/>
                  </a:ext>
                </a:extLst>
              </p14:cNvPr>
              <p14:cNvContentPartPr/>
              <p14:nvPr/>
            </p14:nvContentPartPr>
            <p14:xfrm>
              <a:off x="4821290" y="5020785"/>
              <a:ext cx="129960" cy="140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37FDE130-58CD-C645-BCAF-EC86B519E00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805853" y="5005305"/>
                <a:ext cx="160475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39E3BCC-7657-D045-9048-CE6C4204203E}"/>
                  </a:ext>
                </a:extLst>
              </p14:cNvPr>
              <p14:cNvContentPartPr/>
              <p14:nvPr/>
            </p14:nvContentPartPr>
            <p14:xfrm>
              <a:off x="5032970" y="4836465"/>
              <a:ext cx="115560" cy="1710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39E3BCC-7657-D045-9048-CE6C4204203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017490" y="4820985"/>
                <a:ext cx="1461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5662841-96F1-C84B-91B9-FB5CF14D7A2A}"/>
                  </a:ext>
                </a:extLst>
              </p14:cNvPr>
              <p14:cNvContentPartPr/>
              <p14:nvPr/>
            </p14:nvContentPartPr>
            <p14:xfrm>
              <a:off x="5053490" y="4850145"/>
              <a:ext cx="150480" cy="140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5662841-96F1-C84B-91B9-FB5CF14D7A2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038010" y="4834665"/>
                <a:ext cx="1810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D1C8606-CCAF-704C-B9BB-834C69E34425}"/>
                  </a:ext>
                </a:extLst>
              </p14:cNvPr>
              <p14:cNvContentPartPr/>
              <p14:nvPr/>
            </p14:nvContentPartPr>
            <p14:xfrm>
              <a:off x="5259050" y="4836465"/>
              <a:ext cx="218160" cy="1094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D1C8606-CCAF-704C-B9BB-834C69E3442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243570" y="4820985"/>
                <a:ext cx="2487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26BE4E9-27B6-CA4C-95B5-8917CE58F074}"/>
                  </a:ext>
                </a:extLst>
              </p14:cNvPr>
              <p14:cNvContentPartPr/>
              <p14:nvPr/>
            </p14:nvContentPartPr>
            <p14:xfrm>
              <a:off x="5360570" y="4829625"/>
              <a:ext cx="27720" cy="1573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26BE4E9-27B6-CA4C-95B5-8917CE58F07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344886" y="4814145"/>
                <a:ext cx="58723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9" name="Ink 119">
                <a:extLst>
                  <a:ext uri="{FF2B5EF4-FFF2-40B4-BE49-F238E27FC236}">
                    <a16:creationId xmlns:a16="http://schemas.microsoft.com/office/drawing/2014/main" id="{7F9EDCBB-19AC-4C47-A67A-59A4E6BCDAD1}"/>
                  </a:ext>
                </a:extLst>
              </p14:cNvPr>
              <p14:cNvContentPartPr/>
              <p14:nvPr/>
            </p14:nvContentPartPr>
            <p14:xfrm>
              <a:off x="4111010" y="5089185"/>
              <a:ext cx="1332000" cy="366120"/>
            </p14:xfrm>
          </p:contentPart>
        </mc:Choice>
        <mc:Fallback xmlns="">
          <p:pic>
            <p:nvPicPr>
              <p:cNvPr id="119" name="Ink 119">
                <a:extLst>
                  <a:ext uri="{FF2B5EF4-FFF2-40B4-BE49-F238E27FC236}">
                    <a16:creationId xmlns:a16="http://schemas.microsoft.com/office/drawing/2014/main" id="{7F9EDCBB-19AC-4C47-A67A-59A4E6BCDAD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95886" y="5073705"/>
                <a:ext cx="1362608" cy="396360"/>
              </a:xfrm>
              <a:prstGeom prst="rect">
                <a:avLst/>
              </a:prstGeom>
            </p:spPr>
          </p:pic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3AC328BB-9068-48B8-8D99-897892D5FDF1}"/>
              </a:ext>
            </a:extLst>
          </p:cNvPr>
          <p:cNvSpPr/>
          <p:nvPr/>
        </p:nvSpPr>
        <p:spPr>
          <a:xfrm>
            <a:off x="6507360" y="3755160"/>
            <a:ext cx="1828800" cy="1828800"/>
          </a:xfrm>
          <a:prstGeom prst="ellipse">
            <a:avLst/>
          </a:prstGeom>
          <a:solidFill>
            <a:srgbClr val="FFC114">
              <a:alpha val="5000"/>
            </a:srgbClr>
          </a:solidFill>
          <a:ln w="30856">
            <a:solidFill>
              <a:srgbClr val="FFC1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FFC114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5" name="Ink 125">
                <a:extLst>
                  <a:ext uri="{FF2B5EF4-FFF2-40B4-BE49-F238E27FC236}">
                    <a16:creationId xmlns:a16="http://schemas.microsoft.com/office/drawing/2014/main" id="{5385AA8E-0D62-0C40-8B89-388856CA4F41}"/>
                  </a:ext>
                </a:extLst>
              </p14:cNvPr>
              <p14:cNvContentPartPr/>
              <p14:nvPr/>
            </p14:nvContentPartPr>
            <p14:xfrm>
              <a:off x="7404720" y="3750537"/>
              <a:ext cx="32400" cy="986400"/>
            </p14:xfrm>
          </p:contentPart>
        </mc:Choice>
        <mc:Fallback xmlns="">
          <p:pic>
            <p:nvPicPr>
              <p:cNvPr id="125" name="Ink 125">
                <a:extLst>
                  <a:ext uri="{FF2B5EF4-FFF2-40B4-BE49-F238E27FC236}">
                    <a16:creationId xmlns:a16="http://schemas.microsoft.com/office/drawing/2014/main" id="{5385AA8E-0D62-0C40-8B89-388856CA4F4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389240" y="3735057"/>
                <a:ext cx="63000" cy="10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2C214009-5E10-D246-83F8-474DEB06BA30}"/>
                  </a:ext>
                </a:extLst>
              </p14:cNvPr>
              <p14:cNvContentPartPr/>
              <p14:nvPr/>
            </p14:nvContentPartPr>
            <p14:xfrm>
              <a:off x="7408320" y="4711377"/>
              <a:ext cx="725400" cy="5648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2C214009-5E10-D246-83F8-474DEB06BA3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392840" y="4695897"/>
                <a:ext cx="756000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34378828-B5FE-7044-965F-BE30CEE7066E}"/>
                  </a:ext>
                </a:extLst>
              </p14:cNvPr>
              <p14:cNvContentPartPr/>
              <p14:nvPr/>
            </p14:nvContentPartPr>
            <p14:xfrm>
              <a:off x="6411611" y="4728989"/>
              <a:ext cx="993240" cy="432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34378828-B5FE-7044-965F-BE30CEE7066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396491" y="4713869"/>
                <a:ext cx="10238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F4BF8AD6-979A-4948-8780-BEB73AA8F4AA}"/>
                  </a:ext>
                </a:extLst>
              </p14:cNvPr>
              <p14:cNvContentPartPr/>
              <p14:nvPr/>
            </p14:nvContentPartPr>
            <p14:xfrm>
              <a:off x="6786731" y="4000349"/>
              <a:ext cx="604080" cy="7290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F4BF8AD6-979A-4948-8780-BEB73AA8F4A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771251" y="3985229"/>
                <a:ext cx="634680" cy="75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36" name="Ink 136">
                <a:extLst>
                  <a:ext uri="{FF2B5EF4-FFF2-40B4-BE49-F238E27FC236}">
                    <a16:creationId xmlns:a16="http://schemas.microsoft.com/office/drawing/2014/main" id="{0014A75E-3688-544B-B63F-3AA3118C29B6}"/>
                  </a:ext>
                </a:extLst>
              </p14:cNvPr>
              <p14:cNvContentPartPr/>
              <p14:nvPr/>
            </p14:nvContentPartPr>
            <p14:xfrm>
              <a:off x="7584340" y="4201320"/>
              <a:ext cx="471240" cy="295200"/>
            </p14:xfrm>
          </p:contentPart>
        </mc:Choice>
        <mc:Fallback xmlns="">
          <p:pic>
            <p:nvPicPr>
              <p:cNvPr id="136" name="Ink 136">
                <a:extLst>
                  <a:ext uri="{FF2B5EF4-FFF2-40B4-BE49-F238E27FC236}">
                    <a16:creationId xmlns:a16="http://schemas.microsoft.com/office/drawing/2014/main" id="{0014A75E-3688-544B-B63F-3AA3118C29B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68860" y="4185840"/>
                <a:ext cx="50184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42" name="Ink 142">
                <a:extLst>
                  <a:ext uri="{FF2B5EF4-FFF2-40B4-BE49-F238E27FC236}">
                    <a16:creationId xmlns:a16="http://schemas.microsoft.com/office/drawing/2014/main" id="{7F06A38F-1492-2B4C-8AF6-F9539EE92D80}"/>
                  </a:ext>
                </a:extLst>
              </p14:cNvPr>
              <p14:cNvContentPartPr/>
              <p14:nvPr/>
            </p14:nvContentPartPr>
            <p14:xfrm>
              <a:off x="7084660" y="5048040"/>
              <a:ext cx="324000" cy="217080"/>
            </p14:xfrm>
          </p:contentPart>
        </mc:Choice>
        <mc:Fallback xmlns="">
          <p:pic>
            <p:nvPicPr>
              <p:cNvPr id="142" name="Ink 142">
                <a:extLst>
                  <a:ext uri="{FF2B5EF4-FFF2-40B4-BE49-F238E27FC236}">
                    <a16:creationId xmlns:a16="http://schemas.microsoft.com/office/drawing/2014/main" id="{7F06A38F-1492-2B4C-8AF6-F9539EE92D8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069540" y="5032920"/>
                <a:ext cx="3542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47" name="Ink 147">
                <a:extLst>
                  <a:ext uri="{FF2B5EF4-FFF2-40B4-BE49-F238E27FC236}">
                    <a16:creationId xmlns:a16="http://schemas.microsoft.com/office/drawing/2014/main" id="{8380A634-9CF5-D94F-A252-FED8A12355C0}"/>
                  </a:ext>
                </a:extLst>
              </p14:cNvPr>
              <p14:cNvContentPartPr/>
              <p14:nvPr/>
            </p14:nvContentPartPr>
            <p14:xfrm>
              <a:off x="7427380" y="5205360"/>
              <a:ext cx="299880" cy="128520"/>
            </p14:xfrm>
          </p:contentPart>
        </mc:Choice>
        <mc:Fallback xmlns="">
          <p:pic>
            <p:nvPicPr>
              <p:cNvPr id="147" name="Ink 147">
                <a:extLst>
                  <a:ext uri="{FF2B5EF4-FFF2-40B4-BE49-F238E27FC236}">
                    <a16:creationId xmlns:a16="http://schemas.microsoft.com/office/drawing/2014/main" id="{8380A634-9CF5-D94F-A252-FED8A12355C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411919" y="5189923"/>
                <a:ext cx="330084" cy="159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55" name="Ink 155">
                <a:extLst>
                  <a:ext uri="{FF2B5EF4-FFF2-40B4-BE49-F238E27FC236}">
                    <a16:creationId xmlns:a16="http://schemas.microsoft.com/office/drawing/2014/main" id="{266906E5-08D5-5D4B-A229-C0B2CF208F71}"/>
                  </a:ext>
                </a:extLst>
              </p14:cNvPr>
              <p14:cNvContentPartPr/>
              <p14:nvPr/>
            </p14:nvContentPartPr>
            <p14:xfrm>
              <a:off x="6609635" y="4501643"/>
              <a:ext cx="470520" cy="215640"/>
            </p14:xfrm>
          </p:contentPart>
        </mc:Choice>
        <mc:Fallback xmlns="">
          <p:pic>
            <p:nvPicPr>
              <p:cNvPr id="155" name="Ink 155">
                <a:extLst>
                  <a:ext uri="{FF2B5EF4-FFF2-40B4-BE49-F238E27FC236}">
                    <a16:creationId xmlns:a16="http://schemas.microsoft.com/office/drawing/2014/main" id="{266906E5-08D5-5D4B-A229-C0B2CF208F7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594155" y="4486163"/>
                <a:ext cx="5011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62" name="Ink 162">
                <a:extLst>
                  <a:ext uri="{FF2B5EF4-FFF2-40B4-BE49-F238E27FC236}">
                    <a16:creationId xmlns:a16="http://schemas.microsoft.com/office/drawing/2014/main" id="{E77A0E7C-D5AE-B149-8724-9B7C67AF09DE}"/>
                  </a:ext>
                </a:extLst>
              </p14:cNvPr>
              <p14:cNvContentPartPr/>
              <p14:nvPr/>
            </p14:nvContentPartPr>
            <p14:xfrm>
              <a:off x="6990515" y="3960923"/>
              <a:ext cx="320040" cy="132480"/>
            </p14:xfrm>
          </p:contentPart>
        </mc:Choice>
        <mc:Fallback xmlns="">
          <p:pic>
            <p:nvPicPr>
              <p:cNvPr id="162" name="Ink 162">
                <a:extLst>
                  <a:ext uri="{FF2B5EF4-FFF2-40B4-BE49-F238E27FC236}">
                    <a16:creationId xmlns:a16="http://schemas.microsoft.com/office/drawing/2014/main" id="{E77A0E7C-D5AE-B149-8724-9B7C67AF09D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975395" y="3945443"/>
                <a:ext cx="350280" cy="16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8865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Questions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77E3A2-C0FC-8745-A035-1AE7E02AD9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503"/>
          <a:stretch/>
        </p:blipFill>
        <p:spPr>
          <a:xfrm>
            <a:off x="0" y="1339027"/>
            <a:ext cx="3016308" cy="49000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C2F9F3-F74E-CF48-A4B9-020D593894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403"/>
          <a:stretch/>
        </p:blipFill>
        <p:spPr>
          <a:xfrm>
            <a:off x="6095999" y="2166497"/>
            <a:ext cx="2880049" cy="28604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9">
                <a:extLst>
                  <a:ext uri="{FF2B5EF4-FFF2-40B4-BE49-F238E27FC236}">
                    <a16:creationId xmlns:a16="http://schemas.microsoft.com/office/drawing/2014/main" id="{4FB3BAD4-43F8-4249-9572-46195AC17531}"/>
                  </a:ext>
                </a:extLst>
              </p14:cNvPr>
              <p14:cNvContentPartPr/>
              <p14:nvPr/>
            </p14:nvContentPartPr>
            <p14:xfrm>
              <a:off x="3200930" y="1333640"/>
              <a:ext cx="369000" cy="580680"/>
            </p14:xfrm>
          </p:contentPart>
        </mc:Choice>
        <mc:Fallback xmlns="">
          <p:pic>
            <p:nvPicPr>
              <p:cNvPr id="7" name="Ink 9">
                <a:extLst>
                  <a:ext uri="{FF2B5EF4-FFF2-40B4-BE49-F238E27FC236}">
                    <a16:creationId xmlns:a16="http://schemas.microsoft.com/office/drawing/2014/main" id="{4FB3BAD4-43F8-4249-9572-46195AC175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5450" y="1318520"/>
                <a:ext cx="399600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E6BB3D0-1CC7-9140-987F-7CF41B93B531}"/>
                  </a:ext>
                </a:extLst>
              </p14:cNvPr>
              <p14:cNvContentPartPr/>
              <p14:nvPr/>
            </p14:nvContentPartPr>
            <p14:xfrm>
              <a:off x="3842450" y="1443080"/>
              <a:ext cx="14040" cy="14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E6BB3D0-1CC7-9140-987F-7CF41B93B5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27330" y="1427600"/>
                <a:ext cx="446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AB89371-77B5-7A42-A4D5-DC575CDE4299}"/>
                  </a:ext>
                </a:extLst>
              </p14:cNvPr>
              <p14:cNvContentPartPr/>
              <p14:nvPr/>
            </p14:nvContentPartPr>
            <p14:xfrm>
              <a:off x="3781250" y="1565840"/>
              <a:ext cx="157320" cy="20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AB89371-77B5-7A42-A4D5-DC575CDE429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65770" y="1550720"/>
                <a:ext cx="1879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38367B-F7C7-A141-945F-1E95D92244E4}"/>
                  </a:ext>
                </a:extLst>
              </p14:cNvPr>
              <p14:cNvContentPartPr/>
              <p14:nvPr/>
            </p14:nvContentPartPr>
            <p14:xfrm>
              <a:off x="3856130" y="1695440"/>
              <a:ext cx="27720" cy="2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38367B-F7C7-A141-945F-1E95D92244E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41010" y="1680320"/>
                <a:ext cx="583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6D6290E-B79D-0C4F-9B00-853F51464D1B}"/>
                  </a:ext>
                </a:extLst>
              </p14:cNvPr>
              <p14:cNvContentPartPr/>
              <p14:nvPr/>
            </p14:nvContentPartPr>
            <p14:xfrm>
              <a:off x="4108850" y="1531640"/>
              <a:ext cx="327960" cy="14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6D6290E-B79D-0C4F-9B00-853F51464D1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93730" y="1516520"/>
                <a:ext cx="3585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1415456-FAC3-B145-951A-D2FA8FF0A663}"/>
                  </a:ext>
                </a:extLst>
              </p14:cNvPr>
              <p14:cNvContentPartPr/>
              <p14:nvPr/>
            </p14:nvContentPartPr>
            <p14:xfrm>
              <a:off x="4252130" y="1634240"/>
              <a:ext cx="123120" cy="225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1415456-FAC3-B145-951A-D2FA8FF0A66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37010" y="1618760"/>
                <a:ext cx="15372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8">
                <a:extLst>
                  <a:ext uri="{FF2B5EF4-FFF2-40B4-BE49-F238E27FC236}">
                    <a16:creationId xmlns:a16="http://schemas.microsoft.com/office/drawing/2014/main" id="{85A038B6-6BEA-8042-ADD3-09D165299D71}"/>
                  </a:ext>
                </a:extLst>
              </p14:cNvPr>
              <p14:cNvContentPartPr/>
              <p14:nvPr/>
            </p14:nvContentPartPr>
            <p14:xfrm>
              <a:off x="4122530" y="1163720"/>
              <a:ext cx="348480" cy="272880"/>
            </p14:xfrm>
          </p:contentPart>
        </mc:Choice>
        <mc:Fallback xmlns="">
          <p:pic>
            <p:nvPicPr>
              <p:cNvPr id="18" name="Ink 18">
                <a:extLst>
                  <a:ext uri="{FF2B5EF4-FFF2-40B4-BE49-F238E27FC236}">
                    <a16:creationId xmlns:a16="http://schemas.microsoft.com/office/drawing/2014/main" id="{85A038B6-6BEA-8042-ADD3-09D165299D7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07410" y="1148600"/>
                <a:ext cx="37908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2A63E67-EBF3-CF4A-B1A2-C14AB21A26DC}"/>
                  </a:ext>
                </a:extLst>
              </p14:cNvPr>
              <p14:cNvContentPartPr/>
              <p14:nvPr/>
            </p14:nvContentPartPr>
            <p14:xfrm>
              <a:off x="4586930" y="1463600"/>
              <a:ext cx="143640" cy="20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2A63E67-EBF3-CF4A-B1A2-C14AB21A26D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571450" y="1448120"/>
                <a:ext cx="1742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E8C85B1-7590-8A46-9198-785DC93B32C0}"/>
                  </a:ext>
                </a:extLst>
              </p14:cNvPr>
              <p14:cNvContentPartPr/>
              <p14:nvPr/>
            </p14:nvContentPartPr>
            <p14:xfrm>
              <a:off x="4627970" y="1586360"/>
              <a:ext cx="164160" cy="20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E8C85B1-7590-8A46-9198-785DC93B32C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612490" y="1571240"/>
                <a:ext cx="1947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5284146-A119-5D4B-B1F0-89FDAA97FF9C}"/>
                  </a:ext>
                </a:extLst>
              </p14:cNvPr>
              <p14:cNvContentPartPr/>
              <p14:nvPr/>
            </p14:nvContentPartPr>
            <p14:xfrm>
              <a:off x="4976090" y="1238960"/>
              <a:ext cx="27720" cy="177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5284146-A119-5D4B-B1F0-89FDAA97FF9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960610" y="1223480"/>
                <a:ext cx="583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78C2E16-728E-2C4B-876C-8B9B31F92425}"/>
                  </a:ext>
                </a:extLst>
              </p14:cNvPr>
              <p14:cNvContentPartPr/>
              <p14:nvPr/>
            </p14:nvContentPartPr>
            <p14:xfrm>
              <a:off x="5078330" y="1245080"/>
              <a:ext cx="129960" cy="136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78C2E16-728E-2C4B-876C-8B9B31F9242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063210" y="1229600"/>
                <a:ext cx="16056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02A857C-FD18-AE42-8C38-78B401409243}"/>
                  </a:ext>
                </a:extLst>
              </p14:cNvPr>
              <p14:cNvContentPartPr/>
              <p14:nvPr/>
            </p14:nvContentPartPr>
            <p14:xfrm>
              <a:off x="4935050" y="1456760"/>
              <a:ext cx="287280" cy="27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02A857C-FD18-AE42-8C38-78B40140924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19930" y="1441280"/>
                <a:ext cx="3175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9DC422C-78AF-1A41-8F7F-C957044EA8F5}"/>
                  </a:ext>
                </a:extLst>
              </p14:cNvPr>
              <p14:cNvContentPartPr/>
              <p14:nvPr/>
            </p14:nvContentPartPr>
            <p14:xfrm>
              <a:off x="5057810" y="1579520"/>
              <a:ext cx="82440" cy="218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9DC422C-78AF-1A41-8F7F-C957044EA8F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42690" y="1564400"/>
                <a:ext cx="1126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B72415B-94B0-A44E-B87E-BD4192A59916}"/>
                  </a:ext>
                </a:extLst>
              </p14:cNvPr>
              <p14:cNvContentPartPr/>
              <p14:nvPr/>
            </p14:nvContentPartPr>
            <p14:xfrm>
              <a:off x="5324210" y="1490600"/>
              <a:ext cx="205200" cy="143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B72415B-94B0-A44E-B87E-BD4192A5991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09090" y="1475480"/>
                <a:ext cx="2358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513631F-F57C-D244-B68A-22F3551B038A}"/>
                  </a:ext>
                </a:extLst>
              </p14:cNvPr>
              <p14:cNvContentPartPr/>
              <p14:nvPr/>
            </p14:nvContentPartPr>
            <p14:xfrm>
              <a:off x="5378930" y="1497440"/>
              <a:ext cx="116280" cy="198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513631F-F57C-D244-B68A-22F3551B038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63810" y="1482320"/>
                <a:ext cx="1468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7240293-01E0-1448-94F3-E98AEC3FB45B}"/>
                  </a:ext>
                </a:extLst>
              </p14:cNvPr>
              <p14:cNvContentPartPr/>
              <p14:nvPr/>
            </p14:nvContentPartPr>
            <p14:xfrm>
              <a:off x="5659730" y="1204760"/>
              <a:ext cx="156600" cy="279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7240293-01E0-1448-94F3-E98AEC3FB45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644250" y="1189640"/>
                <a:ext cx="18720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AB3FB97-3467-AC43-9023-EE4FFD9CC836}"/>
                  </a:ext>
                </a:extLst>
              </p14:cNvPr>
              <p14:cNvContentPartPr/>
              <p14:nvPr/>
            </p14:nvContentPartPr>
            <p14:xfrm>
              <a:off x="5597450" y="1484120"/>
              <a:ext cx="273600" cy="75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AB3FB97-3467-AC43-9023-EE4FFD9CC83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581970" y="1468640"/>
                <a:ext cx="3038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BFB1841-0592-B647-805A-6AEC06927253}"/>
                  </a:ext>
                </a:extLst>
              </p14:cNvPr>
              <p14:cNvContentPartPr/>
              <p14:nvPr/>
            </p14:nvContentPartPr>
            <p14:xfrm>
              <a:off x="5639210" y="1628120"/>
              <a:ext cx="142920" cy="183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BFB1841-0592-B647-805A-6AEC0692725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623730" y="1613000"/>
                <a:ext cx="17352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7FE8D80-486D-2B4E-ACC0-D064B6017149}"/>
                  </a:ext>
                </a:extLst>
              </p14:cNvPr>
              <p14:cNvContentPartPr/>
              <p14:nvPr/>
            </p14:nvContentPartPr>
            <p14:xfrm>
              <a:off x="5822810" y="1552160"/>
              <a:ext cx="129960" cy="259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7FE8D80-486D-2B4E-ACC0-D064B601714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807330" y="1537040"/>
                <a:ext cx="16056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B784966-2DCA-5B49-990C-1DB0A80F2BBB}"/>
                  </a:ext>
                </a:extLst>
              </p14:cNvPr>
              <p14:cNvContentPartPr/>
              <p14:nvPr/>
            </p14:nvContentPartPr>
            <p14:xfrm>
              <a:off x="6061850" y="1456760"/>
              <a:ext cx="123120" cy="7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B784966-2DCA-5B49-990C-1DB0A80F2BB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046370" y="1441280"/>
                <a:ext cx="1537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B6A0F9A-B136-CA42-907C-1046B83EE7D6}"/>
                  </a:ext>
                </a:extLst>
              </p14:cNvPr>
              <p14:cNvContentPartPr/>
              <p14:nvPr/>
            </p14:nvContentPartPr>
            <p14:xfrm>
              <a:off x="6061850" y="1606880"/>
              <a:ext cx="102600" cy="14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B6A0F9A-B136-CA42-907C-1046B83EE7D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046370" y="1591760"/>
                <a:ext cx="1332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F522319-06CE-A14A-B1AD-68722D30246A}"/>
                  </a:ext>
                </a:extLst>
              </p14:cNvPr>
              <p14:cNvContentPartPr/>
              <p14:nvPr/>
            </p14:nvContentPartPr>
            <p14:xfrm>
              <a:off x="6375770" y="1156160"/>
              <a:ext cx="170280" cy="205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F522319-06CE-A14A-B1AD-68722D30246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360650" y="1141040"/>
                <a:ext cx="2008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41A1A24-F40D-3342-A7A0-9D7E0F0BE70F}"/>
                  </a:ext>
                </a:extLst>
              </p14:cNvPr>
              <p14:cNvContentPartPr/>
              <p14:nvPr/>
            </p14:nvContentPartPr>
            <p14:xfrm>
              <a:off x="6614810" y="1183520"/>
              <a:ext cx="191520" cy="164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41A1A24-F40D-3342-A7A0-9D7E0F0BE70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599330" y="1168400"/>
                <a:ext cx="2221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1BCCA6B-8A4A-2A4E-BE54-EE278036BE4F}"/>
                  </a:ext>
                </a:extLst>
              </p14:cNvPr>
              <p14:cNvContentPartPr/>
              <p14:nvPr/>
            </p14:nvContentPartPr>
            <p14:xfrm>
              <a:off x="6389450" y="1456760"/>
              <a:ext cx="423720" cy="414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1BCCA6B-8A4A-2A4E-BE54-EE278036BE4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374330" y="1441280"/>
                <a:ext cx="4543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3" name="Ink 43">
                <a:extLst>
                  <a:ext uri="{FF2B5EF4-FFF2-40B4-BE49-F238E27FC236}">
                    <a16:creationId xmlns:a16="http://schemas.microsoft.com/office/drawing/2014/main" id="{BA273B5E-F4A5-614E-9D20-FB0D8E92B5D1}"/>
                  </a:ext>
                </a:extLst>
              </p14:cNvPr>
              <p14:cNvContentPartPr/>
              <p14:nvPr/>
            </p14:nvContentPartPr>
            <p14:xfrm>
              <a:off x="6403130" y="1600040"/>
              <a:ext cx="396360" cy="184680"/>
            </p14:xfrm>
          </p:contentPart>
        </mc:Choice>
        <mc:Fallback xmlns="">
          <p:pic>
            <p:nvPicPr>
              <p:cNvPr id="43" name="Ink 43">
                <a:extLst>
                  <a:ext uri="{FF2B5EF4-FFF2-40B4-BE49-F238E27FC236}">
                    <a16:creationId xmlns:a16="http://schemas.microsoft.com/office/drawing/2014/main" id="{BA273B5E-F4A5-614E-9D20-FB0D8E92B5D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388010" y="1584920"/>
                <a:ext cx="4269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F850CF5-ADDF-4549-A1CC-AED90463C7C1}"/>
                  </a:ext>
                </a:extLst>
              </p14:cNvPr>
              <p14:cNvContentPartPr/>
              <p14:nvPr/>
            </p14:nvContentPartPr>
            <p14:xfrm>
              <a:off x="6976610" y="1449920"/>
              <a:ext cx="276480" cy="208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F850CF5-ADDF-4549-A1CC-AED90463C7C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961490" y="1434440"/>
                <a:ext cx="3070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3AD9ACC-1246-3E4B-88BB-68D7BC17287A}"/>
                  </a:ext>
                </a:extLst>
              </p14:cNvPr>
              <p14:cNvContentPartPr/>
              <p14:nvPr/>
            </p14:nvContentPartPr>
            <p14:xfrm>
              <a:off x="7017650" y="1593200"/>
              <a:ext cx="259920" cy="140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3AD9ACC-1246-3E4B-88BB-68D7BC17287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002170" y="1578080"/>
                <a:ext cx="2901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650047C-34BB-6948-BD2E-84F1EF3FFACC}"/>
                  </a:ext>
                </a:extLst>
              </p14:cNvPr>
              <p14:cNvContentPartPr/>
              <p14:nvPr/>
            </p14:nvContentPartPr>
            <p14:xfrm>
              <a:off x="6966890" y="1613720"/>
              <a:ext cx="352440" cy="345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650047C-34BB-6948-BD2E-84F1EF3FFAC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951410" y="1598600"/>
                <a:ext cx="3830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0" name="Ink 50">
                <a:extLst>
                  <a:ext uri="{FF2B5EF4-FFF2-40B4-BE49-F238E27FC236}">
                    <a16:creationId xmlns:a16="http://schemas.microsoft.com/office/drawing/2014/main" id="{9C3904B4-DC92-CB43-80C2-C055C9BF60AA}"/>
                  </a:ext>
                </a:extLst>
              </p14:cNvPr>
              <p14:cNvContentPartPr/>
              <p14:nvPr/>
            </p14:nvContentPartPr>
            <p14:xfrm>
              <a:off x="6953210" y="1463600"/>
              <a:ext cx="365040" cy="34560"/>
            </p14:xfrm>
          </p:contentPart>
        </mc:Choice>
        <mc:Fallback xmlns="">
          <p:pic>
            <p:nvPicPr>
              <p:cNvPr id="50" name="Ink 50">
                <a:extLst>
                  <a:ext uri="{FF2B5EF4-FFF2-40B4-BE49-F238E27FC236}">
                    <a16:creationId xmlns:a16="http://schemas.microsoft.com/office/drawing/2014/main" id="{9C3904B4-DC92-CB43-80C2-C055C9BF60A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937745" y="1448120"/>
                <a:ext cx="39525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D7F0CED-A421-6F46-BDCA-5EDE0CF0B37A}"/>
                  </a:ext>
                </a:extLst>
              </p14:cNvPr>
              <p14:cNvContentPartPr/>
              <p14:nvPr/>
            </p14:nvContentPartPr>
            <p14:xfrm>
              <a:off x="7461530" y="1142480"/>
              <a:ext cx="48240" cy="2804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D7F0CED-A421-6F46-BDCA-5EDE0CF0B37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446050" y="1127360"/>
                <a:ext cx="784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8597A4C-028C-A04A-95C5-06A2E4E8A8B0}"/>
                  </a:ext>
                </a:extLst>
              </p14:cNvPr>
              <p14:cNvContentPartPr/>
              <p14:nvPr/>
            </p14:nvContentPartPr>
            <p14:xfrm>
              <a:off x="7645850" y="1156160"/>
              <a:ext cx="198360" cy="239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8597A4C-028C-A04A-95C5-06A2E4E8A8B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630370" y="1141040"/>
                <a:ext cx="22896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FA2A8D5-A366-044F-BB6D-284FD2A1F453}"/>
                  </a:ext>
                </a:extLst>
              </p14:cNvPr>
              <p14:cNvContentPartPr/>
              <p14:nvPr/>
            </p14:nvContentPartPr>
            <p14:xfrm>
              <a:off x="7680050" y="1163000"/>
              <a:ext cx="314280" cy="345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FA2A8D5-A366-044F-BB6D-284FD2A1F45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664570" y="1147880"/>
                <a:ext cx="3448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2A9065B-48DD-E14F-A1ED-A428DEBCE2E0}"/>
                  </a:ext>
                </a:extLst>
              </p14:cNvPr>
              <p14:cNvContentPartPr/>
              <p14:nvPr/>
            </p14:nvContentPartPr>
            <p14:xfrm>
              <a:off x="7393130" y="1511120"/>
              <a:ext cx="518400" cy="277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2A9065B-48DD-E14F-A1ED-A428DEBCE2E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378010" y="1496000"/>
                <a:ext cx="5490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6FB09F2-9E9F-0E45-92BB-1C09C2FB4381}"/>
                  </a:ext>
                </a:extLst>
              </p14:cNvPr>
              <p14:cNvContentPartPr/>
              <p14:nvPr/>
            </p14:nvContentPartPr>
            <p14:xfrm>
              <a:off x="7570610" y="1641080"/>
              <a:ext cx="14040" cy="2394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6FB09F2-9E9F-0E45-92BB-1C09C2FB438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555490" y="1625600"/>
                <a:ext cx="4464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38CBDB0-AE21-9A4D-ACAC-E32EB252316C}"/>
                  </a:ext>
                </a:extLst>
              </p14:cNvPr>
              <p14:cNvContentPartPr/>
              <p14:nvPr/>
            </p14:nvContentPartPr>
            <p14:xfrm>
              <a:off x="7734410" y="1654760"/>
              <a:ext cx="143640" cy="2188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38CBDB0-AE21-9A4D-ACAC-E32EB252316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719290" y="1639280"/>
                <a:ext cx="1742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0" name="Ink 70">
                <a:extLst>
                  <a:ext uri="{FF2B5EF4-FFF2-40B4-BE49-F238E27FC236}">
                    <a16:creationId xmlns:a16="http://schemas.microsoft.com/office/drawing/2014/main" id="{F12FE286-D997-274B-AC8D-B691CF8EEF8F}"/>
                  </a:ext>
                </a:extLst>
              </p14:cNvPr>
              <p14:cNvContentPartPr/>
              <p14:nvPr/>
            </p14:nvContentPartPr>
            <p14:xfrm>
              <a:off x="3070970" y="2385920"/>
              <a:ext cx="580680" cy="675720"/>
            </p14:xfrm>
          </p:contentPart>
        </mc:Choice>
        <mc:Fallback xmlns="">
          <p:pic>
            <p:nvPicPr>
              <p:cNvPr id="70" name="Ink 70">
                <a:extLst>
                  <a:ext uri="{FF2B5EF4-FFF2-40B4-BE49-F238E27FC236}">
                    <a16:creationId xmlns:a16="http://schemas.microsoft.com/office/drawing/2014/main" id="{F12FE286-D997-274B-AC8D-B691CF8EEF8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055850" y="2370800"/>
                <a:ext cx="611280" cy="70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8" name="Ink 78">
                <a:extLst>
                  <a:ext uri="{FF2B5EF4-FFF2-40B4-BE49-F238E27FC236}">
                    <a16:creationId xmlns:a16="http://schemas.microsoft.com/office/drawing/2014/main" id="{9A7B70C6-695A-5740-AA8C-010D3632256C}"/>
                  </a:ext>
                </a:extLst>
              </p14:cNvPr>
              <p14:cNvContentPartPr/>
              <p14:nvPr/>
            </p14:nvContentPartPr>
            <p14:xfrm>
              <a:off x="3822290" y="2378360"/>
              <a:ext cx="655560" cy="621720"/>
            </p14:xfrm>
          </p:contentPart>
        </mc:Choice>
        <mc:Fallback xmlns="">
          <p:pic>
            <p:nvPicPr>
              <p:cNvPr id="78" name="Ink 78">
                <a:extLst>
                  <a:ext uri="{FF2B5EF4-FFF2-40B4-BE49-F238E27FC236}">
                    <a16:creationId xmlns:a16="http://schemas.microsoft.com/office/drawing/2014/main" id="{9A7B70C6-695A-5740-AA8C-010D3632256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806818" y="2363240"/>
                <a:ext cx="686143" cy="65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2" name="Ink 82">
                <a:extLst>
                  <a:ext uri="{FF2B5EF4-FFF2-40B4-BE49-F238E27FC236}">
                    <a16:creationId xmlns:a16="http://schemas.microsoft.com/office/drawing/2014/main" id="{1406D547-C863-7649-A411-5BA99FE8B6C9}"/>
                  </a:ext>
                </a:extLst>
              </p14:cNvPr>
              <p14:cNvContentPartPr/>
              <p14:nvPr/>
            </p14:nvContentPartPr>
            <p14:xfrm>
              <a:off x="4648130" y="2337320"/>
              <a:ext cx="218880" cy="184680"/>
            </p14:xfrm>
          </p:contentPart>
        </mc:Choice>
        <mc:Fallback xmlns="">
          <p:pic>
            <p:nvPicPr>
              <p:cNvPr id="82" name="Ink 82">
                <a:extLst>
                  <a:ext uri="{FF2B5EF4-FFF2-40B4-BE49-F238E27FC236}">
                    <a16:creationId xmlns:a16="http://schemas.microsoft.com/office/drawing/2014/main" id="{1406D547-C863-7649-A411-5BA99FE8B6C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633010" y="2322200"/>
                <a:ext cx="2494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1CE982FA-9B96-2C46-8DAC-86F047093BAC}"/>
                  </a:ext>
                </a:extLst>
              </p14:cNvPr>
              <p14:cNvContentPartPr/>
              <p14:nvPr/>
            </p14:nvContentPartPr>
            <p14:xfrm>
              <a:off x="5201450" y="2330480"/>
              <a:ext cx="143640" cy="1436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1CE982FA-9B96-2C46-8DAC-86F047093BA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185970" y="2315360"/>
                <a:ext cx="1742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9" name="Ink 89">
                <a:extLst>
                  <a:ext uri="{FF2B5EF4-FFF2-40B4-BE49-F238E27FC236}">
                    <a16:creationId xmlns:a16="http://schemas.microsoft.com/office/drawing/2014/main" id="{6564A034-A2F2-D840-8642-6CD4E547FCFB}"/>
                  </a:ext>
                </a:extLst>
              </p14:cNvPr>
              <p14:cNvContentPartPr/>
              <p14:nvPr/>
            </p14:nvContentPartPr>
            <p14:xfrm>
              <a:off x="4648130" y="2569520"/>
              <a:ext cx="687240" cy="177840"/>
            </p14:xfrm>
          </p:contentPart>
        </mc:Choice>
        <mc:Fallback xmlns="">
          <p:pic>
            <p:nvPicPr>
              <p:cNvPr id="89" name="Ink 89">
                <a:extLst>
                  <a:ext uri="{FF2B5EF4-FFF2-40B4-BE49-F238E27FC236}">
                    <a16:creationId xmlns:a16="http://schemas.microsoft.com/office/drawing/2014/main" id="{6564A034-A2F2-D840-8642-6CD4E547FCF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633002" y="2554400"/>
                <a:ext cx="717856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3" name="Ink 93">
                <a:extLst>
                  <a:ext uri="{FF2B5EF4-FFF2-40B4-BE49-F238E27FC236}">
                    <a16:creationId xmlns:a16="http://schemas.microsoft.com/office/drawing/2014/main" id="{04B930EA-E8DC-D744-A51B-1DF09C7F4A65}"/>
                  </a:ext>
                </a:extLst>
              </p14:cNvPr>
              <p14:cNvContentPartPr/>
              <p14:nvPr/>
            </p14:nvContentPartPr>
            <p14:xfrm>
              <a:off x="4710410" y="2781200"/>
              <a:ext cx="163440" cy="164160"/>
            </p14:xfrm>
          </p:contentPart>
        </mc:Choice>
        <mc:Fallback xmlns="">
          <p:pic>
            <p:nvPicPr>
              <p:cNvPr id="93" name="Ink 93">
                <a:extLst>
                  <a:ext uri="{FF2B5EF4-FFF2-40B4-BE49-F238E27FC236}">
                    <a16:creationId xmlns:a16="http://schemas.microsoft.com/office/drawing/2014/main" id="{04B930EA-E8DC-D744-A51B-1DF09C7F4A6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695290" y="2766080"/>
                <a:ext cx="1940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B3DF23BA-EF97-F249-B34A-49C941D79B31}"/>
                  </a:ext>
                </a:extLst>
              </p14:cNvPr>
              <p14:cNvContentPartPr/>
              <p14:nvPr/>
            </p14:nvContentPartPr>
            <p14:xfrm>
              <a:off x="5522210" y="2603720"/>
              <a:ext cx="96120" cy="208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B3DF23BA-EF97-F249-B34A-49C941D79B3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507090" y="2588600"/>
                <a:ext cx="1263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9" name="Ink 99">
                <a:extLst>
                  <a:ext uri="{FF2B5EF4-FFF2-40B4-BE49-F238E27FC236}">
                    <a16:creationId xmlns:a16="http://schemas.microsoft.com/office/drawing/2014/main" id="{352819FC-F839-7541-87B5-FF8D60DD6B03}"/>
                  </a:ext>
                </a:extLst>
              </p14:cNvPr>
              <p14:cNvContentPartPr/>
              <p14:nvPr/>
            </p14:nvContentPartPr>
            <p14:xfrm>
              <a:off x="5174090" y="2726480"/>
              <a:ext cx="457920" cy="204480"/>
            </p14:xfrm>
          </p:contentPart>
        </mc:Choice>
        <mc:Fallback xmlns="">
          <p:pic>
            <p:nvPicPr>
              <p:cNvPr id="99" name="Ink 99">
                <a:extLst>
                  <a:ext uri="{FF2B5EF4-FFF2-40B4-BE49-F238E27FC236}">
                    <a16:creationId xmlns:a16="http://schemas.microsoft.com/office/drawing/2014/main" id="{352819FC-F839-7541-87B5-FF8D60DD6B0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158970" y="2711360"/>
                <a:ext cx="4881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F51170B-B17B-004B-A30B-4AD49E7D9AAA}"/>
                  </a:ext>
                </a:extLst>
              </p14:cNvPr>
              <p14:cNvContentPartPr/>
              <p14:nvPr/>
            </p14:nvContentPartPr>
            <p14:xfrm>
              <a:off x="5689970" y="2624240"/>
              <a:ext cx="358560" cy="72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F51170B-B17B-004B-A30B-4AD49E7D9AA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674850" y="2609120"/>
                <a:ext cx="388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4" name="Ink 104">
                <a:extLst>
                  <a:ext uri="{FF2B5EF4-FFF2-40B4-BE49-F238E27FC236}">
                    <a16:creationId xmlns:a16="http://schemas.microsoft.com/office/drawing/2014/main" id="{9E366CA6-988E-3945-B579-6A3FFF8601C9}"/>
                  </a:ext>
                </a:extLst>
              </p14:cNvPr>
              <p14:cNvContentPartPr/>
              <p14:nvPr/>
            </p14:nvContentPartPr>
            <p14:xfrm>
              <a:off x="5733890" y="2323640"/>
              <a:ext cx="225720" cy="185040"/>
            </p14:xfrm>
          </p:contentPart>
        </mc:Choice>
        <mc:Fallback xmlns="">
          <p:pic>
            <p:nvPicPr>
              <p:cNvPr id="104" name="Ink 104">
                <a:extLst>
                  <a:ext uri="{FF2B5EF4-FFF2-40B4-BE49-F238E27FC236}">
                    <a16:creationId xmlns:a16="http://schemas.microsoft.com/office/drawing/2014/main" id="{9E366CA6-988E-3945-B579-6A3FFF8601C9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718770" y="2308491"/>
                <a:ext cx="256320" cy="215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9" name="Ink 109">
                <a:extLst>
                  <a:ext uri="{FF2B5EF4-FFF2-40B4-BE49-F238E27FC236}">
                    <a16:creationId xmlns:a16="http://schemas.microsoft.com/office/drawing/2014/main" id="{1F783EDE-5875-4D47-9788-529D024AB1B7}"/>
                  </a:ext>
                </a:extLst>
              </p14:cNvPr>
              <p14:cNvContentPartPr/>
              <p14:nvPr/>
            </p14:nvContentPartPr>
            <p14:xfrm>
              <a:off x="5733890" y="2726480"/>
              <a:ext cx="327960" cy="177840"/>
            </p14:xfrm>
          </p:contentPart>
        </mc:Choice>
        <mc:Fallback xmlns="">
          <p:pic>
            <p:nvPicPr>
              <p:cNvPr id="109" name="Ink 109">
                <a:extLst>
                  <a:ext uri="{FF2B5EF4-FFF2-40B4-BE49-F238E27FC236}">
                    <a16:creationId xmlns:a16="http://schemas.microsoft.com/office/drawing/2014/main" id="{1F783EDE-5875-4D47-9788-529D024AB1B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718770" y="2711360"/>
                <a:ext cx="35856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23" name="Ink 123">
                <a:extLst>
                  <a:ext uri="{FF2B5EF4-FFF2-40B4-BE49-F238E27FC236}">
                    <a16:creationId xmlns:a16="http://schemas.microsoft.com/office/drawing/2014/main" id="{34A4C841-B7EC-3048-AEC8-4DABA0E2975D}"/>
                  </a:ext>
                </a:extLst>
              </p14:cNvPr>
              <p14:cNvContentPartPr/>
              <p14:nvPr/>
            </p14:nvContentPartPr>
            <p14:xfrm>
              <a:off x="3050450" y="3327320"/>
              <a:ext cx="587520" cy="717480"/>
            </p14:xfrm>
          </p:contentPart>
        </mc:Choice>
        <mc:Fallback xmlns="">
          <p:pic>
            <p:nvPicPr>
              <p:cNvPr id="123" name="Ink 123">
                <a:extLst>
                  <a:ext uri="{FF2B5EF4-FFF2-40B4-BE49-F238E27FC236}">
                    <a16:creationId xmlns:a16="http://schemas.microsoft.com/office/drawing/2014/main" id="{34A4C841-B7EC-3048-AEC8-4DABA0E2975D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035330" y="3312192"/>
                <a:ext cx="618120" cy="748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29" name="Ink 129">
                <a:extLst>
                  <a:ext uri="{FF2B5EF4-FFF2-40B4-BE49-F238E27FC236}">
                    <a16:creationId xmlns:a16="http://schemas.microsoft.com/office/drawing/2014/main" id="{3A83C338-EF83-4740-BF91-84B69A7445B7}"/>
                  </a:ext>
                </a:extLst>
              </p14:cNvPr>
              <p14:cNvContentPartPr/>
              <p14:nvPr/>
            </p14:nvContentPartPr>
            <p14:xfrm>
              <a:off x="3225050" y="4419920"/>
              <a:ext cx="563400" cy="716040"/>
            </p14:xfrm>
          </p:contentPart>
        </mc:Choice>
        <mc:Fallback xmlns="">
          <p:pic>
            <p:nvPicPr>
              <p:cNvPr id="129" name="Ink 129">
                <a:extLst>
                  <a:ext uri="{FF2B5EF4-FFF2-40B4-BE49-F238E27FC236}">
                    <a16:creationId xmlns:a16="http://schemas.microsoft.com/office/drawing/2014/main" id="{3A83C338-EF83-4740-BF91-84B69A7445B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209930" y="4404792"/>
                <a:ext cx="593640" cy="746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40" name="Ink 140">
                <a:extLst>
                  <a:ext uri="{FF2B5EF4-FFF2-40B4-BE49-F238E27FC236}">
                    <a16:creationId xmlns:a16="http://schemas.microsoft.com/office/drawing/2014/main" id="{E186DC70-7654-1B4C-8547-27FBB3B28E26}"/>
                  </a:ext>
                </a:extLst>
              </p14:cNvPr>
              <p14:cNvContentPartPr/>
              <p14:nvPr/>
            </p14:nvContentPartPr>
            <p14:xfrm>
              <a:off x="3208490" y="5375720"/>
              <a:ext cx="771120" cy="764640"/>
            </p14:xfrm>
          </p:contentPart>
        </mc:Choice>
        <mc:Fallback xmlns="">
          <p:pic>
            <p:nvPicPr>
              <p:cNvPr id="140" name="Ink 140">
                <a:extLst>
                  <a:ext uri="{FF2B5EF4-FFF2-40B4-BE49-F238E27FC236}">
                    <a16:creationId xmlns:a16="http://schemas.microsoft.com/office/drawing/2014/main" id="{E186DC70-7654-1B4C-8547-27FBB3B28E2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193010" y="5360593"/>
                <a:ext cx="801720" cy="795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50" name="Ink 150">
                <a:extLst>
                  <a:ext uri="{FF2B5EF4-FFF2-40B4-BE49-F238E27FC236}">
                    <a16:creationId xmlns:a16="http://schemas.microsoft.com/office/drawing/2014/main" id="{E7EA031C-EB2B-C840-BE56-A47F52A3D54A}"/>
                  </a:ext>
                </a:extLst>
              </p14:cNvPr>
              <p14:cNvContentPartPr/>
              <p14:nvPr/>
            </p14:nvContentPartPr>
            <p14:xfrm>
              <a:off x="9587330" y="2201600"/>
              <a:ext cx="708120" cy="668880"/>
            </p14:xfrm>
          </p:contentPart>
        </mc:Choice>
        <mc:Fallback xmlns="">
          <p:pic>
            <p:nvPicPr>
              <p:cNvPr id="150" name="Ink 150">
                <a:extLst>
                  <a:ext uri="{FF2B5EF4-FFF2-40B4-BE49-F238E27FC236}">
                    <a16:creationId xmlns:a16="http://schemas.microsoft.com/office/drawing/2014/main" id="{E7EA031C-EB2B-C840-BE56-A47F52A3D54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571850" y="2186480"/>
                <a:ext cx="73872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57" name="Ink 157">
                <a:extLst>
                  <a:ext uri="{FF2B5EF4-FFF2-40B4-BE49-F238E27FC236}">
                    <a16:creationId xmlns:a16="http://schemas.microsoft.com/office/drawing/2014/main" id="{46D7D132-5D8F-C947-A8EE-7B060EA6FB6C}"/>
                  </a:ext>
                </a:extLst>
              </p14:cNvPr>
              <p14:cNvContentPartPr/>
              <p14:nvPr/>
            </p14:nvContentPartPr>
            <p14:xfrm>
              <a:off x="9427850" y="3156680"/>
              <a:ext cx="649080" cy="642240"/>
            </p14:xfrm>
          </p:contentPart>
        </mc:Choice>
        <mc:Fallback xmlns="">
          <p:pic>
            <p:nvPicPr>
              <p:cNvPr id="157" name="Ink 157">
                <a:extLst>
                  <a:ext uri="{FF2B5EF4-FFF2-40B4-BE49-F238E27FC236}">
                    <a16:creationId xmlns:a16="http://schemas.microsoft.com/office/drawing/2014/main" id="{46D7D132-5D8F-C947-A8EE-7B060EA6FB6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412730" y="3141560"/>
                <a:ext cx="679680" cy="67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65" name="Ink 165">
                <a:extLst>
                  <a:ext uri="{FF2B5EF4-FFF2-40B4-BE49-F238E27FC236}">
                    <a16:creationId xmlns:a16="http://schemas.microsoft.com/office/drawing/2014/main" id="{970F26EB-A94A-324B-8372-F537B49E2810}"/>
                  </a:ext>
                </a:extLst>
              </p14:cNvPr>
              <p14:cNvContentPartPr/>
              <p14:nvPr/>
            </p14:nvContentPartPr>
            <p14:xfrm>
              <a:off x="9516770" y="4242440"/>
              <a:ext cx="594000" cy="649080"/>
            </p14:xfrm>
          </p:contentPart>
        </mc:Choice>
        <mc:Fallback xmlns="">
          <p:pic>
            <p:nvPicPr>
              <p:cNvPr id="165" name="Ink 165">
                <a:extLst>
                  <a:ext uri="{FF2B5EF4-FFF2-40B4-BE49-F238E27FC236}">
                    <a16:creationId xmlns:a16="http://schemas.microsoft.com/office/drawing/2014/main" id="{970F26EB-A94A-324B-8372-F537B49E281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501299" y="4227320"/>
                <a:ext cx="624581" cy="67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F62584A7-7C1D-E347-A580-5C6EE0728CD2}"/>
                  </a:ext>
                </a:extLst>
              </p14:cNvPr>
              <p14:cNvContentPartPr/>
              <p14:nvPr/>
            </p14:nvContentPartPr>
            <p14:xfrm>
              <a:off x="10043090" y="4576880"/>
              <a:ext cx="115560" cy="2772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F62584A7-7C1D-E347-A580-5C6EE0728CD2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027970" y="4561760"/>
                <a:ext cx="146160" cy="5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5919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668EF45-8B26-DC40-8065-57A7BC0431A4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GCSE Questions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F5C60F-9C52-6640-A40C-E85600462C54}"/>
              </a:ext>
            </a:extLst>
          </p:cNvPr>
          <p:cNvSpPr txBox="1"/>
          <p:nvPr/>
        </p:nvSpPr>
        <p:spPr>
          <a:xfrm>
            <a:off x="557709" y="625668"/>
            <a:ext cx="7765198" cy="600164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DD2DB6-3CB0-2A43-ADBD-A4D738E9A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16" y="718973"/>
            <a:ext cx="7251700" cy="57023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1EDBC4D-BCEA-1F42-8DDD-DEAB73B743FA}"/>
                  </a:ext>
                </a:extLst>
              </p14:cNvPr>
              <p14:cNvContentPartPr/>
              <p14:nvPr/>
            </p14:nvContentPartPr>
            <p14:xfrm>
              <a:off x="10035530" y="808040"/>
              <a:ext cx="143640" cy="14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1EDBC4D-BCEA-1F42-8DDD-DEAB73B743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20410" y="792560"/>
                <a:ext cx="174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B8FC856-D9AC-1342-822D-8B5CC8BA7926}"/>
                  </a:ext>
                </a:extLst>
              </p14:cNvPr>
              <p14:cNvContentPartPr/>
              <p14:nvPr/>
            </p14:nvContentPartPr>
            <p14:xfrm>
              <a:off x="10049210" y="917120"/>
              <a:ext cx="164160" cy="20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B8FC856-D9AC-1342-822D-8B5CC8BA792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34090" y="902000"/>
                <a:ext cx="1947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9">
                <a:extLst>
                  <a:ext uri="{FF2B5EF4-FFF2-40B4-BE49-F238E27FC236}">
                    <a16:creationId xmlns:a16="http://schemas.microsoft.com/office/drawing/2014/main" id="{EA405A10-3714-D743-A729-806AC7668B10}"/>
                  </a:ext>
                </a:extLst>
              </p14:cNvPr>
              <p14:cNvContentPartPr/>
              <p14:nvPr/>
            </p14:nvContentPartPr>
            <p14:xfrm>
              <a:off x="9284570" y="603200"/>
              <a:ext cx="573840" cy="484920"/>
            </p14:xfrm>
          </p:contentPart>
        </mc:Choice>
        <mc:Fallback xmlns="">
          <p:pic>
            <p:nvPicPr>
              <p:cNvPr id="18" name="Ink 19">
                <a:extLst>
                  <a:ext uri="{FF2B5EF4-FFF2-40B4-BE49-F238E27FC236}">
                    <a16:creationId xmlns:a16="http://schemas.microsoft.com/office/drawing/2014/main" id="{EA405A10-3714-D743-A729-806AC7668B1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69090" y="587731"/>
                <a:ext cx="604440" cy="515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20">
                <a:extLst>
                  <a:ext uri="{FF2B5EF4-FFF2-40B4-BE49-F238E27FC236}">
                    <a16:creationId xmlns:a16="http://schemas.microsoft.com/office/drawing/2014/main" id="{DB57E2B8-B91D-BC43-8D21-BF6D8DE01539}"/>
                  </a:ext>
                </a:extLst>
              </p14:cNvPr>
              <p14:cNvContentPartPr/>
              <p14:nvPr/>
            </p14:nvContentPartPr>
            <p14:xfrm>
              <a:off x="8499410" y="651080"/>
              <a:ext cx="621360" cy="525960"/>
            </p14:xfrm>
          </p:contentPart>
        </mc:Choice>
        <mc:Fallback xmlns="">
          <p:pic>
            <p:nvPicPr>
              <p:cNvPr id="19" name="Ink 20">
                <a:extLst>
                  <a:ext uri="{FF2B5EF4-FFF2-40B4-BE49-F238E27FC236}">
                    <a16:creationId xmlns:a16="http://schemas.microsoft.com/office/drawing/2014/main" id="{DB57E2B8-B91D-BC43-8D21-BF6D8DE0153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83939" y="635600"/>
                <a:ext cx="651942" cy="55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" name="Ink 28">
                <a:extLst>
                  <a:ext uri="{FF2B5EF4-FFF2-40B4-BE49-F238E27FC236}">
                    <a16:creationId xmlns:a16="http://schemas.microsoft.com/office/drawing/2014/main" id="{FC96166D-D247-E44B-8F2C-8CE8A7FF8883}"/>
                  </a:ext>
                </a:extLst>
              </p14:cNvPr>
              <p14:cNvContentPartPr/>
              <p14:nvPr/>
            </p14:nvContentPartPr>
            <p14:xfrm>
              <a:off x="10547810" y="1067600"/>
              <a:ext cx="498600" cy="171000"/>
            </p14:xfrm>
          </p:contentPart>
        </mc:Choice>
        <mc:Fallback xmlns="">
          <p:pic>
            <p:nvPicPr>
              <p:cNvPr id="27" name="Ink 28">
                <a:extLst>
                  <a:ext uri="{FF2B5EF4-FFF2-40B4-BE49-F238E27FC236}">
                    <a16:creationId xmlns:a16="http://schemas.microsoft.com/office/drawing/2014/main" id="{FC96166D-D247-E44B-8F2C-8CE8A7FF888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532341" y="1052120"/>
                <a:ext cx="528818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" name="Ink 29">
                <a:extLst>
                  <a:ext uri="{FF2B5EF4-FFF2-40B4-BE49-F238E27FC236}">
                    <a16:creationId xmlns:a16="http://schemas.microsoft.com/office/drawing/2014/main" id="{98567B5C-8B22-1B49-B105-70A138BE7229}"/>
                  </a:ext>
                </a:extLst>
              </p14:cNvPr>
              <p14:cNvContentPartPr/>
              <p14:nvPr/>
            </p14:nvContentPartPr>
            <p14:xfrm>
              <a:off x="10527290" y="638120"/>
              <a:ext cx="457920" cy="327240"/>
            </p14:xfrm>
          </p:contentPart>
        </mc:Choice>
        <mc:Fallback xmlns="">
          <p:pic>
            <p:nvPicPr>
              <p:cNvPr id="28" name="Ink 29">
                <a:extLst>
                  <a:ext uri="{FF2B5EF4-FFF2-40B4-BE49-F238E27FC236}">
                    <a16:creationId xmlns:a16="http://schemas.microsoft.com/office/drawing/2014/main" id="{98567B5C-8B22-1B49-B105-70A138BE722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511810" y="622640"/>
                <a:ext cx="48816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Ink 38">
                <a:extLst>
                  <a:ext uri="{FF2B5EF4-FFF2-40B4-BE49-F238E27FC236}">
                    <a16:creationId xmlns:a16="http://schemas.microsoft.com/office/drawing/2014/main" id="{783E23AE-6449-904D-B5C1-D8AB5EED81F5}"/>
                  </a:ext>
                </a:extLst>
              </p14:cNvPr>
              <p14:cNvContentPartPr/>
              <p14:nvPr/>
            </p14:nvContentPartPr>
            <p14:xfrm>
              <a:off x="8492570" y="1395200"/>
              <a:ext cx="915120" cy="454680"/>
            </p14:xfrm>
          </p:contentPart>
        </mc:Choice>
        <mc:Fallback xmlns="">
          <p:pic>
            <p:nvPicPr>
              <p:cNvPr id="38" name="Ink 38">
                <a:extLst>
                  <a:ext uri="{FF2B5EF4-FFF2-40B4-BE49-F238E27FC236}">
                    <a16:creationId xmlns:a16="http://schemas.microsoft.com/office/drawing/2014/main" id="{783E23AE-6449-904D-B5C1-D8AB5EED81F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77096" y="1380080"/>
                <a:ext cx="945348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7" name="Ink 47">
                <a:extLst>
                  <a:ext uri="{FF2B5EF4-FFF2-40B4-BE49-F238E27FC236}">
                    <a16:creationId xmlns:a16="http://schemas.microsoft.com/office/drawing/2014/main" id="{FB00C2AB-BABC-DA4E-8AD3-A5308C87DB12}"/>
                  </a:ext>
                </a:extLst>
              </p14:cNvPr>
              <p14:cNvContentPartPr/>
              <p14:nvPr/>
            </p14:nvContentPartPr>
            <p14:xfrm>
              <a:off x="9571130" y="1319960"/>
              <a:ext cx="771840" cy="464760"/>
            </p14:xfrm>
          </p:contentPart>
        </mc:Choice>
        <mc:Fallback xmlns="">
          <p:pic>
            <p:nvPicPr>
              <p:cNvPr id="47" name="Ink 47">
                <a:extLst>
                  <a:ext uri="{FF2B5EF4-FFF2-40B4-BE49-F238E27FC236}">
                    <a16:creationId xmlns:a16="http://schemas.microsoft.com/office/drawing/2014/main" id="{FB00C2AB-BABC-DA4E-8AD3-A5308C87DB1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556010" y="1304840"/>
                <a:ext cx="80244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5" name="Ink 55">
                <a:extLst>
                  <a:ext uri="{FF2B5EF4-FFF2-40B4-BE49-F238E27FC236}">
                    <a16:creationId xmlns:a16="http://schemas.microsoft.com/office/drawing/2014/main" id="{5B50D6B5-D0A4-0B45-A933-954867D6D383}"/>
                  </a:ext>
                </a:extLst>
              </p14:cNvPr>
              <p14:cNvContentPartPr/>
              <p14:nvPr/>
            </p14:nvContentPartPr>
            <p14:xfrm>
              <a:off x="10629530" y="1436240"/>
              <a:ext cx="723240" cy="580680"/>
            </p14:xfrm>
          </p:contentPart>
        </mc:Choice>
        <mc:Fallback xmlns="">
          <p:pic>
            <p:nvPicPr>
              <p:cNvPr id="55" name="Ink 55">
                <a:extLst>
                  <a:ext uri="{FF2B5EF4-FFF2-40B4-BE49-F238E27FC236}">
                    <a16:creationId xmlns:a16="http://schemas.microsoft.com/office/drawing/2014/main" id="{5B50D6B5-D0A4-0B45-A933-954867D6D38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614410" y="1420760"/>
                <a:ext cx="753840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C44386A-5A33-A34C-A1A8-476E935BEA3A}"/>
                  </a:ext>
                </a:extLst>
              </p14:cNvPr>
              <p14:cNvContentPartPr/>
              <p14:nvPr/>
            </p14:nvContentPartPr>
            <p14:xfrm>
              <a:off x="8444690" y="2323640"/>
              <a:ext cx="294120" cy="2599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C44386A-5A33-A34C-A1A8-476E935BEA3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429210" y="2308160"/>
                <a:ext cx="32472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7F95A83-B23D-204F-9CBA-BB4F0CDB426C}"/>
                  </a:ext>
                </a:extLst>
              </p14:cNvPr>
              <p14:cNvContentPartPr/>
              <p14:nvPr/>
            </p14:nvContentPartPr>
            <p14:xfrm>
              <a:off x="8799650" y="2322920"/>
              <a:ext cx="27720" cy="3085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7F95A83-B23D-204F-9CBA-BB4F0CDB426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783966" y="2307422"/>
                <a:ext cx="58723" cy="339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F99ACBD-9A74-D84E-A4B3-DA84E586E430}"/>
                  </a:ext>
                </a:extLst>
              </p14:cNvPr>
              <p14:cNvContentPartPr/>
              <p14:nvPr/>
            </p14:nvContentPartPr>
            <p14:xfrm>
              <a:off x="9018170" y="2187920"/>
              <a:ext cx="14040" cy="1292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F99ACBD-9A74-D84E-A4B3-DA84E586E43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002283" y="2172440"/>
                <a:ext cx="45445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4723452-F643-EB4A-9924-0750A3F90254}"/>
                  </a:ext>
                </a:extLst>
              </p14:cNvPr>
              <p14:cNvContentPartPr/>
              <p14:nvPr/>
            </p14:nvContentPartPr>
            <p14:xfrm>
              <a:off x="9025010" y="2153000"/>
              <a:ext cx="157320" cy="3826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4723452-F643-EB4A-9924-0750A3F9025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009530" y="2137520"/>
                <a:ext cx="18792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0F7F401-8516-BB43-AC3C-3A6194EC2CB3}"/>
                  </a:ext>
                </a:extLst>
              </p14:cNvPr>
              <p14:cNvContentPartPr/>
              <p14:nvPr/>
            </p14:nvContentPartPr>
            <p14:xfrm>
              <a:off x="9134090" y="2405720"/>
              <a:ext cx="136800" cy="191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0F7F401-8516-BB43-AC3C-3A6194EC2CB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118610" y="2390269"/>
                <a:ext cx="167400" cy="222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DD999F4-7579-E842-BE27-71C2D0CD0A7C}"/>
                  </a:ext>
                </a:extLst>
              </p14:cNvPr>
              <p14:cNvContentPartPr/>
              <p14:nvPr/>
            </p14:nvContentPartPr>
            <p14:xfrm>
              <a:off x="9496250" y="2392040"/>
              <a:ext cx="150480" cy="27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DD999F4-7579-E842-BE27-71C2D0CD0A7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480770" y="2376920"/>
                <a:ext cx="1810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5" name="Ink 75">
                <a:extLst>
                  <a:ext uri="{FF2B5EF4-FFF2-40B4-BE49-F238E27FC236}">
                    <a16:creationId xmlns:a16="http://schemas.microsoft.com/office/drawing/2014/main" id="{5CAC6288-8D3D-0A4A-B242-CDEE076622F9}"/>
                  </a:ext>
                </a:extLst>
              </p14:cNvPr>
              <p14:cNvContentPartPr/>
              <p14:nvPr/>
            </p14:nvContentPartPr>
            <p14:xfrm>
              <a:off x="9830690" y="2139320"/>
              <a:ext cx="928800" cy="485280"/>
            </p14:xfrm>
          </p:contentPart>
        </mc:Choice>
        <mc:Fallback xmlns="">
          <p:pic>
            <p:nvPicPr>
              <p:cNvPr id="75" name="Ink 75">
                <a:extLst>
                  <a:ext uri="{FF2B5EF4-FFF2-40B4-BE49-F238E27FC236}">
                    <a16:creationId xmlns:a16="http://schemas.microsoft.com/office/drawing/2014/main" id="{5CAC6288-8D3D-0A4A-B242-CDEE076622F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815570" y="2124200"/>
                <a:ext cx="95940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3" name="Ink 83">
                <a:extLst>
                  <a:ext uri="{FF2B5EF4-FFF2-40B4-BE49-F238E27FC236}">
                    <a16:creationId xmlns:a16="http://schemas.microsoft.com/office/drawing/2014/main" id="{908DB7E0-A36E-2244-8C71-CD0D4ECD3316}"/>
                  </a:ext>
                </a:extLst>
              </p14:cNvPr>
              <p14:cNvContentPartPr/>
              <p14:nvPr/>
            </p14:nvContentPartPr>
            <p14:xfrm>
              <a:off x="11018690" y="2241920"/>
              <a:ext cx="546840" cy="696960"/>
            </p14:xfrm>
          </p:contentPart>
        </mc:Choice>
        <mc:Fallback xmlns="">
          <p:pic>
            <p:nvPicPr>
              <p:cNvPr id="83" name="Ink 83">
                <a:extLst>
                  <a:ext uri="{FF2B5EF4-FFF2-40B4-BE49-F238E27FC236}">
                    <a16:creationId xmlns:a16="http://schemas.microsoft.com/office/drawing/2014/main" id="{908DB7E0-A36E-2244-8C71-CD0D4ECD331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003560" y="2226440"/>
                <a:ext cx="577460" cy="72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9" name="Ink 99">
                <a:extLst>
                  <a:ext uri="{FF2B5EF4-FFF2-40B4-BE49-F238E27FC236}">
                    <a16:creationId xmlns:a16="http://schemas.microsoft.com/office/drawing/2014/main" id="{90AFFD95-A08C-D143-BD74-BD63FCFF6D9B}"/>
                  </a:ext>
                </a:extLst>
              </p14:cNvPr>
              <p14:cNvContentPartPr/>
              <p14:nvPr/>
            </p14:nvContentPartPr>
            <p14:xfrm>
              <a:off x="8574290" y="2788040"/>
              <a:ext cx="2069280" cy="321480"/>
            </p14:xfrm>
          </p:contentPart>
        </mc:Choice>
        <mc:Fallback xmlns="">
          <p:pic>
            <p:nvPicPr>
              <p:cNvPr id="99" name="Ink 99">
                <a:extLst>
                  <a:ext uri="{FF2B5EF4-FFF2-40B4-BE49-F238E27FC236}">
                    <a16:creationId xmlns:a16="http://schemas.microsoft.com/office/drawing/2014/main" id="{90AFFD95-A08C-D143-BD74-BD63FCFF6D9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559170" y="2772903"/>
                <a:ext cx="2099880" cy="352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7" name="Ink 107">
                <a:extLst>
                  <a:ext uri="{FF2B5EF4-FFF2-40B4-BE49-F238E27FC236}">
                    <a16:creationId xmlns:a16="http://schemas.microsoft.com/office/drawing/2014/main" id="{8CD7BF4F-D86A-2F49-ABD2-7316B586E392}"/>
                  </a:ext>
                </a:extLst>
              </p14:cNvPr>
              <p14:cNvContentPartPr/>
              <p14:nvPr/>
            </p14:nvContentPartPr>
            <p14:xfrm>
              <a:off x="8499410" y="3402560"/>
              <a:ext cx="1133640" cy="300960"/>
            </p14:xfrm>
          </p:contentPart>
        </mc:Choice>
        <mc:Fallback xmlns="">
          <p:pic>
            <p:nvPicPr>
              <p:cNvPr id="107" name="Ink 107">
                <a:extLst>
                  <a:ext uri="{FF2B5EF4-FFF2-40B4-BE49-F238E27FC236}">
                    <a16:creationId xmlns:a16="http://schemas.microsoft.com/office/drawing/2014/main" id="{8CD7BF4F-D86A-2F49-ABD2-7316B586E39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483930" y="3387440"/>
                <a:ext cx="116424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6BB7AD55-07DE-1F40-8FA6-F98321CEA1E5}"/>
                  </a:ext>
                </a:extLst>
              </p14:cNvPr>
              <p14:cNvContentPartPr/>
              <p14:nvPr/>
            </p14:nvContentPartPr>
            <p14:xfrm>
              <a:off x="8472050" y="3778040"/>
              <a:ext cx="997200" cy="687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6BB7AD55-07DE-1F40-8FA6-F98321CEA1E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456570" y="3762920"/>
                <a:ext cx="10278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12" name="Ink 112">
                <a:extLst>
                  <a:ext uri="{FF2B5EF4-FFF2-40B4-BE49-F238E27FC236}">
                    <a16:creationId xmlns:a16="http://schemas.microsoft.com/office/drawing/2014/main" id="{DEE29960-CCBF-0C4F-81C3-9019500CB92A}"/>
                  </a:ext>
                </a:extLst>
              </p14:cNvPr>
              <p14:cNvContentPartPr/>
              <p14:nvPr/>
            </p14:nvContentPartPr>
            <p14:xfrm>
              <a:off x="8888570" y="3941840"/>
              <a:ext cx="382680" cy="164160"/>
            </p14:xfrm>
          </p:contentPart>
        </mc:Choice>
        <mc:Fallback xmlns="">
          <p:pic>
            <p:nvPicPr>
              <p:cNvPr id="112" name="Ink 112">
                <a:extLst>
                  <a:ext uri="{FF2B5EF4-FFF2-40B4-BE49-F238E27FC236}">
                    <a16:creationId xmlns:a16="http://schemas.microsoft.com/office/drawing/2014/main" id="{DEE29960-CCBF-0C4F-81C3-9019500CB92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873090" y="3926720"/>
                <a:ext cx="41328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16" name="Ink 116">
                <a:extLst>
                  <a:ext uri="{FF2B5EF4-FFF2-40B4-BE49-F238E27FC236}">
                    <a16:creationId xmlns:a16="http://schemas.microsoft.com/office/drawing/2014/main" id="{C05399B6-B2D8-9447-824A-2DB82F1FF3B0}"/>
                  </a:ext>
                </a:extLst>
              </p14:cNvPr>
              <p14:cNvContentPartPr/>
              <p14:nvPr/>
            </p14:nvContentPartPr>
            <p14:xfrm>
              <a:off x="9332450" y="3962360"/>
              <a:ext cx="266400" cy="191520"/>
            </p14:xfrm>
          </p:contentPart>
        </mc:Choice>
        <mc:Fallback xmlns="">
          <p:pic>
            <p:nvPicPr>
              <p:cNvPr id="116" name="Ink 116">
                <a:extLst>
                  <a:ext uri="{FF2B5EF4-FFF2-40B4-BE49-F238E27FC236}">
                    <a16:creationId xmlns:a16="http://schemas.microsoft.com/office/drawing/2014/main" id="{C05399B6-B2D8-9447-824A-2DB82F1FF3B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316991" y="3947240"/>
                <a:ext cx="296599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24" name="Ink 124">
                <a:extLst>
                  <a:ext uri="{FF2B5EF4-FFF2-40B4-BE49-F238E27FC236}">
                    <a16:creationId xmlns:a16="http://schemas.microsoft.com/office/drawing/2014/main" id="{653ACAD0-04A6-4E44-B55B-039194AE006B}"/>
                  </a:ext>
                </a:extLst>
              </p14:cNvPr>
              <p14:cNvContentPartPr/>
              <p14:nvPr/>
            </p14:nvContentPartPr>
            <p14:xfrm>
              <a:off x="9871730" y="3655280"/>
              <a:ext cx="758160" cy="259920"/>
            </p14:xfrm>
          </p:contentPart>
        </mc:Choice>
        <mc:Fallback xmlns="">
          <p:pic>
            <p:nvPicPr>
              <p:cNvPr id="124" name="Ink 124">
                <a:extLst>
                  <a:ext uri="{FF2B5EF4-FFF2-40B4-BE49-F238E27FC236}">
                    <a16:creationId xmlns:a16="http://schemas.microsoft.com/office/drawing/2014/main" id="{653ACAD0-04A6-4E44-B55B-039194AE006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856610" y="3640160"/>
                <a:ext cx="78876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36" name="Ink 136">
                <a:extLst>
                  <a:ext uri="{FF2B5EF4-FFF2-40B4-BE49-F238E27FC236}">
                    <a16:creationId xmlns:a16="http://schemas.microsoft.com/office/drawing/2014/main" id="{AF6EC797-07E4-4A47-A589-A5494646DD0A}"/>
                  </a:ext>
                </a:extLst>
              </p14:cNvPr>
              <p14:cNvContentPartPr/>
              <p14:nvPr/>
            </p14:nvContentPartPr>
            <p14:xfrm>
              <a:off x="10527290" y="4150640"/>
              <a:ext cx="1194480" cy="331200"/>
            </p14:xfrm>
          </p:contentPart>
        </mc:Choice>
        <mc:Fallback xmlns="">
          <p:pic>
            <p:nvPicPr>
              <p:cNvPr id="136" name="Ink 136">
                <a:extLst>
                  <a:ext uri="{FF2B5EF4-FFF2-40B4-BE49-F238E27FC236}">
                    <a16:creationId xmlns:a16="http://schemas.microsoft.com/office/drawing/2014/main" id="{AF6EC797-07E4-4A47-A589-A5494646DD0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511810" y="4135520"/>
                <a:ext cx="122508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48" name="Ink 148">
                <a:extLst>
                  <a:ext uri="{FF2B5EF4-FFF2-40B4-BE49-F238E27FC236}">
                    <a16:creationId xmlns:a16="http://schemas.microsoft.com/office/drawing/2014/main" id="{4E32CD92-A78F-F348-9408-B42C9712D449}"/>
                  </a:ext>
                </a:extLst>
              </p14:cNvPr>
              <p14:cNvContentPartPr/>
              <p14:nvPr/>
            </p14:nvContentPartPr>
            <p14:xfrm>
              <a:off x="10684970" y="4632320"/>
              <a:ext cx="1419840" cy="375120"/>
            </p14:xfrm>
          </p:contentPart>
        </mc:Choice>
        <mc:Fallback xmlns="">
          <p:pic>
            <p:nvPicPr>
              <p:cNvPr id="148" name="Ink 148">
                <a:extLst>
                  <a:ext uri="{FF2B5EF4-FFF2-40B4-BE49-F238E27FC236}">
                    <a16:creationId xmlns:a16="http://schemas.microsoft.com/office/drawing/2014/main" id="{4E32CD92-A78F-F348-9408-B42C9712D44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669850" y="4617200"/>
                <a:ext cx="145044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545ABAEE-9AF1-9841-875E-2F60AF6CFA6D}"/>
                  </a:ext>
                </a:extLst>
              </p14:cNvPr>
              <p14:cNvContentPartPr/>
              <p14:nvPr/>
            </p14:nvContentPartPr>
            <p14:xfrm>
              <a:off x="845090" y="773840"/>
              <a:ext cx="314280" cy="8244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545ABAEE-9AF1-9841-875E-2F60AF6CFA6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73450" y="629840"/>
                <a:ext cx="45792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51D50AA2-CD30-0543-86DE-CE00896F6AE8}"/>
                  </a:ext>
                </a:extLst>
              </p14:cNvPr>
              <p14:cNvContentPartPr/>
              <p14:nvPr/>
            </p14:nvContentPartPr>
            <p14:xfrm>
              <a:off x="8328410" y="705440"/>
              <a:ext cx="2943360" cy="961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51D50AA2-CD30-0543-86DE-CE00896F6AE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256770" y="561800"/>
                <a:ext cx="308700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1BB457B0-A494-F741-8DEC-7773CB446034}"/>
                  </a:ext>
                </a:extLst>
              </p14:cNvPr>
              <p14:cNvContentPartPr/>
              <p14:nvPr/>
            </p14:nvContentPartPr>
            <p14:xfrm>
              <a:off x="8461250" y="985520"/>
              <a:ext cx="2824200" cy="6192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1BB457B0-A494-F741-8DEC-7773CB44603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389610" y="841520"/>
                <a:ext cx="296784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32AAFF00-784E-0A4E-B967-65A7A22A9AC7}"/>
                  </a:ext>
                </a:extLst>
              </p14:cNvPr>
              <p14:cNvContentPartPr/>
              <p14:nvPr/>
            </p14:nvContentPartPr>
            <p14:xfrm>
              <a:off x="776690" y="1565840"/>
              <a:ext cx="478440" cy="482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32AAFF00-784E-0A4E-B967-65A7A22A9AC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05050" y="1422200"/>
                <a:ext cx="62208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66140AF6-1B37-B44D-94FD-A7CB976DADAD}"/>
                  </a:ext>
                </a:extLst>
              </p14:cNvPr>
              <p14:cNvContentPartPr/>
              <p14:nvPr/>
            </p14:nvContentPartPr>
            <p14:xfrm>
              <a:off x="8245970" y="1490600"/>
              <a:ext cx="3299040" cy="10224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66140AF6-1B37-B44D-94FD-A7CB976DADA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173970" y="1346960"/>
                <a:ext cx="344268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DA1D022C-15B2-A54C-B3AB-D0AC1355460C}"/>
                  </a:ext>
                </a:extLst>
              </p14:cNvPr>
              <p14:cNvContentPartPr/>
              <p14:nvPr/>
            </p14:nvContentPartPr>
            <p14:xfrm>
              <a:off x="8369450" y="1732160"/>
              <a:ext cx="3421080" cy="12780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DA1D022C-15B2-A54C-B3AB-D0AC1355460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297810" y="1588160"/>
                <a:ext cx="356472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F86DE310-36E8-C741-817F-94624405188B}"/>
                  </a:ext>
                </a:extLst>
              </p14:cNvPr>
              <p14:cNvContentPartPr/>
              <p14:nvPr/>
            </p14:nvContentPartPr>
            <p14:xfrm>
              <a:off x="845090" y="2374760"/>
              <a:ext cx="471600" cy="511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F86DE310-36E8-C741-817F-94624405188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73450" y="2230760"/>
                <a:ext cx="61524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10173997-F4CF-3346-BDF8-3D01988234F7}"/>
                  </a:ext>
                </a:extLst>
              </p14:cNvPr>
              <p14:cNvContentPartPr/>
              <p14:nvPr/>
            </p14:nvContentPartPr>
            <p14:xfrm>
              <a:off x="8403650" y="2337320"/>
              <a:ext cx="3213360" cy="15048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10173997-F4CF-3346-BDF8-3D01988234F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332010" y="2193680"/>
                <a:ext cx="335700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88F0E910-0ECA-124F-A1E7-CD8144CE4C08}"/>
                  </a:ext>
                </a:extLst>
              </p14:cNvPr>
              <p14:cNvContentPartPr/>
              <p14:nvPr/>
            </p14:nvContentPartPr>
            <p14:xfrm>
              <a:off x="8458370" y="2569520"/>
              <a:ext cx="3367440" cy="1940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88F0E910-0ECA-124F-A1E7-CD8144CE4C0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386370" y="2425880"/>
                <a:ext cx="351108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F0739203-DDD6-3147-8514-6B6C4ED32EFE}"/>
                  </a:ext>
                </a:extLst>
              </p14:cNvPr>
              <p14:cNvContentPartPr/>
              <p14:nvPr/>
            </p14:nvContentPartPr>
            <p14:xfrm>
              <a:off x="8478890" y="2945000"/>
              <a:ext cx="2739240" cy="11340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F0739203-DDD6-3147-8514-6B6C4ED32EF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406890" y="2801360"/>
                <a:ext cx="288288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8277258D-71E1-6246-A2CD-90BF36B7CD06}"/>
                  </a:ext>
                </a:extLst>
              </p14:cNvPr>
              <p14:cNvContentPartPr/>
              <p14:nvPr/>
            </p14:nvContentPartPr>
            <p14:xfrm>
              <a:off x="8676890" y="2767520"/>
              <a:ext cx="1852200" cy="579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8277258D-71E1-6246-A2CD-90BF36B7CD0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604890" y="2623880"/>
                <a:ext cx="199584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5D17ACFC-1CAB-7944-9524-AC41BE157235}"/>
                  </a:ext>
                </a:extLst>
              </p14:cNvPr>
              <p14:cNvContentPartPr/>
              <p14:nvPr/>
            </p14:nvContentPartPr>
            <p14:xfrm>
              <a:off x="719090" y="3266120"/>
              <a:ext cx="658800" cy="1026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5D17ACFC-1CAB-7944-9524-AC41BE15723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47450" y="3122120"/>
                <a:ext cx="80244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CDB17F36-BB59-1E42-96F9-42E83EF33552}"/>
                  </a:ext>
                </a:extLst>
              </p14:cNvPr>
              <p14:cNvContentPartPr/>
              <p14:nvPr/>
            </p14:nvContentPartPr>
            <p14:xfrm>
              <a:off x="8437850" y="3484640"/>
              <a:ext cx="360" cy="3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CDB17F36-BB59-1E42-96F9-42E83EF3355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365850" y="3340640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2413CB1E-EB2A-EA4D-86CE-78039BD7442E}"/>
                  </a:ext>
                </a:extLst>
              </p14:cNvPr>
              <p14:cNvContentPartPr/>
              <p14:nvPr/>
            </p14:nvContentPartPr>
            <p14:xfrm>
              <a:off x="8321570" y="3429560"/>
              <a:ext cx="2429640" cy="13032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2413CB1E-EB2A-EA4D-86CE-78039BD7442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249930" y="3285920"/>
                <a:ext cx="257328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2202982C-47BE-634E-8F66-D21F2EFCD28A}"/>
                  </a:ext>
                </a:extLst>
              </p14:cNvPr>
              <p14:cNvContentPartPr/>
              <p14:nvPr/>
            </p14:nvContentPartPr>
            <p14:xfrm>
              <a:off x="8622170" y="3723320"/>
              <a:ext cx="2037960" cy="2772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2202982C-47BE-634E-8F66-D21F2EFCD28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550170" y="3579680"/>
                <a:ext cx="218160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1213F7A6-87D1-7641-A3C4-276E80D9BAF6}"/>
                  </a:ext>
                </a:extLst>
              </p14:cNvPr>
              <p14:cNvContentPartPr/>
              <p14:nvPr/>
            </p14:nvContentPartPr>
            <p14:xfrm>
              <a:off x="8697410" y="3941840"/>
              <a:ext cx="1299960" cy="1461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1213F7A6-87D1-7641-A3C4-276E80D9BAF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625410" y="3798200"/>
                <a:ext cx="144360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F8A14C90-1F33-D04A-A9FD-5FF6EF199EE0}"/>
                  </a:ext>
                </a:extLst>
              </p14:cNvPr>
              <p14:cNvContentPartPr/>
              <p14:nvPr/>
            </p14:nvContentPartPr>
            <p14:xfrm>
              <a:off x="10567970" y="4297160"/>
              <a:ext cx="1294560" cy="8244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F8A14C90-1F33-D04A-A9FD-5FF6EF199EE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496330" y="4153160"/>
                <a:ext cx="143820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499D79AE-AAAE-DC44-B5A0-E1C36FEDF601}"/>
                  </a:ext>
                </a:extLst>
              </p14:cNvPr>
              <p14:cNvContentPartPr/>
              <p14:nvPr/>
            </p14:nvContentPartPr>
            <p14:xfrm>
              <a:off x="10581650" y="4686320"/>
              <a:ext cx="1572480" cy="9612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499D79AE-AAAE-DC44-B5A0-E1C36FEDF60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510010" y="4542320"/>
                <a:ext cx="171612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804B6F5C-E561-0F45-90C2-4DB4DA69D489}"/>
                  </a:ext>
                </a:extLst>
              </p14:cNvPr>
              <p14:cNvContentPartPr/>
              <p14:nvPr/>
            </p14:nvContentPartPr>
            <p14:xfrm>
              <a:off x="10627010" y="4904480"/>
              <a:ext cx="1418400" cy="4140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804B6F5C-E561-0F45-90C2-4DB4DA69D48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0555010" y="4760840"/>
                <a:ext cx="156204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75" name="Ink 175">
                <a:extLst>
                  <a:ext uri="{FF2B5EF4-FFF2-40B4-BE49-F238E27FC236}">
                    <a16:creationId xmlns:a16="http://schemas.microsoft.com/office/drawing/2014/main" id="{06B1962C-9D79-DB44-81BD-73F5721FE666}"/>
                  </a:ext>
                </a:extLst>
              </p14:cNvPr>
              <p14:cNvContentPartPr/>
              <p14:nvPr/>
            </p14:nvContentPartPr>
            <p14:xfrm>
              <a:off x="8599850" y="4859840"/>
              <a:ext cx="914400" cy="495720"/>
            </p14:xfrm>
          </p:contentPart>
        </mc:Choice>
        <mc:Fallback xmlns="">
          <p:pic>
            <p:nvPicPr>
              <p:cNvPr id="175" name="Ink 175">
                <a:extLst>
                  <a:ext uri="{FF2B5EF4-FFF2-40B4-BE49-F238E27FC236}">
                    <a16:creationId xmlns:a16="http://schemas.microsoft.com/office/drawing/2014/main" id="{06B1962C-9D79-DB44-81BD-73F5721FE66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584370" y="4844720"/>
                <a:ext cx="94500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86" name="Ink 186">
                <a:extLst>
                  <a:ext uri="{FF2B5EF4-FFF2-40B4-BE49-F238E27FC236}">
                    <a16:creationId xmlns:a16="http://schemas.microsoft.com/office/drawing/2014/main" id="{0D69253C-A1C2-5C42-9D4A-5578BCDB7CB6}"/>
                  </a:ext>
                </a:extLst>
              </p14:cNvPr>
              <p14:cNvContentPartPr/>
              <p14:nvPr/>
            </p14:nvContentPartPr>
            <p14:xfrm>
              <a:off x="9657170" y="4959200"/>
              <a:ext cx="963000" cy="437760"/>
            </p14:xfrm>
          </p:contentPart>
        </mc:Choice>
        <mc:Fallback xmlns="">
          <p:pic>
            <p:nvPicPr>
              <p:cNvPr id="186" name="Ink 186">
                <a:extLst>
                  <a:ext uri="{FF2B5EF4-FFF2-40B4-BE49-F238E27FC236}">
                    <a16:creationId xmlns:a16="http://schemas.microsoft.com/office/drawing/2014/main" id="{0D69253C-A1C2-5C42-9D4A-5578BCDB7CB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9642050" y="4944068"/>
                <a:ext cx="993600" cy="468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90" name="Ink 190">
                <a:extLst>
                  <a:ext uri="{FF2B5EF4-FFF2-40B4-BE49-F238E27FC236}">
                    <a16:creationId xmlns:a16="http://schemas.microsoft.com/office/drawing/2014/main" id="{227A61BF-13C0-584F-A1CB-39FD2FFF7D37}"/>
                  </a:ext>
                </a:extLst>
              </p14:cNvPr>
              <p14:cNvContentPartPr/>
              <p14:nvPr/>
            </p14:nvContentPartPr>
            <p14:xfrm>
              <a:off x="10715570" y="5150720"/>
              <a:ext cx="171000" cy="266760"/>
            </p14:xfrm>
          </p:contentPart>
        </mc:Choice>
        <mc:Fallback xmlns="">
          <p:pic>
            <p:nvPicPr>
              <p:cNvPr id="190" name="Ink 190">
                <a:extLst>
                  <a:ext uri="{FF2B5EF4-FFF2-40B4-BE49-F238E27FC236}">
                    <a16:creationId xmlns:a16="http://schemas.microsoft.com/office/drawing/2014/main" id="{227A61BF-13C0-584F-A1CB-39FD2FFF7D37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0700450" y="5135240"/>
                <a:ext cx="2016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98" name="Ink 198">
                <a:extLst>
                  <a:ext uri="{FF2B5EF4-FFF2-40B4-BE49-F238E27FC236}">
                    <a16:creationId xmlns:a16="http://schemas.microsoft.com/office/drawing/2014/main" id="{ABE5D1EE-439E-3440-89B5-A9A6E9285321}"/>
                  </a:ext>
                </a:extLst>
              </p14:cNvPr>
              <p14:cNvContentPartPr/>
              <p14:nvPr/>
            </p14:nvContentPartPr>
            <p14:xfrm>
              <a:off x="11023010" y="5102840"/>
              <a:ext cx="669600" cy="382680"/>
            </p14:xfrm>
          </p:contentPart>
        </mc:Choice>
        <mc:Fallback xmlns="">
          <p:pic>
            <p:nvPicPr>
              <p:cNvPr id="198" name="Ink 198">
                <a:extLst>
                  <a:ext uri="{FF2B5EF4-FFF2-40B4-BE49-F238E27FC236}">
                    <a16:creationId xmlns:a16="http://schemas.microsoft.com/office/drawing/2014/main" id="{ABE5D1EE-439E-3440-89B5-A9A6E928532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1007530" y="5087360"/>
                <a:ext cx="6998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15" name="Ink 215">
                <a:extLst>
                  <a:ext uri="{FF2B5EF4-FFF2-40B4-BE49-F238E27FC236}">
                    <a16:creationId xmlns:a16="http://schemas.microsoft.com/office/drawing/2014/main" id="{027F36AB-9477-6942-B964-276C2F473365}"/>
                  </a:ext>
                </a:extLst>
              </p14:cNvPr>
              <p14:cNvContentPartPr/>
              <p14:nvPr/>
            </p14:nvContentPartPr>
            <p14:xfrm>
              <a:off x="9332450" y="5580560"/>
              <a:ext cx="2072520" cy="772200"/>
            </p14:xfrm>
          </p:contentPart>
        </mc:Choice>
        <mc:Fallback xmlns="">
          <p:pic>
            <p:nvPicPr>
              <p:cNvPr id="215" name="Ink 215">
                <a:extLst>
                  <a:ext uri="{FF2B5EF4-FFF2-40B4-BE49-F238E27FC236}">
                    <a16:creationId xmlns:a16="http://schemas.microsoft.com/office/drawing/2014/main" id="{027F36AB-9477-6942-B964-276C2F47336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317327" y="5565433"/>
                <a:ext cx="2108166" cy="802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DB537EB0-2299-0048-986C-710FED75B636}"/>
                  </a:ext>
                </a:extLst>
              </p14:cNvPr>
              <p14:cNvContentPartPr/>
              <p14:nvPr/>
            </p14:nvContentPartPr>
            <p14:xfrm>
              <a:off x="11596490" y="5662640"/>
              <a:ext cx="157320" cy="15732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DB537EB0-2299-0048-986C-710FED75B63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1581010" y="5647520"/>
                <a:ext cx="1879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9219AF5F-5AC5-7440-86E0-E79A56BE589B}"/>
                  </a:ext>
                </a:extLst>
              </p14:cNvPr>
              <p14:cNvContentPartPr/>
              <p14:nvPr/>
            </p14:nvContentPartPr>
            <p14:xfrm>
              <a:off x="11487050" y="5942720"/>
              <a:ext cx="341640" cy="4140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9219AF5F-5AC5-7440-86E0-E79A56BE589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1471930" y="5927240"/>
                <a:ext cx="3722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21" name="Ink 221">
                <a:extLst>
                  <a:ext uri="{FF2B5EF4-FFF2-40B4-BE49-F238E27FC236}">
                    <a16:creationId xmlns:a16="http://schemas.microsoft.com/office/drawing/2014/main" id="{7E77A4B4-87AA-1A4B-A6C9-AF9B24DE3547}"/>
                  </a:ext>
                </a:extLst>
              </p14:cNvPr>
              <p14:cNvContentPartPr/>
              <p14:nvPr/>
            </p14:nvContentPartPr>
            <p14:xfrm>
              <a:off x="11555450" y="6092840"/>
              <a:ext cx="327960" cy="212040"/>
            </p14:xfrm>
          </p:contentPart>
        </mc:Choice>
        <mc:Fallback xmlns="">
          <p:pic>
            <p:nvPicPr>
              <p:cNvPr id="221" name="Ink 221">
                <a:extLst>
                  <a:ext uri="{FF2B5EF4-FFF2-40B4-BE49-F238E27FC236}">
                    <a16:creationId xmlns:a16="http://schemas.microsoft.com/office/drawing/2014/main" id="{7E77A4B4-87AA-1A4B-A6C9-AF9B24DE354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1540330" y="6077720"/>
                <a:ext cx="358560" cy="24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3019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Recap on converting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6983" y="1402194"/>
                <a:ext cx="5694218" cy="1556708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    3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    1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3" y="1402194"/>
                <a:ext cx="5694218" cy="15567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53FE9E-8E17-0849-92A0-09E65F28A03C}"/>
                  </a:ext>
                </a:extLst>
              </p:cNvPr>
              <p:cNvSpPr txBox="1"/>
              <p:nvPr/>
            </p:nvSpPr>
            <p:spPr>
              <a:xfrm>
                <a:off x="6419274" y="1402194"/>
                <a:ext cx="5694218" cy="1556708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        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        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53FE9E-8E17-0849-92A0-09E65F28A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274" y="1402194"/>
                <a:ext cx="5694218" cy="15567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F1F2E7C-FC58-494B-85B1-F8E1DEC401AF}"/>
              </a:ext>
            </a:extLst>
          </p:cNvPr>
          <p:cNvSpPr txBox="1"/>
          <p:nvPr/>
        </p:nvSpPr>
        <p:spPr>
          <a:xfrm>
            <a:off x="6419274" y="940529"/>
            <a:ext cx="569421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Improper fraction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89DBDE-EE81-C345-85B7-BF2472A900EA}"/>
              </a:ext>
            </a:extLst>
          </p:cNvPr>
          <p:cNvSpPr txBox="1"/>
          <p:nvPr/>
        </p:nvSpPr>
        <p:spPr>
          <a:xfrm>
            <a:off x="96983" y="940529"/>
            <a:ext cx="569421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Mixed number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1324E1-30C7-3340-A2E0-447CA661ED52}"/>
                  </a:ext>
                </a:extLst>
              </p:cNvPr>
              <p:cNvSpPr txBox="1"/>
              <p:nvPr/>
            </p:nvSpPr>
            <p:spPr>
              <a:xfrm>
                <a:off x="2944092" y="4503067"/>
                <a:ext cx="5694218" cy="1524841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7           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        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1324E1-30C7-3340-A2E0-447CA661E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092" y="4503067"/>
                <a:ext cx="5694218" cy="15248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B85D33E-E8DC-1B4D-9FED-84B78FCDF076}"/>
              </a:ext>
            </a:extLst>
          </p:cNvPr>
          <p:cNvSpPr txBox="1"/>
          <p:nvPr/>
        </p:nvSpPr>
        <p:spPr>
          <a:xfrm>
            <a:off x="2944092" y="4041402"/>
            <a:ext cx="569421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Reciprocal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3">
                <a:extLst>
                  <a:ext uri="{FF2B5EF4-FFF2-40B4-BE49-F238E27FC236}">
                    <a16:creationId xmlns:a16="http://schemas.microsoft.com/office/drawing/2014/main" id="{6C231C90-1124-F74C-8BF5-CE5BFFEC0EE8}"/>
                  </a:ext>
                </a:extLst>
              </p14:cNvPr>
              <p14:cNvContentPartPr/>
              <p14:nvPr/>
            </p14:nvContentPartPr>
            <p14:xfrm>
              <a:off x="1732850" y="2999720"/>
              <a:ext cx="645840" cy="655560"/>
            </p14:xfrm>
          </p:contentPart>
        </mc:Choice>
        <mc:Fallback xmlns="">
          <p:pic>
            <p:nvPicPr>
              <p:cNvPr id="13" name="Ink 13">
                <a:extLst>
                  <a:ext uri="{FF2B5EF4-FFF2-40B4-BE49-F238E27FC236}">
                    <a16:creationId xmlns:a16="http://schemas.microsoft.com/office/drawing/2014/main" id="{6C231C90-1124-F74C-8BF5-CE5BFFEC0EE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17370" y="2984608"/>
                <a:ext cx="676440" cy="686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9">
                <a:extLst>
                  <a:ext uri="{FF2B5EF4-FFF2-40B4-BE49-F238E27FC236}">
                    <a16:creationId xmlns:a16="http://schemas.microsoft.com/office/drawing/2014/main" id="{1895F994-C46F-A043-95FF-212B2D26A476}"/>
                  </a:ext>
                </a:extLst>
              </p14:cNvPr>
              <p14:cNvContentPartPr/>
              <p14:nvPr/>
            </p14:nvContentPartPr>
            <p14:xfrm>
              <a:off x="2880530" y="2972360"/>
              <a:ext cx="483840" cy="703440"/>
            </p14:xfrm>
          </p:contentPart>
        </mc:Choice>
        <mc:Fallback xmlns="">
          <p:pic>
            <p:nvPicPr>
              <p:cNvPr id="19" name="Ink 19">
                <a:extLst>
                  <a:ext uri="{FF2B5EF4-FFF2-40B4-BE49-F238E27FC236}">
                    <a16:creationId xmlns:a16="http://schemas.microsoft.com/office/drawing/2014/main" id="{1895F994-C46F-A043-95FF-212B2D26A47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65399" y="2957248"/>
                <a:ext cx="514463" cy="7336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Ink 25">
                <a:extLst>
                  <a:ext uri="{FF2B5EF4-FFF2-40B4-BE49-F238E27FC236}">
                    <a16:creationId xmlns:a16="http://schemas.microsoft.com/office/drawing/2014/main" id="{3F336050-7F24-5D44-886A-C606EE0B22F5}"/>
                  </a:ext>
                </a:extLst>
              </p14:cNvPr>
              <p14:cNvContentPartPr/>
              <p14:nvPr/>
            </p14:nvContentPartPr>
            <p14:xfrm>
              <a:off x="3890330" y="2951840"/>
              <a:ext cx="734760" cy="790200"/>
            </p14:xfrm>
          </p:contentPart>
        </mc:Choice>
        <mc:Fallback xmlns="">
          <p:pic>
            <p:nvPicPr>
              <p:cNvPr id="25" name="Ink 25">
                <a:extLst>
                  <a:ext uri="{FF2B5EF4-FFF2-40B4-BE49-F238E27FC236}">
                    <a16:creationId xmlns:a16="http://schemas.microsoft.com/office/drawing/2014/main" id="{3F336050-7F24-5D44-886A-C606EE0B22F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75210" y="2936720"/>
                <a:ext cx="765360" cy="82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2" name="Ink 32">
                <a:extLst>
                  <a:ext uri="{FF2B5EF4-FFF2-40B4-BE49-F238E27FC236}">
                    <a16:creationId xmlns:a16="http://schemas.microsoft.com/office/drawing/2014/main" id="{ECCFBCEB-D399-7240-A9CB-CEA64E81AE81}"/>
                  </a:ext>
                </a:extLst>
              </p14:cNvPr>
              <p14:cNvContentPartPr/>
              <p14:nvPr/>
            </p14:nvContentPartPr>
            <p14:xfrm>
              <a:off x="7911890" y="2897480"/>
              <a:ext cx="795600" cy="621720"/>
            </p14:xfrm>
          </p:contentPart>
        </mc:Choice>
        <mc:Fallback xmlns="">
          <p:pic>
            <p:nvPicPr>
              <p:cNvPr id="32" name="Ink 32">
                <a:extLst>
                  <a:ext uri="{FF2B5EF4-FFF2-40B4-BE49-F238E27FC236}">
                    <a16:creationId xmlns:a16="http://schemas.microsoft.com/office/drawing/2014/main" id="{ECCFBCEB-D399-7240-A9CB-CEA64E81AE8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96770" y="2882000"/>
                <a:ext cx="825840" cy="65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6CF61D0-FACD-654B-B662-F20C94C65F68}"/>
                  </a:ext>
                </a:extLst>
              </p14:cNvPr>
              <p14:cNvContentPartPr/>
              <p14:nvPr/>
            </p14:nvContentPartPr>
            <p14:xfrm>
              <a:off x="8410490" y="3388880"/>
              <a:ext cx="102600" cy="7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6CF61D0-FACD-654B-B662-F20C94C65F6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95370" y="3373760"/>
                <a:ext cx="1332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" name="Ink 41">
                <a:extLst>
                  <a:ext uri="{FF2B5EF4-FFF2-40B4-BE49-F238E27FC236}">
                    <a16:creationId xmlns:a16="http://schemas.microsoft.com/office/drawing/2014/main" id="{B3080764-D2A0-104D-B0D3-96EFC4ED199C}"/>
                  </a:ext>
                </a:extLst>
              </p14:cNvPr>
              <p14:cNvContentPartPr/>
              <p14:nvPr/>
            </p14:nvContentPartPr>
            <p14:xfrm>
              <a:off x="8997650" y="3033920"/>
              <a:ext cx="736920" cy="621720"/>
            </p14:xfrm>
          </p:contentPart>
        </mc:Choice>
        <mc:Fallback xmlns="">
          <p:pic>
            <p:nvPicPr>
              <p:cNvPr id="41" name="Ink 41">
                <a:extLst>
                  <a:ext uri="{FF2B5EF4-FFF2-40B4-BE49-F238E27FC236}">
                    <a16:creationId xmlns:a16="http://schemas.microsoft.com/office/drawing/2014/main" id="{B3080764-D2A0-104D-B0D3-96EFC4ED199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982530" y="3018800"/>
                <a:ext cx="767520" cy="65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C8042CB-0F3E-E642-8BDD-8081FD60F7E0}"/>
                  </a:ext>
                </a:extLst>
              </p14:cNvPr>
              <p14:cNvContentPartPr/>
              <p14:nvPr/>
            </p14:nvContentPartPr>
            <p14:xfrm>
              <a:off x="10458890" y="3197720"/>
              <a:ext cx="253080" cy="3895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C8042CB-0F3E-E642-8BDD-8081FD60F7E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443770" y="3182600"/>
                <a:ext cx="28332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181DD04-63F6-5A47-A668-9167FA5B2FEB}"/>
                  </a:ext>
                </a:extLst>
              </p14:cNvPr>
              <p14:cNvContentPartPr/>
              <p14:nvPr/>
            </p14:nvContentPartPr>
            <p14:xfrm>
              <a:off x="10889090" y="3074960"/>
              <a:ext cx="116280" cy="1436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181DD04-63F6-5A47-A668-9167FA5B2FE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873970" y="3059480"/>
                <a:ext cx="1468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0E1AB25-443A-8248-A578-05C64ADBE1E2}"/>
                  </a:ext>
                </a:extLst>
              </p14:cNvPr>
              <p14:cNvContentPartPr/>
              <p14:nvPr/>
            </p14:nvContentPartPr>
            <p14:xfrm>
              <a:off x="10970810" y="3040760"/>
              <a:ext cx="246240" cy="34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0E1AB25-443A-8248-A578-05C64ADBE1E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955690" y="3025640"/>
                <a:ext cx="2768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700DAF7-C2D9-A648-B570-361AC65953CC}"/>
                  </a:ext>
                </a:extLst>
              </p14:cNvPr>
              <p14:cNvContentPartPr/>
              <p14:nvPr/>
            </p14:nvContentPartPr>
            <p14:xfrm>
              <a:off x="10875410" y="3327320"/>
              <a:ext cx="307440" cy="140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700DAF7-C2D9-A648-B570-361AC65953C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860290" y="3312200"/>
                <a:ext cx="3380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FACA955-B20A-2F43-9480-9D6BB52C2C48}"/>
                  </a:ext>
                </a:extLst>
              </p14:cNvPr>
              <p14:cNvContentPartPr/>
              <p14:nvPr/>
            </p14:nvContentPartPr>
            <p14:xfrm>
              <a:off x="11005010" y="3429920"/>
              <a:ext cx="218880" cy="1976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FACA955-B20A-2F43-9480-9D6BB52C2C4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989890" y="3414800"/>
                <a:ext cx="2494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16F7906-EBB6-214E-99C6-6957C7E55FE7}"/>
                  </a:ext>
                </a:extLst>
              </p14:cNvPr>
              <p14:cNvContentPartPr/>
              <p14:nvPr/>
            </p14:nvContentPartPr>
            <p14:xfrm>
              <a:off x="4696010" y="6495680"/>
              <a:ext cx="273600" cy="1915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16F7906-EBB6-214E-99C6-6957C7E55FE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680890" y="6480560"/>
                <a:ext cx="30384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5" name="Ink 55">
                <a:extLst>
                  <a:ext uri="{FF2B5EF4-FFF2-40B4-BE49-F238E27FC236}">
                    <a16:creationId xmlns:a16="http://schemas.microsoft.com/office/drawing/2014/main" id="{17C47AF2-F8F3-0C48-9A7C-551E959EE45F}"/>
                  </a:ext>
                </a:extLst>
              </p14:cNvPr>
              <p14:cNvContentPartPr/>
              <p14:nvPr/>
            </p14:nvContentPartPr>
            <p14:xfrm>
              <a:off x="4621130" y="6086000"/>
              <a:ext cx="355320" cy="314640"/>
            </p14:xfrm>
          </p:contentPart>
        </mc:Choice>
        <mc:Fallback xmlns="">
          <p:pic>
            <p:nvPicPr>
              <p:cNvPr id="55" name="Ink 55">
                <a:extLst>
                  <a:ext uri="{FF2B5EF4-FFF2-40B4-BE49-F238E27FC236}">
                    <a16:creationId xmlns:a16="http://schemas.microsoft.com/office/drawing/2014/main" id="{17C47AF2-F8F3-0C48-9A7C-551E959EE45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05650" y="6070863"/>
                <a:ext cx="385920" cy="345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3" name="Ink 63">
                <a:extLst>
                  <a:ext uri="{FF2B5EF4-FFF2-40B4-BE49-F238E27FC236}">
                    <a16:creationId xmlns:a16="http://schemas.microsoft.com/office/drawing/2014/main" id="{068214B1-3F8D-BC46-BC18-4548C44ADD14}"/>
                  </a:ext>
                </a:extLst>
              </p14:cNvPr>
              <p14:cNvContentPartPr/>
              <p14:nvPr/>
            </p14:nvContentPartPr>
            <p14:xfrm>
              <a:off x="5788610" y="6099680"/>
              <a:ext cx="1167120" cy="621720"/>
            </p14:xfrm>
          </p:contentPart>
        </mc:Choice>
        <mc:Fallback xmlns="">
          <p:pic>
            <p:nvPicPr>
              <p:cNvPr id="63" name="Ink 63">
                <a:extLst>
                  <a:ext uri="{FF2B5EF4-FFF2-40B4-BE49-F238E27FC236}">
                    <a16:creationId xmlns:a16="http://schemas.microsoft.com/office/drawing/2014/main" id="{068214B1-3F8D-BC46-BC18-4548C44ADD1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773490" y="6084560"/>
                <a:ext cx="1197720" cy="65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206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Multiplying fractions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160" y="776514"/>
            <a:ext cx="1039368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ysClr val="windowText" lastClr="000000"/>
                </a:solidFill>
              </a:rPr>
              <a:t>To multiply fractions you multiply the denominators together and the numerators together. Always check to see if you can simply.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3C3DFE-D32B-EC4C-8860-2CBDF5A99248}"/>
                  </a:ext>
                </a:extLst>
              </p:cNvPr>
              <p:cNvSpPr txBox="1"/>
              <p:nvPr/>
            </p:nvSpPr>
            <p:spPr>
              <a:xfrm>
                <a:off x="1033210" y="2353248"/>
                <a:ext cx="8595360" cy="368889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ysClr val="windowText" lastClr="000000"/>
                    </a:solidFill>
                  </a:rPr>
                  <a:t>For examples</a:t>
                </a:r>
              </a:p>
              <a:p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b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2800" dirty="0">
                  <a:solidFill>
                    <a:schemeClr val="bg1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800" dirty="0">
                  <a:solidFill>
                    <a:schemeClr val="bg1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3C3DFE-D32B-EC4C-8860-2CBDF5A99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210" y="2353248"/>
                <a:ext cx="8595360" cy="3688895"/>
              </a:xfrm>
              <a:prstGeom prst="rect">
                <a:avLst/>
              </a:prstGeom>
              <a:blipFill>
                <a:blip r:embed="rId2"/>
                <a:stretch>
                  <a:fillRect l="-1327" t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9141F30-B1E7-284C-90CF-F6A96A139C16}"/>
                  </a:ext>
                </a:extLst>
              </p14:cNvPr>
              <p14:cNvContentPartPr/>
              <p14:nvPr/>
            </p14:nvContentPartPr>
            <p14:xfrm>
              <a:off x="2033090" y="3573200"/>
              <a:ext cx="198360" cy="27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9141F30-B1E7-284C-90CF-F6A96A139C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7970" y="3558080"/>
                <a:ext cx="2289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54929A8-37F5-3F4B-B46F-6C3F88FF48C2}"/>
                  </a:ext>
                </a:extLst>
              </p14:cNvPr>
              <p14:cNvContentPartPr/>
              <p14:nvPr/>
            </p14:nvContentPartPr>
            <p14:xfrm>
              <a:off x="2074130" y="3696320"/>
              <a:ext cx="205200" cy="7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54929A8-37F5-3F4B-B46F-6C3F88FF48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9010" y="3680840"/>
                <a:ext cx="235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6">
                <a:extLst>
                  <a:ext uri="{FF2B5EF4-FFF2-40B4-BE49-F238E27FC236}">
                    <a16:creationId xmlns:a16="http://schemas.microsoft.com/office/drawing/2014/main" id="{44F4077F-7C2B-D547-BB79-919A3884C1AE}"/>
                  </a:ext>
                </a:extLst>
              </p14:cNvPr>
              <p14:cNvContentPartPr/>
              <p14:nvPr/>
            </p14:nvContentPartPr>
            <p14:xfrm>
              <a:off x="2606570" y="3149840"/>
              <a:ext cx="2028600" cy="738000"/>
            </p14:xfrm>
          </p:contentPart>
        </mc:Choice>
        <mc:Fallback xmlns="">
          <p:pic>
            <p:nvPicPr>
              <p:cNvPr id="26" name="Ink 26">
                <a:extLst>
                  <a:ext uri="{FF2B5EF4-FFF2-40B4-BE49-F238E27FC236}">
                    <a16:creationId xmlns:a16="http://schemas.microsoft.com/office/drawing/2014/main" id="{44F4077F-7C2B-D547-BB79-919A3884C1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91447" y="3134713"/>
                <a:ext cx="2059205" cy="768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3" name="Ink 44">
                <a:extLst>
                  <a:ext uri="{FF2B5EF4-FFF2-40B4-BE49-F238E27FC236}">
                    <a16:creationId xmlns:a16="http://schemas.microsoft.com/office/drawing/2014/main" id="{42CF7107-5673-944C-9FD2-C194EF8C883F}"/>
                  </a:ext>
                </a:extLst>
              </p14:cNvPr>
              <p14:cNvContentPartPr/>
              <p14:nvPr/>
            </p14:nvContentPartPr>
            <p14:xfrm>
              <a:off x="3002930" y="4228760"/>
              <a:ext cx="1508400" cy="628560"/>
            </p14:xfrm>
          </p:contentPart>
        </mc:Choice>
        <mc:Fallback xmlns="">
          <p:pic>
            <p:nvPicPr>
              <p:cNvPr id="43" name="Ink 44">
                <a:extLst>
                  <a:ext uri="{FF2B5EF4-FFF2-40B4-BE49-F238E27FC236}">
                    <a16:creationId xmlns:a16="http://schemas.microsoft.com/office/drawing/2014/main" id="{42CF7107-5673-944C-9FD2-C194EF8C883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87450" y="4213640"/>
                <a:ext cx="1539000" cy="65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4" name="Ink 45">
                <a:extLst>
                  <a:ext uri="{FF2B5EF4-FFF2-40B4-BE49-F238E27FC236}">
                    <a16:creationId xmlns:a16="http://schemas.microsoft.com/office/drawing/2014/main" id="{FA14CBFA-33F7-CA43-BCAF-2AAF6198A2FD}"/>
                  </a:ext>
                </a:extLst>
              </p14:cNvPr>
              <p14:cNvContentPartPr/>
              <p14:nvPr/>
            </p14:nvContentPartPr>
            <p14:xfrm>
              <a:off x="2190050" y="4502000"/>
              <a:ext cx="307440" cy="191520"/>
            </p14:xfrm>
          </p:contentPart>
        </mc:Choice>
        <mc:Fallback xmlns="">
          <p:pic>
            <p:nvPicPr>
              <p:cNvPr id="44" name="Ink 45">
                <a:extLst>
                  <a:ext uri="{FF2B5EF4-FFF2-40B4-BE49-F238E27FC236}">
                    <a16:creationId xmlns:a16="http://schemas.microsoft.com/office/drawing/2014/main" id="{FA14CBFA-33F7-CA43-BCAF-2AAF6198A2F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74930" y="4486520"/>
                <a:ext cx="33804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2" name="Ink 53">
                <a:extLst>
                  <a:ext uri="{FF2B5EF4-FFF2-40B4-BE49-F238E27FC236}">
                    <a16:creationId xmlns:a16="http://schemas.microsoft.com/office/drawing/2014/main" id="{C5E89EC5-F864-5E4F-8732-2075D763B7BA}"/>
                  </a:ext>
                </a:extLst>
              </p14:cNvPr>
              <p14:cNvContentPartPr/>
              <p14:nvPr/>
            </p14:nvContentPartPr>
            <p14:xfrm>
              <a:off x="4832810" y="4481480"/>
              <a:ext cx="375480" cy="198360"/>
            </p14:xfrm>
          </p:contentPart>
        </mc:Choice>
        <mc:Fallback xmlns="">
          <p:pic>
            <p:nvPicPr>
              <p:cNvPr id="52" name="Ink 53">
                <a:extLst>
                  <a:ext uri="{FF2B5EF4-FFF2-40B4-BE49-F238E27FC236}">
                    <a16:creationId xmlns:a16="http://schemas.microsoft.com/office/drawing/2014/main" id="{C5E89EC5-F864-5E4F-8732-2075D763B7B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17345" y="4466000"/>
                <a:ext cx="406051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3" name="Ink 54">
                <a:extLst>
                  <a:ext uri="{FF2B5EF4-FFF2-40B4-BE49-F238E27FC236}">
                    <a16:creationId xmlns:a16="http://schemas.microsoft.com/office/drawing/2014/main" id="{C097DBF0-61A2-3B4F-88E5-B29DBA1B344A}"/>
                  </a:ext>
                </a:extLst>
              </p14:cNvPr>
              <p14:cNvContentPartPr/>
              <p14:nvPr/>
            </p14:nvContentPartPr>
            <p14:xfrm>
              <a:off x="4709690" y="4071800"/>
              <a:ext cx="583920" cy="286560"/>
            </p14:xfrm>
          </p:contentPart>
        </mc:Choice>
        <mc:Fallback xmlns="">
          <p:pic>
            <p:nvPicPr>
              <p:cNvPr id="53" name="Ink 54">
                <a:extLst>
                  <a:ext uri="{FF2B5EF4-FFF2-40B4-BE49-F238E27FC236}">
                    <a16:creationId xmlns:a16="http://schemas.microsoft.com/office/drawing/2014/main" id="{C097DBF0-61A2-3B4F-88E5-B29DBA1B344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94570" y="4056301"/>
                <a:ext cx="614160" cy="317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BA0EEC6-74A9-694A-8DEA-74C600D1FC2C}"/>
                  </a:ext>
                </a:extLst>
              </p14:cNvPr>
              <p14:cNvContentPartPr/>
              <p14:nvPr/>
            </p14:nvContentPartPr>
            <p14:xfrm>
              <a:off x="2552210" y="5560400"/>
              <a:ext cx="212040" cy="20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BA0EEC6-74A9-694A-8DEA-74C600D1FC2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36730" y="5544920"/>
                <a:ext cx="2426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D3753CD-62E8-FD41-85E2-D80F2ECB5609}"/>
                  </a:ext>
                </a:extLst>
              </p14:cNvPr>
              <p14:cNvContentPartPr/>
              <p14:nvPr/>
            </p14:nvContentPartPr>
            <p14:xfrm>
              <a:off x="2606570" y="5648960"/>
              <a:ext cx="253080" cy="414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D3753CD-62E8-FD41-85E2-D80F2ECB560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91450" y="5633840"/>
                <a:ext cx="2833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4" name="Ink 64">
                <a:extLst>
                  <a:ext uri="{FF2B5EF4-FFF2-40B4-BE49-F238E27FC236}">
                    <a16:creationId xmlns:a16="http://schemas.microsoft.com/office/drawing/2014/main" id="{5C696F4E-2CBD-6444-BB31-BF67E43FDD17}"/>
                  </a:ext>
                </a:extLst>
              </p14:cNvPr>
              <p14:cNvContentPartPr/>
              <p14:nvPr/>
            </p14:nvContentPartPr>
            <p14:xfrm>
              <a:off x="3132530" y="5259800"/>
              <a:ext cx="894960" cy="655920"/>
            </p14:xfrm>
          </p:contentPart>
        </mc:Choice>
        <mc:Fallback xmlns="">
          <p:pic>
            <p:nvPicPr>
              <p:cNvPr id="64" name="Ink 64">
                <a:extLst>
                  <a:ext uri="{FF2B5EF4-FFF2-40B4-BE49-F238E27FC236}">
                    <a16:creationId xmlns:a16="http://schemas.microsoft.com/office/drawing/2014/main" id="{5C696F4E-2CBD-6444-BB31-BF67E43FDD1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17410" y="5244680"/>
                <a:ext cx="925200" cy="68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8CEDE75-13A6-3546-930D-E7872AB0AB93}"/>
                  </a:ext>
                </a:extLst>
              </p14:cNvPr>
              <p14:cNvContentPartPr/>
              <p14:nvPr/>
            </p14:nvContentPartPr>
            <p14:xfrm>
              <a:off x="4306850" y="5205080"/>
              <a:ext cx="198360" cy="1778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8CEDE75-13A6-3546-930D-E7872AB0AB9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91730" y="5189960"/>
                <a:ext cx="22896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1" name="Ink 71">
                <a:extLst>
                  <a:ext uri="{FF2B5EF4-FFF2-40B4-BE49-F238E27FC236}">
                    <a16:creationId xmlns:a16="http://schemas.microsoft.com/office/drawing/2014/main" id="{42FD6B0B-FEE9-D94B-8B58-CDAE1B1950D1}"/>
                  </a:ext>
                </a:extLst>
              </p14:cNvPr>
              <p14:cNvContentPartPr/>
              <p14:nvPr/>
            </p14:nvContentPartPr>
            <p14:xfrm>
              <a:off x="4170410" y="5457800"/>
              <a:ext cx="785520" cy="451080"/>
            </p14:xfrm>
          </p:contentPart>
        </mc:Choice>
        <mc:Fallback xmlns="">
          <p:pic>
            <p:nvPicPr>
              <p:cNvPr id="71" name="Ink 71">
                <a:extLst>
                  <a:ext uri="{FF2B5EF4-FFF2-40B4-BE49-F238E27FC236}">
                    <a16:creationId xmlns:a16="http://schemas.microsoft.com/office/drawing/2014/main" id="{42FD6B0B-FEE9-D94B-8B58-CDAE1B1950D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54930" y="5442680"/>
                <a:ext cx="81612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9" name="Ink 80">
                <a:extLst>
                  <a:ext uri="{FF2B5EF4-FFF2-40B4-BE49-F238E27FC236}">
                    <a16:creationId xmlns:a16="http://schemas.microsoft.com/office/drawing/2014/main" id="{935EE57E-46A9-6845-A5E1-B9B958DAA48E}"/>
                  </a:ext>
                </a:extLst>
              </p14:cNvPr>
              <p14:cNvContentPartPr/>
              <p14:nvPr/>
            </p14:nvContentPartPr>
            <p14:xfrm>
              <a:off x="5549570" y="5607920"/>
              <a:ext cx="526320" cy="200880"/>
            </p14:xfrm>
          </p:contentPart>
        </mc:Choice>
        <mc:Fallback xmlns="">
          <p:pic>
            <p:nvPicPr>
              <p:cNvPr id="79" name="Ink 80">
                <a:extLst>
                  <a:ext uri="{FF2B5EF4-FFF2-40B4-BE49-F238E27FC236}">
                    <a16:creationId xmlns:a16="http://schemas.microsoft.com/office/drawing/2014/main" id="{935EE57E-46A9-6845-A5E1-B9B958DAA48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534440" y="5592773"/>
                <a:ext cx="556941" cy="231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0" name="Ink 81">
                <a:extLst>
                  <a:ext uri="{FF2B5EF4-FFF2-40B4-BE49-F238E27FC236}">
                    <a16:creationId xmlns:a16="http://schemas.microsoft.com/office/drawing/2014/main" id="{F270E1E7-2239-944C-B602-319312E06B4A}"/>
                  </a:ext>
                </a:extLst>
              </p14:cNvPr>
              <p14:cNvContentPartPr/>
              <p14:nvPr/>
            </p14:nvContentPartPr>
            <p14:xfrm>
              <a:off x="5440490" y="5068640"/>
              <a:ext cx="498600" cy="430560"/>
            </p14:xfrm>
          </p:contentPart>
        </mc:Choice>
        <mc:Fallback xmlns="">
          <p:pic>
            <p:nvPicPr>
              <p:cNvPr id="80" name="Ink 81">
                <a:extLst>
                  <a:ext uri="{FF2B5EF4-FFF2-40B4-BE49-F238E27FC236}">
                    <a16:creationId xmlns:a16="http://schemas.microsoft.com/office/drawing/2014/main" id="{F270E1E7-2239-944C-B602-319312E06B4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25021" y="5053520"/>
                <a:ext cx="528818" cy="46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717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Steps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0254" y="1015309"/>
            <a:ext cx="8751492" cy="310854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Step 1:</a:t>
            </a:r>
          </a:p>
          <a:p>
            <a:r>
              <a:rPr lang="en-GB" sz="2800" dirty="0"/>
              <a:t>Convert any mixed numbers in to improper</a:t>
            </a:r>
          </a:p>
          <a:p>
            <a:r>
              <a:rPr lang="en-GB" sz="2800" dirty="0"/>
              <a:t>Step 2: </a:t>
            </a:r>
            <a:endParaRPr lang="en-US" sz="2800" dirty="0"/>
          </a:p>
          <a:p>
            <a:r>
              <a:rPr lang="en-US" sz="2800" dirty="0"/>
              <a:t>Multiply both numerators and both denominators.</a:t>
            </a:r>
          </a:p>
          <a:p>
            <a:endParaRPr lang="en-US" sz="2800" dirty="0"/>
          </a:p>
          <a:p>
            <a:r>
              <a:rPr lang="en-US" sz="2800" dirty="0"/>
              <a:t>Step 3:</a:t>
            </a:r>
          </a:p>
          <a:p>
            <a:r>
              <a:rPr lang="en-US" sz="2800" dirty="0"/>
              <a:t>Check to see if you can simplify</a:t>
            </a:r>
          </a:p>
        </p:txBody>
      </p:sp>
    </p:spTree>
    <p:extLst>
      <p:ext uri="{BB962C8B-B14F-4D97-AF65-F5344CB8AC3E}">
        <p14:creationId xmlns:p14="http://schemas.microsoft.com/office/powerpoint/2010/main" val="250137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Whiteboards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31423" y="940525"/>
                <a:ext cx="7929154" cy="3561424"/>
              </a:xfrm>
              <a:prstGeom prst="rect">
                <a:avLst/>
              </a:prstGeom>
              <a:solidFill>
                <a:srgbClr val="7030A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GB" sz="2800" dirty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423" y="940525"/>
                <a:ext cx="7929154" cy="35614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F47AB6E-B802-A441-AF8F-9A750EF0B8A6}"/>
                  </a:ext>
                </a:extLst>
              </p14:cNvPr>
              <p14:cNvContentPartPr/>
              <p14:nvPr/>
            </p14:nvContentPartPr>
            <p14:xfrm>
              <a:off x="3460130" y="1245080"/>
              <a:ext cx="253080" cy="68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F47AB6E-B802-A441-AF8F-9A750EF0B8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5010" y="1229600"/>
                <a:ext cx="2833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CE44B7F-D633-B348-AD0E-462CCE176EAA}"/>
                  </a:ext>
                </a:extLst>
              </p14:cNvPr>
              <p14:cNvContentPartPr/>
              <p14:nvPr/>
            </p14:nvContentPartPr>
            <p14:xfrm>
              <a:off x="3466970" y="1477280"/>
              <a:ext cx="191520" cy="20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CE44B7F-D633-B348-AD0E-462CCE176EA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51850" y="1461800"/>
                <a:ext cx="2221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4C1739B-7E42-134F-ADBC-5DF4F6AE9BA3}"/>
                  </a:ext>
                </a:extLst>
              </p14:cNvPr>
              <p14:cNvContentPartPr/>
              <p14:nvPr/>
            </p14:nvContentPartPr>
            <p14:xfrm>
              <a:off x="3719690" y="2289800"/>
              <a:ext cx="170280" cy="14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4C1739B-7E42-134F-ADBC-5DF4F6AE9BA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04570" y="2274320"/>
                <a:ext cx="2008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2089C0-5B91-DC47-AB70-845F2C77C1B4}"/>
                  </a:ext>
                </a:extLst>
              </p14:cNvPr>
              <p14:cNvContentPartPr/>
              <p14:nvPr/>
            </p14:nvContentPartPr>
            <p14:xfrm>
              <a:off x="3767570" y="2412560"/>
              <a:ext cx="191520" cy="41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2089C0-5B91-DC47-AB70-845F2C77C1B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52090" y="2397440"/>
                <a:ext cx="2221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5">
                <a:extLst>
                  <a:ext uri="{FF2B5EF4-FFF2-40B4-BE49-F238E27FC236}">
                    <a16:creationId xmlns:a16="http://schemas.microsoft.com/office/drawing/2014/main" id="{17260C4F-46B7-FE4B-9D87-0E3BC86E3019}"/>
                  </a:ext>
                </a:extLst>
              </p14:cNvPr>
              <p14:cNvContentPartPr/>
              <p14:nvPr/>
            </p14:nvContentPartPr>
            <p14:xfrm>
              <a:off x="4109570" y="1374680"/>
              <a:ext cx="388800" cy="253080"/>
            </p14:xfrm>
          </p:contentPart>
        </mc:Choice>
        <mc:Fallback xmlns="">
          <p:pic>
            <p:nvPicPr>
              <p:cNvPr id="14" name="Ink 15">
                <a:extLst>
                  <a:ext uri="{FF2B5EF4-FFF2-40B4-BE49-F238E27FC236}">
                    <a16:creationId xmlns:a16="http://schemas.microsoft.com/office/drawing/2014/main" id="{17260C4F-46B7-FE4B-9D87-0E3BC86E301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94450" y="1359560"/>
                <a:ext cx="41940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6">
                <a:extLst>
                  <a:ext uri="{FF2B5EF4-FFF2-40B4-BE49-F238E27FC236}">
                    <a16:creationId xmlns:a16="http://schemas.microsoft.com/office/drawing/2014/main" id="{49F9369C-CF90-6D46-8CE8-A00D434D65A0}"/>
                  </a:ext>
                </a:extLst>
              </p14:cNvPr>
              <p14:cNvContentPartPr/>
              <p14:nvPr/>
            </p14:nvContentPartPr>
            <p14:xfrm>
              <a:off x="4054130" y="978680"/>
              <a:ext cx="577800" cy="307800"/>
            </p14:xfrm>
          </p:contentPart>
        </mc:Choice>
        <mc:Fallback xmlns="">
          <p:pic>
            <p:nvPicPr>
              <p:cNvPr id="15" name="Ink 16">
                <a:extLst>
                  <a:ext uri="{FF2B5EF4-FFF2-40B4-BE49-F238E27FC236}">
                    <a16:creationId xmlns:a16="http://schemas.microsoft.com/office/drawing/2014/main" id="{49F9369C-CF90-6D46-8CE8-A00D434D65A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39010" y="963542"/>
                <a:ext cx="608040" cy="338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7">
                <a:extLst>
                  <a:ext uri="{FF2B5EF4-FFF2-40B4-BE49-F238E27FC236}">
                    <a16:creationId xmlns:a16="http://schemas.microsoft.com/office/drawing/2014/main" id="{7B792BA3-C9C3-9848-B563-2E68CFA5BE4B}"/>
                  </a:ext>
                </a:extLst>
              </p14:cNvPr>
              <p14:cNvContentPartPr/>
              <p14:nvPr/>
            </p14:nvContentPartPr>
            <p14:xfrm>
              <a:off x="3682610" y="3314000"/>
              <a:ext cx="358200" cy="239040"/>
            </p14:xfrm>
          </p:contentPart>
        </mc:Choice>
        <mc:Fallback xmlns="">
          <p:pic>
            <p:nvPicPr>
              <p:cNvPr id="25" name="Ink 27">
                <a:extLst>
                  <a:ext uri="{FF2B5EF4-FFF2-40B4-BE49-F238E27FC236}">
                    <a16:creationId xmlns:a16="http://schemas.microsoft.com/office/drawing/2014/main" id="{7B792BA3-C9C3-9848-B563-2E68CFA5BE4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67146" y="3298543"/>
                <a:ext cx="388410" cy="269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6" name="Ink 28">
                <a:extLst>
                  <a:ext uri="{FF2B5EF4-FFF2-40B4-BE49-F238E27FC236}">
                    <a16:creationId xmlns:a16="http://schemas.microsoft.com/office/drawing/2014/main" id="{57132C81-3AF9-CB41-A047-539333ED0DDB}"/>
                  </a:ext>
                </a:extLst>
              </p14:cNvPr>
              <p14:cNvContentPartPr/>
              <p14:nvPr/>
            </p14:nvContentPartPr>
            <p14:xfrm>
              <a:off x="4211450" y="2507960"/>
              <a:ext cx="321120" cy="181080"/>
            </p14:xfrm>
          </p:contentPart>
        </mc:Choice>
        <mc:Fallback xmlns="">
          <p:pic>
            <p:nvPicPr>
              <p:cNvPr id="26" name="Ink 28">
                <a:extLst>
                  <a:ext uri="{FF2B5EF4-FFF2-40B4-BE49-F238E27FC236}">
                    <a16:creationId xmlns:a16="http://schemas.microsoft.com/office/drawing/2014/main" id="{57132C81-3AF9-CB41-A047-539333ED0DD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95970" y="2492840"/>
                <a:ext cx="35172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7" name="Ink 29">
                <a:extLst>
                  <a:ext uri="{FF2B5EF4-FFF2-40B4-BE49-F238E27FC236}">
                    <a16:creationId xmlns:a16="http://schemas.microsoft.com/office/drawing/2014/main" id="{027CDBB0-F56F-A948-9730-55AA4A266CAC}"/>
                  </a:ext>
                </a:extLst>
              </p14:cNvPr>
              <p14:cNvContentPartPr/>
              <p14:nvPr/>
            </p14:nvContentPartPr>
            <p14:xfrm>
              <a:off x="4143050" y="1989200"/>
              <a:ext cx="464040" cy="396360"/>
            </p14:xfrm>
          </p:contentPart>
        </mc:Choice>
        <mc:Fallback xmlns="">
          <p:pic>
            <p:nvPicPr>
              <p:cNvPr id="27" name="Ink 29">
                <a:extLst>
                  <a:ext uri="{FF2B5EF4-FFF2-40B4-BE49-F238E27FC236}">
                    <a16:creationId xmlns:a16="http://schemas.microsoft.com/office/drawing/2014/main" id="{027CDBB0-F56F-A948-9730-55AA4A266CA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27930" y="1974080"/>
                <a:ext cx="49428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5351FAD-2160-F142-A3AC-B3339E932147}"/>
                  </a:ext>
                </a:extLst>
              </p14:cNvPr>
              <p14:cNvContentPartPr/>
              <p14:nvPr/>
            </p14:nvContentPartPr>
            <p14:xfrm>
              <a:off x="4436450" y="3586880"/>
              <a:ext cx="320400" cy="225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5351FAD-2160-F142-A3AC-B3339E93214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421330" y="3571760"/>
                <a:ext cx="3510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8" name="Ink 38">
                <a:extLst>
                  <a:ext uri="{FF2B5EF4-FFF2-40B4-BE49-F238E27FC236}">
                    <a16:creationId xmlns:a16="http://schemas.microsoft.com/office/drawing/2014/main" id="{4BBD8D35-78A8-CF4D-B3A1-DB9E0404FC0C}"/>
                  </a:ext>
                </a:extLst>
              </p14:cNvPr>
              <p14:cNvContentPartPr/>
              <p14:nvPr/>
            </p14:nvContentPartPr>
            <p14:xfrm>
              <a:off x="4218290" y="3006560"/>
              <a:ext cx="621720" cy="471600"/>
            </p14:xfrm>
          </p:contentPart>
        </mc:Choice>
        <mc:Fallback xmlns="">
          <p:pic>
            <p:nvPicPr>
              <p:cNvPr id="38" name="Ink 38">
                <a:extLst>
                  <a:ext uri="{FF2B5EF4-FFF2-40B4-BE49-F238E27FC236}">
                    <a16:creationId xmlns:a16="http://schemas.microsoft.com/office/drawing/2014/main" id="{4BBD8D35-78A8-CF4D-B3A1-DB9E0404FC0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02810" y="2991440"/>
                <a:ext cx="65232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2" name="Ink 42">
                <a:extLst>
                  <a:ext uri="{FF2B5EF4-FFF2-40B4-BE49-F238E27FC236}">
                    <a16:creationId xmlns:a16="http://schemas.microsoft.com/office/drawing/2014/main" id="{7C6654B4-746B-324A-889E-EDBEB5EBB252}"/>
                  </a:ext>
                </a:extLst>
              </p14:cNvPr>
              <p14:cNvContentPartPr/>
              <p14:nvPr/>
            </p14:nvContentPartPr>
            <p14:xfrm>
              <a:off x="5017130" y="3314720"/>
              <a:ext cx="266760" cy="266040"/>
            </p14:xfrm>
          </p:contentPart>
        </mc:Choice>
        <mc:Fallback xmlns="">
          <p:pic>
            <p:nvPicPr>
              <p:cNvPr id="42" name="Ink 42">
                <a:extLst>
                  <a:ext uri="{FF2B5EF4-FFF2-40B4-BE49-F238E27FC236}">
                    <a16:creationId xmlns:a16="http://schemas.microsoft.com/office/drawing/2014/main" id="{7C6654B4-746B-324A-889E-EDBEB5EBB25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001650" y="3299240"/>
                <a:ext cx="29700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0" name="Ink 50">
                <a:extLst>
                  <a:ext uri="{FF2B5EF4-FFF2-40B4-BE49-F238E27FC236}">
                    <a16:creationId xmlns:a16="http://schemas.microsoft.com/office/drawing/2014/main" id="{7AD26D76-691D-6842-A958-33E775AB6C71}"/>
                  </a:ext>
                </a:extLst>
              </p14:cNvPr>
              <p14:cNvContentPartPr/>
              <p14:nvPr/>
            </p14:nvContentPartPr>
            <p14:xfrm>
              <a:off x="5379650" y="2992880"/>
              <a:ext cx="866880" cy="806040"/>
            </p14:xfrm>
          </p:contentPart>
        </mc:Choice>
        <mc:Fallback xmlns="">
          <p:pic>
            <p:nvPicPr>
              <p:cNvPr id="50" name="Ink 50">
                <a:extLst>
                  <a:ext uri="{FF2B5EF4-FFF2-40B4-BE49-F238E27FC236}">
                    <a16:creationId xmlns:a16="http://schemas.microsoft.com/office/drawing/2014/main" id="{7AD26D76-691D-6842-A958-33E775AB6C7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64530" y="2977760"/>
                <a:ext cx="897120" cy="83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1095070-A139-F04B-8AC1-A5A875690672}"/>
                  </a:ext>
                </a:extLst>
              </p14:cNvPr>
              <p14:cNvContentPartPr/>
              <p14:nvPr/>
            </p14:nvContentPartPr>
            <p14:xfrm>
              <a:off x="4332682" y="3108417"/>
              <a:ext cx="373680" cy="46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1095070-A139-F04B-8AC1-A5A87569067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61042" y="2964417"/>
                <a:ext cx="51732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AF919A7-2888-FC46-8A1A-F0BB4156BF59}"/>
                  </a:ext>
                </a:extLst>
              </p14:cNvPr>
              <p14:cNvContentPartPr/>
              <p14:nvPr/>
            </p14:nvContentPartPr>
            <p14:xfrm>
              <a:off x="4290562" y="3383457"/>
              <a:ext cx="511560" cy="11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AF919A7-2888-FC46-8A1A-F0BB4156BF5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218922" y="3239817"/>
                <a:ext cx="65520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B5E6D1B-B2C9-1847-8732-F93481A1DF03}"/>
                  </a:ext>
                </a:extLst>
              </p14:cNvPr>
              <p14:cNvContentPartPr/>
              <p14:nvPr/>
            </p14:nvContentPartPr>
            <p14:xfrm>
              <a:off x="5396842" y="3577497"/>
              <a:ext cx="443880" cy="20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B5E6D1B-B2C9-1847-8732-F93481A1DF0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325202" y="3433497"/>
                <a:ext cx="5875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DBE16B2-E517-8A4A-8C82-8329949E4A17}"/>
                  </a:ext>
                </a:extLst>
              </p14:cNvPr>
              <p14:cNvContentPartPr/>
              <p14:nvPr/>
            </p14:nvContentPartPr>
            <p14:xfrm>
              <a:off x="5380282" y="3830217"/>
              <a:ext cx="578880" cy="64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DBE16B2-E517-8A4A-8C82-8329949E4A1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308282" y="3686217"/>
                <a:ext cx="72252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3" name="Ink 73">
                <a:extLst>
                  <a:ext uri="{FF2B5EF4-FFF2-40B4-BE49-F238E27FC236}">
                    <a16:creationId xmlns:a16="http://schemas.microsoft.com/office/drawing/2014/main" id="{783FF0BD-418A-9441-B934-787EAA72C89F}"/>
                  </a:ext>
                </a:extLst>
              </p14:cNvPr>
              <p14:cNvContentPartPr/>
              <p14:nvPr/>
            </p14:nvContentPartPr>
            <p14:xfrm>
              <a:off x="6409522" y="3049377"/>
              <a:ext cx="839520" cy="463680"/>
            </p14:xfrm>
          </p:contentPart>
        </mc:Choice>
        <mc:Fallback xmlns="">
          <p:pic>
            <p:nvPicPr>
              <p:cNvPr id="73" name="Ink 73">
                <a:extLst>
                  <a:ext uri="{FF2B5EF4-FFF2-40B4-BE49-F238E27FC236}">
                    <a16:creationId xmlns:a16="http://schemas.microsoft.com/office/drawing/2014/main" id="{783FF0BD-418A-9441-B934-787EAA72C89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94402" y="3034257"/>
                <a:ext cx="870120" cy="49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6762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9D4555-4E9F-7247-8941-DDFA943FB235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Questions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BAE3905-9ED0-4A4F-82F3-C7F6197FE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237" y="584775"/>
            <a:ext cx="8747525" cy="62732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167796-3CC4-354D-8442-F69843DEBA71}"/>
                  </a:ext>
                </a:extLst>
              </p14:cNvPr>
              <p14:cNvContentPartPr/>
              <p14:nvPr/>
            </p14:nvContentPartPr>
            <p14:xfrm>
              <a:off x="3351050" y="671240"/>
              <a:ext cx="123120" cy="191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167796-3CC4-354D-8442-F69843DEBA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5570" y="656120"/>
                <a:ext cx="1537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58760B0-27B2-6F4A-9D98-CDB7F67212E3}"/>
                  </a:ext>
                </a:extLst>
              </p14:cNvPr>
              <p14:cNvContentPartPr/>
              <p14:nvPr/>
            </p14:nvContentPartPr>
            <p14:xfrm>
              <a:off x="3275810" y="923960"/>
              <a:ext cx="212040" cy="14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58760B0-27B2-6F4A-9D98-CDB7F67212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60690" y="908840"/>
                <a:ext cx="2426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640A672-752E-674A-93B6-2FBD751809A8}"/>
                  </a:ext>
                </a:extLst>
              </p14:cNvPr>
              <p14:cNvContentPartPr/>
              <p14:nvPr/>
            </p14:nvContentPartPr>
            <p14:xfrm>
              <a:off x="3357890" y="1033400"/>
              <a:ext cx="129960" cy="116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640A672-752E-674A-93B6-2FBD75180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42410" y="1017920"/>
                <a:ext cx="1605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681A9A2-9FBF-DF41-8513-2CCE011580AE}"/>
                  </a:ext>
                </a:extLst>
              </p14:cNvPr>
              <p14:cNvContentPartPr/>
              <p14:nvPr/>
            </p14:nvContentPartPr>
            <p14:xfrm>
              <a:off x="3617450" y="869600"/>
              <a:ext cx="171000" cy="116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681A9A2-9FBF-DF41-8513-2CCE011580A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01970" y="854120"/>
                <a:ext cx="2016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B4C5672-FBCA-8A4D-8724-CF03D573F8F8}"/>
                  </a:ext>
                </a:extLst>
              </p14:cNvPr>
              <p14:cNvContentPartPr/>
              <p14:nvPr/>
            </p14:nvContentPartPr>
            <p14:xfrm>
              <a:off x="3603770" y="862760"/>
              <a:ext cx="136800" cy="161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B4C5672-FBCA-8A4D-8724-CF03D573F8F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88290" y="847280"/>
                <a:ext cx="16740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9ABCD12-FF60-3A48-B6B7-6115D1FF3D30}"/>
                  </a:ext>
                </a:extLst>
              </p14:cNvPr>
              <p14:cNvContentPartPr/>
              <p14:nvPr/>
            </p14:nvContentPartPr>
            <p14:xfrm>
              <a:off x="3890330" y="637400"/>
              <a:ext cx="157320" cy="184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9ABCD12-FF60-3A48-B6B7-6115D1FF3D3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75210" y="621920"/>
                <a:ext cx="1879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79541F1-B30A-6F4F-9D7A-63B80AACDDC3}"/>
                  </a:ext>
                </a:extLst>
              </p14:cNvPr>
              <p14:cNvContentPartPr/>
              <p14:nvPr/>
            </p14:nvContentPartPr>
            <p14:xfrm>
              <a:off x="3849290" y="917120"/>
              <a:ext cx="191520" cy="41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79541F1-B30A-6F4F-9D7A-63B80AACDDC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34170" y="902000"/>
                <a:ext cx="2221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6799047-5885-954D-AB8B-8598615DB57F}"/>
                  </a:ext>
                </a:extLst>
              </p14:cNvPr>
              <p14:cNvContentPartPr/>
              <p14:nvPr/>
            </p14:nvContentPartPr>
            <p14:xfrm>
              <a:off x="3910850" y="1019720"/>
              <a:ext cx="116280" cy="143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6799047-5885-954D-AB8B-8598615DB57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95730" y="1004240"/>
                <a:ext cx="1468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D44480C-93EA-4E48-B819-4FE88892D428}"/>
                  </a:ext>
                </a:extLst>
              </p14:cNvPr>
              <p14:cNvContentPartPr/>
              <p14:nvPr/>
            </p14:nvContentPartPr>
            <p14:xfrm>
              <a:off x="4170410" y="862760"/>
              <a:ext cx="109440" cy="14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D44480C-93EA-4E48-B819-4FE88892D42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54930" y="847280"/>
                <a:ext cx="1400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EF52F0D-F523-F54C-8A9C-80AA01D8BBCE}"/>
                  </a:ext>
                </a:extLst>
              </p14:cNvPr>
              <p14:cNvContentPartPr/>
              <p14:nvPr/>
            </p14:nvContentPartPr>
            <p14:xfrm>
              <a:off x="4149890" y="965000"/>
              <a:ext cx="109440" cy="20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EF52F0D-F523-F54C-8A9C-80AA01D8BBC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34770" y="949880"/>
                <a:ext cx="1400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B314BA2-7AF4-984B-B2C9-013B2E3AD671}"/>
                  </a:ext>
                </a:extLst>
              </p14:cNvPr>
              <p14:cNvContentPartPr/>
              <p14:nvPr/>
            </p14:nvContentPartPr>
            <p14:xfrm>
              <a:off x="4450130" y="664760"/>
              <a:ext cx="136800" cy="191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B314BA2-7AF4-984B-B2C9-013B2E3AD67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35010" y="649280"/>
                <a:ext cx="1674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8006545-904E-5C45-B3E8-7A8E486B79A6}"/>
                  </a:ext>
                </a:extLst>
              </p14:cNvPr>
              <p14:cNvContentPartPr/>
              <p14:nvPr/>
            </p14:nvContentPartPr>
            <p14:xfrm>
              <a:off x="4648130" y="644240"/>
              <a:ext cx="34560" cy="171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8006545-904E-5C45-B3E8-7A8E486B79A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633010" y="628760"/>
                <a:ext cx="651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8BED56-9F7D-784A-B988-8F579EBFDBD6}"/>
                  </a:ext>
                </a:extLst>
              </p14:cNvPr>
              <p14:cNvContentPartPr/>
              <p14:nvPr/>
            </p14:nvContentPartPr>
            <p14:xfrm>
              <a:off x="4375250" y="923960"/>
              <a:ext cx="399240" cy="7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8BED56-9F7D-784A-B988-8F579EBFDBD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59770" y="908840"/>
                <a:ext cx="4298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F36F52A-AAA7-1B49-B496-D1B46A79CC6A}"/>
                  </a:ext>
                </a:extLst>
              </p14:cNvPr>
              <p14:cNvContentPartPr/>
              <p14:nvPr/>
            </p14:nvContentPartPr>
            <p14:xfrm>
              <a:off x="4451210" y="1019720"/>
              <a:ext cx="203760" cy="123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F36F52A-AAA7-1B49-B496-D1B46A79CC6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35730" y="1004240"/>
                <a:ext cx="2340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0A7D6DD-1C1B-2A4B-B911-53120A1D68E0}"/>
                  </a:ext>
                </a:extLst>
              </p14:cNvPr>
              <p14:cNvContentPartPr/>
              <p14:nvPr/>
            </p14:nvContentPartPr>
            <p14:xfrm>
              <a:off x="4532210" y="1019720"/>
              <a:ext cx="41400" cy="225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0A7D6DD-1C1B-2A4B-B911-53120A1D68E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517090" y="1004240"/>
                <a:ext cx="720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" name="Ink 48">
                <a:extLst>
                  <a:ext uri="{FF2B5EF4-FFF2-40B4-BE49-F238E27FC236}">
                    <a16:creationId xmlns:a16="http://schemas.microsoft.com/office/drawing/2014/main" id="{0F331CA8-CC46-E84C-B38C-6584CCC896A3}"/>
                  </a:ext>
                </a:extLst>
              </p14:cNvPr>
              <p14:cNvContentPartPr/>
              <p14:nvPr/>
            </p14:nvContentPartPr>
            <p14:xfrm>
              <a:off x="7802810" y="623720"/>
              <a:ext cx="1868040" cy="642240"/>
            </p14:xfrm>
          </p:contentPart>
        </mc:Choice>
        <mc:Fallback xmlns="">
          <p:pic>
            <p:nvPicPr>
              <p:cNvPr id="48" name="Ink 48">
                <a:extLst>
                  <a:ext uri="{FF2B5EF4-FFF2-40B4-BE49-F238E27FC236}">
                    <a16:creationId xmlns:a16="http://schemas.microsoft.com/office/drawing/2014/main" id="{0F331CA8-CC46-E84C-B38C-6584CCC896A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787690" y="608240"/>
                <a:ext cx="1898640" cy="67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8" name="Ink 69">
                <a:extLst>
                  <a:ext uri="{FF2B5EF4-FFF2-40B4-BE49-F238E27FC236}">
                    <a16:creationId xmlns:a16="http://schemas.microsoft.com/office/drawing/2014/main" id="{7E8ABEC3-705E-0546-8B56-25F749402DB2}"/>
                  </a:ext>
                </a:extLst>
              </p14:cNvPr>
              <p14:cNvContentPartPr/>
              <p14:nvPr/>
            </p14:nvContentPartPr>
            <p14:xfrm>
              <a:off x="4104591" y="2041904"/>
              <a:ext cx="1857240" cy="648720"/>
            </p14:xfrm>
          </p:contentPart>
        </mc:Choice>
        <mc:Fallback xmlns="">
          <p:pic>
            <p:nvPicPr>
              <p:cNvPr id="68" name="Ink 69">
                <a:extLst>
                  <a:ext uri="{FF2B5EF4-FFF2-40B4-BE49-F238E27FC236}">
                    <a16:creationId xmlns:a16="http://schemas.microsoft.com/office/drawing/2014/main" id="{7E8ABEC3-705E-0546-8B56-25F749402DB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089471" y="2026792"/>
                <a:ext cx="1887840" cy="678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9" name="Ink 70">
                <a:extLst>
                  <a:ext uri="{FF2B5EF4-FFF2-40B4-BE49-F238E27FC236}">
                    <a16:creationId xmlns:a16="http://schemas.microsoft.com/office/drawing/2014/main" id="{53267A06-9840-B04F-B72B-7E7527190F1A}"/>
                  </a:ext>
                </a:extLst>
              </p14:cNvPr>
              <p14:cNvContentPartPr/>
              <p14:nvPr/>
            </p14:nvContentPartPr>
            <p14:xfrm>
              <a:off x="3458751" y="2011664"/>
              <a:ext cx="412920" cy="581400"/>
            </p14:xfrm>
          </p:contentPart>
        </mc:Choice>
        <mc:Fallback xmlns="">
          <p:pic>
            <p:nvPicPr>
              <p:cNvPr id="69" name="Ink 70">
                <a:extLst>
                  <a:ext uri="{FF2B5EF4-FFF2-40B4-BE49-F238E27FC236}">
                    <a16:creationId xmlns:a16="http://schemas.microsoft.com/office/drawing/2014/main" id="{53267A06-9840-B04F-B72B-7E7527190F1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443271" y="1996544"/>
                <a:ext cx="443520" cy="6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0" name="Ink 91">
                <a:extLst>
                  <a:ext uri="{FF2B5EF4-FFF2-40B4-BE49-F238E27FC236}">
                    <a16:creationId xmlns:a16="http://schemas.microsoft.com/office/drawing/2014/main" id="{81DCD234-4AC2-684A-AFFB-1AFCC700DE1E}"/>
                  </a:ext>
                </a:extLst>
              </p14:cNvPr>
              <p14:cNvContentPartPr/>
              <p14:nvPr/>
            </p14:nvContentPartPr>
            <p14:xfrm>
              <a:off x="9279231" y="2771984"/>
              <a:ext cx="717120" cy="228240"/>
            </p14:xfrm>
          </p:contentPart>
        </mc:Choice>
        <mc:Fallback xmlns="">
          <p:pic>
            <p:nvPicPr>
              <p:cNvPr id="90" name="Ink 91">
                <a:extLst>
                  <a:ext uri="{FF2B5EF4-FFF2-40B4-BE49-F238E27FC236}">
                    <a16:creationId xmlns:a16="http://schemas.microsoft.com/office/drawing/2014/main" id="{81DCD234-4AC2-684A-AFFB-1AFCC700DE1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264111" y="2756864"/>
                <a:ext cx="74772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1" name="Ink 92">
                <a:extLst>
                  <a:ext uri="{FF2B5EF4-FFF2-40B4-BE49-F238E27FC236}">
                    <a16:creationId xmlns:a16="http://schemas.microsoft.com/office/drawing/2014/main" id="{04D7FD49-37D5-4E48-B5FC-8731286021BC}"/>
                  </a:ext>
                </a:extLst>
              </p14:cNvPr>
              <p14:cNvContentPartPr/>
              <p14:nvPr/>
            </p14:nvContentPartPr>
            <p14:xfrm>
              <a:off x="7731951" y="2028584"/>
              <a:ext cx="2334960" cy="640800"/>
            </p14:xfrm>
          </p:contentPart>
        </mc:Choice>
        <mc:Fallback xmlns="">
          <p:pic>
            <p:nvPicPr>
              <p:cNvPr id="91" name="Ink 92">
                <a:extLst>
                  <a:ext uri="{FF2B5EF4-FFF2-40B4-BE49-F238E27FC236}">
                    <a16:creationId xmlns:a16="http://schemas.microsoft.com/office/drawing/2014/main" id="{04D7FD49-37D5-4E48-B5FC-8731286021B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716473" y="2013456"/>
                <a:ext cx="2365195" cy="671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1" name="Ink 102">
                <a:extLst>
                  <a:ext uri="{FF2B5EF4-FFF2-40B4-BE49-F238E27FC236}">
                    <a16:creationId xmlns:a16="http://schemas.microsoft.com/office/drawing/2014/main" id="{4A019A11-DED8-F143-8E05-B4859C1EE72B}"/>
                  </a:ext>
                </a:extLst>
              </p14:cNvPr>
              <p14:cNvContentPartPr/>
              <p14:nvPr/>
            </p14:nvContentPartPr>
            <p14:xfrm>
              <a:off x="4082991" y="3689624"/>
              <a:ext cx="255600" cy="261000"/>
            </p14:xfrm>
          </p:contentPart>
        </mc:Choice>
        <mc:Fallback xmlns="">
          <p:pic>
            <p:nvPicPr>
              <p:cNvPr id="101" name="Ink 102">
                <a:extLst>
                  <a:ext uri="{FF2B5EF4-FFF2-40B4-BE49-F238E27FC236}">
                    <a16:creationId xmlns:a16="http://schemas.microsoft.com/office/drawing/2014/main" id="{4A019A11-DED8-F143-8E05-B4859C1EE72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067871" y="3674504"/>
                <a:ext cx="28620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2" name="Ink 103">
                <a:extLst>
                  <a:ext uri="{FF2B5EF4-FFF2-40B4-BE49-F238E27FC236}">
                    <a16:creationId xmlns:a16="http://schemas.microsoft.com/office/drawing/2014/main" id="{5EEA095E-449B-6449-B079-AAB637D7B67E}"/>
                  </a:ext>
                </a:extLst>
              </p14:cNvPr>
              <p14:cNvContentPartPr/>
              <p14:nvPr/>
            </p14:nvContentPartPr>
            <p14:xfrm>
              <a:off x="3415191" y="3450584"/>
              <a:ext cx="412920" cy="679320"/>
            </p14:xfrm>
          </p:contentPart>
        </mc:Choice>
        <mc:Fallback xmlns="">
          <p:pic>
            <p:nvPicPr>
              <p:cNvPr id="102" name="Ink 103">
                <a:extLst>
                  <a:ext uri="{FF2B5EF4-FFF2-40B4-BE49-F238E27FC236}">
                    <a16:creationId xmlns:a16="http://schemas.microsoft.com/office/drawing/2014/main" id="{5EEA095E-449B-6449-B079-AAB637D7B67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00071" y="3435456"/>
                <a:ext cx="443520" cy="709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19" name="Ink 119">
                <a:extLst>
                  <a:ext uri="{FF2B5EF4-FFF2-40B4-BE49-F238E27FC236}">
                    <a16:creationId xmlns:a16="http://schemas.microsoft.com/office/drawing/2014/main" id="{5457F608-3FDA-7F41-839F-A2049BE9EA66}"/>
                  </a:ext>
                </a:extLst>
              </p14:cNvPr>
              <p14:cNvContentPartPr/>
              <p14:nvPr/>
            </p14:nvContentPartPr>
            <p14:xfrm>
              <a:off x="4479351" y="3394064"/>
              <a:ext cx="1357920" cy="784800"/>
            </p14:xfrm>
          </p:contentPart>
        </mc:Choice>
        <mc:Fallback xmlns="">
          <p:pic>
            <p:nvPicPr>
              <p:cNvPr id="119" name="Ink 119">
                <a:extLst>
                  <a:ext uri="{FF2B5EF4-FFF2-40B4-BE49-F238E27FC236}">
                    <a16:creationId xmlns:a16="http://schemas.microsoft.com/office/drawing/2014/main" id="{5457F608-3FDA-7F41-839F-A2049BE9EA6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464231" y="3378584"/>
                <a:ext cx="1388160" cy="81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25" name="Ink 125">
                <a:extLst>
                  <a:ext uri="{FF2B5EF4-FFF2-40B4-BE49-F238E27FC236}">
                    <a16:creationId xmlns:a16="http://schemas.microsoft.com/office/drawing/2014/main" id="{2F16B766-AB05-624E-8717-EB0C43211C46}"/>
                  </a:ext>
                </a:extLst>
              </p14:cNvPr>
              <p14:cNvContentPartPr/>
              <p14:nvPr/>
            </p14:nvContentPartPr>
            <p14:xfrm>
              <a:off x="5467551" y="3439784"/>
              <a:ext cx="212040" cy="222840"/>
            </p14:xfrm>
          </p:contentPart>
        </mc:Choice>
        <mc:Fallback xmlns="">
          <p:pic>
            <p:nvPicPr>
              <p:cNvPr id="125" name="Ink 125">
                <a:extLst>
                  <a:ext uri="{FF2B5EF4-FFF2-40B4-BE49-F238E27FC236}">
                    <a16:creationId xmlns:a16="http://schemas.microsoft.com/office/drawing/2014/main" id="{2F16B766-AB05-624E-8717-EB0C43211C4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452431" y="3424664"/>
                <a:ext cx="24264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43" name="Ink 143">
                <a:extLst>
                  <a:ext uri="{FF2B5EF4-FFF2-40B4-BE49-F238E27FC236}">
                    <a16:creationId xmlns:a16="http://schemas.microsoft.com/office/drawing/2014/main" id="{FCC2D26F-2AF8-F54C-9282-06123D4E4E6B}"/>
                  </a:ext>
                </a:extLst>
              </p14:cNvPr>
              <p14:cNvContentPartPr/>
              <p14:nvPr/>
            </p14:nvContentPartPr>
            <p14:xfrm>
              <a:off x="7579671" y="3363824"/>
              <a:ext cx="2149920" cy="624960"/>
            </p14:xfrm>
          </p:contentPart>
        </mc:Choice>
        <mc:Fallback xmlns="">
          <p:pic>
            <p:nvPicPr>
              <p:cNvPr id="143" name="Ink 143">
                <a:extLst>
                  <a:ext uri="{FF2B5EF4-FFF2-40B4-BE49-F238E27FC236}">
                    <a16:creationId xmlns:a16="http://schemas.microsoft.com/office/drawing/2014/main" id="{FCC2D26F-2AF8-F54C-9282-06123D4E4E6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564551" y="3348704"/>
                <a:ext cx="2180520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58E1B555-FCB6-6B44-8431-D5F34934A941}"/>
                  </a:ext>
                </a:extLst>
              </p14:cNvPr>
              <p14:cNvContentPartPr/>
              <p14:nvPr/>
            </p14:nvContentPartPr>
            <p14:xfrm>
              <a:off x="3344991" y="4824344"/>
              <a:ext cx="162000" cy="2120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58E1B555-FCB6-6B44-8431-D5F34934A94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329871" y="4809224"/>
                <a:ext cx="1926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3360135-6056-B44E-AB60-57C5D0AFC337}"/>
                  </a:ext>
                </a:extLst>
              </p14:cNvPr>
              <p14:cNvContentPartPr/>
              <p14:nvPr/>
            </p14:nvContentPartPr>
            <p14:xfrm>
              <a:off x="3366951" y="4802744"/>
              <a:ext cx="282240" cy="111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3360135-6056-B44E-AB60-57C5D0AFC33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351471" y="4787624"/>
                <a:ext cx="3124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3E982945-E13C-0A4B-A130-47BF2EB7A265}"/>
                  </a:ext>
                </a:extLst>
              </p14:cNvPr>
              <p14:cNvContentPartPr/>
              <p14:nvPr/>
            </p14:nvContentPartPr>
            <p14:xfrm>
              <a:off x="3350031" y="5063384"/>
              <a:ext cx="309960" cy="27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3E982945-E13C-0A4B-A130-47BF2EB7A265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334911" y="5048264"/>
                <a:ext cx="340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398F453A-3EDB-BB4D-A4AD-10CB4041F22B}"/>
                  </a:ext>
                </a:extLst>
              </p14:cNvPr>
              <p14:cNvContentPartPr/>
              <p14:nvPr/>
            </p14:nvContentPartPr>
            <p14:xfrm>
              <a:off x="3377751" y="5172104"/>
              <a:ext cx="217080" cy="14148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398F453A-3EDB-BB4D-A4AD-10CB4041F22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362631" y="5156624"/>
                <a:ext cx="2473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A03A1FCC-0883-9D49-8644-409AAEB6F1CF}"/>
                  </a:ext>
                </a:extLst>
              </p14:cNvPr>
              <p14:cNvContentPartPr/>
              <p14:nvPr/>
            </p14:nvContentPartPr>
            <p14:xfrm>
              <a:off x="3501951" y="5144744"/>
              <a:ext cx="38520" cy="2120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A03A1FCC-0883-9D49-8644-409AAEB6F1C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486831" y="5129624"/>
                <a:ext cx="687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FDC49E36-8049-0B4B-BD85-C390BD5F097D}"/>
                  </a:ext>
                </a:extLst>
              </p14:cNvPr>
              <p14:cNvContentPartPr/>
              <p14:nvPr/>
            </p14:nvContentPartPr>
            <p14:xfrm>
              <a:off x="3784551" y="5036024"/>
              <a:ext cx="258480" cy="1414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FDC49E36-8049-0B4B-BD85-C390BD5F097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769071" y="5020904"/>
                <a:ext cx="2890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56B2E746-0590-4C48-A085-48FBD1724CD2}"/>
                  </a:ext>
                </a:extLst>
              </p14:cNvPr>
              <p14:cNvContentPartPr/>
              <p14:nvPr/>
            </p14:nvContentPartPr>
            <p14:xfrm>
              <a:off x="3827751" y="4982024"/>
              <a:ext cx="174240" cy="2340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56B2E746-0590-4C48-A085-48FBD1724CD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812631" y="4966544"/>
                <a:ext cx="2044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F054DF25-A990-DF4E-A703-FE577CAF068C}"/>
                  </a:ext>
                </a:extLst>
              </p14:cNvPr>
              <p14:cNvContentPartPr/>
              <p14:nvPr/>
            </p14:nvContentPartPr>
            <p14:xfrm>
              <a:off x="4229511" y="5139344"/>
              <a:ext cx="190440" cy="2448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F054DF25-A990-DF4E-A703-FE577CAF068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214391" y="5124224"/>
                <a:ext cx="22104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ABBDA1A5-2155-5D48-B3FC-60D593924EF5}"/>
                  </a:ext>
                </a:extLst>
              </p14:cNvPr>
              <p14:cNvContentPartPr/>
              <p14:nvPr/>
            </p14:nvContentPartPr>
            <p14:xfrm>
              <a:off x="4104591" y="5014424"/>
              <a:ext cx="315360" cy="327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ABBDA1A5-2155-5D48-B3FC-60D593924EF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089471" y="4999304"/>
                <a:ext cx="3459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5A48C1CA-2F8C-574D-B735-D10DAE98C141}"/>
                  </a:ext>
                </a:extLst>
              </p14:cNvPr>
              <p14:cNvContentPartPr/>
              <p14:nvPr/>
            </p14:nvContentPartPr>
            <p14:xfrm>
              <a:off x="4148151" y="4726784"/>
              <a:ext cx="190440" cy="21744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5A48C1CA-2F8C-574D-B735-D10DAE98C14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133031" y="4711304"/>
                <a:ext cx="22104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7110CF85-A584-2842-9383-15A73AD00293}"/>
                  </a:ext>
                </a:extLst>
              </p14:cNvPr>
              <p14:cNvContentPartPr/>
              <p14:nvPr/>
            </p14:nvContentPartPr>
            <p14:xfrm>
              <a:off x="4528311" y="4976624"/>
              <a:ext cx="228240" cy="1908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7110CF85-A584-2842-9383-15A73AD0029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512831" y="4961144"/>
                <a:ext cx="2588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62726A5E-094D-BC44-8697-528C66471082}"/>
                  </a:ext>
                </a:extLst>
              </p14:cNvPr>
              <p14:cNvContentPartPr/>
              <p14:nvPr/>
            </p14:nvContentPartPr>
            <p14:xfrm>
              <a:off x="4582671" y="5123144"/>
              <a:ext cx="163080" cy="327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62726A5E-094D-BC44-8697-528C66471082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567191" y="5107664"/>
                <a:ext cx="1936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26A2A74F-5D03-8346-AD71-06FBF513A20E}"/>
                  </a:ext>
                </a:extLst>
              </p14:cNvPr>
              <p14:cNvContentPartPr/>
              <p14:nvPr/>
            </p14:nvContentPartPr>
            <p14:xfrm>
              <a:off x="4908831" y="4726784"/>
              <a:ext cx="230760" cy="13068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26A2A74F-5D03-8346-AD71-06FBF513A20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893711" y="4711304"/>
                <a:ext cx="26136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A7A08D7E-E818-0348-A11F-2B5489991FA9}"/>
                  </a:ext>
                </a:extLst>
              </p14:cNvPr>
              <p14:cNvContentPartPr/>
              <p14:nvPr/>
            </p14:nvContentPartPr>
            <p14:xfrm>
              <a:off x="5016831" y="4699424"/>
              <a:ext cx="16560" cy="2282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A7A08D7E-E818-0348-A11F-2B5489991FA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001711" y="4684304"/>
                <a:ext cx="471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27BAB46F-7DAB-AF45-A8E1-A83DE34BC388}"/>
                  </a:ext>
                </a:extLst>
              </p14:cNvPr>
              <p14:cNvContentPartPr/>
              <p14:nvPr/>
            </p14:nvContentPartPr>
            <p14:xfrm>
              <a:off x="5163711" y="4748384"/>
              <a:ext cx="136080" cy="1796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27BAB46F-7DAB-AF45-A8E1-A83DE34BC38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148231" y="4733264"/>
                <a:ext cx="1666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18ABE4B5-5A63-D647-9F92-2DE29FA334C5}"/>
                  </a:ext>
                </a:extLst>
              </p14:cNvPr>
              <p14:cNvContentPartPr/>
              <p14:nvPr/>
            </p14:nvContentPartPr>
            <p14:xfrm>
              <a:off x="5196111" y="4710224"/>
              <a:ext cx="136080" cy="327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18ABE4B5-5A63-D647-9F92-2DE29FA334C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180991" y="4695104"/>
                <a:ext cx="1666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5AA93D51-21FE-F347-9BDA-2E923D1DCE31}"/>
                  </a:ext>
                </a:extLst>
              </p14:cNvPr>
              <p14:cNvContentPartPr/>
              <p14:nvPr/>
            </p14:nvContentPartPr>
            <p14:xfrm>
              <a:off x="4940871" y="5014424"/>
              <a:ext cx="364320" cy="165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5AA93D51-21FE-F347-9BDA-2E923D1DCE3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925751" y="4999304"/>
                <a:ext cx="3945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E70DE828-987E-344B-B2B4-35485E4E30BD}"/>
                  </a:ext>
                </a:extLst>
              </p14:cNvPr>
              <p14:cNvContentPartPr/>
              <p14:nvPr/>
            </p14:nvContentPartPr>
            <p14:xfrm>
              <a:off x="4984431" y="5215304"/>
              <a:ext cx="16560" cy="1252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E70DE828-987E-344B-B2B4-35485E4E30B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968951" y="5200184"/>
                <a:ext cx="471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467944B1-1D36-4E42-85F7-560A1F7EC541}"/>
                  </a:ext>
                </a:extLst>
              </p14:cNvPr>
              <p14:cNvContentPartPr/>
              <p14:nvPr/>
            </p14:nvContentPartPr>
            <p14:xfrm>
              <a:off x="5109351" y="5188304"/>
              <a:ext cx="201240" cy="14148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467944B1-1D36-4E42-85F7-560A1F7EC54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093871" y="5172824"/>
                <a:ext cx="2318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24AB9C4E-B959-9244-8669-C5293CBDC955}"/>
                  </a:ext>
                </a:extLst>
              </p14:cNvPr>
              <p14:cNvContentPartPr/>
              <p14:nvPr/>
            </p14:nvContentPartPr>
            <p14:xfrm>
              <a:off x="5429751" y="4987424"/>
              <a:ext cx="201240" cy="57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24AB9C4E-B959-9244-8669-C5293CBDC95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414271" y="4971944"/>
                <a:ext cx="23184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A2B9294D-3211-D143-A70D-0E689AFCA02F}"/>
                  </a:ext>
                </a:extLst>
              </p14:cNvPr>
              <p14:cNvContentPartPr/>
              <p14:nvPr/>
            </p14:nvContentPartPr>
            <p14:xfrm>
              <a:off x="5445951" y="5095784"/>
              <a:ext cx="195840" cy="165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A2B9294D-3211-D143-A70D-0E689AFCA02F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430471" y="5080664"/>
                <a:ext cx="2264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4EFF83AF-CDA3-8D49-82AE-5459D569EE05}"/>
                  </a:ext>
                </a:extLst>
              </p14:cNvPr>
              <p14:cNvContentPartPr/>
              <p14:nvPr/>
            </p14:nvContentPartPr>
            <p14:xfrm>
              <a:off x="5809551" y="4721384"/>
              <a:ext cx="11160" cy="3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4EFF83AF-CDA3-8D49-82AE-5459D569EE0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794431" y="4705904"/>
                <a:ext cx="417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F97AABF7-9877-064C-B65C-BB8666267405}"/>
                  </a:ext>
                </a:extLst>
              </p14:cNvPr>
              <p14:cNvContentPartPr/>
              <p14:nvPr/>
            </p14:nvContentPartPr>
            <p14:xfrm>
              <a:off x="5798751" y="4704824"/>
              <a:ext cx="43920" cy="1958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F97AABF7-9877-064C-B65C-BB866626740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783631" y="4689704"/>
                <a:ext cx="7416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0C4F6F31-A5C6-384D-B0ED-A4AE8F3FF49F}"/>
                  </a:ext>
                </a:extLst>
              </p14:cNvPr>
              <p14:cNvContentPartPr/>
              <p14:nvPr/>
            </p14:nvContentPartPr>
            <p14:xfrm>
              <a:off x="5934471" y="4711664"/>
              <a:ext cx="135360" cy="1947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0C4F6F31-A5C6-384D-B0ED-A4AE8F3FF49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919351" y="4696184"/>
                <a:ext cx="1659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706FAC87-B960-6442-B6F8-E80687E85491}"/>
                  </a:ext>
                </a:extLst>
              </p14:cNvPr>
              <p14:cNvContentPartPr/>
              <p14:nvPr/>
            </p14:nvContentPartPr>
            <p14:xfrm>
              <a:off x="5988831" y="4694024"/>
              <a:ext cx="247680" cy="165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706FAC87-B960-6442-B6F8-E80687E85491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973711" y="4678904"/>
                <a:ext cx="2782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F7B3ED03-2EF3-C44D-809D-D41CAD9BECE7}"/>
                  </a:ext>
                </a:extLst>
              </p14:cNvPr>
              <p14:cNvContentPartPr/>
              <p14:nvPr/>
            </p14:nvContentPartPr>
            <p14:xfrm>
              <a:off x="5766351" y="5014424"/>
              <a:ext cx="325440" cy="165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F7B3ED03-2EF3-C44D-809D-D41CAD9BECE7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750871" y="4999304"/>
                <a:ext cx="3560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8842F779-FFF6-8042-99A5-57F5D977A653}"/>
                  </a:ext>
                </a:extLst>
              </p14:cNvPr>
              <p14:cNvContentPartPr/>
              <p14:nvPr/>
            </p14:nvContentPartPr>
            <p14:xfrm>
              <a:off x="5814951" y="5150144"/>
              <a:ext cx="325440" cy="11988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8842F779-FFF6-8042-99A5-57F5D977A65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799831" y="5135024"/>
                <a:ext cx="3560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C36B1F35-07E2-B440-8054-18A01CA38E23}"/>
                  </a:ext>
                </a:extLst>
              </p14:cNvPr>
              <p14:cNvContentPartPr/>
              <p14:nvPr/>
            </p14:nvContentPartPr>
            <p14:xfrm>
              <a:off x="5983431" y="5133944"/>
              <a:ext cx="21960" cy="25020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C36B1F35-07E2-B440-8054-18A01CA38E2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968311" y="5118824"/>
                <a:ext cx="5256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96" name="Ink 196">
                <a:extLst>
                  <a:ext uri="{FF2B5EF4-FFF2-40B4-BE49-F238E27FC236}">
                    <a16:creationId xmlns:a16="http://schemas.microsoft.com/office/drawing/2014/main" id="{BE130FED-896F-E847-99E8-2705BDA4CA6B}"/>
                  </a:ext>
                </a:extLst>
              </p14:cNvPr>
              <p14:cNvContentPartPr/>
              <p14:nvPr/>
            </p14:nvContentPartPr>
            <p14:xfrm>
              <a:off x="7780551" y="4764584"/>
              <a:ext cx="2068560" cy="678600"/>
            </p14:xfrm>
          </p:contentPart>
        </mc:Choice>
        <mc:Fallback xmlns="">
          <p:pic>
            <p:nvPicPr>
              <p:cNvPr id="196" name="Ink 196">
                <a:extLst>
                  <a:ext uri="{FF2B5EF4-FFF2-40B4-BE49-F238E27FC236}">
                    <a16:creationId xmlns:a16="http://schemas.microsoft.com/office/drawing/2014/main" id="{BE130FED-896F-E847-99E8-2705BDA4CA6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765431" y="4749464"/>
                <a:ext cx="2099160" cy="70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17" name="Ink 217">
                <a:extLst>
                  <a:ext uri="{FF2B5EF4-FFF2-40B4-BE49-F238E27FC236}">
                    <a16:creationId xmlns:a16="http://schemas.microsoft.com/office/drawing/2014/main" id="{909B97CB-9F76-E945-8334-B845B2F91C9D}"/>
                  </a:ext>
                </a:extLst>
              </p14:cNvPr>
              <p14:cNvContentPartPr/>
              <p14:nvPr/>
            </p14:nvContentPartPr>
            <p14:xfrm>
              <a:off x="3284871" y="6095144"/>
              <a:ext cx="1928160" cy="673560"/>
            </p14:xfrm>
          </p:contentPart>
        </mc:Choice>
        <mc:Fallback xmlns="">
          <p:pic>
            <p:nvPicPr>
              <p:cNvPr id="217" name="Ink 217">
                <a:extLst>
                  <a:ext uri="{FF2B5EF4-FFF2-40B4-BE49-F238E27FC236}">
                    <a16:creationId xmlns:a16="http://schemas.microsoft.com/office/drawing/2014/main" id="{909B97CB-9F76-E945-8334-B845B2F91C9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269748" y="6079664"/>
                <a:ext cx="1958766" cy="7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22" name="Ink 222">
                <a:extLst>
                  <a:ext uri="{FF2B5EF4-FFF2-40B4-BE49-F238E27FC236}">
                    <a16:creationId xmlns:a16="http://schemas.microsoft.com/office/drawing/2014/main" id="{CD0EFC53-BB73-E147-9AB6-B37CE1DC070B}"/>
                  </a:ext>
                </a:extLst>
              </p14:cNvPr>
              <p14:cNvContentPartPr/>
              <p14:nvPr/>
            </p14:nvContentPartPr>
            <p14:xfrm>
              <a:off x="5310231" y="6181904"/>
              <a:ext cx="564840" cy="391320"/>
            </p14:xfrm>
          </p:contentPart>
        </mc:Choice>
        <mc:Fallback xmlns="">
          <p:pic>
            <p:nvPicPr>
              <p:cNvPr id="222" name="Ink 222">
                <a:extLst>
                  <a:ext uri="{FF2B5EF4-FFF2-40B4-BE49-F238E27FC236}">
                    <a16:creationId xmlns:a16="http://schemas.microsoft.com/office/drawing/2014/main" id="{CD0EFC53-BB73-E147-9AB6-B37CE1DC070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294761" y="6166784"/>
                <a:ext cx="595061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29" name="Ink 229">
                <a:extLst>
                  <a:ext uri="{FF2B5EF4-FFF2-40B4-BE49-F238E27FC236}">
                    <a16:creationId xmlns:a16="http://schemas.microsoft.com/office/drawing/2014/main" id="{2FC7A0C3-6055-A549-81E6-12EFF9EC8F3B}"/>
                  </a:ext>
                </a:extLst>
              </p14:cNvPr>
              <p14:cNvContentPartPr/>
              <p14:nvPr/>
            </p14:nvContentPartPr>
            <p14:xfrm>
              <a:off x="7780551" y="6214304"/>
              <a:ext cx="416520" cy="565200"/>
            </p14:xfrm>
          </p:contentPart>
        </mc:Choice>
        <mc:Fallback xmlns="">
          <p:pic>
            <p:nvPicPr>
              <p:cNvPr id="229" name="Ink 229">
                <a:extLst>
                  <a:ext uri="{FF2B5EF4-FFF2-40B4-BE49-F238E27FC236}">
                    <a16:creationId xmlns:a16="http://schemas.microsoft.com/office/drawing/2014/main" id="{2FC7A0C3-6055-A549-81E6-12EFF9EC8F3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765431" y="6199184"/>
                <a:ext cx="447120" cy="59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33" name="Ink 233">
                <a:extLst>
                  <a:ext uri="{FF2B5EF4-FFF2-40B4-BE49-F238E27FC236}">
                    <a16:creationId xmlns:a16="http://schemas.microsoft.com/office/drawing/2014/main" id="{DB059004-AE0E-3B4F-9FF4-C58F73208B52}"/>
                  </a:ext>
                </a:extLst>
              </p14:cNvPr>
              <p14:cNvContentPartPr/>
              <p14:nvPr/>
            </p14:nvContentPartPr>
            <p14:xfrm>
              <a:off x="8356191" y="6350024"/>
              <a:ext cx="178920" cy="250200"/>
            </p14:xfrm>
          </p:contentPart>
        </mc:Choice>
        <mc:Fallback xmlns="">
          <p:pic>
            <p:nvPicPr>
              <p:cNvPr id="233" name="Ink 233">
                <a:extLst>
                  <a:ext uri="{FF2B5EF4-FFF2-40B4-BE49-F238E27FC236}">
                    <a16:creationId xmlns:a16="http://schemas.microsoft.com/office/drawing/2014/main" id="{DB059004-AE0E-3B4F-9FF4-C58F73208B52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341071" y="6334904"/>
                <a:ext cx="20952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43" name="Ink 243">
                <a:extLst>
                  <a:ext uri="{FF2B5EF4-FFF2-40B4-BE49-F238E27FC236}">
                    <a16:creationId xmlns:a16="http://schemas.microsoft.com/office/drawing/2014/main" id="{E004A6FF-5B51-3E4B-B2D5-704EB17DDCC5}"/>
                  </a:ext>
                </a:extLst>
              </p14:cNvPr>
              <p14:cNvContentPartPr/>
              <p14:nvPr/>
            </p14:nvContentPartPr>
            <p14:xfrm>
              <a:off x="8671191" y="6138344"/>
              <a:ext cx="749160" cy="586800"/>
            </p14:xfrm>
          </p:contentPart>
        </mc:Choice>
        <mc:Fallback xmlns="">
          <p:pic>
            <p:nvPicPr>
              <p:cNvPr id="243" name="Ink 243">
                <a:extLst>
                  <a:ext uri="{FF2B5EF4-FFF2-40B4-BE49-F238E27FC236}">
                    <a16:creationId xmlns:a16="http://schemas.microsoft.com/office/drawing/2014/main" id="{E004A6FF-5B51-3E4B-B2D5-704EB17DDCC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656071" y="6123224"/>
                <a:ext cx="779400" cy="61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84E48CB3-A38D-AF4B-A9DD-2A860E8DE8A5}"/>
                  </a:ext>
                </a:extLst>
              </p14:cNvPr>
              <p14:cNvContentPartPr/>
              <p14:nvPr/>
            </p14:nvContentPartPr>
            <p14:xfrm>
              <a:off x="8658438" y="6140209"/>
              <a:ext cx="497160" cy="2448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84E48CB3-A38D-AF4B-A9DD-2A860E8DE8A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586438" y="5996569"/>
                <a:ext cx="64080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7F14EFA7-4CB9-5C4F-9459-AD927BBF0258}"/>
                  </a:ext>
                </a:extLst>
              </p14:cNvPr>
              <p14:cNvContentPartPr/>
              <p14:nvPr/>
            </p14:nvContentPartPr>
            <p14:xfrm>
              <a:off x="7811718" y="6714409"/>
              <a:ext cx="403560" cy="2916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7F14EFA7-4CB9-5C4F-9459-AD927BBF0258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739718" y="6570409"/>
                <a:ext cx="54720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53" name="Ink 253">
                <a:extLst>
                  <a:ext uri="{FF2B5EF4-FFF2-40B4-BE49-F238E27FC236}">
                    <a16:creationId xmlns:a16="http://schemas.microsoft.com/office/drawing/2014/main" id="{241C8237-3B88-074B-B6B3-CE563D1D51A1}"/>
                  </a:ext>
                </a:extLst>
              </p14:cNvPr>
              <p14:cNvContentPartPr/>
              <p14:nvPr/>
            </p14:nvContentPartPr>
            <p14:xfrm>
              <a:off x="9709998" y="6082609"/>
              <a:ext cx="661320" cy="632160"/>
            </p14:xfrm>
          </p:contentPart>
        </mc:Choice>
        <mc:Fallback xmlns="">
          <p:pic>
            <p:nvPicPr>
              <p:cNvPr id="253" name="Ink 253">
                <a:extLst>
                  <a:ext uri="{FF2B5EF4-FFF2-40B4-BE49-F238E27FC236}">
                    <a16:creationId xmlns:a16="http://schemas.microsoft.com/office/drawing/2014/main" id="{241C8237-3B88-074B-B6B3-CE563D1D51A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694518" y="6067129"/>
                <a:ext cx="69156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61" name="Ink 261">
                <a:extLst>
                  <a:ext uri="{FF2B5EF4-FFF2-40B4-BE49-F238E27FC236}">
                    <a16:creationId xmlns:a16="http://schemas.microsoft.com/office/drawing/2014/main" id="{9CDFB35A-74BC-8245-9394-327945FD485C}"/>
                  </a:ext>
                </a:extLst>
              </p14:cNvPr>
              <p14:cNvContentPartPr/>
              <p14:nvPr/>
            </p14:nvContentPartPr>
            <p14:xfrm>
              <a:off x="10554198" y="6174049"/>
              <a:ext cx="636840" cy="579240"/>
            </p14:xfrm>
          </p:contentPart>
        </mc:Choice>
        <mc:Fallback xmlns="">
          <p:pic>
            <p:nvPicPr>
              <p:cNvPr id="261" name="Ink 261">
                <a:extLst>
                  <a:ext uri="{FF2B5EF4-FFF2-40B4-BE49-F238E27FC236}">
                    <a16:creationId xmlns:a16="http://schemas.microsoft.com/office/drawing/2014/main" id="{9CDFB35A-74BC-8245-9394-327945FD485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0538727" y="6158929"/>
                <a:ext cx="667063" cy="60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65" name="Ink 265">
                <a:extLst>
                  <a:ext uri="{FF2B5EF4-FFF2-40B4-BE49-F238E27FC236}">
                    <a16:creationId xmlns:a16="http://schemas.microsoft.com/office/drawing/2014/main" id="{27C1529C-B558-CD46-A278-B47F196315FD}"/>
                  </a:ext>
                </a:extLst>
              </p14:cNvPr>
              <p14:cNvContentPartPr/>
              <p14:nvPr/>
            </p14:nvContentPartPr>
            <p14:xfrm>
              <a:off x="11378958" y="6448962"/>
              <a:ext cx="217440" cy="352800"/>
            </p14:xfrm>
          </p:contentPart>
        </mc:Choice>
        <mc:Fallback xmlns="">
          <p:pic>
            <p:nvPicPr>
              <p:cNvPr id="265" name="Ink 265">
                <a:extLst>
                  <a:ext uri="{FF2B5EF4-FFF2-40B4-BE49-F238E27FC236}">
                    <a16:creationId xmlns:a16="http://schemas.microsoft.com/office/drawing/2014/main" id="{27C1529C-B558-CD46-A278-B47F196315F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1363838" y="6433827"/>
                <a:ext cx="248040" cy="383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270" name="Ink 270">
                <a:extLst>
                  <a:ext uri="{FF2B5EF4-FFF2-40B4-BE49-F238E27FC236}">
                    <a16:creationId xmlns:a16="http://schemas.microsoft.com/office/drawing/2014/main" id="{4477ACAD-AFB4-2041-BC46-D1268C12943C}"/>
                  </a:ext>
                </a:extLst>
              </p14:cNvPr>
              <p14:cNvContentPartPr/>
              <p14:nvPr/>
            </p14:nvContentPartPr>
            <p14:xfrm>
              <a:off x="11354838" y="6169242"/>
              <a:ext cx="280080" cy="227160"/>
            </p14:xfrm>
          </p:contentPart>
        </mc:Choice>
        <mc:Fallback xmlns="">
          <p:pic>
            <p:nvPicPr>
              <p:cNvPr id="270" name="Ink 270">
                <a:extLst>
                  <a:ext uri="{FF2B5EF4-FFF2-40B4-BE49-F238E27FC236}">
                    <a16:creationId xmlns:a16="http://schemas.microsoft.com/office/drawing/2014/main" id="{4477ACAD-AFB4-2041-BC46-D1268C12943C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1339718" y="6154122"/>
                <a:ext cx="310680" cy="25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9676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Dividing mixed numbers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160" y="776514"/>
            <a:ext cx="1039368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ysClr val="windowText" lastClr="000000"/>
                </a:solidFill>
              </a:rPr>
              <a:t>To divide fractions you multiply with the reciprocal of the second fraction. KFC is a way to remember this. Keep Flip Change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3C3DFE-D32B-EC4C-8860-2CBDF5A99248}"/>
                  </a:ext>
                </a:extLst>
              </p:cNvPr>
              <p:cNvSpPr txBox="1"/>
              <p:nvPr/>
            </p:nvSpPr>
            <p:spPr>
              <a:xfrm>
                <a:off x="1798320" y="2305615"/>
                <a:ext cx="8595360" cy="36899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ysClr val="windowText" lastClr="000000"/>
                    </a:solidFill>
                  </a:rPr>
                  <a:t>For examples</a:t>
                </a:r>
              </a:p>
              <a:p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b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800" dirty="0">
                  <a:solidFill>
                    <a:schemeClr val="bg1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3C3DFE-D32B-EC4C-8860-2CBDF5A99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320" y="2305615"/>
                <a:ext cx="8595360" cy="3689921"/>
              </a:xfrm>
              <a:prstGeom prst="rect">
                <a:avLst/>
              </a:prstGeom>
              <a:blipFill>
                <a:blip r:embed="rId2"/>
                <a:stretch>
                  <a:fillRect l="-1477" t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F08ACB1-B7AC-4D40-B9D6-50ED85D2C431}"/>
                  </a:ext>
                </a:extLst>
              </p14:cNvPr>
              <p14:cNvContentPartPr/>
              <p14:nvPr/>
            </p14:nvContentPartPr>
            <p14:xfrm>
              <a:off x="2835170" y="3498320"/>
              <a:ext cx="229320" cy="27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F08ACB1-B7AC-4D40-B9D6-50ED85D2C4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9690" y="3482840"/>
                <a:ext cx="2599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D3D2967-A9C6-7C4A-B150-FED8CFD5641F}"/>
                  </a:ext>
                </a:extLst>
              </p14:cNvPr>
              <p14:cNvContentPartPr/>
              <p14:nvPr/>
            </p14:nvContentPartPr>
            <p14:xfrm>
              <a:off x="2886650" y="3600560"/>
              <a:ext cx="239400" cy="68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D3D2967-A9C6-7C4A-B150-FED8CFD5641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71530" y="3585440"/>
                <a:ext cx="2700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9516177-AE6B-3E49-8EE2-A5DC890E07E1}"/>
                  </a:ext>
                </a:extLst>
              </p14:cNvPr>
              <p14:cNvContentPartPr/>
              <p14:nvPr/>
            </p14:nvContentPartPr>
            <p14:xfrm>
              <a:off x="3364730" y="3205280"/>
              <a:ext cx="55080" cy="190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9516177-AE6B-3E49-8EE2-A5DC890E07E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49250" y="3190160"/>
                <a:ext cx="853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D27507-2B6A-204D-9E65-0C2521586F5D}"/>
                  </a:ext>
                </a:extLst>
              </p14:cNvPr>
              <p14:cNvContentPartPr/>
              <p14:nvPr/>
            </p14:nvContentPartPr>
            <p14:xfrm>
              <a:off x="3268970" y="3464120"/>
              <a:ext cx="239400" cy="61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D27507-2B6A-204D-9E65-0C2521586F5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53850" y="3448640"/>
                <a:ext cx="2700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F3E7321-566D-6A44-9E5F-901D360012FE}"/>
                  </a:ext>
                </a:extLst>
              </p14:cNvPr>
              <p14:cNvContentPartPr/>
              <p14:nvPr/>
            </p14:nvContentPartPr>
            <p14:xfrm>
              <a:off x="3378410" y="3580040"/>
              <a:ext cx="235440" cy="136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F3E7321-566D-6A44-9E5F-901D360012F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62930" y="3564920"/>
                <a:ext cx="2660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9C0B62A-DB62-1247-BFFD-EF6C84677FB4}"/>
                  </a:ext>
                </a:extLst>
              </p14:cNvPr>
              <p14:cNvContentPartPr/>
              <p14:nvPr/>
            </p14:nvContentPartPr>
            <p14:xfrm>
              <a:off x="3466970" y="3627920"/>
              <a:ext cx="55080" cy="198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9C0B62A-DB62-1247-BFFD-EF6C84677FB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51850" y="3612800"/>
                <a:ext cx="853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C527D20-88D1-2345-8794-5AFC098767E2}"/>
                  </a:ext>
                </a:extLst>
              </p14:cNvPr>
              <p14:cNvContentPartPr/>
              <p14:nvPr/>
            </p14:nvContentPartPr>
            <p14:xfrm>
              <a:off x="3712850" y="3464120"/>
              <a:ext cx="245520" cy="123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C527D20-88D1-2345-8794-5AFC098767E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97730" y="3448640"/>
                <a:ext cx="2757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98EE95C-2C8C-0749-B93A-C7798E83C5D3}"/>
                  </a:ext>
                </a:extLst>
              </p14:cNvPr>
              <p14:cNvContentPartPr/>
              <p14:nvPr/>
            </p14:nvContentPartPr>
            <p14:xfrm>
              <a:off x="3760730" y="3464120"/>
              <a:ext cx="116280" cy="273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98EE95C-2C8C-0749-B93A-C7798E83C5D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45250" y="3448640"/>
                <a:ext cx="14688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ED8A9E1-A68C-B847-AAE0-5BD45B54819D}"/>
                  </a:ext>
                </a:extLst>
              </p14:cNvPr>
              <p14:cNvContentPartPr/>
              <p14:nvPr/>
            </p14:nvContentPartPr>
            <p14:xfrm>
              <a:off x="4020290" y="3190880"/>
              <a:ext cx="191520" cy="212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ED8A9E1-A68C-B847-AAE0-5BD45B54819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04810" y="3175760"/>
                <a:ext cx="22212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E08047E-8424-5D49-B6FD-3DA865E7C7E7}"/>
                  </a:ext>
                </a:extLst>
              </p14:cNvPr>
              <p14:cNvContentPartPr/>
              <p14:nvPr/>
            </p14:nvContentPartPr>
            <p14:xfrm>
              <a:off x="4020290" y="3477800"/>
              <a:ext cx="218880" cy="61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E08047E-8424-5D49-B6FD-3DA865E7C7E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04810" y="3462320"/>
                <a:ext cx="2494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1C9246D-2664-524F-AA77-8669BA9510FE}"/>
                  </a:ext>
                </a:extLst>
              </p14:cNvPr>
              <p14:cNvContentPartPr/>
              <p14:nvPr/>
            </p14:nvContentPartPr>
            <p14:xfrm>
              <a:off x="4129370" y="3586880"/>
              <a:ext cx="191520" cy="212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1C9246D-2664-524F-AA77-8669BA9510F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14250" y="3571760"/>
                <a:ext cx="22212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CF4F7EC-A0A1-E342-A663-E0F1981BA3A7}"/>
                  </a:ext>
                </a:extLst>
              </p14:cNvPr>
              <p14:cNvContentPartPr/>
              <p14:nvPr/>
            </p14:nvContentPartPr>
            <p14:xfrm>
              <a:off x="4491170" y="3451160"/>
              <a:ext cx="164160" cy="33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CF4F7EC-A0A1-E342-A663-E0F1981BA3A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76050" y="3436040"/>
                <a:ext cx="1947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8A071AF-BA2B-0948-B33D-1BFA0A78D51B}"/>
                  </a:ext>
                </a:extLst>
              </p14:cNvPr>
              <p14:cNvContentPartPr/>
              <p14:nvPr/>
            </p14:nvContentPartPr>
            <p14:xfrm>
              <a:off x="4498010" y="3621080"/>
              <a:ext cx="143640" cy="48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8A071AF-BA2B-0948-B33D-1BFA0A78D51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82890" y="3605960"/>
                <a:ext cx="1742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C696E4E-93D3-0A47-8228-984A4086A83A}"/>
                  </a:ext>
                </a:extLst>
              </p14:cNvPr>
              <p14:cNvContentPartPr/>
              <p14:nvPr/>
            </p14:nvContentPartPr>
            <p14:xfrm>
              <a:off x="4757570" y="3149840"/>
              <a:ext cx="273600" cy="2188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C696E4E-93D3-0A47-8228-984A4086A83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742450" y="3134720"/>
                <a:ext cx="3038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D235226-9757-C44A-B98C-91C1E0AFA025}"/>
                  </a:ext>
                </a:extLst>
              </p14:cNvPr>
              <p14:cNvContentPartPr/>
              <p14:nvPr/>
            </p14:nvContentPartPr>
            <p14:xfrm>
              <a:off x="4832810" y="3464120"/>
              <a:ext cx="232560" cy="34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D235226-9757-C44A-B98C-91C1E0AFA02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17330" y="3448640"/>
                <a:ext cx="2631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C05EBBC-A0ED-A841-8B48-38EB14325817}"/>
                  </a:ext>
                </a:extLst>
              </p14:cNvPr>
              <p14:cNvContentPartPr/>
              <p14:nvPr/>
            </p14:nvContentPartPr>
            <p14:xfrm>
              <a:off x="4955570" y="3580040"/>
              <a:ext cx="156600" cy="294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C05EBBC-A0ED-A841-8B48-38EB143258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940450" y="3564920"/>
                <a:ext cx="18720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2B9B6AF-74D7-9545-A6FF-B83F3F2C3953}"/>
                  </a:ext>
                </a:extLst>
              </p14:cNvPr>
              <p14:cNvContentPartPr/>
              <p14:nvPr/>
            </p14:nvContentPartPr>
            <p14:xfrm>
              <a:off x="3139370" y="4529360"/>
              <a:ext cx="212040" cy="20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2B9B6AF-74D7-9545-A6FF-B83F3F2C395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23890" y="4513880"/>
                <a:ext cx="2426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57C8C2A-37B6-7541-9114-FA2B24755DEC}"/>
                  </a:ext>
                </a:extLst>
              </p14:cNvPr>
              <p14:cNvContentPartPr/>
              <p14:nvPr/>
            </p14:nvContentPartPr>
            <p14:xfrm>
              <a:off x="3227930" y="4679480"/>
              <a:ext cx="205200" cy="41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57C8C2A-37B6-7541-9114-FA2B24755DE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212810" y="4664000"/>
                <a:ext cx="235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9" name="Ink 49">
                <a:extLst>
                  <a:ext uri="{FF2B5EF4-FFF2-40B4-BE49-F238E27FC236}">
                    <a16:creationId xmlns:a16="http://schemas.microsoft.com/office/drawing/2014/main" id="{140390EA-917B-F144-8830-1949598D2344}"/>
                  </a:ext>
                </a:extLst>
              </p14:cNvPr>
              <p14:cNvContentPartPr/>
              <p14:nvPr/>
            </p14:nvContentPartPr>
            <p14:xfrm>
              <a:off x="3658130" y="4092320"/>
              <a:ext cx="2362320" cy="812880"/>
            </p14:xfrm>
          </p:contentPart>
        </mc:Choice>
        <mc:Fallback xmlns="">
          <p:pic>
            <p:nvPicPr>
              <p:cNvPr id="49" name="Ink 49">
                <a:extLst>
                  <a:ext uri="{FF2B5EF4-FFF2-40B4-BE49-F238E27FC236}">
                    <a16:creationId xmlns:a16="http://schemas.microsoft.com/office/drawing/2014/main" id="{140390EA-917B-F144-8830-1949598D23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643008" y="4076840"/>
                <a:ext cx="2392925" cy="84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9" name="Ink 59">
                <a:extLst>
                  <a:ext uri="{FF2B5EF4-FFF2-40B4-BE49-F238E27FC236}">
                    <a16:creationId xmlns:a16="http://schemas.microsoft.com/office/drawing/2014/main" id="{7F93AD9C-E960-8C40-926C-27FAD95B6AFB}"/>
                  </a:ext>
                </a:extLst>
              </p14:cNvPr>
              <p14:cNvContentPartPr/>
              <p14:nvPr/>
            </p14:nvContentPartPr>
            <p14:xfrm>
              <a:off x="6150410" y="3966320"/>
              <a:ext cx="1338840" cy="932040"/>
            </p14:xfrm>
          </p:contentPart>
        </mc:Choice>
        <mc:Fallback xmlns="">
          <p:pic>
            <p:nvPicPr>
              <p:cNvPr id="59" name="Ink 59">
                <a:extLst>
                  <a:ext uri="{FF2B5EF4-FFF2-40B4-BE49-F238E27FC236}">
                    <a16:creationId xmlns:a16="http://schemas.microsoft.com/office/drawing/2014/main" id="{7F93AD9C-E960-8C40-926C-27FAD95B6AF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135286" y="3951200"/>
                <a:ext cx="1369448" cy="9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417CAB2-6E1E-3B45-9CC5-74344D4731D5}"/>
                  </a:ext>
                </a:extLst>
              </p14:cNvPr>
              <p14:cNvContentPartPr/>
              <p14:nvPr/>
            </p14:nvContentPartPr>
            <p14:xfrm>
              <a:off x="3385250" y="5539880"/>
              <a:ext cx="270360" cy="345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417CAB2-6E1E-3B45-9CC5-74344D4731D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369770" y="5524400"/>
                <a:ext cx="3009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901A2A2-84DA-5343-BC40-5C3F03383C1D}"/>
                  </a:ext>
                </a:extLst>
              </p14:cNvPr>
              <p14:cNvContentPartPr/>
              <p14:nvPr/>
            </p14:nvContentPartPr>
            <p14:xfrm>
              <a:off x="3453290" y="5710520"/>
              <a:ext cx="239400" cy="20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901A2A2-84DA-5343-BC40-5C3F03383C1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37810" y="5695040"/>
                <a:ext cx="2700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2FB9157-87DB-6A40-9625-03A88B758A5E}"/>
                  </a:ext>
                </a:extLst>
              </p14:cNvPr>
              <p14:cNvContentPartPr/>
              <p14:nvPr/>
            </p14:nvContentPartPr>
            <p14:xfrm>
              <a:off x="3979250" y="5280320"/>
              <a:ext cx="164160" cy="198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2FB9157-87DB-6A40-9625-03A88B758A5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963770" y="5264840"/>
                <a:ext cx="1947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6A3CA62-0CF2-E147-97F3-176DEF50D9B0}"/>
                  </a:ext>
                </a:extLst>
              </p14:cNvPr>
              <p14:cNvContentPartPr/>
              <p14:nvPr/>
            </p14:nvContentPartPr>
            <p14:xfrm>
              <a:off x="3979250" y="5259800"/>
              <a:ext cx="246240" cy="482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6A3CA62-0CF2-E147-97F3-176DEF50D9B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963770" y="5244204"/>
                <a:ext cx="276840" cy="79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C562C59-333E-354C-9AFB-E4123EBBE4B2}"/>
                  </a:ext>
                </a:extLst>
              </p14:cNvPr>
              <p14:cNvContentPartPr/>
              <p14:nvPr/>
            </p14:nvContentPartPr>
            <p14:xfrm>
              <a:off x="3883490" y="5560400"/>
              <a:ext cx="437400" cy="414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C562C59-333E-354C-9AFB-E4123EBBE4B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868010" y="5544920"/>
                <a:ext cx="468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D0AA860-1D95-054F-811D-76B9F439DB05}"/>
                  </a:ext>
                </a:extLst>
              </p14:cNvPr>
              <p14:cNvContentPartPr/>
              <p14:nvPr/>
            </p14:nvContentPartPr>
            <p14:xfrm>
              <a:off x="4074650" y="5669480"/>
              <a:ext cx="253080" cy="1710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D0AA860-1D95-054F-811D-76B9F439DB0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59170" y="5654000"/>
                <a:ext cx="2836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8" name="Ink 98">
                <a:extLst>
                  <a:ext uri="{FF2B5EF4-FFF2-40B4-BE49-F238E27FC236}">
                    <a16:creationId xmlns:a16="http://schemas.microsoft.com/office/drawing/2014/main" id="{B9BA0D0C-3F78-594B-9D0F-7DA027515747}"/>
                  </a:ext>
                </a:extLst>
              </p14:cNvPr>
              <p14:cNvContentPartPr/>
              <p14:nvPr/>
            </p14:nvContentPartPr>
            <p14:xfrm>
              <a:off x="4477490" y="5300840"/>
              <a:ext cx="3380400" cy="614880"/>
            </p14:xfrm>
          </p:contentPart>
        </mc:Choice>
        <mc:Fallback xmlns="">
          <p:pic>
            <p:nvPicPr>
              <p:cNvPr id="98" name="Ink 98">
                <a:extLst>
                  <a:ext uri="{FF2B5EF4-FFF2-40B4-BE49-F238E27FC236}">
                    <a16:creationId xmlns:a16="http://schemas.microsoft.com/office/drawing/2014/main" id="{B9BA0D0C-3F78-594B-9D0F-7DA02751574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462368" y="5285360"/>
                <a:ext cx="3411003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7" name="Ink 107">
                <a:extLst>
                  <a:ext uri="{FF2B5EF4-FFF2-40B4-BE49-F238E27FC236}">
                    <a16:creationId xmlns:a16="http://schemas.microsoft.com/office/drawing/2014/main" id="{DB98A398-3B10-EB48-87C5-20224402F33B}"/>
                  </a:ext>
                </a:extLst>
              </p14:cNvPr>
              <p14:cNvContentPartPr/>
              <p14:nvPr/>
            </p14:nvContentPartPr>
            <p14:xfrm>
              <a:off x="7950050" y="5341880"/>
              <a:ext cx="747720" cy="552960"/>
            </p14:xfrm>
          </p:contentPart>
        </mc:Choice>
        <mc:Fallback xmlns="">
          <p:pic>
            <p:nvPicPr>
              <p:cNvPr id="107" name="Ink 107">
                <a:extLst>
                  <a:ext uri="{FF2B5EF4-FFF2-40B4-BE49-F238E27FC236}">
                    <a16:creationId xmlns:a16="http://schemas.microsoft.com/office/drawing/2014/main" id="{DB98A398-3B10-EB48-87C5-20224402F33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934570" y="5326410"/>
                <a:ext cx="777960" cy="5835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0146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Steps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8320" y="996648"/>
            <a:ext cx="8595360" cy="35394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Step 1:</a:t>
            </a:r>
          </a:p>
          <a:p>
            <a:r>
              <a:rPr lang="en-GB" sz="2800" dirty="0"/>
              <a:t>Convert to improper fractions</a:t>
            </a:r>
          </a:p>
          <a:p>
            <a:endParaRPr lang="en-GB" sz="2800" dirty="0"/>
          </a:p>
          <a:p>
            <a:r>
              <a:rPr lang="en-GB" sz="2800" dirty="0"/>
              <a:t>Step 2: </a:t>
            </a:r>
            <a:endParaRPr lang="en-US" sz="2800" dirty="0"/>
          </a:p>
          <a:p>
            <a:r>
              <a:rPr lang="en-US" sz="2800" dirty="0"/>
              <a:t>Flip the second fraction around.</a:t>
            </a:r>
          </a:p>
          <a:p>
            <a:endParaRPr lang="en-US" sz="2800" dirty="0"/>
          </a:p>
          <a:p>
            <a:r>
              <a:rPr lang="en-US" sz="2800" dirty="0"/>
              <a:t>Step 3:</a:t>
            </a:r>
          </a:p>
          <a:p>
            <a:r>
              <a:rPr lang="en-US" sz="2800" dirty="0"/>
              <a:t>Then multiply the fraction</a:t>
            </a:r>
          </a:p>
        </p:txBody>
      </p:sp>
    </p:spTree>
    <p:extLst>
      <p:ext uri="{BB962C8B-B14F-4D97-AF65-F5344CB8AC3E}">
        <p14:creationId xmlns:p14="http://schemas.microsoft.com/office/powerpoint/2010/main" val="4118073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Class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0" y="1071154"/>
                <a:ext cx="7929154" cy="3266728"/>
              </a:xfrm>
              <a:prstGeom prst="rect">
                <a:avLst/>
              </a:prstGeom>
              <a:solidFill>
                <a:srgbClr val="7030A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Convert to mixed numbers</a:t>
                </a:r>
                <a:endParaRPr lang="en-US" sz="2400" dirty="0"/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dirty="0"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dirty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071154"/>
                <a:ext cx="7929154" cy="3266728"/>
              </a:xfrm>
              <a:prstGeom prst="rect">
                <a:avLst/>
              </a:prstGeom>
              <a:blipFill>
                <a:blip r:embed="rId2"/>
                <a:stretch>
                  <a:fillRect l="-1282" t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6">
                <a:extLst>
                  <a:ext uri="{FF2B5EF4-FFF2-40B4-BE49-F238E27FC236}">
                    <a16:creationId xmlns:a16="http://schemas.microsoft.com/office/drawing/2014/main" id="{885DD187-1069-9E4B-8248-AA0B7E4BC819}"/>
                  </a:ext>
                </a:extLst>
              </p14:cNvPr>
              <p14:cNvContentPartPr/>
              <p14:nvPr/>
            </p14:nvContentPartPr>
            <p14:xfrm>
              <a:off x="2907170" y="2078840"/>
              <a:ext cx="280440" cy="177120"/>
            </p14:xfrm>
          </p:contentPart>
        </mc:Choice>
        <mc:Fallback xmlns="">
          <p:pic>
            <p:nvPicPr>
              <p:cNvPr id="6" name="Ink 6">
                <a:extLst>
                  <a:ext uri="{FF2B5EF4-FFF2-40B4-BE49-F238E27FC236}">
                    <a16:creationId xmlns:a16="http://schemas.microsoft.com/office/drawing/2014/main" id="{885DD187-1069-9E4B-8248-AA0B7E4BC8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2050" y="2063360"/>
                <a:ext cx="3106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7">
                <a:extLst>
                  <a:ext uri="{FF2B5EF4-FFF2-40B4-BE49-F238E27FC236}">
                    <a16:creationId xmlns:a16="http://schemas.microsoft.com/office/drawing/2014/main" id="{F0FE5CBA-88A3-3E4D-9F7A-5FD1DD2744E1}"/>
                  </a:ext>
                </a:extLst>
              </p14:cNvPr>
              <p14:cNvContentPartPr/>
              <p14:nvPr/>
            </p14:nvContentPartPr>
            <p14:xfrm>
              <a:off x="3419090" y="1798040"/>
              <a:ext cx="942840" cy="717480"/>
            </p14:xfrm>
          </p:contentPart>
        </mc:Choice>
        <mc:Fallback xmlns="">
          <p:pic>
            <p:nvPicPr>
              <p:cNvPr id="17" name="Ink 17">
                <a:extLst>
                  <a:ext uri="{FF2B5EF4-FFF2-40B4-BE49-F238E27FC236}">
                    <a16:creationId xmlns:a16="http://schemas.microsoft.com/office/drawing/2014/main" id="{F0FE5CBA-88A3-3E4D-9F7A-5FD1DD2744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03964" y="1782912"/>
                <a:ext cx="973452" cy="748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7EE0FD3-4B00-FD4A-9715-F07D76BAC054}"/>
                  </a:ext>
                </a:extLst>
              </p14:cNvPr>
              <p14:cNvContentPartPr/>
              <p14:nvPr/>
            </p14:nvContentPartPr>
            <p14:xfrm>
              <a:off x="4246370" y="1826120"/>
              <a:ext cx="47520" cy="61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7EE0FD3-4B00-FD4A-9715-F07D76BAC0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30890" y="1811000"/>
                <a:ext cx="777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4695052-65A5-004B-88AF-9C0CD7443831}"/>
                  </a:ext>
                </a:extLst>
              </p14:cNvPr>
              <p14:cNvContentPartPr/>
              <p14:nvPr/>
            </p14:nvContentPartPr>
            <p14:xfrm>
              <a:off x="4108850" y="2023400"/>
              <a:ext cx="314280" cy="27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4695052-65A5-004B-88AF-9C0CD744383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93730" y="2008280"/>
                <a:ext cx="344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Ink 25">
                <a:extLst>
                  <a:ext uri="{FF2B5EF4-FFF2-40B4-BE49-F238E27FC236}">
                    <a16:creationId xmlns:a16="http://schemas.microsoft.com/office/drawing/2014/main" id="{03B02B7A-9025-224F-8E87-B4879522CDE4}"/>
                  </a:ext>
                </a:extLst>
              </p14:cNvPr>
              <p14:cNvContentPartPr/>
              <p14:nvPr/>
            </p14:nvContentPartPr>
            <p14:xfrm>
              <a:off x="4596650" y="1702280"/>
              <a:ext cx="454680" cy="676440"/>
            </p14:xfrm>
          </p:contentPart>
        </mc:Choice>
        <mc:Fallback xmlns="">
          <p:pic>
            <p:nvPicPr>
              <p:cNvPr id="25" name="Ink 25">
                <a:extLst>
                  <a:ext uri="{FF2B5EF4-FFF2-40B4-BE49-F238E27FC236}">
                    <a16:creationId xmlns:a16="http://schemas.microsoft.com/office/drawing/2014/main" id="{03B02B7A-9025-224F-8E87-B4879522CD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81530" y="1687160"/>
                <a:ext cx="485280" cy="7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3" name="Ink 43">
                <a:extLst>
                  <a:ext uri="{FF2B5EF4-FFF2-40B4-BE49-F238E27FC236}">
                    <a16:creationId xmlns:a16="http://schemas.microsoft.com/office/drawing/2014/main" id="{B3B6546E-D143-C04C-9C24-94028A7979FC}"/>
                  </a:ext>
                </a:extLst>
              </p14:cNvPr>
              <p14:cNvContentPartPr/>
              <p14:nvPr/>
            </p14:nvContentPartPr>
            <p14:xfrm>
              <a:off x="5249330" y="1709120"/>
              <a:ext cx="1748160" cy="669600"/>
            </p14:xfrm>
          </p:contentPart>
        </mc:Choice>
        <mc:Fallback xmlns="">
          <p:pic>
            <p:nvPicPr>
              <p:cNvPr id="43" name="Ink 43">
                <a:extLst>
                  <a:ext uri="{FF2B5EF4-FFF2-40B4-BE49-F238E27FC236}">
                    <a16:creationId xmlns:a16="http://schemas.microsoft.com/office/drawing/2014/main" id="{B3B6546E-D143-C04C-9C24-94028A7979F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33850" y="1694000"/>
                <a:ext cx="1778760" cy="69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0" name="Ink 50">
                <a:extLst>
                  <a:ext uri="{FF2B5EF4-FFF2-40B4-BE49-F238E27FC236}">
                    <a16:creationId xmlns:a16="http://schemas.microsoft.com/office/drawing/2014/main" id="{61571870-834D-DD46-AC05-531A8437F844}"/>
                  </a:ext>
                </a:extLst>
              </p14:cNvPr>
              <p14:cNvContentPartPr/>
              <p14:nvPr/>
            </p14:nvContentPartPr>
            <p14:xfrm>
              <a:off x="7133570" y="1675280"/>
              <a:ext cx="717120" cy="450720"/>
            </p14:xfrm>
          </p:contentPart>
        </mc:Choice>
        <mc:Fallback xmlns="">
          <p:pic>
            <p:nvPicPr>
              <p:cNvPr id="50" name="Ink 50">
                <a:extLst>
                  <a:ext uri="{FF2B5EF4-FFF2-40B4-BE49-F238E27FC236}">
                    <a16:creationId xmlns:a16="http://schemas.microsoft.com/office/drawing/2014/main" id="{61571870-834D-DD46-AC05-531A8437F84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18450" y="1659812"/>
                <a:ext cx="747720" cy="481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5" name="Ink 55">
                <a:extLst>
                  <a:ext uri="{FF2B5EF4-FFF2-40B4-BE49-F238E27FC236}">
                    <a16:creationId xmlns:a16="http://schemas.microsoft.com/office/drawing/2014/main" id="{7463F0DF-390F-F747-B168-4A7E6E623FED}"/>
                  </a:ext>
                </a:extLst>
              </p14:cNvPr>
              <p14:cNvContentPartPr/>
              <p14:nvPr/>
            </p14:nvContentPartPr>
            <p14:xfrm>
              <a:off x="7317890" y="2228240"/>
              <a:ext cx="519480" cy="253080"/>
            </p14:xfrm>
          </p:contentPart>
        </mc:Choice>
        <mc:Fallback xmlns="">
          <p:pic>
            <p:nvPicPr>
              <p:cNvPr id="55" name="Ink 55">
                <a:extLst>
                  <a:ext uri="{FF2B5EF4-FFF2-40B4-BE49-F238E27FC236}">
                    <a16:creationId xmlns:a16="http://schemas.microsoft.com/office/drawing/2014/main" id="{7463F0DF-390F-F747-B168-4A7E6E623FE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02760" y="2213120"/>
                <a:ext cx="550101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AB52059-6706-A740-B7C3-4A35C185C93D}"/>
                  </a:ext>
                </a:extLst>
              </p14:cNvPr>
              <p14:cNvContentPartPr/>
              <p14:nvPr/>
            </p14:nvContentPartPr>
            <p14:xfrm>
              <a:off x="2818250" y="3190880"/>
              <a:ext cx="157320" cy="208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AB52059-6706-A740-B7C3-4A35C185C93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03130" y="3175760"/>
                <a:ext cx="1879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55B093C-7A6D-0A41-9490-CD27B3C17C5B}"/>
                  </a:ext>
                </a:extLst>
              </p14:cNvPr>
              <p14:cNvContentPartPr/>
              <p14:nvPr/>
            </p14:nvContentPartPr>
            <p14:xfrm>
              <a:off x="2838770" y="3341000"/>
              <a:ext cx="171000" cy="34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55B093C-7A6D-0A41-9490-CD27B3C17C5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23650" y="3325880"/>
                <a:ext cx="2016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3" name="Ink 64">
                <a:extLst>
                  <a:ext uri="{FF2B5EF4-FFF2-40B4-BE49-F238E27FC236}">
                    <a16:creationId xmlns:a16="http://schemas.microsoft.com/office/drawing/2014/main" id="{2468BE67-4132-6843-B455-5D84CDCD33A4}"/>
                  </a:ext>
                </a:extLst>
              </p14:cNvPr>
              <p14:cNvContentPartPr/>
              <p14:nvPr/>
            </p14:nvContentPartPr>
            <p14:xfrm>
              <a:off x="3357890" y="3341000"/>
              <a:ext cx="287280" cy="348840"/>
            </p14:xfrm>
          </p:contentPart>
        </mc:Choice>
        <mc:Fallback xmlns="">
          <p:pic>
            <p:nvPicPr>
              <p:cNvPr id="63" name="Ink 64">
                <a:extLst>
                  <a:ext uri="{FF2B5EF4-FFF2-40B4-BE49-F238E27FC236}">
                    <a16:creationId xmlns:a16="http://schemas.microsoft.com/office/drawing/2014/main" id="{2468BE67-4132-6843-B455-5D84CDCD33A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42410" y="3325864"/>
                <a:ext cx="317520" cy="379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4" name="Ink 65">
                <a:extLst>
                  <a:ext uri="{FF2B5EF4-FFF2-40B4-BE49-F238E27FC236}">
                    <a16:creationId xmlns:a16="http://schemas.microsoft.com/office/drawing/2014/main" id="{408319CB-3370-3040-93BF-D42C39A515B1}"/>
                  </a:ext>
                </a:extLst>
              </p14:cNvPr>
              <p14:cNvContentPartPr/>
              <p14:nvPr/>
            </p14:nvContentPartPr>
            <p14:xfrm>
              <a:off x="3241610" y="2883800"/>
              <a:ext cx="355320" cy="369000"/>
            </p14:xfrm>
          </p:contentPart>
        </mc:Choice>
        <mc:Fallback xmlns="">
          <p:pic>
            <p:nvPicPr>
              <p:cNvPr id="64" name="Ink 65">
                <a:extLst>
                  <a:ext uri="{FF2B5EF4-FFF2-40B4-BE49-F238E27FC236}">
                    <a16:creationId xmlns:a16="http://schemas.microsoft.com/office/drawing/2014/main" id="{408319CB-3370-3040-93BF-D42C39A515B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26490" y="2868320"/>
                <a:ext cx="38592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EA5A8B9-1491-AE48-9A53-3553FAF0E9B3}"/>
                  </a:ext>
                </a:extLst>
              </p14:cNvPr>
              <p14:cNvContentPartPr/>
              <p14:nvPr/>
            </p14:nvContentPartPr>
            <p14:xfrm>
              <a:off x="4006610" y="3341000"/>
              <a:ext cx="20880" cy="72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EA5A8B9-1491-AE48-9A53-3553FAF0E9B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1130" y="3325880"/>
                <a:ext cx="514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ADEBF56-797C-9C44-B093-4ABB7BEA38F6}"/>
                  </a:ext>
                </a:extLst>
              </p14:cNvPr>
              <p14:cNvContentPartPr/>
              <p14:nvPr/>
            </p14:nvContentPartPr>
            <p14:xfrm>
              <a:off x="4382090" y="3314000"/>
              <a:ext cx="136080" cy="2667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ADEBF56-797C-9C44-B093-4ABB7BEA38F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66610" y="3298520"/>
                <a:ext cx="16668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C9E53CE-643F-3044-B8D1-B8DE45E79DD0}"/>
                  </a:ext>
                </a:extLst>
              </p14:cNvPr>
              <p14:cNvContentPartPr/>
              <p14:nvPr/>
            </p14:nvContentPartPr>
            <p14:xfrm>
              <a:off x="4962410" y="3129320"/>
              <a:ext cx="198360" cy="345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C9E53CE-643F-3044-B8D1-B8DE45E79DD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947290" y="3114200"/>
                <a:ext cx="2289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CDC3404-5ADF-0242-BFC9-BBE2A22C0013}"/>
                  </a:ext>
                </a:extLst>
              </p14:cNvPr>
              <p14:cNvContentPartPr/>
              <p14:nvPr/>
            </p14:nvContentPartPr>
            <p14:xfrm>
              <a:off x="4955570" y="3300320"/>
              <a:ext cx="232560" cy="277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CDC3404-5ADF-0242-BFC9-BBE2A22C001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940450" y="3284840"/>
                <a:ext cx="2631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7" name="Ink 77">
                <a:extLst>
                  <a:ext uri="{FF2B5EF4-FFF2-40B4-BE49-F238E27FC236}">
                    <a16:creationId xmlns:a16="http://schemas.microsoft.com/office/drawing/2014/main" id="{56595DA4-D919-A64E-8FE5-6ADD7891F4D4}"/>
                  </a:ext>
                </a:extLst>
              </p14:cNvPr>
              <p14:cNvContentPartPr/>
              <p14:nvPr/>
            </p14:nvContentPartPr>
            <p14:xfrm>
              <a:off x="3931370" y="2822240"/>
              <a:ext cx="758160" cy="396360"/>
            </p14:xfrm>
          </p:contentPart>
        </mc:Choice>
        <mc:Fallback xmlns="">
          <p:pic>
            <p:nvPicPr>
              <p:cNvPr id="77" name="Ink 77">
                <a:extLst>
                  <a:ext uri="{FF2B5EF4-FFF2-40B4-BE49-F238E27FC236}">
                    <a16:creationId xmlns:a16="http://schemas.microsoft.com/office/drawing/2014/main" id="{56595DA4-D919-A64E-8FE5-6ADD7891F4D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16250" y="2807120"/>
                <a:ext cx="78876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DAB47D26-DE31-F543-BDB8-FA80D37EEDC5}"/>
                  </a:ext>
                </a:extLst>
              </p14:cNvPr>
              <p14:cNvContentPartPr/>
              <p14:nvPr/>
            </p14:nvContentPartPr>
            <p14:xfrm>
              <a:off x="5850170" y="2877680"/>
              <a:ext cx="177840" cy="313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DAB47D26-DE31-F543-BDB8-FA80D37EEDC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34690" y="2862200"/>
                <a:ext cx="20844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F5C4C45-CCD0-4C4A-AD76-08545C58E6C4}"/>
                  </a:ext>
                </a:extLst>
              </p14:cNvPr>
              <p14:cNvContentPartPr/>
              <p14:nvPr/>
            </p14:nvContentPartPr>
            <p14:xfrm>
              <a:off x="5761250" y="3252440"/>
              <a:ext cx="334800" cy="482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F5C4C45-CCD0-4C4A-AD76-08545C58E6C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746130" y="3236960"/>
                <a:ext cx="3654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9D1D0977-F6B8-F94C-9D17-4455D57DB465}"/>
                  </a:ext>
                </a:extLst>
              </p14:cNvPr>
              <p14:cNvContentPartPr/>
              <p14:nvPr/>
            </p14:nvContentPartPr>
            <p14:xfrm>
              <a:off x="5785370" y="3402560"/>
              <a:ext cx="310680" cy="1497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9D1D0977-F6B8-F94C-9D17-4455D57DB46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770250" y="3387440"/>
                <a:ext cx="34128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72A78E2-C4F1-644D-B336-97DCC4F8D52A}"/>
                  </a:ext>
                </a:extLst>
              </p14:cNvPr>
              <p14:cNvContentPartPr/>
              <p14:nvPr/>
            </p14:nvContentPartPr>
            <p14:xfrm>
              <a:off x="5938730" y="3423080"/>
              <a:ext cx="27720" cy="2941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72A78E2-C4F1-644D-B336-97DCC4F8D52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923610" y="3407960"/>
                <a:ext cx="5832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DFDDE94-625D-3140-88FF-EB41CA6B1930}"/>
                  </a:ext>
                </a:extLst>
              </p14:cNvPr>
              <p14:cNvContentPartPr/>
              <p14:nvPr/>
            </p14:nvContentPartPr>
            <p14:xfrm>
              <a:off x="6286850" y="3266120"/>
              <a:ext cx="287280" cy="1641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DFDDE94-625D-3140-88FF-EB41CA6B193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271730" y="3250640"/>
                <a:ext cx="3175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C6FE6EF-D932-F649-88DD-B01BCE9236A4}"/>
                  </a:ext>
                </a:extLst>
              </p14:cNvPr>
              <p14:cNvContentPartPr/>
              <p14:nvPr/>
            </p14:nvContentPartPr>
            <p14:xfrm>
              <a:off x="6355250" y="3231920"/>
              <a:ext cx="143640" cy="3074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C6FE6EF-D932-F649-88DD-B01BCE9236A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340130" y="3216800"/>
                <a:ext cx="1742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99D7FE8-6322-B44F-8A45-5C03C8030C44}"/>
                  </a:ext>
                </a:extLst>
              </p14:cNvPr>
              <p14:cNvContentPartPr/>
              <p14:nvPr/>
            </p14:nvContentPartPr>
            <p14:xfrm>
              <a:off x="6744410" y="2767520"/>
              <a:ext cx="225000" cy="3142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99D7FE8-6322-B44F-8A45-5C03C8030C4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729290" y="2752400"/>
                <a:ext cx="25560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5DD0164-E14B-7A48-87B2-8947158D5A8B}"/>
                  </a:ext>
                </a:extLst>
              </p14:cNvPr>
              <p14:cNvContentPartPr/>
              <p14:nvPr/>
            </p14:nvContentPartPr>
            <p14:xfrm>
              <a:off x="6594290" y="3245600"/>
              <a:ext cx="355320" cy="482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5DD0164-E14B-7A48-87B2-8947158D5A8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579170" y="3230480"/>
                <a:ext cx="3859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BCA5C6F5-C3B4-E149-B55E-DDD3193B8E92}"/>
                  </a:ext>
                </a:extLst>
              </p14:cNvPr>
              <p14:cNvContentPartPr/>
              <p14:nvPr/>
            </p14:nvContentPartPr>
            <p14:xfrm>
              <a:off x="6758090" y="3470960"/>
              <a:ext cx="14040" cy="2188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BCA5C6F5-C3B4-E149-B55E-DDD3193B8E9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742970" y="3455480"/>
                <a:ext cx="446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823F7BBE-1CE6-D242-98D4-6217112F1D91}"/>
                  </a:ext>
                </a:extLst>
              </p14:cNvPr>
              <p14:cNvContentPartPr/>
              <p14:nvPr/>
            </p14:nvContentPartPr>
            <p14:xfrm>
              <a:off x="6881210" y="3457280"/>
              <a:ext cx="164160" cy="2462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823F7BBE-1CE6-D242-98D4-6217112F1D9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865730" y="3441800"/>
                <a:ext cx="19476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8CB2AD80-D48C-BD4D-AFA5-23DB74779B8C}"/>
                  </a:ext>
                </a:extLst>
              </p14:cNvPr>
              <p14:cNvContentPartPr/>
              <p14:nvPr/>
            </p14:nvContentPartPr>
            <p14:xfrm>
              <a:off x="6921890" y="3436760"/>
              <a:ext cx="253080" cy="482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8CB2AD80-D48C-BD4D-AFA5-23DB74779B8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906770" y="3421640"/>
                <a:ext cx="2833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1AFDDC1E-C33A-7F44-ADF8-F890ED688953}"/>
                  </a:ext>
                </a:extLst>
              </p14:cNvPr>
              <p14:cNvContentPartPr/>
              <p14:nvPr/>
            </p14:nvContentPartPr>
            <p14:xfrm>
              <a:off x="7345250" y="3266120"/>
              <a:ext cx="218880" cy="140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1AFDDC1E-C33A-7F44-ADF8-F890ED68895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330130" y="3250640"/>
                <a:ext cx="2494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C3DD7FE-4727-F643-B1EF-5B95B5748313}"/>
                  </a:ext>
                </a:extLst>
              </p14:cNvPr>
              <p14:cNvContentPartPr/>
              <p14:nvPr/>
            </p14:nvContentPartPr>
            <p14:xfrm>
              <a:off x="7413650" y="3457280"/>
              <a:ext cx="239400" cy="140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C3DD7FE-4727-F643-B1EF-5B95B574831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398530" y="3441800"/>
                <a:ext cx="2700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13" name="Ink 114">
                <a:extLst>
                  <a:ext uri="{FF2B5EF4-FFF2-40B4-BE49-F238E27FC236}">
                    <a16:creationId xmlns:a16="http://schemas.microsoft.com/office/drawing/2014/main" id="{B51F1022-F256-A145-BEC6-2E5050B8F8A4}"/>
                  </a:ext>
                </a:extLst>
              </p14:cNvPr>
              <p14:cNvContentPartPr/>
              <p14:nvPr/>
            </p14:nvContentPartPr>
            <p14:xfrm>
              <a:off x="7927370" y="3450440"/>
              <a:ext cx="1343880" cy="266760"/>
            </p14:xfrm>
          </p:contentPart>
        </mc:Choice>
        <mc:Fallback xmlns="">
          <p:pic>
            <p:nvPicPr>
              <p:cNvPr id="113" name="Ink 114">
                <a:extLst>
                  <a:ext uri="{FF2B5EF4-FFF2-40B4-BE49-F238E27FC236}">
                    <a16:creationId xmlns:a16="http://schemas.microsoft.com/office/drawing/2014/main" id="{B51F1022-F256-A145-BEC6-2E5050B8F8A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911890" y="3435320"/>
                <a:ext cx="137448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4" name="Ink 115">
                <a:extLst>
                  <a:ext uri="{FF2B5EF4-FFF2-40B4-BE49-F238E27FC236}">
                    <a16:creationId xmlns:a16="http://schemas.microsoft.com/office/drawing/2014/main" id="{694548FE-AA29-EC4B-B6C8-B85D6F8104BB}"/>
                  </a:ext>
                </a:extLst>
              </p14:cNvPr>
              <p14:cNvContentPartPr/>
              <p14:nvPr/>
            </p14:nvContentPartPr>
            <p14:xfrm>
              <a:off x="7857530" y="2870120"/>
              <a:ext cx="1397160" cy="457920"/>
            </p14:xfrm>
          </p:contentPart>
        </mc:Choice>
        <mc:Fallback xmlns="">
          <p:pic>
            <p:nvPicPr>
              <p:cNvPr id="114" name="Ink 115">
                <a:extLst>
                  <a:ext uri="{FF2B5EF4-FFF2-40B4-BE49-F238E27FC236}">
                    <a16:creationId xmlns:a16="http://schemas.microsoft.com/office/drawing/2014/main" id="{694548FE-AA29-EC4B-B6C8-B85D6F8104B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842050" y="2854640"/>
                <a:ext cx="1427400" cy="48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3903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7802</TotalTime>
  <Words>257</Words>
  <Application>Microsoft Office PowerPoint</Application>
  <PresentationFormat>Widescreen</PresentationFormat>
  <Paragraphs>88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Lynton</dc:creator>
  <cp:lastModifiedBy>David Lynton</cp:lastModifiedBy>
  <cp:revision>54</cp:revision>
  <dcterms:created xsi:type="dcterms:W3CDTF">2017-05-27T13:46:16Z</dcterms:created>
  <dcterms:modified xsi:type="dcterms:W3CDTF">2020-01-14T13:03:51Z</dcterms:modified>
</cp:coreProperties>
</file>