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77" r:id="rId7"/>
    <p:sldId id="270" r:id="rId8"/>
    <p:sldId id="271" r:id="rId9"/>
    <p:sldId id="272" r:id="rId10"/>
    <p:sldId id="269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8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50afdeab-93a2-47ed-ad76-3713a9801c7c" providerId="ADAL" clId="{0DC077A0-41B4-3049-907B-319CB9694242}"/>
    <pc:docChg chg="undo custSel modSld">
      <pc:chgData name="David Lynton" userId="50afdeab-93a2-47ed-ad76-3713a9801c7c" providerId="ADAL" clId="{0DC077A0-41B4-3049-907B-319CB9694242}" dt="2020-01-13T07:57:07.983" v="853"/>
      <pc:docMkLst>
        <pc:docMk/>
      </pc:docMkLst>
      <pc:sldChg chg="addSp delSp">
        <pc:chgData name="David Lynton" userId="50afdeab-93a2-47ed-ad76-3713a9801c7c" providerId="ADAL" clId="{0DC077A0-41B4-3049-907B-319CB9694242}" dt="2020-01-13T07:41:10.218" v="108"/>
        <pc:sldMkLst>
          <pc:docMk/>
          <pc:sldMk cId="778865852" sldId="256"/>
        </pc:sldMkLst>
        <pc:inkChg chg="add">
          <ac:chgData name="David Lynton" userId="50afdeab-93a2-47ed-ad76-3713a9801c7c" providerId="ADAL" clId="{0DC077A0-41B4-3049-907B-319CB9694242}" dt="2020-01-13T07:39:37.137" v="0"/>
          <ac:inkMkLst>
            <pc:docMk/>
            <pc:sldMk cId="778865852" sldId="256"/>
            <ac:inkMk id="5" creationId="{055A93E3-E075-4B43-BE16-0B59E709B08D}"/>
          </ac:inkMkLst>
        </pc:inkChg>
        <pc:inkChg chg="add">
          <ac:chgData name="David Lynton" userId="50afdeab-93a2-47ed-ad76-3713a9801c7c" providerId="ADAL" clId="{0DC077A0-41B4-3049-907B-319CB9694242}" dt="2020-01-13T07:39:37.743" v="1"/>
          <ac:inkMkLst>
            <pc:docMk/>
            <pc:sldMk cId="778865852" sldId="256"/>
            <ac:inkMk id="6" creationId="{5E8DE7A2-69A7-3240-9963-A06AFC7DAF2F}"/>
          </ac:inkMkLst>
        </pc:inkChg>
        <pc:inkChg chg="add">
          <ac:chgData name="David Lynton" userId="50afdeab-93a2-47ed-ad76-3713a9801c7c" providerId="ADAL" clId="{0DC077A0-41B4-3049-907B-319CB9694242}" dt="2020-01-13T07:39:39.337" v="3"/>
          <ac:inkMkLst>
            <pc:docMk/>
            <pc:sldMk cId="778865852" sldId="256"/>
            <ac:inkMk id="7" creationId="{495394B7-9335-2346-A994-C73E18FA83F1}"/>
          </ac:inkMkLst>
        </pc:inkChg>
        <pc:inkChg chg="add">
          <ac:chgData name="David Lynton" userId="50afdeab-93a2-47ed-ad76-3713a9801c7c" providerId="ADAL" clId="{0DC077A0-41B4-3049-907B-319CB9694242}" dt="2020-01-13T07:39:40.396" v="5"/>
          <ac:inkMkLst>
            <pc:docMk/>
            <pc:sldMk cId="778865852" sldId="256"/>
            <ac:inkMk id="8" creationId="{0B730AE9-71C1-C64F-8C0B-B38B29460EAD}"/>
          </ac:inkMkLst>
        </pc:inkChg>
        <pc:inkChg chg="add del">
          <ac:chgData name="David Lynton" userId="50afdeab-93a2-47ed-ad76-3713a9801c7c" providerId="ADAL" clId="{0DC077A0-41B4-3049-907B-319CB9694242}" dt="2020-01-13T07:39:42.514" v="9"/>
          <ac:inkMkLst>
            <pc:docMk/>
            <pc:sldMk cId="778865852" sldId="256"/>
            <ac:inkMk id="9" creationId="{A5160320-D2F8-5B44-978E-BC2204B502D7}"/>
          </ac:inkMkLst>
        </pc:inkChg>
        <pc:inkChg chg="add del">
          <ac:chgData name="David Lynton" userId="50afdeab-93a2-47ed-ad76-3713a9801c7c" providerId="ADAL" clId="{0DC077A0-41B4-3049-907B-319CB9694242}" dt="2020-01-13T07:39:42.514" v="9"/>
          <ac:inkMkLst>
            <pc:docMk/>
            <pc:sldMk cId="778865852" sldId="256"/>
            <ac:inkMk id="10" creationId="{1B042B34-A8F6-E741-87A7-D89267D6BAFF}"/>
          </ac:inkMkLst>
        </pc:inkChg>
        <pc:inkChg chg="add reco">
          <ac:chgData name="David Lynton" userId="50afdeab-93a2-47ed-ad76-3713a9801c7c" providerId="ADAL" clId="{0DC077A0-41B4-3049-907B-319CB9694242}" dt="2020-01-13T07:39:42.514" v="9"/>
          <ac:inkMkLst>
            <pc:docMk/>
            <pc:sldMk cId="778865852" sldId="256"/>
            <ac:inkMk id="11" creationId="{53950146-4B1D-D24A-A1F0-1FF4F1BC0FE6}"/>
          </ac:inkMkLst>
        </pc:inkChg>
        <pc:inkChg chg="add del">
          <ac:chgData name="David Lynton" userId="50afdeab-93a2-47ed-ad76-3713a9801c7c" providerId="ADAL" clId="{0DC077A0-41B4-3049-907B-319CB9694242}" dt="2020-01-13T07:39:51.441" v="13"/>
          <ac:inkMkLst>
            <pc:docMk/>
            <pc:sldMk cId="778865852" sldId="256"/>
            <ac:inkMk id="13" creationId="{A2EBC6DA-EC1B-3A4B-9F0F-614A74ECC6EC}"/>
          </ac:inkMkLst>
        </pc:inkChg>
        <pc:inkChg chg="add del">
          <ac:chgData name="David Lynton" userId="50afdeab-93a2-47ed-ad76-3713a9801c7c" providerId="ADAL" clId="{0DC077A0-41B4-3049-907B-319CB9694242}" dt="2020-01-13T07:39:51.441" v="13"/>
          <ac:inkMkLst>
            <pc:docMk/>
            <pc:sldMk cId="778865852" sldId="256"/>
            <ac:inkMk id="14" creationId="{B08CEC7E-86FB-8A49-B734-DE3F0B7BD0A0}"/>
          </ac:inkMkLst>
        </pc:inkChg>
        <pc:inkChg chg="add del">
          <ac:chgData name="David Lynton" userId="50afdeab-93a2-47ed-ad76-3713a9801c7c" providerId="ADAL" clId="{0DC077A0-41B4-3049-907B-319CB9694242}" dt="2020-01-13T07:39:51.441" v="13"/>
          <ac:inkMkLst>
            <pc:docMk/>
            <pc:sldMk cId="778865852" sldId="256"/>
            <ac:inkMk id="15" creationId="{56793C64-EB0F-7D4C-BA2F-E410830CF95A}"/>
          </ac:inkMkLst>
        </pc:inkChg>
        <pc:inkChg chg="add reco">
          <ac:chgData name="David Lynton" userId="50afdeab-93a2-47ed-ad76-3713a9801c7c" providerId="ADAL" clId="{0DC077A0-41B4-3049-907B-319CB9694242}" dt="2020-01-13T07:39:51.441" v="13"/>
          <ac:inkMkLst>
            <pc:docMk/>
            <pc:sldMk cId="778865852" sldId="256"/>
            <ac:inkMk id="16" creationId="{6F064082-79E0-B84C-A173-4BB15C513EAF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4" creationId="{4F30847A-B6AD-6D4F-8425-7D36103421F1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5" creationId="{ABB5F541-0205-774B-879D-A90EB1A2D50F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6" creationId="{0017B0FA-03F1-0241-BF75-DAF9C58D2A50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7" creationId="{671371F1-2D8B-4741-8200-6BE073D48765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8" creationId="{507DE137-40DD-5940-9158-A54F21F87D38}"/>
          </ac:inkMkLst>
        </pc:inkChg>
        <pc:inkChg chg="add del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29" creationId="{2632D171-9757-344E-B399-C0B1372922EA}"/>
          </ac:inkMkLst>
        </pc:inkChg>
        <pc:inkChg chg="add reco">
          <ac:chgData name="David Lynton" userId="50afdeab-93a2-47ed-ad76-3713a9801c7c" providerId="ADAL" clId="{0DC077A0-41B4-3049-907B-319CB9694242}" dt="2020-01-13T07:39:57.709" v="20"/>
          <ac:inkMkLst>
            <pc:docMk/>
            <pc:sldMk cId="778865852" sldId="256"/>
            <ac:inkMk id="30" creationId="{2768DF94-1A2F-4C44-9B01-0A2A9C7824F4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2" creationId="{969EF801-67E7-1543-89B4-449BEDF81631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3" creationId="{ADAFEF3A-1F2E-9144-A7BC-A7D0B8F95D61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4" creationId="{9F5601F2-2CCB-CD4F-85D3-C2766118A09F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5" creationId="{C17D7576-1E05-414A-AF77-C2357257D791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6" creationId="{79D609DD-E14D-5D47-A195-9659291B6A70}"/>
          </ac:inkMkLst>
        </pc:inkChg>
        <pc:inkChg chg="add del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7" creationId="{B20C748E-4E9B-8A4B-9511-83E7919EFBE8}"/>
          </ac:inkMkLst>
        </pc:inkChg>
        <pc:inkChg chg="add reco">
          <ac:chgData name="David Lynton" userId="50afdeab-93a2-47ed-ad76-3713a9801c7c" providerId="ADAL" clId="{0DC077A0-41B4-3049-907B-319CB9694242}" dt="2020-01-13T07:40:01.329" v="27"/>
          <ac:inkMkLst>
            <pc:docMk/>
            <pc:sldMk cId="778865852" sldId="256"/>
            <ac:inkMk id="38" creationId="{447D47EE-3FDC-064D-84FE-B7B403F314C5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0" creationId="{5BFB06FB-6C80-794E-B040-44DB76BDCAD3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1" creationId="{C16C899F-72F2-A64D-A317-D3D5E07104E3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2" creationId="{5DD77917-A728-FF46-9CE3-702B03C522FF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3" creationId="{A42627C5-4FE7-6C43-8E69-11552C87B4D3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4" creationId="{F0238B59-8898-D141-B605-C1E9D8F8C5E5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5" creationId="{25F6A71A-9F71-F34A-B038-5363D284D4C6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6" creationId="{0BA35EA2-1152-8943-A406-929556D967D7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7" creationId="{629E0558-C84F-6A4F-972E-468425BD26DC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8" creationId="{61C4E7B9-2325-A84F-AE0D-543AF5C4FD57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49" creationId="{F7DA65B9-2ADA-8D4C-B4A5-CCEB893F699F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0" creationId="{B11AE0EC-86EE-644E-80C9-33B19FE11D40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1" creationId="{D06D872E-31A9-D943-A047-85E62B934A18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2" creationId="{92933A20-DBAC-F74B-AAFF-6273816A0857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3" creationId="{ED2C04EF-95E4-BE47-9C0D-4A354F1EB392}"/>
          </ac:inkMkLst>
        </pc:inkChg>
        <pc:inkChg chg="add del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4" creationId="{78D45A39-AB18-EA46-9F15-4AF65AF6A5E0}"/>
          </ac:inkMkLst>
        </pc:inkChg>
        <pc:inkChg chg="add reco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5" creationId="{7B9B35B1-6209-564D-891A-36929A9B4FE2}"/>
          </ac:inkMkLst>
        </pc:inkChg>
        <pc:inkChg chg="add reco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6" creationId="{A6141BB0-1450-D141-9A86-814257622F69}"/>
          </ac:inkMkLst>
        </pc:inkChg>
        <pc:inkChg chg="add reco">
          <ac:chgData name="David Lynton" userId="50afdeab-93a2-47ed-ad76-3713a9801c7c" providerId="ADAL" clId="{0DC077A0-41B4-3049-907B-319CB9694242}" dt="2020-01-13T07:40:11.775" v="43"/>
          <ac:inkMkLst>
            <pc:docMk/>
            <pc:sldMk cId="778865852" sldId="256"/>
            <ac:inkMk id="57" creationId="{E487A5BE-5A8F-8F43-A9D0-DADFE6D904D8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1" creationId="{9C718166-0139-AD4F-98A6-ADD355E4A9A4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2" creationId="{B43E0AC3-83F5-8248-AD43-018DE3BD78BD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3" creationId="{3147E522-99D1-9B40-AFE8-7BEDE2697B86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4" creationId="{92550ACC-03D1-2744-A3C7-4C2C1C8E7AA8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5" creationId="{2F2C96B7-ACB8-DD44-AF09-4F502616A7E6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6" creationId="{DFBE4E12-C2C6-3F4B-AF80-7B53F821302A}"/>
          </ac:inkMkLst>
        </pc:inkChg>
        <pc:inkChg chg="add">
          <ac:chgData name="David Lynton" userId="50afdeab-93a2-47ed-ad76-3713a9801c7c" providerId="ADAL" clId="{0DC077A0-41B4-3049-907B-319CB9694242}" dt="2020-01-13T07:40:30.623" v="50"/>
          <ac:inkMkLst>
            <pc:docMk/>
            <pc:sldMk cId="778865852" sldId="256"/>
            <ac:inkMk id="67" creationId="{41903A46-40E9-BB4B-AEE8-4D692D6A9E9E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8" creationId="{0BA5DB29-58CE-234D-9F19-3535E1F445D8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69" creationId="{B42B033B-ACB6-3746-B48D-7484E5E137B0}"/>
          </ac:inkMkLst>
        </pc:inkChg>
        <pc:inkChg chg="add">
          <ac:chgData name="David Lynton" userId="50afdeab-93a2-47ed-ad76-3713a9801c7c" providerId="ADAL" clId="{0DC077A0-41B4-3049-907B-319CB9694242}" dt="2020-01-13T07:40:32.176" v="53"/>
          <ac:inkMkLst>
            <pc:docMk/>
            <pc:sldMk cId="778865852" sldId="256"/>
            <ac:inkMk id="70" creationId="{08D33C6D-A457-0640-AA65-6822E04318FB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1" creationId="{7362E355-A72C-9A41-834F-056BD6729AAA}"/>
          </ac:inkMkLst>
        </pc:inkChg>
        <pc:inkChg chg="add del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2" creationId="{F340E0F0-6365-7748-997D-7102F2CF0DB9}"/>
          </ac:inkMkLst>
        </pc:inkChg>
        <pc:inkChg chg="add reco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3" creationId="{BE8B67CA-9AF8-094D-8F51-FD9F2BDBA1BB}"/>
          </ac:inkMkLst>
        </pc:inkChg>
        <pc:inkChg chg="add reco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4" creationId="{4FD42FAF-B068-3D4E-A0E0-D6213A3D4E1B}"/>
          </ac:inkMkLst>
        </pc:inkChg>
        <pc:inkChg chg="add reco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5" creationId="{DB6C890A-E9F3-894F-A19B-2D11952BB67B}"/>
          </ac:inkMkLst>
        </pc:inkChg>
        <pc:inkChg chg="add reco">
          <ac:chgData name="David Lynton" userId="50afdeab-93a2-47ed-ad76-3713a9801c7c" providerId="ADAL" clId="{0DC077A0-41B4-3049-907B-319CB9694242}" dt="2020-01-13T07:40:34.032" v="56"/>
          <ac:inkMkLst>
            <pc:docMk/>
            <pc:sldMk cId="778865852" sldId="256"/>
            <ac:inkMk id="76" creationId="{9226AF63-69B5-5B49-8383-1B0D9953DE05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1" creationId="{ABB2D6B8-498F-FE42-8B11-76DA4F7E710F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2" creationId="{5D1C5121-1C65-454E-AB9C-D6042D4642FD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3" creationId="{DBB69F80-B909-7D46-8519-4A1B58658D85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4" creationId="{8F995D0A-C3E1-5147-A330-DFE569C1877B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5" creationId="{F9C11F81-36DB-9E4E-9DE7-452338B2E3D0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6" creationId="{519CB4D5-B38F-8340-89AC-58BD69674E53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7" creationId="{173EAD0D-27DD-F445-80A1-E6566B4ABCBD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8" creationId="{3E18BA00-14D7-A049-B856-9E76E41B4610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89" creationId="{2F74E1EB-82D5-2844-B9BC-F6C3965087FE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0" creationId="{3F55CFCE-6C04-8D47-8F98-24A3F2DF8C73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1" creationId="{6DA5B818-AE33-7D43-8F08-8954F79C95CE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2" creationId="{0CE054B5-DC22-EF4E-910D-801D38347A1A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3" creationId="{CD547250-A21F-3D49-9A63-DF4F4D66766F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4" creationId="{70732E0C-F472-C24D-9551-C324B2A6B5AD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5" creationId="{3EDC973C-8DAD-EF44-8240-AB64AA67E413}"/>
          </ac:inkMkLst>
        </pc:inkChg>
        <pc:inkChg chg="add del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6" creationId="{19367ECF-CFFE-1D47-B408-0A30B529FA0C}"/>
          </ac:inkMkLst>
        </pc:inkChg>
        <pc:inkChg chg="add reco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7" creationId="{99A0099C-0CC9-BC48-82FC-3BB90963B6AB}"/>
          </ac:inkMkLst>
        </pc:inkChg>
        <pc:inkChg chg="add reco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8" creationId="{E56EBF5A-C568-B045-A897-1896E427C97F}"/>
          </ac:inkMkLst>
        </pc:inkChg>
        <pc:inkChg chg="add reco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99" creationId="{6E95D939-44FD-E44A-95E7-F25759B3FEAF}"/>
          </ac:inkMkLst>
        </pc:inkChg>
        <pc:inkChg chg="add reco">
          <ac:chgData name="David Lynton" userId="50afdeab-93a2-47ed-ad76-3713a9801c7c" providerId="ADAL" clId="{0DC077A0-41B4-3049-907B-319CB9694242}" dt="2020-01-13T07:40:42.798" v="73"/>
          <ac:inkMkLst>
            <pc:docMk/>
            <pc:sldMk cId="778865852" sldId="256"/>
            <ac:inkMk id="100" creationId="{71CF71CD-5301-0542-B671-FA5C00ED0550}"/>
          </ac:inkMkLst>
        </pc:inkChg>
        <pc:inkChg chg="add del">
          <ac:chgData name="David Lynton" userId="50afdeab-93a2-47ed-ad76-3713a9801c7c" providerId="ADAL" clId="{0DC077A0-41B4-3049-907B-319CB9694242}" dt="2020-01-13T07:40:44.196" v="76"/>
          <ac:inkMkLst>
            <pc:docMk/>
            <pc:sldMk cId="778865852" sldId="256"/>
            <ac:inkMk id="105" creationId="{B8422AF4-6AF8-8944-BEA5-E231EB3F88D6}"/>
          </ac:inkMkLst>
        </pc:inkChg>
        <pc:inkChg chg="add del">
          <ac:chgData name="David Lynton" userId="50afdeab-93a2-47ed-ad76-3713a9801c7c" providerId="ADAL" clId="{0DC077A0-41B4-3049-907B-319CB9694242}" dt="2020-01-13T07:40:44.196" v="76"/>
          <ac:inkMkLst>
            <pc:docMk/>
            <pc:sldMk cId="778865852" sldId="256"/>
            <ac:inkMk id="106" creationId="{7798EB05-9C51-9942-8FC8-45D702E7B83E}"/>
          </ac:inkMkLst>
        </pc:inkChg>
        <pc:inkChg chg="add reco">
          <ac:chgData name="David Lynton" userId="50afdeab-93a2-47ed-ad76-3713a9801c7c" providerId="ADAL" clId="{0DC077A0-41B4-3049-907B-319CB9694242}" dt="2020-01-13T07:40:44.196" v="76"/>
          <ac:inkMkLst>
            <pc:docMk/>
            <pc:sldMk cId="778865852" sldId="256"/>
            <ac:inkMk id="107" creationId="{6BE11022-6492-BA44-A204-2F691AF31220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09" creationId="{502EB31D-3940-DF45-81AF-AF21511BF940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0" creationId="{3D17F462-E12A-9341-8664-904EDA72C17F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1" creationId="{55B39963-F1DA-034D-930E-B24A6C6AF53A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2" creationId="{D81595EE-6CF1-554C-ADE9-389D70BF7586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3" creationId="{A4D9DFB9-23FB-8749-8D01-5B3FD298A64D}"/>
          </ac:inkMkLst>
        </pc:inkChg>
        <pc:inkChg chg="add del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4" creationId="{83E1B82A-C4D1-1E47-A8E6-111CF19E14A6}"/>
          </ac:inkMkLst>
        </pc:inkChg>
        <pc:inkChg chg="add reco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5" creationId="{18D381C3-35BF-3341-A70A-8FFD5973E555}"/>
          </ac:inkMkLst>
        </pc:inkChg>
        <pc:inkChg chg="add reco">
          <ac:chgData name="David Lynton" userId="50afdeab-93a2-47ed-ad76-3713a9801c7c" providerId="ADAL" clId="{0DC077A0-41B4-3049-907B-319CB9694242}" dt="2020-01-13T07:40:48.169" v="83"/>
          <ac:inkMkLst>
            <pc:docMk/>
            <pc:sldMk cId="778865852" sldId="256"/>
            <ac:inkMk id="116" creationId="{DD86D35C-D3D7-604C-AE76-B07A7D9164E7}"/>
          </ac:inkMkLst>
        </pc:inkChg>
        <pc:inkChg chg="add del">
          <ac:chgData name="David Lynton" userId="50afdeab-93a2-47ed-ad76-3713a9801c7c" providerId="ADAL" clId="{0DC077A0-41B4-3049-907B-319CB9694242}" dt="2020-01-13T07:40:50.125" v="86"/>
          <ac:inkMkLst>
            <pc:docMk/>
            <pc:sldMk cId="778865852" sldId="256"/>
            <ac:inkMk id="119" creationId="{F24A4906-950B-6C4D-B034-87EA70DEA304}"/>
          </ac:inkMkLst>
        </pc:inkChg>
        <pc:inkChg chg="add del">
          <ac:chgData name="David Lynton" userId="50afdeab-93a2-47ed-ad76-3713a9801c7c" providerId="ADAL" clId="{0DC077A0-41B4-3049-907B-319CB9694242}" dt="2020-01-13T07:40:50.125" v="86"/>
          <ac:inkMkLst>
            <pc:docMk/>
            <pc:sldMk cId="778865852" sldId="256"/>
            <ac:inkMk id="120" creationId="{839605E4-9BCC-6548-A8D3-871137ABCBAB}"/>
          </ac:inkMkLst>
        </pc:inkChg>
        <pc:inkChg chg="add reco">
          <ac:chgData name="David Lynton" userId="50afdeab-93a2-47ed-ad76-3713a9801c7c" providerId="ADAL" clId="{0DC077A0-41B4-3049-907B-319CB9694242}" dt="2020-01-13T07:40:50.125" v="86"/>
          <ac:inkMkLst>
            <pc:docMk/>
            <pc:sldMk cId="778865852" sldId="256"/>
            <ac:inkMk id="121" creationId="{E4B74B9C-DB42-FD45-A389-83BECC9E3905}"/>
          </ac:inkMkLst>
        </pc:inkChg>
        <pc:inkChg chg="add del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3" creationId="{8F9D1B91-2342-D546-BFCE-6F96A98720D7}"/>
          </ac:inkMkLst>
        </pc:inkChg>
        <pc:inkChg chg="add del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4" creationId="{C12D4D6C-ABC2-EA4C-9C21-5BCB3AF8FDCD}"/>
          </ac:inkMkLst>
        </pc:inkChg>
        <pc:inkChg chg="add del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5" creationId="{A23568A1-EFDE-F44B-AF18-F8236ADBA13A}"/>
          </ac:inkMkLst>
        </pc:inkChg>
        <pc:inkChg chg="add del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6" creationId="{1F495F01-4E22-5A45-A9EB-7D403652836A}"/>
          </ac:inkMkLst>
        </pc:inkChg>
        <pc:inkChg chg="add del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7" creationId="{623BD714-698A-2243-BC42-B3A082A8DF53}"/>
          </ac:inkMkLst>
        </pc:inkChg>
        <pc:inkChg chg="add reco">
          <ac:chgData name="David Lynton" userId="50afdeab-93a2-47ed-ad76-3713a9801c7c" providerId="ADAL" clId="{0DC077A0-41B4-3049-907B-319CB9694242}" dt="2020-01-13T07:40:56.202" v="92"/>
          <ac:inkMkLst>
            <pc:docMk/>
            <pc:sldMk cId="778865852" sldId="256"/>
            <ac:inkMk id="128" creationId="{1DBE79BA-ABB1-2549-A9D8-D422E6D81384}"/>
          </ac:inkMkLst>
        </pc:inkChg>
        <pc:inkChg chg="add del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0" creationId="{872E6686-1A2E-0C46-9454-BBD896A98FD0}"/>
          </ac:inkMkLst>
        </pc:inkChg>
        <pc:inkChg chg="add del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1" creationId="{6EF5239C-952C-4D47-A83A-C7CFF6B22BAC}"/>
          </ac:inkMkLst>
        </pc:inkChg>
        <pc:inkChg chg="add del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2" creationId="{70B872D7-172A-284E-B8B9-CE38C3131036}"/>
          </ac:inkMkLst>
        </pc:inkChg>
        <pc:inkChg chg="add del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3" creationId="{57A516CA-524F-9440-A412-072F877A2EF2}"/>
          </ac:inkMkLst>
        </pc:inkChg>
        <pc:inkChg chg="add del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4" creationId="{ED305599-F448-6D48-BF01-0CDE9C91C122}"/>
          </ac:inkMkLst>
        </pc:inkChg>
        <pc:inkChg chg="add reco">
          <ac:chgData name="David Lynton" userId="50afdeab-93a2-47ed-ad76-3713a9801c7c" providerId="ADAL" clId="{0DC077A0-41B4-3049-907B-319CB9694242}" dt="2020-01-13T07:41:00.121" v="98"/>
          <ac:inkMkLst>
            <pc:docMk/>
            <pc:sldMk cId="778865852" sldId="256"/>
            <ac:inkMk id="135" creationId="{A1C562FD-8695-0D42-9AED-C72692083DDB}"/>
          </ac:inkMkLst>
        </pc:inkChg>
        <pc:inkChg chg="add del">
          <ac:chgData name="David Lynton" userId="50afdeab-93a2-47ed-ad76-3713a9801c7c" providerId="ADAL" clId="{0DC077A0-41B4-3049-907B-319CB9694242}" dt="2020-01-13T07:41:02.718" v="103"/>
          <ac:inkMkLst>
            <pc:docMk/>
            <pc:sldMk cId="778865852" sldId="256"/>
            <ac:inkMk id="137" creationId="{1B397CC9-90DF-5045-957E-F4E5D03643BF}"/>
          </ac:inkMkLst>
        </pc:inkChg>
        <pc:inkChg chg="add del">
          <ac:chgData name="David Lynton" userId="50afdeab-93a2-47ed-ad76-3713a9801c7c" providerId="ADAL" clId="{0DC077A0-41B4-3049-907B-319CB9694242}" dt="2020-01-13T07:41:02.718" v="103"/>
          <ac:inkMkLst>
            <pc:docMk/>
            <pc:sldMk cId="778865852" sldId="256"/>
            <ac:inkMk id="138" creationId="{9DBF6099-6CDD-CB4B-9567-3AA32EA9F5C2}"/>
          </ac:inkMkLst>
        </pc:inkChg>
        <pc:inkChg chg="add del">
          <ac:chgData name="David Lynton" userId="50afdeab-93a2-47ed-ad76-3713a9801c7c" providerId="ADAL" clId="{0DC077A0-41B4-3049-907B-319CB9694242}" dt="2020-01-13T07:41:02.718" v="103"/>
          <ac:inkMkLst>
            <pc:docMk/>
            <pc:sldMk cId="778865852" sldId="256"/>
            <ac:inkMk id="139" creationId="{428C2B2E-FE9E-334B-ACB1-3931FB28E561}"/>
          </ac:inkMkLst>
        </pc:inkChg>
        <pc:inkChg chg="add del">
          <ac:chgData name="David Lynton" userId="50afdeab-93a2-47ed-ad76-3713a9801c7c" providerId="ADAL" clId="{0DC077A0-41B4-3049-907B-319CB9694242}" dt="2020-01-13T07:41:02.718" v="103"/>
          <ac:inkMkLst>
            <pc:docMk/>
            <pc:sldMk cId="778865852" sldId="256"/>
            <ac:inkMk id="140" creationId="{F7ACBA42-9B5C-D64D-A0CD-5DC8C9D120F2}"/>
          </ac:inkMkLst>
        </pc:inkChg>
        <pc:inkChg chg="add reco">
          <ac:chgData name="David Lynton" userId="50afdeab-93a2-47ed-ad76-3713a9801c7c" providerId="ADAL" clId="{0DC077A0-41B4-3049-907B-319CB9694242}" dt="2020-01-13T07:41:02.718" v="103"/>
          <ac:inkMkLst>
            <pc:docMk/>
            <pc:sldMk cId="778865852" sldId="256"/>
            <ac:inkMk id="141" creationId="{F2D8ABA1-1D1B-6A4F-9827-3C09682B5C39}"/>
          </ac:inkMkLst>
        </pc:inkChg>
        <pc:inkChg chg="add">
          <ac:chgData name="David Lynton" userId="50afdeab-93a2-47ed-ad76-3713a9801c7c" providerId="ADAL" clId="{0DC077A0-41B4-3049-907B-319CB9694242}" dt="2020-01-13T07:41:08.170" v="104"/>
          <ac:inkMkLst>
            <pc:docMk/>
            <pc:sldMk cId="778865852" sldId="256"/>
            <ac:inkMk id="143" creationId="{2B04CD09-A46A-0C4B-A9E8-B15B1451E326}"/>
          </ac:inkMkLst>
        </pc:inkChg>
        <pc:inkChg chg="add">
          <ac:chgData name="David Lynton" userId="50afdeab-93a2-47ed-ad76-3713a9801c7c" providerId="ADAL" clId="{0DC077A0-41B4-3049-907B-319CB9694242}" dt="2020-01-13T07:41:08.503" v="105"/>
          <ac:inkMkLst>
            <pc:docMk/>
            <pc:sldMk cId="778865852" sldId="256"/>
            <ac:inkMk id="144" creationId="{868BCBBF-77BB-BA4D-9112-CED9BC77FA51}"/>
          </ac:inkMkLst>
        </pc:inkChg>
        <pc:inkChg chg="add del">
          <ac:chgData name="David Lynton" userId="50afdeab-93a2-47ed-ad76-3713a9801c7c" providerId="ADAL" clId="{0DC077A0-41B4-3049-907B-319CB9694242}" dt="2020-01-13T07:41:10.218" v="108"/>
          <ac:inkMkLst>
            <pc:docMk/>
            <pc:sldMk cId="778865852" sldId="256"/>
            <ac:inkMk id="145" creationId="{090F430A-4A86-FA43-B336-FB0463D96127}"/>
          </ac:inkMkLst>
        </pc:inkChg>
        <pc:inkChg chg="add del">
          <ac:chgData name="David Lynton" userId="50afdeab-93a2-47ed-ad76-3713a9801c7c" providerId="ADAL" clId="{0DC077A0-41B4-3049-907B-319CB9694242}" dt="2020-01-13T07:41:10.218" v="108"/>
          <ac:inkMkLst>
            <pc:docMk/>
            <pc:sldMk cId="778865852" sldId="256"/>
            <ac:inkMk id="146" creationId="{E41637FD-7AD7-1B43-B45C-36BD828E8527}"/>
          </ac:inkMkLst>
        </pc:inkChg>
        <pc:inkChg chg="add reco">
          <ac:chgData name="David Lynton" userId="50afdeab-93a2-47ed-ad76-3713a9801c7c" providerId="ADAL" clId="{0DC077A0-41B4-3049-907B-319CB9694242}" dt="2020-01-13T07:41:10.218" v="108"/>
          <ac:inkMkLst>
            <pc:docMk/>
            <pc:sldMk cId="778865852" sldId="256"/>
            <ac:inkMk id="147" creationId="{19613F20-9E0B-1944-A804-BCC9850DDECC}"/>
          </ac:inkMkLst>
        </pc:inkChg>
      </pc:sldChg>
      <pc:sldChg chg="addSp delSp">
        <pc:chgData name="David Lynton" userId="50afdeab-93a2-47ed-ad76-3713a9801c7c" providerId="ADAL" clId="{0DC077A0-41B4-3049-907B-319CB9694242}" dt="2020-01-13T07:42:14.998" v="148"/>
        <pc:sldMkLst>
          <pc:docMk/>
          <pc:sldMk cId="2122062815" sldId="258"/>
        </pc:sldMkLst>
        <pc:inkChg chg="add">
          <ac:chgData name="David Lynton" userId="50afdeab-93a2-47ed-ad76-3713a9801c7c" providerId="ADAL" clId="{0DC077A0-41B4-3049-907B-319CB9694242}" dt="2020-01-13T07:41:32.170" v="109"/>
          <ac:inkMkLst>
            <pc:docMk/>
            <pc:sldMk cId="2122062815" sldId="258"/>
            <ac:inkMk id="7" creationId="{67DF1D33-2890-7B4B-885E-4890F865F467}"/>
          </ac:inkMkLst>
        </pc:inkChg>
        <pc:inkChg chg="add del">
          <ac:chgData name="David Lynton" userId="50afdeab-93a2-47ed-ad76-3713a9801c7c" providerId="ADAL" clId="{0DC077A0-41B4-3049-907B-319CB9694242}" dt="2020-01-13T07:41:34.416" v="113"/>
          <ac:inkMkLst>
            <pc:docMk/>
            <pc:sldMk cId="2122062815" sldId="258"/>
            <ac:inkMk id="8" creationId="{408C70F2-99A9-B944-BFCF-64BB4E2F2320}"/>
          </ac:inkMkLst>
        </pc:inkChg>
        <pc:inkChg chg="add del">
          <ac:chgData name="David Lynton" userId="50afdeab-93a2-47ed-ad76-3713a9801c7c" providerId="ADAL" clId="{0DC077A0-41B4-3049-907B-319CB9694242}" dt="2020-01-13T07:41:34.416" v="113"/>
          <ac:inkMkLst>
            <pc:docMk/>
            <pc:sldMk cId="2122062815" sldId="258"/>
            <ac:inkMk id="9" creationId="{4E5963C8-397B-4B41-AC6C-FD590BAA0037}"/>
          </ac:inkMkLst>
        </pc:inkChg>
        <pc:inkChg chg="add del">
          <ac:chgData name="David Lynton" userId="50afdeab-93a2-47ed-ad76-3713a9801c7c" providerId="ADAL" clId="{0DC077A0-41B4-3049-907B-319CB9694242}" dt="2020-01-13T07:41:34.416" v="113"/>
          <ac:inkMkLst>
            <pc:docMk/>
            <pc:sldMk cId="2122062815" sldId="258"/>
            <ac:inkMk id="10" creationId="{C6B5A4EB-A396-D14C-BB08-B84443F6828C}"/>
          </ac:inkMkLst>
        </pc:inkChg>
        <pc:inkChg chg="add reco">
          <ac:chgData name="David Lynton" userId="50afdeab-93a2-47ed-ad76-3713a9801c7c" providerId="ADAL" clId="{0DC077A0-41B4-3049-907B-319CB9694242}" dt="2020-01-13T07:41:34.416" v="113"/>
          <ac:inkMkLst>
            <pc:docMk/>
            <pc:sldMk cId="2122062815" sldId="258"/>
            <ac:inkMk id="11" creationId="{19FE7766-A8D4-BA4C-A4BF-EA07FC774D01}"/>
          </ac:inkMkLst>
        </pc:inkChg>
        <pc:inkChg chg="add del">
          <ac:chgData name="David Lynton" userId="50afdeab-93a2-47ed-ad76-3713a9801c7c" providerId="ADAL" clId="{0DC077A0-41B4-3049-907B-319CB9694242}" dt="2020-01-13T07:41:38.740" v="118"/>
          <ac:inkMkLst>
            <pc:docMk/>
            <pc:sldMk cId="2122062815" sldId="258"/>
            <ac:inkMk id="13" creationId="{86B9FD8E-9158-484B-89E6-6E4467587060}"/>
          </ac:inkMkLst>
        </pc:inkChg>
        <pc:inkChg chg="add del">
          <ac:chgData name="David Lynton" userId="50afdeab-93a2-47ed-ad76-3713a9801c7c" providerId="ADAL" clId="{0DC077A0-41B4-3049-907B-319CB9694242}" dt="2020-01-13T07:41:38.740" v="118"/>
          <ac:inkMkLst>
            <pc:docMk/>
            <pc:sldMk cId="2122062815" sldId="258"/>
            <ac:inkMk id="14" creationId="{3CA6FB56-B92F-254A-A2D7-329636D56BA5}"/>
          </ac:inkMkLst>
        </pc:inkChg>
        <pc:inkChg chg="add del">
          <ac:chgData name="David Lynton" userId="50afdeab-93a2-47ed-ad76-3713a9801c7c" providerId="ADAL" clId="{0DC077A0-41B4-3049-907B-319CB9694242}" dt="2020-01-13T07:41:38.740" v="118"/>
          <ac:inkMkLst>
            <pc:docMk/>
            <pc:sldMk cId="2122062815" sldId="258"/>
            <ac:inkMk id="15" creationId="{3670FF90-5902-854E-BC97-2489C4E2DCF2}"/>
          </ac:inkMkLst>
        </pc:inkChg>
        <pc:inkChg chg="add">
          <ac:chgData name="David Lynton" userId="50afdeab-93a2-47ed-ad76-3713a9801c7c" providerId="ADAL" clId="{0DC077A0-41B4-3049-907B-319CB9694242}" dt="2020-01-13T07:41:37.969" v="117"/>
          <ac:inkMkLst>
            <pc:docMk/>
            <pc:sldMk cId="2122062815" sldId="258"/>
            <ac:inkMk id="16" creationId="{E3D80B55-3356-B443-B3EB-8D49D5D3C4E1}"/>
          </ac:inkMkLst>
        </pc:inkChg>
        <pc:inkChg chg="add reco">
          <ac:chgData name="David Lynton" userId="50afdeab-93a2-47ed-ad76-3713a9801c7c" providerId="ADAL" clId="{0DC077A0-41B4-3049-907B-319CB9694242}" dt="2020-01-13T07:41:38.740" v="118"/>
          <ac:inkMkLst>
            <pc:docMk/>
            <pc:sldMk cId="2122062815" sldId="258"/>
            <ac:inkMk id="17" creationId="{04CFCE53-461B-0F4B-A47D-18FD5BFFB1B6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19" creationId="{8E0505E1-D0F3-F142-A642-BFE0B8248D7F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0" creationId="{BA15CD89-B95B-3F47-9FEB-3771A31F651C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1" creationId="{B2F7E592-4E7D-A545-90F2-E6FAA2DFA449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2" creationId="{52080907-0675-B945-9D38-D01A91D493EA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3" creationId="{D22875C5-C980-6446-AB62-DAF84C3EAA3A}"/>
          </ac:inkMkLst>
        </pc:inkChg>
        <pc:inkChg chg="add del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4" creationId="{7D184959-5A6C-A644-80F7-F8D16F35A6A7}"/>
          </ac:inkMkLst>
        </pc:inkChg>
        <pc:inkChg chg="add reco">
          <ac:chgData name="David Lynton" userId="50afdeab-93a2-47ed-ad76-3713a9801c7c" providerId="ADAL" clId="{0DC077A0-41B4-3049-907B-319CB9694242}" dt="2020-01-13T07:41:43.178" v="125"/>
          <ac:inkMkLst>
            <pc:docMk/>
            <pc:sldMk cId="2122062815" sldId="258"/>
            <ac:inkMk id="25" creationId="{13A40F72-BEF2-4040-8100-344C30127BA2}"/>
          </ac:inkMkLst>
        </pc:inkChg>
        <pc:inkChg chg="add del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27" creationId="{FA486F49-9D73-BE47-AD8B-D24A77873398}"/>
          </ac:inkMkLst>
        </pc:inkChg>
        <pc:inkChg chg="add del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28" creationId="{7BB18277-777E-4F44-A3D0-DDDB51078495}"/>
          </ac:inkMkLst>
        </pc:inkChg>
        <pc:inkChg chg="add del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29" creationId="{8596A837-CCEB-F64A-A284-74F5EAFCAFD1}"/>
          </ac:inkMkLst>
        </pc:inkChg>
        <pc:inkChg chg="add del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30" creationId="{A7B48B68-B557-FF43-B8C9-FE07B0DAD689}"/>
          </ac:inkMkLst>
        </pc:inkChg>
        <pc:inkChg chg="add del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31" creationId="{5FB9E28A-EC08-7D40-8787-3B1BED2A8F37}"/>
          </ac:inkMkLst>
        </pc:inkChg>
        <pc:inkChg chg="add reco">
          <ac:chgData name="David Lynton" userId="50afdeab-93a2-47ed-ad76-3713a9801c7c" providerId="ADAL" clId="{0DC077A0-41B4-3049-907B-319CB9694242}" dt="2020-01-13T07:41:55.019" v="132"/>
          <ac:inkMkLst>
            <pc:docMk/>
            <pc:sldMk cId="2122062815" sldId="258"/>
            <ac:inkMk id="32" creationId="{B41B347D-5FB4-F740-AE74-DD2703D0BA3B}"/>
          </ac:inkMkLst>
        </pc:inkChg>
        <pc:inkChg chg="add del">
          <ac:chgData name="David Lynton" userId="50afdeab-93a2-47ed-ad76-3713a9801c7c" providerId="ADAL" clId="{0DC077A0-41B4-3049-907B-319CB9694242}" dt="2020-01-13T07:41:58.416" v="137"/>
          <ac:inkMkLst>
            <pc:docMk/>
            <pc:sldMk cId="2122062815" sldId="258"/>
            <ac:inkMk id="34" creationId="{64A47779-D539-1843-BADE-A84FC492ADBE}"/>
          </ac:inkMkLst>
        </pc:inkChg>
        <pc:inkChg chg="add del">
          <ac:chgData name="David Lynton" userId="50afdeab-93a2-47ed-ad76-3713a9801c7c" providerId="ADAL" clId="{0DC077A0-41B4-3049-907B-319CB9694242}" dt="2020-01-13T07:41:58.416" v="137"/>
          <ac:inkMkLst>
            <pc:docMk/>
            <pc:sldMk cId="2122062815" sldId="258"/>
            <ac:inkMk id="35" creationId="{A891A754-0CE2-1F4E-BE99-091A0C34F28A}"/>
          </ac:inkMkLst>
        </pc:inkChg>
        <pc:inkChg chg="add del">
          <ac:chgData name="David Lynton" userId="50afdeab-93a2-47ed-ad76-3713a9801c7c" providerId="ADAL" clId="{0DC077A0-41B4-3049-907B-319CB9694242}" dt="2020-01-13T07:41:58.416" v="137"/>
          <ac:inkMkLst>
            <pc:docMk/>
            <pc:sldMk cId="2122062815" sldId="258"/>
            <ac:inkMk id="36" creationId="{011D538E-A584-1F4F-A186-FAB6D2A0EB74}"/>
          </ac:inkMkLst>
        </pc:inkChg>
        <pc:inkChg chg="add del">
          <ac:chgData name="David Lynton" userId="50afdeab-93a2-47ed-ad76-3713a9801c7c" providerId="ADAL" clId="{0DC077A0-41B4-3049-907B-319CB9694242}" dt="2020-01-13T07:41:58.416" v="137"/>
          <ac:inkMkLst>
            <pc:docMk/>
            <pc:sldMk cId="2122062815" sldId="258"/>
            <ac:inkMk id="37" creationId="{D7AA70DA-9229-8545-A1C6-02C366A3FD26}"/>
          </ac:inkMkLst>
        </pc:inkChg>
        <pc:inkChg chg="add reco">
          <ac:chgData name="David Lynton" userId="50afdeab-93a2-47ed-ad76-3713a9801c7c" providerId="ADAL" clId="{0DC077A0-41B4-3049-907B-319CB9694242}" dt="2020-01-13T07:41:58.416" v="137"/>
          <ac:inkMkLst>
            <pc:docMk/>
            <pc:sldMk cId="2122062815" sldId="258"/>
            <ac:inkMk id="38" creationId="{90FC234B-991B-D34E-8099-3018A3BE05DC}"/>
          </ac:inkMkLst>
        </pc:inkChg>
        <pc:inkChg chg="add">
          <ac:chgData name="David Lynton" userId="50afdeab-93a2-47ed-ad76-3713a9801c7c" providerId="ADAL" clId="{0DC077A0-41B4-3049-907B-319CB9694242}" dt="2020-01-13T07:42:01.227" v="138"/>
          <ac:inkMkLst>
            <pc:docMk/>
            <pc:sldMk cId="2122062815" sldId="258"/>
            <ac:inkMk id="40" creationId="{874F187D-DFDF-404A-BD79-B0A2B1AD6D01}"/>
          </ac:inkMkLst>
        </pc:inkChg>
        <pc:inkChg chg="add del">
          <ac:chgData name="David Lynton" userId="50afdeab-93a2-47ed-ad76-3713a9801c7c" providerId="ADAL" clId="{0DC077A0-41B4-3049-907B-319CB9694242}" dt="2020-01-13T07:42:10.333" v="143"/>
          <ac:inkMkLst>
            <pc:docMk/>
            <pc:sldMk cId="2122062815" sldId="258"/>
            <ac:inkMk id="41" creationId="{E5BD9C1A-B452-A840-A20C-13DEB0917EB2}"/>
          </ac:inkMkLst>
        </pc:inkChg>
        <pc:inkChg chg="add del">
          <ac:chgData name="David Lynton" userId="50afdeab-93a2-47ed-ad76-3713a9801c7c" providerId="ADAL" clId="{0DC077A0-41B4-3049-907B-319CB9694242}" dt="2020-01-13T07:42:10.333" v="143"/>
          <ac:inkMkLst>
            <pc:docMk/>
            <pc:sldMk cId="2122062815" sldId="258"/>
            <ac:inkMk id="42" creationId="{257B2620-A667-1941-89B8-6CE0E931D15E}"/>
          </ac:inkMkLst>
        </pc:inkChg>
        <pc:inkChg chg="add del reco">
          <ac:chgData name="David Lynton" userId="50afdeab-93a2-47ed-ad76-3713a9801c7c" providerId="ADAL" clId="{0DC077A0-41B4-3049-907B-319CB9694242}" dt="2020-01-13T07:42:10.333" v="143"/>
          <ac:inkMkLst>
            <pc:docMk/>
            <pc:sldMk cId="2122062815" sldId="258"/>
            <ac:inkMk id="43" creationId="{0431BC74-B1DE-FA48-99AA-06673C77B47A}"/>
          </ac:inkMkLst>
        </pc:inkChg>
        <pc:inkChg chg="add">
          <ac:chgData name="David Lynton" userId="50afdeab-93a2-47ed-ad76-3713a9801c7c" providerId="ADAL" clId="{0DC077A0-41B4-3049-907B-319CB9694242}" dt="2020-01-13T07:42:12.739" v="144"/>
          <ac:inkMkLst>
            <pc:docMk/>
            <pc:sldMk cId="2122062815" sldId="258"/>
            <ac:inkMk id="45" creationId="{3A0AC50D-F3EC-B341-BB0C-E50334758112}"/>
          </ac:inkMkLst>
        </pc:inkChg>
        <pc:inkChg chg="add del">
          <ac:chgData name="David Lynton" userId="50afdeab-93a2-47ed-ad76-3713a9801c7c" providerId="ADAL" clId="{0DC077A0-41B4-3049-907B-319CB9694242}" dt="2020-01-13T07:42:14.998" v="148"/>
          <ac:inkMkLst>
            <pc:docMk/>
            <pc:sldMk cId="2122062815" sldId="258"/>
            <ac:inkMk id="46" creationId="{C47D3C55-53FD-E446-9D4A-EBA55B8A66A0}"/>
          </ac:inkMkLst>
        </pc:inkChg>
        <pc:inkChg chg="add del">
          <ac:chgData name="David Lynton" userId="50afdeab-93a2-47ed-ad76-3713a9801c7c" providerId="ADAL" clId="{0DC077A0-41B4-3049-907B-319CB9694242}" dt="2020-01-13T07:42:14.998" v="148"/>
          <ac:inkMkLst>
            <pc:docMk/>
            <pc:sldMk cId="2122062815" sldId="258"/>
            <ac:inkMk id="47" creationId="{7DF8F696-99FC-BD4C-909E-C14F218EF63C}"/>
          </ac:inkMkLst>
        </pc:inkChg>
        <pc:inkChg chg="add del">
          <ac:chgData name="David Lynton" userId="50afdeab-93a2-47ed-ad76-3713a9801c7c" providerId="ADAL" clId="{0DC077A0-41B4-3049-907B-319CB9694242}" dt="2020-01-13T07:42:14.998" v="148"/>
          <ac:inkMkLst>
            <pc:docMk/>
            <pc:sldMk cId="2122062815" sldId="258"/>
            <ac:inkMk id="48" creationId="{40DDDBCE-D9FA-FB49-A38B-58E3CDF59AE5}"/>
          </ac:inkMkLst>
        </pc:inkChg>
        <pc:inkChg chg="add reco">
          <ac:chgData name="David Lynton" userId="50afdeab-93a2-47ed-ad76-3713a9801c7c" providerId="ADAL" clId="{0DC077A0-41B4-3049-907B-319CB9694242}" dt="2020-01-13T07:42:14.998" v="148"/>
          <ac:inkMkLst>
            <pc:docMk/>
            <pc:sldMk cId="2122062815" sldId="258"/>
            <ac:inkMk id="49" creationId="{19C761F5-6E54-E14F-BD76-CF25A7DC95EE}"/>
          </ac:inkMkLst>
        </pc:inkChg>
      </pc:sldChg>
      <pc:sldChg chg="addSp delSp">
        <pc:chgData name="David Lynton" userId="50afdeab-93a2-47ed-ad76-3713a9801c7c" providerId="ADAL" clId="{0DC077A0-41B4-3049-907B-319CB9694242}" dt="2020-01-13T07:44:06.761" v="318"/>
        <pc:sldMkLst>
          <pc:docMk/>
          <pc:sldMk cId="1977176896" sldId="259"/>
        </pc:sldMkLst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9" creationId="{D1B18E07-8234-2540-8F36-C00C68B2E697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0" creationId="{94522C01-9EE0-5D4F-9F25-7B4B7881F205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1" creationId="{01C1DDDD-6E78-FE41-BD50-B70AB3446E1D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2" creationId="{DC252264-C55A-4341-A05F-8EC5A5E80173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3" creationId="{F8E8D95B-3730-2345-BD32-DA4D7983375E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4" creationId="{A8FE683A-9F74-C24A-8DC3-17D075E1DD6C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5" creationId="{7BEA68D0-418C-C244-8D0F-8C9F3117A0DB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6" creationId="{C2B18D39-1ABB-E541-B1B2-2BA06DF1AFD0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7" creationId="{AA0B2F0E-CB18-E846-A6CA-41A5DAEFB67D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8" creationId="{FF12F408-C535-624E-89FC-2A39DD58A997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19" creationId="{CDAD0A54-8D69-1048-993F-D3B0EC22B6CF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20" creationId="{5F06109D-FA76-CC4D-97E6-72BAE6EB93B4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21" creationId="{26F84CA3-E1A9-FD4F-A958-8A6D187416F5}"/>
          </ac:inkMkLst>
        </pc:inkChg>
        <pc:inkChg chg="add del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22" creationId="{FE5A8E96-FFF1-5847-A5FB-20A96E243A1E}"/>
          </ac:inkMkLst>
        </pc:inkChg>
        <pc:inkChg chg="add reco">
          <ac:chgData name="David Lynton" userId="50afdeab-93a2-47ed-ad76-3713a9801c7c" providerId="ADAL" clId="{0DC077A0-41B4-3049-907B-319CB9694242}" dt="2020-01-13T07:42:28.278" v="163"/>
          <ac:inkMkLst>
            <pc:docMk/>
            <pc:sldMk cId="1977176896" sldId="259"/>
            <ac:inkMk id="23" creationId="{1EBCBC8F-D06B-934E-A297-FF9BA5D68597}"/>
          </ac:inkMkLst>
        </pc:inkChg>
        <pc:inkChg chg="add">
          <ac:chgData name="David Lynton" userId="50afdeab-93a2-47ed-ad76-3713a9801c7c" providerId="ADAL" clId="{0DC077A0-41B4-3049-907B-319CB9694242}" dt="2020-01-13T07:42:29.556" v="164"/>
          <ac:inkMkLst>
            <pc:docMk/>
            <pc:sldMk cId="1977176896" sldId="259"/>
            <ac:inkMk id="25" creationId="{AA60344D-01F5-1C42-A2B7-0D82665592F1}"/>
          </ac:inkMkLst>
        </pc:inkChg>
        <pc:inkChg chg="add">
          <ac:chgData name="David Lynton" userId="50afdeab-93a2-47ed-ad76-3713a9801c7c" providerId="ADAL" clId="{0DC077A0-41B4-3049-907B-319CB9694242}" dt="2020-01-13T07:42:30.240" v="165"/>
          <ac:inkMkLst>
            <pc:docMk/>
            <pc:sldMk cId="1977176896" sldId="259"/>
            <ac:inkMk id="26" creationId="{519182B2-1B3C-944D-A002-37FA31E95FE8}"/>
          </ac:inkMkLst>
        </pc:inkChg>
        <pc:inkChg chg="add">
          <ac:chgData name="David Lynton" userId="50afdeab-93a2-47ed-ad76-3713a9801c7c" providerId="ADAL" clId="{0DC077A0-41B4-3049-907B-319CB9694242}" dt="2020-01-13T07:42:31.179" v="166"/>
          <ac:inkMkLst>
            <pc:docMk/>
            <pc:sldMk cId="1977176896" sldId="259"/>
            <ac:inkMk id="27" creationId="{5B91B132-74B8-F748-9423-07535E601C87}"/>
          </ac:inkMkLst>
        </pc:inkChg>
        <pc:inkChg chg="add">
          <ac:chgData name="David Lynton" userId="50afdeab-93a2-47ed-ad76-3713a9801c7c" providerId="ADAL" clId="{0DC077A0-41B4-3049-907B-319CB9694242}" dt="2020-01-13T07:42:31.562" v="167"/>
          <ac:inkMkLst>
            <pc:docMk/>
            <pc:sldMk cId="1977176896" sldId="259"/>
            <ac:inkMk id="28" creationId="{4FD29F05-2A76-0E4E-8AD2-335E8C5B1E2E}"/>
          </ac:inkMkLst>
        </pc:inkChg>
        <pc:inkChg chg="add">
          <ac:chgData name="David Lynton" userId="50afdeab-93a2-47ed-ad76-3713a9801c7c" providerId="ADAL" clId="{0DC077A0-41B4-3049-907B-319CB9694242}" dt="2020-01-13T07:42:31.945" v="168"/>
          <ac:inkMkLst>
            <pc:docMk/>
            <pc:sldMk cId="1977176896" sldId="259"/>
            <ac:inkMk id="29" creationId="{AC661504-6D63-C141-B1A6-3069B1A043B6}"/>
          </ac:inkMkLst>
        </pc:inkChg>
        <pc:inkChg chg="add">
          <ac:chgData name="David Lynton" userId="50afdeab-93a2-47ed-ad76-3713a9801c7c" providerId="ADAL" clId="{0DC077A0-41B4-3049-907B-319CB9694242}" dt="2020-01-13T07:42:32.222" v="169"/>
          <ac:inkMkLst>
            <pc:docMk/>
            <pc:sldMk cId="1977176896" sldId="259"/>
            <ac:inkMk id="30" creationId="{CF246BCB-60A5-E64C-8F08-A56EF474E09F}"/>
          </ac:inkMkLst>
        </pc:inkChg>
        <pc:inkChg chg="add">
          <ac:chgData name="David Lynton" userId="50afdeab-93a2-47ed-ad76-3713a9801c7c" providerId="ADAL" clId="{0DC077A0-41B4-3049-907B-319CB9694242}" dt="2020-01-13T07:42:33.366" v="170"/>
          <ac:inkMkLst>
            <pc:docMk/>
            <pc:sldMk cId="1977176896" sldId="259"/>
            <ac:inkMk id="31" creationId="{45ED43C3-8AA5-CE42-B2A0-4947E46B59B9}"/>
          </ac:inkMkLst>
        </pc:inkChg>
        <pc:inkChg chg="add">
          <ac:chgData name="David Lynton" userId="50afdeab-93a2-47ed-ad76-3713a9801c7c" providerId="ADAL" clId="{0DC077A0-41B4-3049-907B-319CB9694242}" dt="2020-01-13T07:42:34.045" v="171"/>
          <ac:inkMkLst>
            <pc:docMk/>
            <pc:sldMk cId="1977176896" sldId="259"/>
            <ac:inkMk id="32" creationId="{123BAD92-590B-BC43-B881-8E7CBE3DDB72}"/>
          </ac:inkMkLst>
        </pc:inkChg>
        <pc:inkChg chg="add">
          <ac:chgData name="David Lynton" userId="50afdeab-93a2-47ed-ad76-3713a9801c7c" providerId="ADAL" clId="{0DC077A0-41B4-3049-907B-319CB9694242}" dt="2020-01-13T07:42:34.488" v="172"/>
          <ac:inkMkLst>
            <pc:docMk/>
            <pc:sldMk cId="1977176896" sldId="259"/>
            <ac:inkMk id="33" creationId="{4ED14591-9AA2-064C-A27C-6403392F24E2}"/>
          </ac:inkMkLst>
        </pc:inkChg>
        <pc:inkChg chg="add">
          <ac:chgData name="David Lynton" userId="50afdeab-93a2-47ed-ad76-3713a9801c7c" providerId="ADAL" clId="{0DC077A0-41B4-3049-907B-319CB9694242}" dt="2020-01-13T07:42:34.971" v="173"/>
          <ac:inkMkLst>
            <pc:docMk/>
            <pc:sldMk cId="1977176896" sldId="259"/>
            <ac:inkMk id="34" creationId="{BBDBE36D-33A6-1945-964D-FC00BCF75BE1}"/>
          </ac:inkMkLst>
        </pc:inkChg>
        <pc:inkChg chg="add">
          <ac:chgData name="David Lynton" userId="50afdeab-93a2-47ed-ad76-3713a9801c7c" providerId="ADAL" clId="{0DC077A0-41B4-3049-907B-319CB9694242}" dt="2020-01-13T07:42:35.246" v="174"/>
          <ac:inkMkLst>
            <pc:docMk/>
            <pc:sldMk cId="1977176896" sldId="259"/>
            <ac:inkMk id="35" creationId="{81AC8696-493A-7C4F-8B58-169E87DFA06B}"/>
          </ac:inkMkLst>
        </pc:inkChg>
        <pc:inkChg chg="add">
          <ac:chgData name="David Lynton" userId="50afdeab-93a2-47ed-ad76-3713a9801c7c" providerId="ADAL" clId="{0DC077A0-41B4-3049-907B-319CB9694242}" dt="2020-01-13T07:42:35.640" v="175"/>
          <ac:inkMkLst>
            <pc:docMk/>
            <pc:sldMk cId="1977176896" sldId="259"/>
            <ac:inkMk id="36" creationId="{2C17B6CC-E05D-6D43-9BE2-154A758FE313}"/>
          </ac:inkMkLst>
        </pc:inkChg>
        <pc:inkChg chg="add">
          <ac:chgData name="David Lynton" userId="50afdeab-93a2-47ed-ad76-3713a9801c7c" providerId="ADAL" clId="{0DC077A0-41B4-3049-907B-319CB9694242}" dt="2020-01-13T07:42:36.021" v="176"/>
          <ac:inkMkLst>
            <pc:docMk/>
            <pc:sldMk cId="1977176896" sldId="259"/>
            <ac:inkMk id="37" creationId="{D133B57C-16E2-0240-90D3-42D3595123FA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3" creationId="{780C75A3-DB5E-6840-B918-B24CB5B0D249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4" creationId="{12F0FA3C-B1EE-B946-9F62-9A6380605B9D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5" creationId="{70459D3F-29F6-004D-B35D-81015CA6C73E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6" creationId="{CF50B371-FFC5-CB45-A64F-5709980B3772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7" creationId="{A0C281F9-3F17-9B4F-B85D-66DD89D53054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8" creationId="{030EF9BF-8DBD-D548-9806-039854A2C819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49" creationId="{3866D7C8-44BA-C644-9455-03FE6DD84F5F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50" creationId="{C3DD34C6-3D9B-0143-8153-4B1CD9087A8F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51" creationId="{CC89C107-2C3E-D249-808B-DEF9602820E2}"/>
          </ac:inkMkLst>
        </pc:inkChg>
        <pc:inkChg chg="add del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52" creationId="{5EC5A0BE-C1E5-4F4D-A8FA-BCF064051AB2}"/>
          </ac:inkMkLst>
        </pc:inkChg>
        <pc:inkChg chg="add reco">
          <ac:chgData name="David Lynton" userId="50afdeab-93a2-47ed-ad76-3713a9801c7c" providerId="ADAL" clId="{0DC077A0-41B4-3049-907B-319CB9694242}" dt="2020-01-13T07:42:43.470" v="187"/>
          <ac:inkMkLst>
            <pc:docMk/>
            <pc:sldMk cId="1977176896" sldId="259"/>
            <ac:inkMk id="53" creationId="{A9EF02B2-680E-D740-9203-571E479F9CFA}"/>
          </ac:inkMkLst>
        </pc:inkChg>
        <pc:inkChg chg="add del">
          <ac:chgData name="David Lynton" userId="50afdeab-93a2-47ed-ad76-3713a9801c7c" providerId="ADAL" clId="{0DC077A0-41B4-3049-907B-319CB9694242}" dt="2020-01-13T07:42:45.386" v="190"/>
          <ac:inkMkLst>
            <pc:docMk/>
            <pc:sldMk cId="1977176896" sldId="259"/>
            <ac:inkMk id="55" creationId="{1478EB47-4CC3-B84F-8F4F-BB8B67C3BFC2}"/>
          </ac:inkMkLst>
        </pc:inkChg>
        <pc:inkChg chg="add del">
          <ac:chgData name="David Lynton" userId="50afdeab-93a2-47ed-ad76-3713a9801c7c" providerId="ADAL" clId="{0DC077A0-41B4-3049-907B-319CB9694242}" dt="2020-01-13T07:42:45.386" v="190"/>
          <ac:inkMkLst>
            <pc:docMk/>
            <pc:sldMk cId="1977176896" sldId="259"/>
            <ac:inkMk id="56" creationId="{EA3CE522-DF21-C849-B6DB-53F11C432491}"/>
          </ac:inkMkLst>
        </pc:inkChg>
        <pc:inkChg chg="add reco">
          <ac:chgData name="David Lynton" userId="50afdeab-93a2-47ed-ad76-3713a9801c7c" providerId="ADAL" clId="{0DC077A0-41B4-3049-907B-319CB9694242}" dt="2020-01-13T07:42:45.386" v="190"/>
          <ac:inkMkLst>
            <pc:docMk/>
            <pc:sldMk cId="1977176896" sldId="259"/>
            <ac:inkMk id="57" creationId="{FCE3FE3D-780D-934E-9460-D755C4E1672E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59" creationId="{A38A1F8A-3C2E-7B4F-BBE3-BC4D2301B3B8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0" creationId="{A349A7F6-9B18-3E40-9E1B-7DBC4A0A8A84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1" creationId="{E13B970C-336D-744F-B3C8-5FB0924A0432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2" creationId="{07BBC211-09ED-CD47-9CEB-036A5D03B704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3" creationId="{55D2599B-E7F0-8C42-BCC5-140C1BB214E9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4" creationId="{7F1DB99E-E987-A84C-96F9-F4AFC9789FEE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5" creationId="{626B6833-B7DB-BB49-805B-608208770BF2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6" creationId="{AEC0F48D-B2D0-164D-97A7-368534FADBCC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7" creationId="{34AD6588-8B64-5041-8C5E-522B6263562A}"/>
          </ac:inkMkLst>
        </pc:inkChg>
        <pc:inkChg chg="add del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8" creationId="{0F98CD89-B034-A548-ADB9-D9492DE88548}"/>
          </ac:inkMkLst>
        </pc:inkChg>
        <pc:inkChg chg="add reco">
          <ac:chgData name="David Lynton" userId="50afdeab-93a2-47ed-ad76-3713a9801c7c" providerId="ADAL" clId="{0DC077A0-41B4-3049-907B-319CB9694242}" dt="2020-01-13T07:42:51.320" v="201"/>
          <ac:inkMkLst>
            <pc:docMk/>
            <pc:sldMk cId="1977176896" sldId="259"/>
            <ac:inkMk id="69" creationId="{70111EEC-49AD-7541-BD0E-5BF7BF5A545D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1" creationId="{D3D11B9C-E1F3-804B-871E-A81BC1033046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2" creationId="{25EB217A-5A7E-F141-B94A-66463C474850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3" creationId="{A89492C2-B8AC-0E40-A43C-1EE8364DC305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4" creationId="{E4F38B7C-68AC-1E4C-A778-645BF7408174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5" creationId="{928CE75F-5E3E-504B-9FB6-A80880381248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6" creationId="{B6F7CB99-E8F1-9248-A9CA-A084BBC40EC7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7" creationId="{B8731C18-5B28-6D47-AC22-CDAB2B949D08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8" creationId="{427523B7-CD33-AF4C-B98C-D56D93B46E90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79" creationId="{B9355066-8D27-C547-8881-0F83D481FCDB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80" creationId="{6A932E56-E78A-E245-8C4C-87847EED3544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81" creationId="{6D7D6359-CCEF-E841-A36D-CE4DFCDEA372}"/>
          </ac:inkMkLst>
        </pc:inkChg>
        <pc:inkChg chg="add del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82" creationId="{3E14DB3C-7E35-0943-9D00-E7780ACE4E14}"/>
          </ac:inkMkLst>
        </pc:inkChg>
        <pc:inkChg chg="add reco">
          <ac:chgData name="David Lynton" userId="50afdeab-93a2-47ed-ad76-3713a9801c7c" providerId="ADAL" clId="{0DC077A0-41B4-3049-907B-319CB9694242}" dt="2020-01-13T07:43:03.803" v="214"/>
          <ac:inkMkLst>
            <pc:docMk/>
            <pc:sldMk cId="1977176896" sldId="259"/>
            <ac:inkMk id="83" creationId="{4FFB430E-1867-EE48-A3B7-FD12D4494D14}"/>
          </ac:inkMkLst>
        </pc:inkChg>
        <pc:inkChg chg="add del">
          <ac:chgData name="David Lynton" userId="50afdeab-93a2-47ed-ad76-3713a9801c7c" providerId="ADAL" clId="{0DC077A0-41B4-3049-907B-319CB9694242}" dt="2020-01-13T07:43:06.203" v="218"/>
          <ac:inkMkLst>
            <pc:docMk/>
            <pc:sldMk cId="1977176896" sldId="259"/>
            <ac:inkMk id="85" creationId="{5879A834-2B07-4F4F-900F-223EA8B9F0D2}"/>
          </ac:inkMkLst>
        </pc:inkChg>
        <pc:inkChg chg="add del">
          <ac:chgData name="David Lynton" userId="50afdeab-93a2-47ed-ad76-3713a9801c7c" providerId="ADAL" clId="{0DC077A0-41B4-3049-907B-319CB9694242}" dt="2020-01-13T07:43:06.203" v="218"/>
          <ac:inkMkLst>
            <pc:docMk/>
            <pc:sldMk cId="1977176896" sldId="259"/>
            <ac:inkMk id="86" creationId="{89D69713-42FE-514C-A269-2A594CD5B688}"/>
          </ac:inkMkLst>
        </pc:inkChg>
        <pc:inkChg chg="add del">
          <ac:chgData name="David Lynton" userId="50afdeab-93a2-47ed-ad76-3713a9801c7c" providerId="ADAL" clId="{0DC077A0-41B4-3049-907B-319CB9694242}" dt="2020-01-13T07:43:06.203" v="218"/>
          <ac:inkMkLst>
            <pc:docMk/>
            <pc:sldMk cId="1977176896" sldId="259"/>
            <ac:inkMk id="87" creationId="{16E826C7-6F0F-4643-A10C-1DC3C48CD64A}"/>
          </ac:inkMkLst>
        </pc:inkChg>
        <pc:inkChg chg="add reco">
          <ac:chgData name="David Lynton" userId="50afdeab-93a2-47ed-ad76-3713a9801c7c" providerId="ADAL" clId="{0DC077A0-41B4-3049-907B-319CB9694242}" dt="2020-01-13T07:43:06.203" v="218"/>
          <ac:inkMkLst>
            <pc:docMk/>
            <pc:sldMk cId="1977176896" sldId="259"/>
            <ac:inkMk id="88" creationId="{4A460B5D-1BB1-5448-AA27-59F3A197F0E3}"/>
          </ac:inkMkLst>
        </pc:inkChg>
        <pc:inkChg chg="add">
          <ac:chgData name="David Lynton" userId="50afdeab-93a2-47ed-ad76-3713a9801c7c" providerId="ADAL" clId="{0DC077A0-41B4-3049-907B-319CB9694242}" dt="2020-01-13T07:43:06.735" v="219"/>
          <ac:inkMkLst>
            <pc:docMk/>
            <pc:sldMk cId="1977176896" sldId="259"/>
            <ac:inkMk id="90" creationId="{93D94130-12F0-B448-9737-9439BA037D78}"/>
          </ac:inkMkLst>
        </pc:inkChg>
        <pc:inkChg chg="add">
          <ac:chgData name="David Lynton" userId="50afdeab-93a2-47ed-ad76-3713a9801c7c" providerId="ADAL" clId="{0DC077A0-41B4-3049-907B-319CB9694242}" dt="2020-01-13T07:43:07.002" v="220"/>
          <ac:inkMkLst>
            <pc:docMk/>
            <pc:sldMk cId="1977176896" sldId="259"/>
            <ac:inkMk id="91" creationId="{C3D7FF49-D2FE-A541-84B4-941863B5988F}"/>
          </ac:inkMkLst>
        </pc:inkChg>
        <pc:inkChg chg="add">
          <ac:chgData name="David Lynton" userId="50afdeab-93a2-47ed-ad76-3713a9801c7c" providerId="ADAL" clId="{0DC077A0-41B4-3049-907B-319CB9694242}" dt="2020-01-13T07:43:08.625" v="221"/>
          <ac:inkMkLst>
            <pc:docMk/>
            <pc:sldMk cId="1977176896" sldId="259"/>
            <ac:inkMk id="92" creationId="{24C72320-4363-A848-B7F0-4977C52F68D8}"/>
          </ac:inkMkLst>
        </pc:inkChg>
        <pc:inkChg chg="add">
          <ac:chgData name="David Lynton" userId="50afdeab-93a2-47ed-ad76-3713a9801c7c" providerId="ADAL" clId="{0DC077A0-41B4-3049-907B-319CB9694242}" dt="2020-01-13T07:43:17.617" v="223"/>
          <ac:inkMkLst>
            <pc:docMk/>
            <pc:sldMk cId="1977176896" sldId="259"/>
            <ac:inkMk id="93" creationId="{3358292C-9D71-D742-8A85-74B5EC93B56C}"/>
          </ac:inkMkLst>
        </pc:inkChg>
        <pc:inkChg chg="add">
          <ac:chgData name="David Lynton" userId="50afdeab-93a2-47ed-ad76-3713a9801c7c" providerId="ADAL" clId="{0DC077A0-41B4-3049-907B-319CB9694242}" dt="2020-01-13T07:43:18.211" v="224"/>
          <ac:inkMkLst>
            <pc:docMk/>
            <pc:sldMk cId="1977176896" sldId="259"/>
            <ac:inkMk id="94" creationId="{F60A7D49-AFEA-D246-BBF9-EC5672D78067}"/>
          </ac:inkMkLst>
        </pc:inkChg>
        <pc:inkChg chg="add">
          <ac:chgData name="David Lynton" userId="50afdeab-93a2-47ed-ad76-3713a9801c7c" providerId="ADAL" clId="{0DC077A0-41B4-3049-907B-319CB9694242}" dt="2020-01-13T07:43:18.647" v="225"/>
          <ac:inkMkLst>
            <pc:docMk/>
            <pc:sldMk cId="1977176896" sldId="259"/>
            <ac:inkMk id="95" creationId="{45ACCEC8-B6FB-864A-A358-07CD1FF63921}"/>
          </ac:inkMkLst>
        </pc:inkChg>
        <pc:inkChg chg="add">
          <ac:chgData name="David Lynton" userId="50afdeab-93a2-47ed-ad76-3713a9801c7c" providerId="ADAL" clId="{0DC077A0-41B4-3049-907B-319CB9694242}" dt="2020-01-13T07:43:18.944" v="226"/>
          <ac:inkMkLst>
            <pc:docMk/>
            <pc:sldMk cId="1977176896" sldId="259"/>
            <ac:inkMk id="96" creationId="{B9BEDFC0-F3A8-EE46-A958-79D48AF3B7F8}"/>
          </ac:inkMkLst>
        </pc:inkChg>
        <pc:inkChg chg="add">
          <ac:chgData name="David Lynton" userId="50afdeab-93a2-47ed-ad76-3713a9801c7c" providerId="ADAL" clId="{0DC077A0-41B4-3049-907B-319CB9694242}" dt="2020-01-13T07:43:19.360" v="227"/>
          <ac:inkMkLst>
            <pc:docMk/>
            <pc:sldMk cId="1977176896" sldId="259"/>
            <ac:inkMk id="97" creationId="{8DC9D4CB-10B3-5D47-8BA7-B39BF35DFB03}"/>
          </ac:inkMkLst>
        </pc:inkChg>
        <pc:inkChg chg="add">
          <ac:chgData name="David Lynton" userId="50afdeab-93a2-47ed-ad76-3713a9801c7c" providerId="ADAL" clId="{0DC077A0-41B4-3049-907B-319CB9694242}" dt="2020-01-13T07:43:19.574" v="228"/>
          <ac:inkMkLst>
            <pc:docMk/>
            <pc:sldMk cId="1977176896" sldId="259"/>
            <ac:inkMk id="98" creationId="{2ACAA2B9-8BBE-7C47-828C-5FF4B2337E71}"/>
          </ac:inkMkLst>
        </pc:inkChg>
        <pc:inkChg chg="add">
          <ac:chgData name="David Lynton" userId="50afdeab-93a2-47ed-ad76-3713a9801c7c" providerId="ADAL" clId="{0DC077A0-41B4-3049-907B-319CB9694242}" dt="2020-01-13T07:43:20.232" v="229"/>
          <ac:inkMkLst>
            <pc:docMk/>
            <pc:sldMk cId="1977176896" sldId="259"/>
            <ac:inkMk id="99" creationId="{F950D235-DAE3-074D-BBEB-EE3F32D99E01}"/>
          </ac:inkMkLst>
        </pc:inkChg>
        <pc:inkChg chg="add">
          <ac:chgData name="David Lynton" userId="50afdeab-93a2-47ed-ad76-3713a9801c7c" providerId="ADAL" clId="{0DC077A0-41B4-3049-907B-319CB9694242}" dt="2020-01-13T07:43:20.478" v="230"/>
          <ac:inkMkLst>
            <pc:docMk/>
            <pc:sldMk cId="1977176896" sldId="259"/>
            <ac:inkMk id="100" creationId="{8EE3454D-4650-6F4D-9377-0ACF4841D050}"/>
          </ac:inkMkLst>
        </pc:inkChg>
        <pc:inkChg chg="add">
          <ac:chgData name="David Lynton" userId="50afdeab-93a2-47ed-ad76-3713a9801c7c" providerId="ADAL" clId="{0DC077A0-41B4-3049-907B-319CB9694242}" dt="2020-01-13T07:43:21.044" v="231"/>
          <ac:inkMkLst>
            <pc:docMk/>
            <pc:sldMk cId="1977176896" sldId="259"/>
            <ac:inkMk id="101" creationId="{CB01F6B5-07ED-BB42-BEA4-44E6A9D2A841}"/>
          </ac:inkMkLst>
        </pc:inkChg>
        <pc:inkChg chg="add">
          <ac:chgData name="David Lynton" userId="50afdeab-93a2-47ed-ad76-3713a9801c7c" providerId="ADAL" clId="{0DC077A0-41B4-3049-907B-319CB9694242}" dt="2020-01-13T07:43:21.594" v="232"/>
          <ac:inkMkLst>
            <pc:docMk/>
            <pc:sldMk cId="1977176896" sldId="259"/>
            <ac:inkMk id="102" creationId="{53465BD6-D5B8-3244-A90E-D6C0DE428942}"/>
          </ac:inkMkLst>
        </pc:inkChg>
        <pc:inkChg chg="add">
          <ac:chgData name="David Lynton" userId="50afdeab-93a2-47ed-ad76-3713a9801c7c" providerId="ADAL" clId="{0DC077A0-41B4-3049-907B-319CB9694242}" dt="2020-01-13T07:43:22.427" v="233"/>
          <ac:inkMkLst>
            <pc:docMk/>
            <pc:sldMk cId="1977176896" sldId="259"/>
            <ac:inkMk id="103" creationId="{7B986495-8F2D-F444-A233-5F55857C8E75}"/>
          </ac:inkMkLst>
        </pc:inkChg>
        <pc:inkChg chg="add">
          <ac:chgData name="David Lynton" userId="50afdeab-93a2-47ed-ad76-3713a9801c7c" providerId="ADAL" clId="{0DC077A0-41B4-3049-907B-319CB9694242}" dt="2020-01-13T07:43:22.743" v="234"/>
          <ac:inkMkLst>
            <pc:docMk/>
            <pc:sldMk cId="1977176896" sldId="259"/>
            <ac:inkMk id="104" creationId="{E3D633BE-7A75-6440-A2D8-72D20E5470DD}"/>
          </ac:inkMkLst>
        </pc:inkChg>
        <pc:inkChg chg="add">
          <ac:chgData name="David Lynton" userId="50afdeab-93a2-47ed-ad76-3713a9801c7c" providerId="ADAL" clId="{0DC077A0-41B4-3049-907B-319CB9694242}" dt="2020-01-13T07:43:23.017" v="235"/>
          <ac:inkMkLst>
            <pc:docMk/>
            <pc:sldMk cId="1977176896" sldId="259"/>
            <ac:inkMk id="105" creationId="{B46A00C0-4C22-934A-B34D-9177E17969DB}"/>
          </ac:inkMkLst>
        </pc:inkChg>
        <pc:inkChg chg="add">
          <ac:chgData name="David Lynton" userId="50afdeab-93a2-47ed-ad76-3713a9801c7c" providerId="ADAL" clId="{0DC077A0-41B4-3049-907B-319CB9694242}" dt="2020-01-13T07:43:23.475" v="236"/>
          <ac:inkMkLst>
            <pc:docMk/>
            <pc:sldMk cId="1977176896" sldId="259"/>
            <ac:inkMk id="106" creationId="{306E02E5-93A4-0B4D-900A-211E479D6759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1" creationId="{174AD167-C107-E745-9A70-06DBC22170E1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2" creationId="{BDF07F17-252E-C84B-A52D-89CF6B331D57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3" creationId="{2B455D2F-4342-1948-B716-2055B099B45A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4" creationId="{2CE66F48-7E05-214B-9242-B047C6BCA4A7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5" creationId="{FB39BF11-912A-5041-9333-1A1E77E3D587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6" creationId="{CC2FBD9C-F825-C14A-B923-ADCB0A4E9C78}"/>
          </ac:inkMkLst>
        </pc:inkChg>
        <pc:inkChg chg="add del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7" creationId="{539F9ADD-D83B-DC48-A5D3-09BF8C31A4E4}"/>
          </ac:inkMkLst>
        </pc:inkChg>
        <pc:inkChg chg="add reco">
          <ac:chgData name="David Lynton" userId="50afdeab-93a2-47ed-ad76-3713a9801c7c" providerId="ADAL" clId="{0DC077A0-41B4-3049-907B-319CB9694242}" dt="2020-01-13T07:43:27.845" v="244"/>
          <ac:inkMkLst>
            <pc:docMk/>
            <pc:sldMk cId="1977176896" sldId="259"/>
            <ac:inkMk id="118" creationId="{4E5CBE08-6465-5649-8DF5-45302B3F771C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0" creationId="{915556EB-3E54-F143-AC2E-D06011C21291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1" creationId="{F1E4EF7F-3B5D-114C-86B5-BF51AC4F6E9F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2" creationId="{B7FE109C-EFA1-074A-986D-DD8520080F53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3" creationId="{473A0661-4CB6-1C40-82B4-6D635224A99B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4" creationId="{C020795C-2AB0-754E-8CBF-128BB5F31AD4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5" creationId="{0C4104FD-3A89-654B-AAF4-4317AF93C249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6" creationId="{B687882F-A33F-1345-8955-180024755654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7" creationId="{EE8C55ED-248E-B64B-AF8C-ADC559932AE4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8" creationId="{CD699BDD-6071-B74A-BBBB-0DBF465573DD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29" creationId="{80606B3D-EB2E-3C4E-AA09-14A4BEF7A20F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0" creationId="{A2D8E375-C89F-2F49-891D-AFA46057FFAD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1" creationId="{A335C0F8-D38A-C94B-B7EA-E88E95AB6B2A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2" creationId="{592DE343-19CD-C84E-9144-443698DCB800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3" creationId="{4ED8F51D-D99A-1545-933E-A8B2B0C1A0DC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4" creationId="{E5688572-7B04-0442-9ED0-A2CA0435069D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5" creationId="{EE9826AD-5DB1-4249-A144-FF5E43C55FFC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6" creationId="{F7EEDDCC-E6D7-2A44-BBF4-3757253E694E}"/>
          </ac:inkMkLst>
        </pc:inkChg>
        <pc:inkChg chg="add del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7" creationId="{F749B6D5-65F6-2048-8DB9-C14734F12545}"/>
          </ac:inkMkLst>
        </pc:inkChg>
        <pc:inkChg chg="add reco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8" creationId="{3813A8E0-9ECD-4D4D-8087-337245537F26}"/>
          </ac:inkMkLst>
        </pc:inkChg>
        <pc:inkChg chg="add reco">
          <ac:chgData name="David Lynton" userId="50afdeab-93a2-47ed-ad76-3713a9801c7c" providerId="ADAL" clId="{0DC077A0-41B4-3049-907B-319CB9694242}" dt="2020-01-13T07:43:37.233" v="263"/>
          <ac:inkMkLst>
            <pc:docMk/>
            <pc:sldMk cId="1977176896" sldId="259"/>
            <ac:inkMk id="139" creationId="{38D96E70-828F-0C49-9150-DBC754500910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2" creationId="{C97C834A-38A7-DA47-90E4-9A129C9207D2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3" creationId="{51C021A8-E874-B54A-A3F6-BE90433A1C0F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4" creationId="{CF0D0260-CEA4-904C-9C79-BFC3F941F1FD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5" creationId="{B7C69EE1-5307-314C-BF2F-73B392585D26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6" creationId="{DA824706-5C0D-8540-83FF-2F4D82887BBA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7" creationId="{1375052D-C0BD-214D-B7E4-9FC0C2363628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8" creationId="{E3B014F5-9134-B54A-BD6E-BF725047FF0C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49" creationId="{96C847C7-7BBB-3145-BFE0-0C65AF70FFBD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0" creationId="{161DE351-A9F0-2A40-B4F7-B671D70982CE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1" creationId="{5823A9B3-12CD-CD4C-8C03-219062FB6EF8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2" creationId="{C65C7A57-E5DC-DB40-BF5F-AC1B98F584FB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3" creationId="{D9CB878B-C9C3-8345-9AA8-CAAF8B48692B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4" creationId="{650D0C30-898A-7548-ADD3-6E7FEA3FA1D8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5" creationId="{235FE9D3-F35B-1A44-A4B9-98E527CF4237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6" creationId="{9BA7AFD2-7019-6F45-8DAD-4BAE0E4AC713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7" creationId="{431BF67C-FED1-224B-ADEC-FEAEB45A8DA8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8" creationId="{5A9B00A1-5F57-A34B-B40D-7098277E257B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59" creationId="{52A00271-D414-FF4D-BEDC-C3D2B19E47FF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60" creationId="{2337C617-40B9-7041-87A9-16CAE53F4B31}"/>
          </ac:inkMkLst>
        </pc:inkChg>
        <pc:inkChg chg="add del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61" creationId="{A0FF7C4C-D9F0-A24D-BF51-75074459FA9E}"/>
          </ac:inkMkLst>
        </pc:inkChg>
        <pc:inkChg chg="add reco">
          <ac:chgData name="David Lynton" userId="50afdeab-93a2-47ed-ad76-3713a9801c7c" providerId="ADAL" clId="{0DC077A0-41B4-3049-907B-319CB9694242}" dt="2020-01-13T07:43:49.703" v="284"/>
          <ac:inkMkLst>
            <pc:docMk/>
            <pc:sldMk cId="1977176896" sldId="259"/>
            <ac:inkMk id="162" creationId="{8529340C-F0E1-5240-A46A-F2CDEB92A7ED}"/>
          </ac:inkMkLst>
        </pc:inkChg>
        <pc:inkChg chg="add">
          <ac:chgData name="David Lynton" userId="50afdeab-93a2-47ed-ad76-3713a9801c7c" providerId="ADAL" clId="{0DC077A0-41B4-3049-907B-319CB9694242}" dt="2020-01-13T07:43:50.390" v="285"/>
          <ac:inkMkLst>
            <pc:docMk/>
            <pc:sldMk cId="1977176896" sldId="259"/>
            <ac:inkMk id="164" creationId="{89B6E4EE-79D0-3440-AA5A-02B4C833CD77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65" creationId="{1813749B-B7FC-9245-A2AF-8B670D4DB169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66" creationId="{773F12F8-1227-9348-BB73-E7BEC6BDAA1B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67" creationId="{E1015DC4-EB87-D24E-BAD9-266E59C3963C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68" creationId="{1AC7795B-790F-C647-B550-92A423BE029F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69" creationId="{24EDCC29-2981-3242-8AB9-907F6EC84C0F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70" creationId="{8904FB40-1BF6-C745-8E66-08BF9189F544}"/>
          </ac:inkMkLst>
        </pc:inkChg>
        <pc:inkChg chg="add del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71" creationId="{EF055F64-96CB-B545-BA5B-E8B22D219F06}"/>
          </ac:inkMkLst>
        </pc:inkChg>
        <pc:inkChg chg="add reco">
          <ac:chgData name="David Lynton" userId="50afdeab-93a2-47ed-ad76-3713a9801c7c" providerId="ADAL" clId="{0DC077A0-41B4-3049-907B-319CB9694242}" dt="2020-01-13T07:43:54.469" v="294"/>
          <ac:inkMkLst>
            <pc:docMk/>
            <pc:sldMk cId="1977176896" sldId="259"/>
            <ac:inkMk id="172" creationId="{893DB143-3255-5541-8BEF-6BB5B092F2AA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4" creationId="{2D62DD66-6C0C-C945-BFAD-6E33970EE956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5" creationId="{55B84D7B-FAE4-A348-880C-18D7142855F6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6" creationId="{2DFA0D64-BF61-734C-BABB-2039CCDE2E86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7" creationId="{7C2AF749-C9B5-3F44-86CD-307C2C2B7584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8" creationId="{2D396DE8-1395-354E-BCE3-CDFBBD1FC2FE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79" creationId="{831229ED-814D-004C-AFEB-1CE6E7CB06D1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80" creationId="{F4257647-B90C-A145-99D3-79CB7812348F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81" creationId="{A2C74343-23D8-2146-BD47-EC7E1A065ACB}"/>
          </ac:inkMkLst>
        </pc:inkChg>
        <pc:inkChg chg="add del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82" creationId="{6BB44FEE-E8F2-9B49-9E64-FC7C71648A7E}"/>
          </ac:inkMkLst>
        </pc:inkChg>
        <pc:inkChg chg="add reco">
          <ac:chgData name="David Lynton" userId="50afdeab-93a2-47ed-ad76-3713a9801c7c" providerId="ADAL" clId="{0DC077A0-41B4-3049-907B-319CB9694242}" dt="2020-01-13T07:44:00.763" v="305"/>
          <ac:inkMkLst>
            <pc:docMk/>
            <pc:sldMk cId="1977176896" sldId="259"/>
            <ac:inkMk id="183" creationId="{6CD8506D-D4E1-4549-A11D-37A9792895E2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85" creationId="{7DAAF6F3-2E32-004F-987B-D3DEC0A93805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86" creationId="{A2869936-A31F-3043-938B-43C34C96DDD6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87" creationId="{88239034-7DC3-5240-9169-7EF36C88A178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88" creationId="{CA4F0AD7-1D17-3C48-A15D-CD7E03B95A8F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89" creationId="{DB65505F-766C-914D-93EB-702846727D38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0" creationId="{5B82A34A-FE1E-1847-B25C-80083C7EEFB1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1" creationId="{E3B03FCA-2093-D246-8780-6B466684A2F9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2" creationId="{B25857A9-2CF5-2244-BAB2-A4B85510B00C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3" creationId="{4F4FD029-984E-574C-8112-2D87205B4FE6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4" creationId="{AE901AEF-3D6D-DF4F-9C13-F604AB19954B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5" creationId="{B9A9B998-EDFC-1D40-B712-A57ACD0C65E4}"/>
          </ac:inkMkLst>
        </pc:inkChg>
        <pc:inkChg chg="add del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6" creationId="{14651AA9-552B-C94C-9630-CD3E3316219D}"/>
          </ac:inkMkLst>
        </pc:inkChg>
        <pc:inkChg chg="add reco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7" creationId="{A55667EB-CBB6-8E44-ABE8-A5855EAB4C4B}"/>
          </ac:inkMkLst>
        </pc:inkChg>
        <pc:inkChg chg="add reco">
          <ac:chgData name="David Lynton" userId="50afdeab-93a2-47ed-ad76-3713a9801c7c" providerId="ADAL" clId="{0DC077A0-41B4-3049-907B-319CB9694242}" dt="2020-01-13T07:44:06.761" v="318"/>
          <ac:inkMkLst>
            <pc:docMk/>
            <pc:sldMk cId="1977176896" sldId="259"/>
            <ac:inkMk id="198" creationId="{53554EAB-4D4F-2C4D-A459-0C626734A6D2}"/>
          </ac:inkMkLst>
        </pc:inkChg>
      </pc:sldChg>
      <pc:sldChg chg="addSp delSp">
        <pc:chgData name="David Lynton" userId="50afdeab-93a2-47ed-ad76-3713a9801c7c" providerId="ADAL" clId="{0DC077A0-41B4-3049-907B-319CB9694242}" dt="2020-01-13T07:45:06.833" v="387"/>
        <pc:sldMkLst>
          <pc:docMk/>
          <pc:sldMk cId="876762563" sldId="263"/>
        </pc:sldMkLst>
        <pc:inkChg chg="add">
          <ac:chgData name="David Lynton" userId="50afdeab-93a2-47ed-ad76-3713a9801c7c" providerId="ADAL" clId="{0DC077A0-41B4-3049-907B-319CB9694242}" dt="2020-01-13T07:44:11.983" v="319"/>
          <ac:inkMkLst>
            <pc:docMk/>
            <pc:sldMk cId="876762563" sldId="263"/>
            <ac:inkMk id="4" creationId="{FBD06FD5-A170-CB40-9238-37F8BE84207B}"/>
          </ac:inkMkLst>
        </pc:inkChg>
        <pc:inkChg chg="add">
          <ac:chgData name="David Lynton" userId="50afdeab-93a2-47ed-ad76-3713a9801c7c" providerId="ADAL" clId="{0DC077A0-41B4-3049-907B-319CB9694242}" dt="2020-01-13T07:44:12.275" v="320"/>
          <ac:inkMkLst>
            <pc:docMk/>
            <pc:sldMk cId="876762563" sldId="263"/>
            <ac:inkMk id="5" creationId="{12AB38E2-CCC5-C546-BA3F-604657E70771}"/>
          </ac:inkMkLst>
        </pc:inkChg>
        <pc:inkChg chg="add del">
          <ac:chgData name="David Lynton" userId="50afdeab-93a2-47ed-ad76-3713a9801c7c" providerId="ADAL" clId="{0DC077A0-41B4-3049-907B-319CB9694242}" dt="2020-01-13T07:44:16.979" v="325"/>
          <ac:inkMkLst>
            <pc:docMk/>
            <pc:sldMk cId="876762563" sldId="263"/>
            <ac:inkMk id="6" creationId="{C77B00F8-E514-3242-BBB0-CB47944A1F1B}"/>
          </ac:inkMkLst>
        </pc:inkChg>
        <pc:inkChg chg="add del">
          <ac:chgData name="David Lynton" userId="50afdeab-93a2-47ed-ad76-3713a9801c7c" providerId="ADAL" clId="{0DC077A0-41B4-3049-907B-319CB9694242}" dt="2020-01-13T07:44:16.979" v="325"/>
          <ac:inkMkLst>
            <pc:docMk/>
            <pc:sldMk cId="876762563" sldId="263"/>
            <ac:inkMk id="7" creationId="{C5C5C7DF-21F7-064F-905A-77EABD1D1865}"/>
          </ac:inkMkLst>
        </pc:inkChg>
        <pc:inkChg chg="add del">
          <ac:chgData name="David Lynton" userId="50afdeab-93a2-47ed-ad76-3713a9801c7c" providerId="ADAL" clId="{0DC077A0-41B4-3049-907B-319CB9694242}" dt="2020-01-13T07:44:16.979" v="325"/>
          <ac:inkMkLst>
            <pc:docMk/>
            <pc:sldMk cId="876762563" sldId="263"/>
            <ac:inkMk id="8" creationId="{B53F2ABD-663D-084F-B49A-9BF3F39C7F0A}"/>
          </ac:inkMkLst>
        </pc:inkChg>
        <pc:inkChg chg="add reco">
          <ac:chgData name="David Lynton" userId="50afdeab-93a2-47ed-ad76-3713a9801c7c" providerId="ADAL" clId="{0DC077A0-41B4-3049-907B-319CB9694242}" dt="2020-01-13T07:44:16.979" v="325"/>
          <ac:inkMkLst>
            <pc:docMk/>
            <pc:sldMk cId="876762563" sldId="263"/>
            <ac:inkMk id="9" creationId="{36634327-12D7-6E4D-ACAF-3855DCD3C5FA}"/>
          </ac:inkMkLst>
        </pc:inkChg>
        <pc:inkChg chg="add del">
          <ac:chgData name="David Lynton" userId="50afdeab-93a2-47ed-ad76-3713a9801c7c" providerId="ADAL" clId="{0DC077A0-41B4-3049-907B-319CB9694242}" dt="2020-01-13T07:44:19.820" v="329"/>
          <ac:inkMkLst>
            <pc:docMk/>
            <pc:sldMk cId="876762563" sldId="263"/>
            <ac:inkMk id="11" creationId="{912B28E2-044C-ED4A-AFDB-D1FFE7FB5088}"/>
          </ac:inkMkLst>
        </pc:inkChg>
        <pc:inkChg chg="add del">
          <ac:chgData name="David Lynton" userId="50afdeab-93a2-47ed-ad76-3713a9801c7c" providerId="ADAL" clId="{0DC077A0-41B4-3049-907B-319CB9694242}" dt="2020-01-13T07:44:19.820" v="329"/>
          <ac:inkMkLst>
            <pc:docMk/>
            <pc:sldMk cId="876762563" sldId="263"/>
            <ac:inkMk id="12" creationId="{2B75691F-BBE9-3B47-AE33-16D8F7D2C0D4}"/>
          </ac:inkMkLst>
        </pc:inkChg>
        <pc:inkChg chg="add del">
          <ac:chgData name="David Lynton" userId="50afdeab-93a2-47ed-ad76-3713a9801c7c" providerId="ADAL" clId="{0DC077A0-41B4-3049-907B-319CB9694242}" dt="2020-01-13T07:44:19.820" v="329"/>
          <ac:inkMkLst>
            <pc:docMk/>
            <pc:sldMk cId="876762563" sldId="263"/>
            <ac:inkMk id="13" creationId="{E0B1E490-14AB-0548-BCBA-A61DEE0FE5A3}"/>
          </ac:inkMkLst>
        </pc:inkChg>
        <pc:inkChg chg="add del reco">
          <ac:chgData name="David Lynton" userId="50afdeab-93a2-47ed-ad76-3713a9801c7c" providerId="ADAL" clId="{0DC077A0-41B4-3049-907B-319CB9694242}" dt="2020-01-13T07:45:06.830" v="385"/>
          <ac:inkMkLst>
            <pc:docMk/>
            <pc:sldMk cId="876762563" sldId="263"/>
            <ac:inkMk id="14" creationId="{F7F11199-98B5-E64A-98F6-A638A8881B7C}"/>
          </ac:inkMkLst>
        </pc:inkChg>
        <pc:inkChg chg="add del">
          <ac:chgData name="David Lynton" userId="50afdeab-93a2-47ed-ad76-3713a9801c7c" providerId="ADAL" clId="{0DC077A0-41B4-3049-907B-319CB9694242}" dt="2020-01-13T07:45:06.832" v="386"/>
          <ac:inkMkLst>
            <pc:docMk/>
            <pc:sldMk cId="876762563" sldId="263"/>
            <ac:inkMk id="16" creationId="{CCAB8CBE-63C7-1846-855B-EF6E9B498FF9}"/>
          </ac:inkMkLst>
        </pc:inkChg>
        <pc:inkChg chg="add del">
          <ac:chgData name="David Lynton" userId="50afdeab-93a2-47ed-ad76-3713a9801c7c" providerId="ADAL" clId="{0DC077A0-41B4-3049-907B-319CB9694242}" dt="2020-01-13T07:44:23.919" v="336"/>
          <ac:inkMkLst>
            <pc:docMk/>
            <pc:sldMk cId="876762563" sldId="263"/>
            <ac:inkMk id="17" creationId="{62FAF081-F192-1347-BB8F-89A2F69FCBD3}"/>
          </ac:inkMkLst>
        </pc:inkChg>
        <pc:inkChg chg="add del">
          <ac:chgData name="David Lynton" userId="50afdeab-93a2-47ed-ad76-3713a9801c7c" providerId="ADAL" clId="{0DC077A0-41B4-3049-907B-319CB9694242}" dt="2020-01-13T07:44:23.919" v="336"/>
          <ac:inkMkLst>
            <pc:docMk/>
            <pc:sldMk cId="876762563" sldId="263"/>
            <ac:inkMk id="18" creationId="{4875F918-B844-C949-9DF8-D0292452743A}"/>
          </ac:inkMkLst>
        </pc:inkChg>
        <pc:inkChg chg="add del">
          <ac:chgData name="David Lynton" userId="50afdeab-93a2-47ed-ad76-3713a9801c7c" providerId="ADAL" clId="{0DC077A0-41B4-3049-907B-319CB9694242}" dt="2020-01-13T07:44:23.919" v="336"/>
          <ac:inkMkLst>
            <pc:docMk/>
            <pc:sldMk cId="876762563" sldId="263"/>
            <ac:inkMk id="19" creationId="{375F2857-4F0A-5045-AA45-8907EB1D98B1}"/>
          </ac:inkMkLst>
        </pc:inkChg>
        <pc:inkChg chg="add del">
          <ac:chgData name="David Lynton" userId="50afdeab-93a2-47ed-ad76-3713a9801c7c" providerId="ADAL" clId="{0DC077A0-41B4-3049-907B-319CB9694242}" dt="2020-01-13T07:44:23.919" v="336"/>
          <ac:inkMkLst>
            <pc:docMk/>
            <pc:sldMk cId="876762563" sldId="263"/>
            <ac:inkMk id="20" creationId="{7F66E8BA-0231-3C41-BE54-D3A5521FD136}"/>
          </ac:inkMkLst>
        </pc:inkChg>
        <pc:inkChg chg="add reco">
          <ac:chgData name="David Lynton" userId="50afdeab-93a2-47ed-ad76-3713a9801c7c" providerId="ADAL" clId="{0DC077A0-41B4-3049-907B-319CB9694242}" dt="2020-01-13T07:44:23.919" v="336"/>
          <ac:inkMkLst>
            <pc:docMk/>
            <pc:sldMk cId="876762563" sldId="263"/>
            <ac:inkMk id="21" creationId="{A5326098-380C-344F-97E1-0CAE6E3B0EB1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3" creationId="{2EAD9C50-2329-1C41-AE26-0E94CFC2E20B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4" creationId="{06A5F389-3FDD-1049-A28F-83B2553230CB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5" creationId="{EC3AF684-7A11-5C40-866F-4D323BBD9C6E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6" creationId="{908333DD-D032-4043-A4A1-BDC03AC46F99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7" creationId="{E79B9D50-E598-4F4B-955E-4B842BA6F393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8" creationId="{F278C46E-2A04-674C-B1EA-D4BF48F2A238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29" creationId="{A22DF366-A18C-934A-88F6-3CDAB0053B55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30" creationId="{09116EF3-AEBD-BF45-B284-2EB2FB96C908}"/>
          </ac:inkMkLst>
        </pc:inkChg>
        <pc:inkChg chg="add del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31" creationId="{B0B9506C-E030-C544-9A8A-877B10066C4B}"/>
          </ac:inkMkLst>
        </pc:inkChg>
        <pc:inkChg chg="add del reco">
          <ac:chgData name="David Lynton" userId="50afdeab-93a2-47ed-ad76-3713a9801c7c" providerId="ADAL" clId="{0DC077A0-41B4-3049-907B-319CB9694242}" dt="2020-01-13T07:45:06.828" v="384"/>
          <ac:inkMkLst>
            <pc:docMk/>
            <pc:sldMk cId="876762563" sldId="263"/>
            <ac:inkMk id="32" creationId="{93886611-9078-6147-AACF-8B512BC7427F}"/>
          </ac:inkMkLst>
        </pc:inkChg>
        <pc:inkChg chg="add reco">
          <ac:chgData name="David Lynton" userId="50afdeab-93a2-47ed-ad76-3713a9801c7c" providerId="ADAL" clId="{0DC077A0-41B4-3049-907B-319CB9694242}" dt="2020-01-13T07:44:32.477" v="347"/>
          <ac:inkMkLst>
            <pc:docMk/>
            <pc:sldMk cId="876762563" sldId="263"/>
            <ac:inkMk id="33" creationId="{43BC5F32-9409-294C-9F28-3C86F39B34E1}"/>
          </ac:inkMkLst>
        </pc:inkChg>
        <pc:inkChg chg="add del">
          <ac:chgData name="David Lynton" userId="50afdeab-93a2-47ed-ad76-3713a9801c7c" providerId="ADAL" clId="{0DC077A0-41B4-3049-907B-319CB9694242}" dt="2020-01-13T07:45:06.833" v="387"/>
          <ac:inkMkLst>
            <pc:docMk/>
            <pc:sldMk cId="876762563" sldId="263"/>
            <ac:inkMk id="36" creationId="{635C374F-FE49-CD4D-8799-3FEECAA1626E}"/>
          </ac:inkMkLst>
        </pc:inkChg>
        <pc:inkChg chg="add del">
          <ac:chgData name="David Lynton" userId="50afdeab-93a2-47ed-ad76-3713a9801c7c" providerId="ADAL" clId="{0DC077A0-41B4-3049-907B-319CB9694242}" dt="2020-01-13T07:44:38.683" v="354"/>
          <ac:inkMkLst>
            <pc:docMk/>
            <pc:sldMk cId="876762563" sldId="263"/>
            <ac:inkMk id="37" creationId="{592F2F0F-AD76-184F-BAFA-F9A68FCBF24D}"/>
          </ac:inkMkLst>
        </pc:inkChg>
        <pc:inkChg chg="add del">
          <ac:chgData name="David Lynton" userId="50afdeab-93a2-47ed-ad76-3713a9801c7c" providerId="ADAL" clId="{0DC077A0-41B4-3049-907B-319CB9694242}" dt="2020-01-13T07:44:38.683" v="354"/>
          <ac:inkMkLst>
            <pc:docMk/>
            <pc:sldMk cId="876762563" sldId="263"/>
            <ac:inkMk id="38" creationId="{20114423-D405-DA43-95C5-6FF073985400}"/>
          </ac:inkMkLst>
        </pc:inkChg>
        <pc:inkChg chg="add">
          <ac:chgData name="David Lynton" userId="50afdeab-93a2-47ed-ad76-3713a9801c7c" providerId="ADAL" clId="{0DC077A0-41B4-3049-907B-319CB9694242}" dt="2020-01-13T07:44:37.475" v="352"/>
          <ac:inkMkLst>
            <pc:docMk/>
            <pc:sldMk cId="876762563" sldId="263"/>
            <ac:inkMk id="39" creationId="{4D24D954-64BE-AE45-88F5-DA1746D47B22}"/>
          </ac:inkMkLst>
        </pc:inkChg>
        <pc:inkChg chg="add">
          <ac:chgData name="David Lynton" userId="50afdeab-93a2-47ed-ad76-3713a9801c7c" providerId="ADAL" clId="{0DC077A0-41B4-3049-907B-319CB9694242}" dt="2020-01-13T07:44:37.745" v="353"/>
          <ac:inkMkLst>
            <pc:docMk/>
            <pc:sldMk cId="876762563" sldId="263"/>
            <ac:inkMk id="40" creationId="{61A25289-8053-7A4B-A866-EF0D1626697C}"/>
          </ac:inkMkLst>
        </pc:inkChg>
        <pc:inkChg chg="add reco">
          <ac:chgData name="David Lynton" userId="50afdeab-93a2-47ed-ad76-3713a9801c7c" providerId="ADAL" clId="{0DC077A0-41B4-3049-907B-319CB9694242}" dt="2020-01-13T07:44:38.683" v="354"/>
          <ac:inkMkLst>
            <pc:docMk/>
            <pc:sldMk cId="876762563" sldId="263"/>
            <ac:inkMk id="41" creationId="{DB3EF4E8-1531-9849-B9BF-9AFAF5E68945}"/>
          </ac:inkMkLst>
        </pc:inkChg>
        <pc:inkChg chg="add">
          <ac:chgData name="David Lynton" userId="50afdeab-93a2-47ed-ad76-3713a9801c7c" providerId="ADAL" clId="{0DC077A0-41B4-3049-907B-319CB9694242}" dt="2020-01-13T07:44:39.921" v="355"/>
          <ac:inkMkLst>
            <pc:docMk/>
            <pc:sldMk cId="876762563" sldId="263"/>
            <ac:inkMk id="43" creationId="{C1243040-A843-5044-BED4-D9C60B96E4A8}"/>
          </ac:inkMkLst>
        </pc:inkChg>
        <pc:inkChg chg="add del">
          <ac:chgData name="David Lynton" userId="50afdeab-93a2-47ed-ad76-3713a9801c7c" providerId="ADAL" clId="{0DC077A0-41B4-3049-907B-319CB9694242}" dt="2020-01-13T07:44:42.059" v="358"/>
          <ac:inkMkLst>
            <pc:docMk/>
            <pc:sldMk cId="876762563" sldId="263"/>
            <ac:inkMk id="44" creationId="{3BF9036D-881A-9E4B-A76B-9E2D1B99C8EB}"/>
          </ac:inkMkLst>
        </pc:inkChg>
        <pc:inkChg chg="add del">
          <ac:chgData name="David Lynton" userId="50afdeab-93a2-47ed-ad76-3713a9801c7c" providerId="ADAL" clId="{0DC077A0-41B4-3049-907B-319CB9694242}" dt="2020-01-13T07:44:42.059" v="358"/>
          <ac:inkMkLst>
            <pc:docMk/>
            <pc:sldMk cId="876762563" sldId="263"/>
            <ac:inkMk id="45" creationId="{FABB9774-354A-DE41-8540-CEED4191964A}"/>
          </ac:inkMkLst>
        </pc:inkChg>
        <pc:inkChg chg="add reco">
          <ac:chgData name="David Lynton" userId="50afdeab-93a2-47ed-ad76-3713a9801c7c" providerId="ADAL" clId="{0DC077A0-41B4-3049-907B-319CB9694242}" dt="2020-01-13T07:44:42.059" v="358"/>
          <ac:inkMkLst>
            <pc:docMk/>
            <pc:sldMk cId="876762563" sldId="263"/>
            <ac:inkMk id="46" creationId="{4DA64450-DE6B-F241-8A4E-4E3FDE211A82}"/>
          </ac:inkMkLst>
        </pc:inkChg>
        <pc:inkChg chg="add del">
          <ac:chgData name="David Lynton" userId="50afdeab-93a2-47ed-ad76-3713a9801c7c" providerId="ADAL" clId="{0DC077A0-41B4-3049-907B-319CB9694242}" dt="2020-01-13T07:44:44.497" v="363"/>
          <ac:inkMkLst>
            <pc:docMk/>
            <pc:sldMk cId="876762563" sldId="263"/>
            <ac:inkMk id="48" creationId="{9B1BD18A-0826-7846-9B75-0B08929955D1}"/>
          </ac:inkMkLst>
        </pc:inkChg>
        <pc:inkChg chg="add del">
          <ac:chgData name="David Lynton" userId="50afdeab-93a2-47ed-ad76-3713a9801c7c" providerId="ADAL" clId="{0DC077A0-41B4-3049-907B-319CB9694242}" dt="2020-01-13T07:44:44.497" v="363"/>
          <ac:inkMkLst>
            <pc:docMk/>
            <pc:sldMk cId="876762563" sldId="263"/>
            <ac:inkMk id="49" creationId="{FEEF4614-035E-FC41-A0A1-3E37BCED311A}"/>
          </ac:inkMkLst>
        </pc:inkChg>
        <pc:inkChg chg="add del">
          <ac:chgData name="David Lynton" userId="50afdeab-93a2-47ed-ad76-3713a9801c7c" providerId="ADAL" clId="{0DC077A0-41B4-3049-907B-319CB9694242}" dt="2020-01-13T07:44:44.497" v="363"/>
          <ac:inkMkLst>
            <pc:docMk/>
            <pc:sldMk cId="876762563" sldId="263"/>
            <ac:inkMk id="50" creationId="{87D42E42-8D95-834D-99BC-0064BF634EB5}"/>
          </ac:inkMkLst>
        </pc:inkChg>
        <pc:inkChg chg="add del">
          <ac:chgData name="David Lynton" userId="50afdeab-93a2-47ed-ad76-3713a9801c7c" providerId="ADAL" clId="{0DC077A0-41B4-3049-907B-319CB9694242}" dt="2020-01-13T07:44:44.497" v="363"/>
          <ac:inkMkLst>
            <pc:docMk/>
            <pc:sldMk cId="876762563" sldId="263"/>
            <ac:inkMk id="51" creationId="{6F319263-66C2-AD41-BCA2-667636385372}"/>
          </ac:inkMkLst>
        </pc:inkChg>
        <pc:inkChg chg="add del reco">
          <ac:chgData name="David Lynton" userId="50afdeab-93a2-47ed-ad76-3713a9801c7c" providerId="ADAL" clId="{0DC077A0-41B4-3049-907B-319CB9694242}" dt="2020-01-13T07:45:06.822" v="381"/>
          <ac:inkMkLst>
            <pc:docMk/>
            <pc:sldMk cId="876762563" sldId="263"/>
            <ac:inkMk id="52" creationId="{7864A7A7-9A27-3346-B8C3-D347148ED38A}"/>
          </ac:inkMkLst>
        </pc:inkChg>
        <pc:inkChg chg="add del">
          <ac:chgData name="David Lynton" userId="50afdeab-93a2-47ed-ad76-3713a9801c7c" providerId="ADAL" clId="{0DC077A0-41B4-3049-907B-319CB9694242}" dt="2020-01-13T07:45:06.824" v="382"/>
          <ac:inkMkLst>
            <pc:docMk/>
            <pc:sldMk cId="876762563" sldId="263"/>
            <ac:inkMk id="54" creationId="{652C144F-1842-FA4F-82F2-8DC2ABA962B2}"/>
          </ac:inkMkLst>
        </pc:inkChg>
        <pc:inkChg chg="add del">
          <ac:chgData name="David Lynton" userId="50afdeab-93a2-47ed-ad76-3713a9801c7c" providerId="ADAL" clId="{0DC077A0-41B4-3049-907B-319CB9694242}" dt="2020-01-13T07:45:06.826" v="383"/>
          <ac:inkMkLst>
            <pc:docMk/>
            <pc:sldMk cId="876762563" sldId="263"/>
            <ac:inkMk id="55" creationId="{83CC7697-E104-2E4B-BEDE-9799525A96D7}"/>
          </ac:inkMkLst>
        </pc:inkChg>
        <pc:inkChg chg="add del">
          <ac:chgData name="David Lynton" userId="50afdeab-93a2-47ed-ad76-3713a9801c7c" providerId="ADAL" clId="{0DC077A0-41B4-3049-907B-319CB9694242}" dt="2020-01-13T07:44:51.125" v="369"/>
          <ac:inkMkLst>
            <pc:docMk/>
            <pc:sldMk cId="876762563" sldId="263"/>
            <ac:inkMk id="56" creationId="{7511A793-DCD3-8443-8628-A6118ACF088F}"/>
          </ac:inkMkLst>
        </pc:inkChg>
        <pc:inkChg chg="add del">
          <ac:chgData name="David Lynton" userId="50afdeab-93a2-47ed-ad76-3713a9801c7c" providerId="ADAL" clId="{0DC077A0-41B4-3049-907B-319CB9694242}" dt="2020-01-13T07:44:51.125" v="369"/>
          <ac:inkMkLst>
            <pc:docMk/>
            <pc:sldMk cId="876762563" sldId="263"/>
            <ac:inkMk id="57" creationId="{103038D4-4738-2548-9F22-8B8CB3C5DF4D}"/>
          </ac:inkMkLst>
        </pc:inkChg>
        <pc:inkChg chg="add reco">
          <ac:chgData name="David Lynton" userId="50afdeab-93a2-47ed-ad76-3713a9801c7c" providerId="ADAL" clId="{0DC077A0-41B4-3049-907B-319CB9694242}" dt="2020-01-13T07:44:51.125" v="369"/>
          <ac:inkMkLst>
            <pc:docMk/>
            <pc:sldMk cId="876762563" sldId="263"/>
            <ac:inkMk id="58" creationId="{45C44089-E1D0-4348-B94D-A49842722CFE}"/>
          </ac:inkMkLst>
        </pc:inkChg>
        <pc:inkChg chg="add">
          <ac:chgData name="David Lynton" userId="50afdeab-93a2-47ed-ad76-3713a9801c7c" providerId="ADAL" clId="{0DC077A0-41B4-3049-907B-319CB9694242}" dt="2020-01-13T07:44:51.721" v="370"/>
          <ac:inkMkLst>
            <pc:docMk/>
            <pc:sldMk cId="876762563" sldId="263"/>
            <ac:inkMk id="60" creationId="{70D08B56-40D8-3C47-AE8C-B69C2E99BFE6}"/>
          </ac:inkMkLst>
        </pc:inkChg>
        <pc:inkChg chg="add">
          <ac:chgData name="David Lynton" userId="50afdeab-93a2-47ed-ad76-3713a9801c7c" providerId="ADAL" clId="{0DC077A0-41B4-3049-907B-319CB9694242}" dt="2020-01-13T07:44:51.964" v="371"/>
          <ac:inkMkLst>
            <pc:docMk/>
            <pc:sldMk cId="876762563" sldId="263"/>
            <ac:inkMk id="61" creationId="{C6ED4E34-8AF7-8C45-B72D-FEE52778A77F}"/>
          </ac:inkMkLst>
        </pc:inkChg>
        <pc:inkChg chg="add del">
          <ac:chgData name="David Lynton" userId="50afdeab-93a2-47ed-ad76-3713a9801c7c" providerId="ADAL" clId="{0DC077A0-41B4-3049-907B-319CB9694242}" dt="2020-01-13T07:44:55.764" v="374"/>
          <ac:inkMkLst>
            <pc:docMk/>
            <pc:sldMk cId="876762563" sldId="263"/>
            <ac:inkMk id="62" creationId="{D6CC7703-0BF6-804D-8326-0345BC7590A4}"/>
          </ac:inkMkLst>
        </pc:inkChg>
        <pc:inkChg chg="add">
          <ac:chgData name="David Lynton" userId="50afdeab-93a2-47ed-ad76-3713a9801c7c" providerId="ADAL" clId="{0DC077A0-41B4-3049-907B-319CB9694242}" dt="2020-01-13T07:44:57.663" v="375"/>
          <ac:inkMkLst>
            <pc:docMk/>
            <pc:sldMk cId="876762563" sldId="263"/>
            <ac:inkMk id="63" creationId="{137EC8EC-015A-2C49-9A82-E99F3F0615CB}"/>
          </ac:inkMkLst>
        </pc:inkChg>
        <pc:inkChg chg="add">
          <ac:chgData name="David Lynton" userId="50afdeab-93a2-47ed-ad76-3713a9801c7c" providerId="ADAL" clId="{0DC077A0-41B4-3049-907B-319CB9694242}" dt="2020-01-13T07:44:59.638" v="377"/>
          <ac:inkMkLst>
            <pc:docMk/>
            <pc:sldMk cId="876762563" sldId="263"/>
            <ac:inkMk id="64" creationId="{21FF9D77-1510-734F-8502-25F95E3CED4D}"/>
          </ac:inkMkLst>
        </pc:inkChg>
        <pc:inkChg chg="add">
          <ac:chgData name="David Lynton" userId="50afdeab-93a2-47ed-ad76-3713a9801c7c" providerId="ADAL" clId="{0DC077A0-41B4-3049-907B-319CB9694242}" dt="2020-01-13T07:44:59.955" v="378"/>
          <ac:inkMkLst>
            <pc:docMk/>
            <pc:sldMk cId="876762563" sldId="263"/>
            <ac:inkMk id="65" creationId="{7C139167-AE4F-1545-A896-85BC810396C8}"/>
          </ac:inkMkLst>
        </pc:inkChg>
        <pc:inkChg chg="add">
          <ac:chgData name="David Lynton" userId="50afdeab-93a2-47ed-ad76-3713a9801c7c" providerId="ADAL" clId="{0DC077A0-41B4-3049-907B-319CB9694242}" dt="2020-01-13T07:45:00.764" v="379"/>
          <ac:inkMkLst>
            <pc:docMk/>
            <pc:sldMk cId="876762563" sldId="263"/>
            <ac:inkMk id="66" creationId="{C4F196FC-B16E-1741-B97F-C41532E0872F}"/>
          </ac:inkMkLst>
        </pc:inkChg>
        <pc:inkChg chg="add">
          <ac:chgData name="David Lynton" userId="50afdeab-93a2-47ed-ad76-3713a9801c7c" providerId="ADAL" clId="{0DC077A0-41B4-3049-907B-319CB9694242}" dt="2020-01-13T07:45:01.372" v="380"/>
          <ac:inkMkLst>
            <pc:docMk/>
            <pc:sldMk cId="876762563" sldId="263"/>
            <ac:inkMk id="67" creationId="{BF17539C-CBE1-C94A-9736-8A8F0AD9A897}"/>
          </ac:inkMkLst>
        </pc:inkChg>
      </pc:sldChg>
      <pc:sldChg chg="addSp delSp">
        <pc:chgData name="David Lynton" userId="50afdeab-93a2-47ed-ad76-3713a9801c7c" providerId="ADAL" clId="{0DC077A0-41B4-3049-907B-319CB9694242}" dt="2020-01-13T07:57:07.983" v="853"/>
        <pc:sldMkLst>
          <pc:docMk/>
          <pc:sldMk cId="1173019278" sldId="266"/>
        </pc:sldMkLst>
        <pc:inkChg chg="add del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5" creationId="{AA6AE45F-2C67-894C-9A49-5EA4EDAE36EF}"/>
          </ac:inkMkLst>
        </pc:inkChg>
        <pc:inkChg chg="add del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6" creationId="{5A8660F6-604E-8F43-AACF-E2586A4E1FC0}"/>
          </ac:inkMkLst>
        </pc:inkChg>
        <pc:inkChg chg="add del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7" creationId="{41BC1394-05EB-8E4E-8B44-89B70BD33CCA}"/>
          </ac:inkMkLst>
        </pc:inkChg>
        <pc:inkChg chg="add del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8" creationId="{32899333-E4A2-6D40-8828-1D5CA17E86F1}"/>
          </ac:inkMkLst>
        </pc:inkChg>
        <pc:inkChg chg="add del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10" creationId="{C032215A-875C-9240-A77B-47798F43751D}"/>
          </ac:inkMkLst>
        </pc:inkChg>
        <pc:inkChg chg="add reco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15" creationId="{A66407DB-F513-7C4A-90A0-F9AC83EDC4F7}"/>
          </ac:inkMkLst>
        </pc:inkChg>
        <pc:inkChg chg="add reco">
          <ac:chgData name="David Lynton" userId="50afdeab-93a2-47ed-ad76-3713a9801c7c" providerId="ADAL" clId="{0DC077A0-41B4-3049-907B-319CB9694242}" dt="2020-01-13T07:54:14.329" v="724"/>
          <ac:inkMkLst>
            <pc:docMk/>
            <pc:sldMk cId="1173019278" sldId="266"/>
            <ac:inkMk id="16" creationId="{7BE55639-ED52-FA41-94FE-965799801482}"/>
          </ac:inkMkLst>
        </pc:inkChg>
        <pc:inkChg chg="add del">
          <ac:chgData name="David Lynton" userId="50afdeab-93a2-47ed-ad76-3713a9801c7c" providerId="ADAL" clId="{0DC077A0-41B4-3049-907B-319CB9694242}" dt="2020-01-13T07:54:17.908" v="728"/>
          <ac:inkMkLst>
            <pc:docMk/>
            <pc:sldMk cId="1173019278" sldId="266"/>
            <ac:inkMk id="19" creationId="{F3F22361-B9FF-5442-B148-81122AD8F4D9}"/>
          </ac:inkMkLst>
        </pc:inkChg>
        <pc:inkChg chg="add del">
          <ac:chgData name="David Lynton" userId="50afdeab-93a2-47ed-ad76-3713a9801c7c" providerId="ADAL" clId="{0DC077A0-41B4-3049-907B-319CB9694242}" dt="2020-01-13T07:54:17.908" v="728"/>
          <ac:inkMkLst>
            <pc:docMk/>
            <pc:sldMk cId="1173019278" sldId="266"/>
            <ac:inkMk id="20" creationId="{AB0F020C-EF8A-4743-97DA-BF9AB8B88062}"/>
          </ac:inkMkLst>
        </pc:inkChg>
        <pc:inkChg chg="add del">
          <ac:chgData name="David Lynton" userId="50afdeab-93a2-47ed-ad76-3713a9801c7c" providerId="ADAL" clId="{0DC077A0-41B4-3049-907B-319CB9694242}" dt="2020-01-13T07:54:17.908" v="728"/>
          <ac:inkMkLst>
            <pc:docMk/>
            <pc:sldMk cId="1173019278" sldId="266"/>
            <ac:inkMk id="21" creationId="{86AD4AAF-6590-8140-915E-1007BAF8D58C}"/>
          </ac:inkMkLst>
        </pc:inkChg>
        <pc:inkChg chg="add reco">
          <ac:chgData name="David Lynton" userId="50afdeab-93a2-47ed-ad76-3713a9801c7c" providerId="ADAL" clId="{0DC077A0-41B4-3049-907B-319CB9694242}" dt="2020-01-13T07:54:17.908" v="728"/>
          <ac:inkMkLst>
            <pc:docMk/>
            <pc:sldMk cId="1173019278" sldId="266"/>
            <ac:inkMk id="22" creationId="{B715E457-9EE3-BA4B-BCF8-825F1EF0D811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4" creationId="{F4AA2832-94E6-4F40-B49D-106F7D5CE663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5" creationId="{1803189B-D196-A34B-8E5B-BABDD9226D36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6" creationId="{916961A5-B3D9-D147-886C-25FEB0D2C58E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7" creationId="{94AB8EE8-21C6-C34D-A5E1-F418BDC00663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8" creationId="{3401617C-4167-8C4A-8CB0-F617C2FD91A9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29" creationId="{1C7BF8B8-7A01-6344-8B21-AD9611F37D3B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0" creationId="{DC9FC016-3EA3-F54B-BABF-DE6E76270575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1" creationId="{B7CDC854-C025-D341-B150-1CBC61421088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2" creationId="{6C9F4E26-1DF6-A64F-8765-167ACCDB6F95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3" creationId="{7B02652A-3FB4-004E-85D1-EACDFC1E4C2A}"/>
          </ac:inkMkLst>
        </pc:inkChg>
        <pc:inkChg chg="add del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4" creationId="{752CBAF2-E26A-6148-B2D1-60C3915F514A}"/>
          </ac:inkMkLst>
        </pc:inkChg>
        <pc:inkChg chg="add reco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5" creationId="{F98B73D7-7403-9441-954B-BD81A5068F28}"/>
          </ac:inkMkLst>
        </pc:inkChg>
        <pc:inkChg chg="add reco">
          <ac:chgData name="David Lynton" userId="50afdeab-93a2-47ed-ad76-3713a9801c7c" providerId="ADAL" clId="{0DC077A0-41B4-3049-907B-319CB9694242}" dt="2020-01-13T07:54:23.563" v="740"/>
          <ac:inkMkLst>
            <pc:docMk/>
            <pc:sldMk cId="1173019278" sldId="266"/>
            <ac:inkMk id="36" creationId="{A9B702DD-B888-8546-998B-C68886C10585}"/>
          </ac:inkMkLst>
        </pc:inkChg>
        <pc:inkChg chg="add del">
          <ac:chgData name="David Lynton" userId="50afdeab-93a2-47ed-ad76-3713a9801c7c" providerId="ADAL" clId="{0DC077A0-41B4-3049-907B-319CB9694242}" dt="2020-01-13T07:54:33.663" v="743"/>
          <ac:inkMkLst>
            <pc:docMk/>
            <pc:sldMk cId="1173019278" sldId="266"/>
            <ac:inkMk id="39" creationId="{B317F4E2-C3B2-4D42-8873-839FCB8280E7}"/>
          </ac:inkMkLst>
        </pc:inkChg>
        <pc:inkChg chg="add del">
          <ac:chgData name="David Lynton" userId="50afdeab-93a2-47ed-ad76-3713a9801c7c" providerId="ADAL" clId="{0DC077A0-41B4-3049-907B-319CB9694242}" dt="2020-01-13T07:54:33.663" v="743"/>
          <ac:inkMkLst>
            <pc:docMk/>
            <pc:sldMk cId="1173019278" sldId="266"/>
            <ac:inkMk id="40" creationId="{6E3341D4-301E-5643-8086-CD52ED4DF8A1}"/>
          </ac:inkMkLst>
        </pc:inkChg>
        <pc:inkChg chg="add reco">
          <ac:chgData name="David Lynton" userId="50afdeab-93a2-47ed-ad76-3713a9801c7c" providerId="ADAL" clId="{0DC077A0-41B4-3049-907B-319CB9694242}" dt="2020-01-13T07:54:33.663" v="743"/>
          <ac:inkMkLst>
            <pc:docMk/>
            <pc:sldMk cId="1173019278" sldId="266"/>
            <ac:inkMk id="41" creationId="{2F030832-F1F8-534C-84A0-883B3B6EB161}"/>
          </ac:inkMkLst>
        </pc:inkChg>
        <pc:inkChg chg="add del">
          <ac:chgData name="David Lynton" userId="50afdeab-93a2-47ed-ad76-3713a9801c7c" providerId="ADAL" clId="{0DC077A0-41B4-3049-907B-319CB9694242}" dt="2020-01-13T07:54:36.282" v="748"/>
          <ac:inkMkLst>
            <pc:docMk/>
            <pc:sldMk cId="1173019278" sldId="266"/>
            <ac:inkMk id="43" creationId="{C70CEAF6-623D-C341-A5E5-A6C2389634DA}"/>
          </ac:inkMkLst>
        </pc:inkChg>
        <pc:inkChg chg="add del">
          <ac:chgData name="David Lynton" userId="50afdeab-93a2-47ed-ad76-3713a9801c7c" providerId="ADAL" clId="{0DC077A0-41B4-3049-907B-319CB9694242}" dt="2020-01-13T07:54:36.282" v="748"/>
          <ac:inkMkLst>
            <pc:docMk/>
            <pc:sldMk cId="1173019278" sldId="266"/>
            <ac:inkMk id="44" creationId="{04FBA047-1762-9D47-B9E9-F214C2A8B28B}"/>
          </ac:inkMkLst>
        </pc:inkChg>
        <pc:inkChg chg="add">
          <ac:chgData name="David Lynton" userId="50afdeab-93a2-47ed-ad76-3713a9801c7c" providerId="ADAL" clId="{0DC077A0-41B4-3049-907B-319CB9694242}" dt="2020-01-13T07:54:35.419" v="746"/>
          <ac:inkMkLst>
            <pc:docMk/>
            <pc:sldMk cId="1173019278" sldId="266"/>
            <ac:inkMk id="45" creationId="{AF5362D6-5005-C045-8F2B-8207073AC6ED}"/>
          </ac:inkMkLst>
        </pc:inkChg>
        <pc:inkChg chg="add">
          <ac:chgData name="David Lynton" userId="50afdeab-93a2-47ed-ad76-3713a9801c7c" providerId="ADAL" clId="{0DC077A0-41B4-3049-907B-319CB9694242}" dt="2020-01-13T07:54:35.647" v="747"/>
          <ac:inkMkLst>
            <pc:docMk/>
            <pc:sldMk cId="1173019278" sldId="266"/>
            <ac:inkMk id="46" creationId="{B75879F2-43D2-EF4C-B7D6-30F1AE55E9FA}"/>
          </ac:inkMkLst>
        </pc:inkChg>
        <pc:inkChg chg="add reco">
          <ac:chgData name="David Lynton" userId="50afdeab-93a2-47ed-ad76-3713a9801c7c" providerId="ADAL" clId="{0DC077A0-41B4-3049-907B-319CB9694242}" dt="2020-01-13T07:54:36.282" v="748"/>
          <ac:inkMkLst>
            <pc:docMk/>
            <pc:sldMk cId="1173019278" sldId="266"/>
            <ac:inkMk id="47" creationId="{BC3295FE-798C-A843-B0E3-8EF744C7386B}"/>
          </ac:inkMkLst>
        </pc:inkChg>
        <pc:inkChg chg="add">
          <ac:chgData name="David Lynton" userId="50afdeab-93a2-47ed-ad76-3713a9801c7c" providerId="ADAL" clId="{0DC077A0-41B4-3049-907B-319CB9694242}" dt="2020-01-13T07:54:41.823" v="749"/>
          <ac:inkMkLst>
            <pc:docMk/>
            <pc:sldMk cId="1173019278" sldId="266"/>
            <ac:inkMk id="49" creationId="{B28B2A32-E3E6-0B4D-B11F-64E2F6579987}"/>
          </ac:inkMkLst>
        </pc:inkChg>
        <pc:inkChg chg="add">
          <ac:chgData name="David Lynton" userId="50afdeab-93a2-47ed-ad76-3713a9801c7c" providerId="ADAL" clId="{0DC077A0-41B4-3049-907B-319CB9694242}" dt="2020-01-13T07:54:42.231" v="750"/>
          <ac:inkMkLst>
            <pc:docMk/>
            <pc:sldMk cId="1173019278" sldId="266"/>
            <ac:inkMk id="50" creationId="{B5DEA4E1-20F9-7748-BC2D-41BA302D3644}"/>
          </ac:inkMkLst>
        </pc:inkChg>
        <pc:inkChg chg="add">
          <ac:chgData name="David Lynton" userId="50afdeab-93a2-47ed-ad76-3713a9801c7c" providerId="ADAL" clId="{0DC077A0-41B4-3049-907B-319CB9694242}" dt="2020-01-13T07:54:42.447" v="751"/>
          <ac:inkMkLst>
            <pc:docMk/>
            <pc:sldMk cId="1173019278" sldId="266"/>
            <ac:inkMk id="51" creationId="{4B4B0F76-8777-E04A-B8CB-24BE682DB6FA}"/>
          </ac:inkMkLst>
        </pc:inkChg>
        <pc:inkChg chg="add">
          <ac:chgData name="David Lynton" userId="50afdeab-93a2-47ed-ad76-3713a9801c7c" providerId="ADAL" clId="{0DC077A0-41B4-3049-907B-319CB9694242}" dt="2020-01-13T07:54:42.848" v="752"/>
          <ac:inkMkLst>
            <pc:docMk/>
            <pc:sldMk cId="1173019278" sldId="266"/>
            <ac:inkMk id="52" creationId="{89C2C628-7B73-F24F-8405-FA13F163FAEB}"/>
          </ac:inkMkLst>
        </pc:inkChg>
        <pc:inkChg chg="add">
          <ac:chgData name="David Lynton" userId="50afdeab-93a2-47ed-ad76-3713a9801c7c" providerId="ADAL" clId="{0DC077A0-41B4-3049-907B-319CB9694242}" dt="2020-01-13T07:54:43.112" v="753"/>
          <ac:inkMkLst>
            <pc:docMk/>
            <pc:sldMk cId="1173019278" sldId="266"/>
            <ac:inkMk id="53" creationId="{A590BC60-6A2B-3241-9AF3-E9728212297F}"/>
          </ac:inkMkLst>
        </pc:inkChg>
        <pc:inkChg chg="add">
          <ac:chgData name="David Lynton" userId="50afdeab-93a2-47ed-ad76-3713a9801c7c" providerId="ADAL" clId="{0DC077A0-41B4-3049-907B-319CB9694242}" dt="2020-01-13T07:54:43.554" v="754"/>
          <ac:inkMkLst>
            <pc:docMk/>
            <pc:sldMk cId="1173019278" sldId="266"/>
            <ac:inkMk id="54" creationId="{CADACF04-7467-3D4E-810F-2AC2110CC733}"/>
          </ac:inkMkLst>
        </pc:inkChg>
        <pc:inkChg chg="add">
          <ac:chgData name="David Lynton" userId="50afdeab-93a2-47ed-ad76-3713a9801c7c" providerId="ADAL" clId="{0DC077A0-41B4-3049-907B-319CB9694242}" dt="2020-01-13T07:54:44.770" v="755"/>
          <ac:inkMkLst>
            <pc:docMk/>
            <pc:sldMk cId="1173019278" sldId="266"/>
            <ac:inkMk id="55" creationId="{CBFB70D3-07DD-5C40-8506-5D8380B437C0}"/>
          </ac:inkMkLst>
        </pc:inkChg>
        <pc:inkChg chg="add">
          <ac:chgData name="David Lynton" userId="50afdeab-93a2-47ed-ad76-3713a9801c7c" providerId="ADAL" clId="{0DC077A0-41B4-3049-907B-319CB9694242}" dt="2020-01-13T07:54:45.129" v="756"/>
          <ac:inkMkLst>
            <pc:docMk/>
            <pc:sldMk cId="1173019278" sldId="266"/>
            <ac:inkMk id="56" creationId="{D2229ACB-72ED-284D-BA26-67B460340900}"/>
          </ac:inkMkLst>
        </pc:inkChg>
        <pc:inkChg chg="add">
          <ac:chgData name="David Lynton" userId="50afdeab-93a2-47ed-ad76-3713a9801c7c" providerId="ADAL" clId="{0DC077A0-41B4-3049-907B-319CB9694242}" dt="2020-01-13T07:54:45.330" v="757"/>
          <ac:inkMkLst>
            <pc:docMk/>
            <pc:sldMk cId="1173019278" sldId="266"/>
            <ac:inkMk id="57" creationId="{4252EB2F-3015-D044-AB67-7DDED9F1FB7F}"/>
          </ac:inkMkLst>
        </pc:inkChg>
        <pc:inkChg chg="add">
          <ac:chgData name="David Lynton" userId="50afdeab-93a2-47ed-ad76-3713a9801c7c" providerId="ADAL" clId="{0DC077A0-41B4-3049-907B-319CB9694242}" dt="2020-01-13T07:54:45.720" v="758"/>
          <ac:inkMkLst>
            <pc:docMk/>
            <pc:sldMk cId="1173019278" sldId="266"/>
            <ac:inkMk id="58" creationId="{7E1D8695-DDBE-424F-9964-6AEDADB7241B}"/>
          </ac:inkMkLst>
        </pc:inkChg>
        <pc:inkChg chg="add">
          <ac:chgData name="David Lynton" userId="50afdeab-93a2-47ed-ad76-3713a9801c7c" providerId="ADAL" clId="{0DC077A0-41B4-3049-907B-319CB9694242}" dt="2020-01-13T07:54:45.980" v="759"/>
          <ac:inkMkLst>
            <pc:docMk/>
            <pc:sldMk cId="1173019278" sldId="266"/>
            <ac:inkMk id="59" creationId="{69038F6B-1990-9146-A6E1-2AD7676A97E3}"/>
          </ac:inkMkLst>
        </pc:inkChg>
        <pc:inkChg chg="add">
          <ac:chgData name="David Lynton" userId="50afdeab-93a2-47ed-ad76-3713a9801c7c" providerId="ADAL" clId="{0DC077A0-41B4-3049-907B-319CB9694242}" dt="2020-01-13T07:54:46.373" v="760"/>
          <ac:inkMkLst>
            <pc:docMk/>
            <pc:sldMk cId="1173019278" sldId="266"/>
            <ac:inkMk id="60" creationId="{69EC8E60-D803-EB4F-99CA-EF1657DD5910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67" creationId="{D39FC6AB-6D90-1346-BAEA-974A696BB763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68" creationId="{39C38F78-8266-714D-97CB-990552537396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69" creationId="{1C0AB066-2908-AB42-9D88-7DAFB4E49589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70" creationId="{3D2213C8-0612-084B-8269-7D44F269AAC9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71" creationId="{C72D0818-7B39-EA48-9383-B4FDB5FE962C}"/>
          </ac:inkMkLst>
        </pc:inkChg>
        <pc:inkChg chg="add del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72" creationId="{AE3DA83B-4003-454E-BB27-52299C2C6308}"/>
          </ac:inkMkLst>
        </pc:inkChg>
        <pc:inkChg chg="add reco">
          <ac:chgData name="David Lynton" userId="50afdeab-93a2-47ed-ad76-3713a9801c7c" providerId="ADAL" clId="{0DC077A0-41B4-3049-907B-319CB9694242}" dt="2020-01-13T07:54:55.459" v="767"/>
          <ac:inkMkLst>
            <pc:docMk/>
            <pc:sldMk cId="1173019278" sldId="266"/>
            <ac:inkMk id="73" creationId="{9A682CBA-8CD7-0F45-B8CA-C530DF6B6E06}"/>
          </ac:inkMkLst>
        </pc:inkChg>
        <pc:inkChg chg="add del">
          <ac:chgData name="David Lynton" userId="50afdeab-93a2-47ed-ad76-3713a9801c7c" providerId="ADAL" clId="{0DC077A0-41B4-3049-907B-319CB9694242}" dt="2020-01-13T07:54:57.433" v="771"/>
          <ac:inkMkLst>
            <pc:docMk/>
            <pc:sldMk cId="1173019278" sldId="266"/>
            <ac:inkMk id="75" creationId="{C0C8282C-B4DF-FC44-A954-0C9DC723B307}"/>
          </ac:inkMkLst>
        </pc:inkChg>
        <pc:inkChg chg="add del">
          <ac:chgData name="David Lynton" userId="50afdeab-93a2-47ed-ad76-3713a9801c7c" providerId="ADAL" clId="{0DC077A0-41B4-3049-907B-319CB9694242}" dt="2020-01-13T07:54:57.433" v="771"/>
          <ac:inkMkLst>
            <pc:docMk/>
            <pc:sldMk cId="1173019278" sldId="266"/>
            <ac:inkMk id="76" creationId="{92635BA3-01A5-8B48-88C7-EF2792E27DD2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77" creationId="{E921D488-BBF5-7440-AC72-C311348E1251}"/>
          </ac:inkMkLst>
        </pc:inkChg>
        <pc:inkChg chg="add reco">
          <ac:chgData name="David Lynton" userId="50afdeab-93a2-47ed-ad76-3713a9801c7c" providerId="ADAL" clId="{0DC077A0-41B4-3049-907B-319CB9694242}" dt="2020-01-13T07:54:57.433" v="771"/>
          <ac:inkMkLst>
            <pc:docMk/>
            <pc:sldMk cId="1173019278" sldId="266"/>
            <ac:inkMk id="78" creationId="{DE18A571-5A05-AD46-B3E4-E4F334A050DA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0" creationId="{CAB48B55-50F8-0946-BFA5-20891D59073D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1" creationId="{8E07B848-9379-1D42-966B-1535182E9408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2" creationId="{6E79B9BD-AA6C-E74E-87AA-7BCBD9EE2E2A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3" creationId="{60BA35CA-8D59-774E-A4D9-9D952C2E22A0}"/>
          </ac:inkMkLst>
        </pc:inkChg>
        <pc:inkChg chg="add del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4" creationId="{416FD2AF-EB94-7443-AD9C-94B0FDC02492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85" creationId="{878E0236-B0E0-DC4C-8721-801919113920}"/>
          </ac:inkMkLst>
        </pc:inkChg>
        <pc:inkChg chg="add reco">
          <ac:chgData name="David Lynton" userId="50afdeab-93a2-47ed-ad76-3713a9801c7c" providerId="ADAL" clId="{0DC077A0-41B4-3049-907B-319CB9694242}" dt="2020-01-13T07:55:00.605" v="778"/>
          <ac:inkMkLst>
            <pc:docMk/>
            <pc:sldMk cId="1173019278" sldId="266"/>
            <ac:inkMk id="86" creationId="{2992DD7A-F137-AD41-B983-1C8A8EC43D64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88" creationId="{75A948FB-E917-C04E-AD61-8D7CFE130709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89" creationId="{EB837ECD-9427-544C-A939-B436A3BF11CB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0" creationId="{70B070D1-E198-2F4D-9BA4-3EC9DC6EC64F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1" creationId="{5681402D-4DDA-7344-AD20-80C98C89B011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2" creationId="{3DBA57B6-1DCA-594E-8430-8D6EBEC7CCBA}"/>
          </ac:inkMkLst>
        </pc:inkChg>
        <pc:inkChg chg="add del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3" creationId="{66FB1933-8042-CD4D-A105-0BF0D2D99BE2}"/>
          </ac:inkMkLst>
        </pc:inkChg>
        <pc:inkChg chg="add reco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4" creationId="{752334E1-5BE2-7949-B5A5-82F5CB075EB2}"/>
          </ac:inkMkLst>
        </pc:inkChg>
        <pc:inkChg chg="add reco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5" creationId="{186DCE5E-B720-4C4D-8D06-9B7136EA3388}"/>
          </ac:inkMkLst>
        </pc:inkChg>
        <pc:inkChg chg="add reco">
          <ac:chgData name="David Lynton" userId="50afdeab-93a2-47ed-ad76-3713a9801c7c" providerId="ADAL" clId="{0DC077A0-41B4-3049-907B-319CB9694242}" dt="2020-01-13T07:55:03.978" v="785"/>
          <ac:inkMkLst>
            <pc:docMk/>
            <pc:sldMk cId="1173019278" sldId="266"/>
            <ac:inkMk id="96" creationId="{A00A49BC-2640-8F4B-869D-DA3EB42EAE1A}"/>
          </ac:inkMkLst>
        </pc:inkChg>
        <pc:inkChg chg="add del">
          <ac:chgData name="David Lynton" userId="50afdeab-93a2-47ed-ad76-3713a9801c7c" providerId="ADAL" clId="{0DC077A0-41B4-3049-907B-319CB9694242}" dt="2020-01-13T07:55:40.192" v="788"/>
          <ac:inkMkLst>
            <pc:docMk/>
            <pc:sldMk cId="1173019278" sldId="266"/>
            <ac:inkMk id="100" creationId="{82EAD12A-F9BA-8541-BB94-402B0EA4DC55}"/>
          </ac:inkMkLst>
        </pc:inkChg>
        <pc:inkChg chg="add del">
          <ac:chgData name="David Lynton" userId="50afdeab-93a2-47ed-ad76-3713a9801c7c" providerId="ADAL" clId="{0DC077A0-41B4-3049-907B-319CB9694242}" dt="2020-01-13T07:55:40.192" v="788"/>
          <ac:inkMkLst>
            <pc:docMk/>
            <pc:sldMk cId="1173019278" sldId="266"/>
            <ac:inkMk id="101" creationId="{E29AA9FC-F4B3-8547-945D-0CB8B2ADA9F9}"/>
          </ac:inkMkLst>
        </pc:inkChg>
        <pc:inkChg chg="add reco">
          <ac:chgData name="David Lynton" userId="50afdeab-93a2-47ed-ad76-3713a9801c7c" providerId="ADAL" clId="{0DC077A0-41B4-3049-907B-319CB9694242}" dt="2020-01-13T07:55:40.192" v="788"/>
          <ac:inkMkLst>
            <pc:docMk/>
            <pc:sldMk cId="1173019278" sldId="266"/>
            <ac:inkMk id="102" creationId="{00A7AC04-F82A-5E45-85C7-B840C8FCE7B0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4" creationId="{802CB8EF-4F5D-754C-9CA2-D0D5484CE276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5" creationId="{2BA378D2-7E67-CE4E-AB20-F63E7AD5E0A6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6" creationId="{4D86ECBD-895F-5745-B426-EEB0C34C556B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7" creationId="{7803054B-BD12-D146-8175-2A5695F7099A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8" creationId="{5F19A8A1-C748-404A-8155-6F4CAAF5828E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09" creationId="{444CC261-AD2F-1949-A63C-DDAA496CF8A5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0" creationId="{171FF4AB-252E-614B-8FE8-E384C7DFB269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1" creationId="{F37E4FB1-6286-2F4B-9356-11E68C37CD2A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2" creationId="{794A33A1-23D7-C84E-BD6E-E1F8804BC9D2}"/>
          </ac:inkMkLst>
        </pc:inkChg>
        <pc:inkChg chg="add del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3" creationId="{A5A25AE3-634A-7643-B004-2612400B450A}"/>
          </ac:inkMkLst>
        </pc:inkChg>
        <pc:inkChg chg="add reco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4" creationId="{69080A6A-273D-504A-A880-BEE3EDC7A4EE}"/>
          </ac:inkMkLst>
        </pc:inkChg>
        <pc:inkChg chg="add reco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5" creationId="{33ED96DC-3BEE-B14D-A319-36E59803300C}"/>
          </ac:inkMkLst>
        </pc:inkChg>
        <pc:inkChg chg="add reco">
          <ac:chgData name="David Lynton" userId="50afdeab-93a2-47ed-ad76-3713a9801c7c" providerId="ADAL" clId="{0DC077A0-41B4-3049-907B-319CB9694242}" dt="2020-01-13T07:55:46.541" v="799"/>
          <ac:inkMkLst>
            <pc:docMk/>
            <pc:sldMk cId="1173019278" sldId="266"/>
            <ac:inkMk id="116" creationId="{0CC60EE7-586D-EE4D-BE6B-E11C15CA5BA9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20" creationId="{2E842DD0-D794-0E4D-9677-E370D8D29CF8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21" creationId="{472B2920-F23C-4343-98AB-E3010CBA64F4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2" creationId="{6513A5D6-0D3F-724C-9C41-24E7481CCECA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3" creationId="{4803218B-0C66-2F46-9AE5-96E29C2F15A7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4" creationId="{B1981793-6581-2C41-8987-0C21CAB8BD94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5" creationId="{9AA9B0AF-7006-3246-9C73-5456A131DF8B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6" creationId="{F6D3A1BD-21C2-0C42-BEB5-25F6D6099562}"/>
          </ac:inkMkLst>
        </pc:inkChg>
        <pc:inkChg chg="add del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7" creationId="{026F5120-4FEA-BA42-8917-0A65D0314FEE}"/>
          </ac:inkMkLst>
        </pc:inkChg>
        <pc:inkChg chg="add reco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8" creationId="{F4D8027C-CE50-7B49-B37C-D4E4632B300D}"/>
          </ac:inkMkLst>
        </pc:inkChg>
        <pc:inkChg chg="add reco">
          <ac:chgData name="David Lynton" userId="50afdeab-93a2-47ed-ad76-3713a9801c7c" providerId="ADAL" clId="{0DC077A0-41B4-3049-907B-319CB9694242}" dt="2020-01-13T07:56:20.796" v="809"/>
          <ac:inkMkLst>
            <pc:docMk/>
            <pc:sldMk cId="1173019278" sldId="266"/>
            <ac:inkMk id="129" creationId="{C0E02BC8-19CD-554F-8F28-1F95E7D0D82B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2" creationId="{AAE16363-6E64-9341-B180-19CC1945A02C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3" creationId="{162A666B-BD25-B34D-BC28-46A562128931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4" creationId="{01F5D4E5-4C28-884C-9B1F-3A53C5AAAB1B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5" creationId="{4A4DBE11-D7B8-2E42-A5F5-43D8CA785C3E}"/>
          </ac:inkMkLst>
        </pc:inkChg>
        <pc:inkChg chg="add del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6" creationId="{BB651A3E-B479-2544-9DDB-AECD8667B021}"/>
          </ac:inkMkLst>
        </pc:inkChg>
        <pc:inkChg chg="add reco">
          <ac:chgData name="David Lynton" userId="50afdeab-93a2-47ed-ad76-3713a9801c7c" providerId="ADAL" clId="{0DC077A0-41B4-3049-907B-319CB9694242}" dt="2020-01-13T07:56:39.303" v="815"/>
          <ac:inkMkLst>
            <pc:docMk/>
            <pc:sldMk cId="1173019278" sldId="266"/>
            <ac:inkMk id="137" creationId="{5F8C2BDD-05BA-0D45-ABC5-F24FD5603F5D}"/>
          </ac:inkMkLst>
        </pc:inkChg>
        <pc:inkChg chg="add del">
          <ac:chgData name="David Lynton" userId="50afdeab-93a2-47ed-ad76-3713a9801c7c" providerId="ADAL" clId="{0DC077A0-41B4-3049-907B-319CB9694242}" dt="2020-01-13T07:56:41.260" v="820"/>
          <ac:inkMkLst>
            <pc:docMk/>
            <pc:sldMk cId="1173019278" sldId="266"/>
            <ac:inkMk id="139" creationId="{53D4AD8D-22CF-2447-B2C0-533623923074}"/>
          </ac:inkMkLst>
        </pc:inkChg>
        <pc:inkChg chg="add del">
          <ac:chgData name="David Lynton" userId="50afdeab-93a2-47ed-ad76-3713a9801c7c" providerId="ADAL" clId="{0DC077A0-41B4-3049-907B-319CB9694242}" dt="2020-01-13T07:56:41.260" v="820"/>
          <ac:inkMkLst>
            <pc:docMk/>
            <pc:sldMk cId="1173019278" sldId="266"/>
            <ac:inkMk id="140" creationId="{F96E00AF-6C68-BA49-8EA1-7250CF91D3A1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1" creationId="{DF2EEC42-435F-7F41-9ACF-3218DAB2557A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2" creationId="{23278809-F405-7A40-8C49-44EACDA2579D}"/>
          </ac:inkMkLst>
        </pc:inkChg>
        <pc:inkChg chg="add reco">
          <ac:chgData name="David Lynton" userId="50afdeab-93a2-47ed-ad76-3713a9801c7c" providerId="ADAL" clId="{0DC077A0-41B4-3049-907B-319CB9694242}" dt="2020-01-13T07:56:41.260" v="820"/>
          <ac:inkMkLst>
            <pc:docMk/>
            <pc:sldMk cId="1173019278" sldId="266"/>
            <ac:inkMk id="143" creationId="{379C1C59-C240-4846-B3A7-4C6B92A2F6C2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5" creationId="{A83DE4F3-F594-0648-99C0-1294610A3B46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6" creationId="{734D6019-F4B6-B44C-9E7F-ABBE6E5F818E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7" creationId="{0031D906-DF31-214B-AC8C-AC1DFD9C0DD5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8" creationId="{215FA4CF-E75A-0D4A-98FE-C47E6483A75C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49" creationId="{4D96A358-9BA4-8C4F-9CDF-7A0B58043EE9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50" creationId="{6F0C765D-AA92-AE4B-9492-5528F46049B5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51" creationId="{9E8FECBA-8E6D-4147-82D4-AB412272CC17}"/>
          </ac:inkMkLst>
        </pc:inkChg>
        <pc:inkChg chg="add del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52" creationId="{266A5506-382A-6B40-A12B-01784C6AB762}"/>
          </ac:inkMkLst>
        </pc:inkChg>
        <pc:inkChg chg="add reco">
          <ac:chgData name="David Lynton" userId="50afdeab-93a2-47ed-ad76-3713a9801c7c" providerId="ADAL" clId="{0DC077A0-41B4-3049-907B-319CB9694242}" dt="2020-01-13T07:56:45.690" v="829"/>
          <ac:inkMkLst>
            <pc:docMk/>
            <pc:sldMk cId="1173019278" sldId="266"/>
            <ac:inkMk id="153" creationId="{0FCD2C0F-E8AD-B142-B64F-DA7C78F20EDB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55" creationId="{7F7E2A69-EA4B-E941-94F4-00D3C8421E84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56" creationId="{85DBE20A-1216-CB45-A74D-8C12055BCF94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57" creationId="{93169495-052A-1E43-8E03-B987CF0D8CA5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58" creationId="{C5756ED7-6936-7A47-8A2F-6AAB9DC4E19B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59" creationId="{579C8602-E532-C248-A57D-A81534CADE61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60" creationId="{8BB2FF53-A6D0-3544-B205-EFDB7167FF26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61" creationId="{6A8D7CFF-E3A9-3441-937D-28ACB1C5E7BA}"/>
          </ac:inkMkLst>
        </pc:inkChg>
        <pc:inkChg chg="add del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62" creationId="{70A0C6DC-C44E-294E-8A85-8AE7E6738CCC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63" creationId="{E9AC3671-3942-674F-89F8-D606DE082ADA}"/>
          </ac:inkMkLst>
        </pc:inkChg>
        <pc:inkChg chg="add reco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64" creationId="{11F2CD1B-B7A6-144F-A827-58F801527A08}"/>
          </ac:inkMkLst>
        </pc:inkChg>
        <pc:inkChg chg="add reco">
          <ac:chgData name="David Lynton" userId="50afdeab-93a2-47ed-ad76-3713a9801c7c" providerId="ADAL" clId="{0DC077A0-41B4-3049-907B-319CB9694242}" dt="2020-01-13T07:56:59.231" v="839"/>
          <ac:inkMkLst>
            <pc:docMk/>
            <pc:sldMk cId="1173019278" sldId="266"/>
            <ac:inkMk id="165" creationId="{15561056-3D5F-434D-9247-2915FC5388A7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68" creationId="{91902F5A-F323-4644-A04F-5C3A23761355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69" creationId="{CBDC35A8-053E-7E4C-9117-30C0992830BE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0" creationId="{627086DC-E5C5-0E4C-A55D-447DE9A05628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5" creationId="{0485036D-41D2-D84B-843E-AF094448EE71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6" creationId="{F0680E7B-1ADA-EE4A-B123-F36083947BB7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7" creationId="{CA065B15-011C-9C44-B270-D2764A28E372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8" creationId="{72D4E4EE-8AB4-8D48-8ED2-FEC4DB78AB0B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79" creationId="{620EDAD0-9A8F-5E4F-B5B8-34A2F382D78B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0" creationId="{C85B55C1-0AB2-054B-A3E2-B53449FE4723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1" creationId="{2E702B3C-29CB-0343-942D-CF022FEBD4BC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2" creationId="{976AB1A9-1F2B-D444-B433-7B862AA4AF34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3" creationId="{CE1EE548-05BA-194E-9270-81167136A346}"/>
          </ac:inkMkLst>
        </pc:inkChg>
        <pc:inkChg chg="add del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4" creationId="{3951CFA3-24D7-5049-89DD-5106F0AFD7F9}"/>
          </ac:inkMkLst>
        </pc:inkChg>
        <pc:inkChg chg="add reco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5" creationId="{8F327448-C5B9-0B4F-8200-87900C9EE79F}"/>
          </ac:inkMkLst>
        </pc:inkChg>
        <pc:inkChg chg="add reco">
          <ac:chgData name="David Lynton" userId="50afdeab-93a2-47ed-ad76-3713a9801c7c" providerId="ADAL" clId="{0DC077A0-41B4-3049-907B-319CB9694242}" dt="2020-01-13T07:57:07.983" v="853"/>
          <ac:inkMkLst>
            <pc:docMk/>
            <pc:sldMk cId="1173019278" sldId="266"/>
            <ac:inkMk id="186" creationId="{C69FFDB7-41A3-8E44-B1C7-522E763960B3}"/>
          </ac:inkMkLst>
        </pc:inkChg>
      </pc:sldChg>
      <pc:sldChg chg="addSp delSp modSp">
        <pc:chgData name="David Lynton" userId="50afdeab-93a2-47ed-ad76-3713a9801c7c" providerId="ADAL" clId="{0DC077A0-41B4-3049-907B-319CB9694242}" dt="2020-01-13T07:52:41.604" v="699"/>
        <pc:sldMkLst>
          <pc:docMk/>
          <pc:sldMk cId="2790146423" sldId="270"/>
        </pc:sldMkLst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5" creationId="{2AA59ABD-0EFC-FE40-86E1-F59A31DAE9F4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6" creationId="{8DAEF6BD-636F-1648-AE67-ACD24ADFEBCE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7" creationId="{CE612AE3-E7D4-214A-B6C9-0D78AA541D0E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8" creationId="{22747DC9-73F2-EA4C-92B9-20A7AC951AC9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9" creationId="{9DF66A65-45DC-204C-89FB-7A83B546D2E0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0" creationId="{A7F966F1-DAB1-5041-A412-E4E125F7BBBC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1" creationId="{C53E5B5E-EE5B-5243-9B22-C81777059617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2" creationId="{E08DFB36-A852-414B-8157-3A083D071C70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3" creationId="{B5EC926A-C7B2-EC4A-B305-15A43205416F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4" creationId="{58B03153-28F3-FC4C-BD6B-73D63D77F226}"/>
          </ac:inkMkLst>
        </pc:inkChg>
        <pc:inkChg chg="add del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5" creationId="{A1E1297E-3AAC-A647-B3CD-1C02587AA443}"/>
          </ac:inkMkLst>
        </pc:inkChg>
        <pc:inkChg chg="add del reco">
          <ac:chgData name="David Lynton" userId="50afdeab-93a2-47ed-ad76-3713a9801c7c" providerId="ADAL" clId="{0DC077A0-41B4-3049-907B-319CB9694242}" dt="2020-01-13T07:50:08.857" v="579"/>
          <ac:inkMkLst>
            <pc:docMk/>
            <pc:sldMk cId="2790146423" sldId="270"/>
            <ac:inkMk id="16" creationId="{F396DF86-BF2C-464A-B16B-7BE57E1D65EE}"/>
          </ac:inkMkLst>
        </pc:inkChg>
        <pc:inkChg chg="add">
          <ac:chgData name="David Lynton" userId="50afdeab-93a2-47ed-ad76-3713a9801c7c" providerId="ADAL" clId="{0DC077A0-41B4-3049-907B-319CB9694242}" dt="2020-01-13T07:50:10.250" v="580"/>
          <ac:inkMkLst>
            <pc:docMk/>
            <pc:sldMk cId="2790146423" sldId="270"/>
            <ac:inkMk id="18" creationId="{C9DEB0F2-B4EF-D248-A27F-F4B483B058EC}"/>
          </ac:inkMkLst>
        </pc:inkChg>
        <pc:inkChg chg="add del">
          <ac:chgData name="David Lynton" userId="50afdeab-93a2-47ed-ad76-3713a9801c7c" providerId="ADAL" clId="{0DC077A0-41B4-3049-907B-319CB9694242}" dt="2020-01-13T07:50:15.312" v="584"/>
          <ac:inkMkLst>
            <pc:docMk/>
            <pc:sldMk cId="2790146423" sldId="270"/>
            <ac:inkMk id="19" creationId="{9795D090-C7F2-EC44-8EA4-32891369AAC4}"/>
          </ac:inkMkLst>
        </pc:inkChg>
        <pc:inkChg chg="add del">
          <ac:chgData name="David Lynton" userId="50afdeab-93a2-47ed-ad76-3713a9801c7c" providerId="ADAL" clId="{0DC077A0-41B4-3049-907B-319CB9694242}" dt="2020-01-13T07:50:15.312" v="584"/>
          <ac:inkMkLst>
            <pc:docMk/>
            <pc:sldMk cId="2790146423" sldId="270"/>
            <ac:inkMk id="20" creationId="{C789422B-0202-1B41-80B1-83159DD1CC98}"/>
          </ac:inkMkLst>
        </pc:inkChg>
        <pc:inkChg chg="add mod reco modStrokes">
          <ac:chgData name="David Lynton" userId="50afdeab-93a2-47ed-ad76-3713a9801c7c" providerId="ADAL" clId="{0DC077A0-41B4-3049-907B-319CB9694242}" dt="2020-01-13T07:50:27.924" v="588"/>
          <ac:inkMkLst>
            <pc:docMk/>
            <pc:sldMk cId="2790146423" sldId="270"/>
            <ac:inkMk id="21" creationId="{F26965B6-FE4B-5349-94A5-A3356AF0B56B}"/>
          </ac:inkMkLst>
        </pc:inkChg>
        <pc:inkChg chg="add del">
          <ac:chgData name="David Lynton" userId="50afdeab-93a2-47ed-ad76-3713a9801c7c" providerId="ADAL" clId="{0DC077A0-41B4-3049-907B-319CB9694242}" dt="2020-01-13T07:50:27.921" v="587"/>
          <ac:inkMkLst>
            <pc:docMk/>
            <pc:sldMk cId="2790146423" sldId="270"/>
            <ac:inkMk id="23" creationId="{E49A8758-3EB1-C54A-A39D-1D5CE6E15A29}"/>
          </ac:inkMkLst>
        </pc:inkChg>
        <pc:inkChg chg="add">
          <ac:chgData name="David Lynton" userId="50afdeab-93a2-47ed-ad76-3713a9801c7c" providerId="ADAL" clId="{0DC077A0-41B4-3049-907B-319CB9694242}" dt="2020-01-13T07:50:30.459" v="589"/>
          <ac:inkMkLst>
            <pc:docMk/>
            <pc:sldMk cId="2790146423" sldId="270"/>
            <ac:inkMk id="24" creationId="{BA5D81AB-B0FD-C143-A41D-C53CBBAD0E6E}"/>
          </ac:inkMkLst>
        </pc:inkChg>
        <pc:inkChg chg="add del">
          <ac:chgData name="David Lynton" userId="50afdeab-93a2-47ed-ad76-3713a9801c7c" providerId="ADAL" clId="{0DC077A0-41B4-3049-907B-319CB9694242}" dt="2020-01-13T07:50:45.663" v="594"/>
          <ac:inkMkLst>
            <pc:docMk/>
            <pc:sldMk cId="2790146423" sldId="270"/>
            <ac:inkMk id="25" creationId="{7B32036A-267A-AE4A-9109-77E7417ADB42}"/>
          </ac:inkMkLst>
        </pc:inkChg>
        <pc:inkChg chg="add del">
          <ac:chgData name="David Lynton" userId="50afdeab-93a2-47ed-ad76-3713a9801c7c" providerId="ADAL" clId="{0DC077A0-41B4-3049-907B-319CB9694242}" dt="2020-01-13T07:50:45.663" v="594"/>
          <ac:inkMkLst>
            <pc:docMk/>
            <pc:sldMk cId="2790146423" sldId="270"/>
            <ac:inkMk id="26" creationId="{EEE0201D-101A-C44F-9E70-B4731489A78A}"/>
          </ac:inkMkLst>
        </pc:inkChg>
        <pc:inkChg chg="add del">
          <ac:chgData name="David Lynton" userId="50afdeab-93a2-47ed-ad76-3713a9801c7c" providerId="ADAL" clId="{0DC077A0-41B4-3049-907B-319CB9694242}" dt="2020-01-13T07:50:45.663" v="594"/>
          <ac:inkMkLst>
            <pc:docMk/>
            <pc:sldMk cId="2790146423" sldId="270"/>
            <ac:inkMk id="27" creationId="{34D88F09-F28E-5548-8227-A670CA418587}"/>
          </ac:inkMkLst>
        </pc:inkChg>
        <pc:inkChg chg="add reco">
          <ac:chgData name="David Lynton" userId="50afdeab-93a2-47ed-ad76-3713a9801c7c" providerId="ADAL" clId="{0DC077A0-41B4-3049-907B-319CB9694242}" dt="2020-01-13T07:50:45.663" v="594"/>
          <ac:inkMkLst>
            <pc:docMk/>
            <pc:sldMk cId="2790146423" sldId="270"/>
            <ac:inkMk id="28" creationId="{DF01F053-3C57-A649-8F13-E6DD907A396F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0" creationId="{1AB33D61-A011-F64E-AA02-837AA7A9AF7F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1" creationId="{FEB78F69-B1F1-494A-A5D2-8C6174FFC304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2" creationId="{AFF25F6C-6AB8-A44E-AD7E-483C1A5F0021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3" creationId="{A0D737F8-4BCB-C64B-BB29-70ED15008926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4" creationId="{E966FFC1-EE77-374B-A0EC-ED0879640624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5" creationId="{997F3467-14C8-0F44-AB59-CDA44CBAA634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6" creationId="{C9578516-27A0-254B-BCB3-EFFB0C2AA944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7" creationId="{C333B1A6-579D-004F-AA40-23823EBE835A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8" creationId="{3F886D19-259E-454E-8C6A-D4607CEE4ADB}"/>
          </ac:inkMkLst>
        </pc:inkChg>
        <pc:inkChg chg="add del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39" creationId="{73597075-33C4-6049-A901-51860A3E9943}"/>
          </ac:inkMkLst>
        </pc:inkChg>
        <pc:inkChg chg="add reco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40" creationId="{68F16911-A832-B548-9220-5901A1F0BFD5}"/>
          </ac:inkMkLst>
        </pc:inkChg>
        <pc:inkChg chg="add reco">
          <ac:chgData name="David Lynton" userId="50afdeab-93a2-47ed-ad76-3713a9801c7c" providerId="ADAL" clId="{0DC077A0-41B4-3049-907B-319CB9694242}" dt="2020-01-13T07:50:50.973" v="605"/>
          <ac:inkMkLst>
            <pc:docMk/>
            <pc:sldMk cId="2790146423" sldId="270"/>
            <ac:inkMk id="41" creationId="{CA47C616-ACC2-FF40-A6E7-999D9FEEFFB6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4" creationId="{46EE18E0-E3E2-DF40-A68F-F85ED73A7C38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5" creationId="{5CB96AFE-0444-544B-952F-E3B1EDD46032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6" creationId="{4CBFFFB2-840E-D34C-A562-7B9F3BB51C9A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7" creationId="{CFB6E00D-824E-4442-A6D2-5B22B19D9435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8" creationId="{A99536C9-B197-DE48-9257-AC15E2EDBC5B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49" creationId="{9088944F-68DA-EC4E-837E-9349BC92CDC5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0" creationId="{48BEB0AE-4FB0-6E4C-8D97-62E03655623C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1" creationId="{9C56D820-1BFA-FB47-A9DE-3F8747AF07E6}"/>
          </ac:inkMkLst>
        </pc:inkChg>
        <pc:inkChg chg="add del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2" creationId="{BCBA6191-1A86-AC4A-B899-F8484DBB047A}"/>
          </ac:inkMkLst>
        </pc:inkChg>
        <pc:inkChg chg="add reco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3" creationId="{B1069BF8-4C65-604A-9EFE-30BFBAC94750}"/>
          </ac:inkMkLst>
        </pc:inkChg>
        <pc:inkChg chg="add reco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4" creationId="{8598DDE2-7BF9-7D43-8653-DBE39E011101}"/>
          </ac:inkMkLst>
        </pc:inkChg>
        <pc:inkChg chg="add reco">
          <ac:chgData name="David Lynton" userId="50afdeab-93a2-47ed-ad76-3713a9801c7c" providerId="ADAL" clId="{0DC077A0-41B4-3049-907B-319CB9694242}" dt="2020-01-13T07:50:58.648" v="615"/>
          <ac:inkMkLst>
            <pc:docMk/>
            <pc:sldMk cId="2790146423" sldId="270"/>
            <ac:inkMk id="55" creationId="{84E13213-DB82-5449-8413-86F01FCD1FD0}"/>
          </ac:inkMkLst>
        </pc:inkChg>
        <pc:inkChg chg="add del">
          <ac:chgData name="David Lynton" userId="50afdeab-93a2-47ed-ad76-3713a9801c7c" providerId="ADAL" clId="{0DC077A0-41B4-3049-907B-319CB9694242}" dt="2020-01-13T07:51:03.723" v="619"/>
          <ac:inkMkLst>
            <pc:docMk/>
            <pc:sldMk cId="2790146423" sldId="270"/>
            <ac:inkMk id="59" creationId="{35654B16-6DF4-F34B-A7C6-03186E269CF9}"/>
          </ac:inkMkLst>
        </pc:inkChg>
        <pc:inkChg chg="add del">
          <ac:chgData name="David Lynton" userId="50afdeab-93a2-47ed-ad76-3713a9801c7c" providerId="ADAL" clId="{0DC077A0-41B4-3049-907B-319CB9694242}" dt="2020-01-13T07:51:03.723" v="619"/>
          <ac:inkMkLst>
            <pc:docMk/>
            <pc:sldMk cId="2790146423" sldId="270"/>
            <ac:inkMk id="60" creationId="{5D639910-514D-4B4F-A947-0FA53998746A}"/>
          </ac:inkMkLst>
        </pc:inkChg>
        <pc:inkChg chg="add reco">
          <ac:chgData name="David Lynton" userId="50afdeab-93a2-47ed-ad76-3713a9801c7c" providerId="ADAL" clId="{0DC077A0-41B4-3049-907B-319CB9694242}" dt="2020-01-13T07:51:03.723" v="619"/>
          <ac:inkMkLst>
            <pc:docMk/>
            <pc:sldMk cId="2790146423" sldId="270"/>
            <ac:inkMk id="61" creationId="{0CB46D05-F984-BD4D-861E-52D01112EC0E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3" creationId="{4BF9AF55-771D-9F4E-8E42-00EC1B07E764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4" creationId="{B3C9E397-E763-1F41-9574-F7CD3B6C0118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5" creationId="{4A780814-95D1-9E44-9A21-102818B7769E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6" creationId="{B6C52A40-84AD-0740-AE9D-8E32F9C91158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7" creationId="{8CB11727-E634-8C48-9B52-513001B33E70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8" creationId="{A36B85E3-16B9-0F4C-9119-3324F4E2458A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69" creationId="{CE9EA06E-BCF2-2149-A8D9-F68FC95F994D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0" creationId="{23B726D6-B4AA-2F41-98AD-B0F70199B774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1" creationId="{DFFA61EB-CAF8-5D4E-A8BB-9B836BE06BA7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2" creationId="{9858EA18-F26E-8E44-8E7F-3CAB90F7663C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3" creationId="{F5000458-7249-9D48-BE5A-32CDB19C0F65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4" creationId="{6DEE760D-32FD-9245-A1F9-AD63A679C5C6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5" creationId="{EC2C12B9-6CAC-3C49-9C50-8CCF9BD203C2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6" creationId="{4E7B4DF2-DA06-774A-935D-7B4ABBCBADF0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7" creationId="{C7AAA525-0F5F-994C-977D-9395107FC7D2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8" creationId="{8BD00F01-8D59-C34A-93AF-9AE649065BFA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79" creationId="{C451AD76-99A8-5049-B4ED-4130F7D06318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0" creationId="{FCFEE8FA-A040-6543-B5F2-E7A15C5ACE6F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1" creationId="{A84BABB6-6B4B-C647-9A72-81ACF342A76A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2" creationId="{B3AF9268-6EE5-8B47-843E-54A84B7CC7BB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3" creationId="{F3509655-6F01-444B-BEDB-3E30DC79817A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4" creationId="{44D0CFA0-7AE0-B445-99E8-3B0F799AF68E}"/>
          </ac:inkMkLst>
        </pc:inkChg>
        <pc:inkChg chg="add del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5" creationId="{E09CF3BB-E941-AA49-8158-B886551ADE9C}"/>
          </ac:inkMkLst>
        </pc:inkChg>
        <pc:inkChg chg="add reco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6" creationId="{D99316E3-94B9-C940-B80C-5F06A408D468}"/>
          </ac:inkMkLst>
        </pc:inkChg>
        <pc:inkChg chg="add reco">
          <ac:chgData name="David Lynton" userId="50afdeab-93a2-47ed-ad76-3713a9801c7c" providerId="ADAL" clId="{0DC077A0-41B4-3049-907B-319CB9694242}" dt="2020-01-13T07:51:17.434" v="644"/>
          <ac:inkMkLst>
            <pc:docMk/>
            <pc:sldMk cId="2790146423" sldId="270"/>
            <ac:inkMk id="87" creationId="{ED2216E8-561B-B64D-B116-BEF529564FF6}"/>
          </ac:inkMkLst>
        </pc:inkChg>
        <pc:inkChg chg="add del">
          <ac:chgData name="David Lynton" userId="50afdeab-93a2-47ed-ad76-3713a9801c7c" providerId="ADAL" clId="{0DC077A0-41B4-3049-907B-319CB9694242}" dt="2020-01-13T07:51:30.342" v="649"/>
          <ac:inkMkLst>
            <pc:docMk/>
            <pc:sldMk cId="2790146423" sldId="270"/>
            <ac:inkMk id="90" creationId="{903B7CF4-F277-3F42-B0EF-678F718F1E86}"/>
          </ac:inkMkLst>
        </pc:inkChg>
        <pc:inkChg chg="add del">
          <ac:chgData name="David Lynton" userId="50afdeab-93a2-47ed-ad76-3713a9801c7c" providerId="ADAL" clId="{0DC077A0-41B4-3049-907B-319CB9694242}" dt="2020-01-13T07:51:30.342" v="649"/>
          <ac:inkMkLst>
            <pc:docMk/>
            <pc:sldMk cId="2790146423" sldId="270"/>
            <ac:inkMk id="91" creationId="{7D9F83FA-1700-8D48-8994-6518CF257DEA}"/>
          </ac:inkMkLst>
        </pc:inkChg>
        <pc:inkChg chg="add del">
          <ac:chgData name="David Lynton" userId="50afdeab-93a2-47ed-ad76-3713a9801c7c" providerId="ADAL" clId="{0DC077A0-41B4-3049-907B-319CB9694242}" dt="2020-01-13T07:51:30.342" v="649"/>
          <ac:inkMkLst>
            <pc:docMk/>
            <pc:sldMk cId="2790146423" sldId="270"/>
            <ac:inkMk id="92" creationId="{5ECEC582-2C86-F84D-B315-6E15CC1A2317}"/>
          </ac:inkMkLst>
        </pc:inkChg>
        <pc:inkChg chg="add del">
          <ac:chgData name="David Lynton" userId="50afdeab-93a2-47ed-ad76-3713a9801c7c" providerId="ADAL" clId="{0DC077A0-41B4-3049-907B-319CB9694242}" dt="2020-01-13T07:51:30.342" v="649"/>
          <ac:inkMkLst>
            <pc:docMk/>
            <pc:sldMk cId="2790146423" sldId="270"/>
            <ac:inkMk id="93" creationId="{E2A70A01-79B3-5547-9B20-8E2EA3A6DE36}"/>
          </ac:inkMkLst>
        </pc:inkChg>
        <pc:inkChg chg="add reco">
          <ac:chgData name="David Lynton" userId="50afdeab-93a2-47ed-ad76-3713a9801c7c" providerId="ADAL" clId="{0DC077A0-41B4-3049-907B-319CB9694242}" dt="2020-01-13T07:51:30.342" v="649"/>
          <ac:inkMkLst>
            <pc:docMk/>
            <pc:sldMk cId="2790146423" sldId="270"/>
            <ac:inkMk id="94" creationId="{918DD5CD-99A1-504A-B215-B219C7EDF85C}"/>
          </ac:inkMkLst>
        </pc:inkChg>
        <pc:inkChg chg="add del">
          <ac:chgData name="David Lynton" userId="50afdeab-93a2-47ed-ad76-3713a9801c7c" providerId="ADAL" clId="{0DC077A0-41B4-3049-907B-319CB9694242}" dt="2020-01-13T07:51:50.977" v="653"/>
          <ac:inkMkLst>
            <pc:docMk/>
            <pc:sldMk cId="2790146423" sldId="270"/>
            <ac:inkMk id="96" creationId="{2E353967-539D-D044-9FBC-31942B81A935}"/>
          </ac:inkMkLst>
        </pc:inkChg>
        <pc:inkChg chg="add del">
          <ac:chgData name="David Lynton" userId="50afdeab-93a2-47ed-ad76-3713a9801c7c" providerId="ADAL" clId="{0DC077A0-41B4-3049-907B-319CB9694242}" dt="2020-01-13T07:51:50.977" v="653"/>
          <ac:inkMkLst>
            <pc:docMk/>
            <pc:sldMk cId="2790146423" sldId="270"/>
            <ac:inkMk id="97" creationId="{9A05229B-1987-9942-B6CE-F54438534394}"/>
          </ac:inkMkLst>
        </pc:inkChg>
        <pc:inkChg chg="add del">
          <ac:chgData name="David Lynton" userId="50afdeab-93a2-47ed-ad76-3713a9801c7c" providerId="ADAL" clId="{0DC077A0-41B4-3049-907B-319CB9694242}" dt="2020-01-13T07:51:50.977" v="653"/>
          <ac:inkMkLst>
            <pc:docMk/>
            <pc:sldMk cId="2790146423" sldId="270"/>
            <ac:inkMk id="98" creationId="{7224A91B-35D2-AB4E-BBDC-C629DB5147CF}"/>
          </ac:inkMkLst>
        </pc:inkChg>
        <pc:inkChg chg="add reco">
          <ac:chgData name="David Lynton" userId="50afdeab-93a2-47ed-ad76-3713a9801c7c" providerId="ADAL" clId="{0DC077A0-41B4-3049-907B-319CB9694242}" dt="2020-01-13T07:51:50.977" v="653"/>
          <ac:inkMkLst>
            <pc:docMk/>
            <pc:sldMk cId="2790146423" sldId="270"/>
            <ac:inkMk id="99" creationId="{5B06C735-48C3-DF4B-B342-7DAB0C3421F7}"/>
          </ac:inkMkLst>
        </pc:inkChg>
        <pc:inkChg chg="add">
          <ac:chgData name="David Lynton" userId="50afdeab-93a2-47ed-ad76-3713a9801c7c" providerId="ADAL" clId="{0DC077A0-41B4-3049-907B-319CB9694242}" dt="2020-01-13T07:51:52.774" v="654"/>
          <ac:inkMkLst>
            <pc:docMk/>
            <pc:sldMk cId="2790146423" sldId="270"/>
            <ac:inkMk id="101" creationId="{8DD58126-8AC0-B046-8595-AB4875B4F850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2" creationId="{B99153B8-7664-E04E-B61A-312B1FA5EB61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3" creationId="{B5C853E0-9F45-1A46-8377-7C33D9CF767A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4" creationId="{FD44C58D-693F-EF4B-8366-63A32E4CFF7E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5" creationId="{9DE0CFEE-13AE-B04F-B528-C7B0EA69A431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6" creationId="{F6B82A72-854F-1E41-8F84-6A45AAFF271D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7" creationId="{6A1AEB00-4331-3747-B4A6-36774AFBE1DD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8" creationId="{88567DD2-2DD2-7642-BC76-BE5992B70382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09" creationId="{E3FDFBC9-76B5-DA41-80F2-4C951D1FFBF4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10" creationId="{92468DE2-DFE8-0544-A862-82EC606F8382}"/>
          </ac:inkMkLst>
        </pc:inkChg>
        <pc:inkChg chg="add del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11" creationId="{2C815B35-9DE7-8F46-AD09-D763E207AF2A}"/>
          </ac:inkMkLst>
        </pc:inkChg>
        <pc:inkChg chg="add reco">
          <ac:chgData name="David Lynton" userId="50afdeab-93a2-47ed-ad76-3713a9801c7c" providerId="ADAL" clId="{0DC077A0-41B4-3049-907B-319CB9694242}" dt="2020-01-13T07:52:03.849" v="667"/>
          <ac:inkMkLst>
            <pc:docMk/>
            <pc:sldMk cId="2790146423" sldId="270"/>
            <ac:inkMk id="112" creationId="{183499C0-E18F-8649-A4F3-1BE8A7E539A9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4" creationId="{1186BA6F-2EC3-6641-8231-7B11766DD158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5" creationId="{7032A13C-B8E3-3C41-93D5-9BCA5B1BF770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6" creationId="{4132EAE3-EBC0-4948-89C1-570D4F796B6B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7" creationId="{6FBF25C7-3A54-F344-8AF6-A02FA3ACC0BA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8" creationId="{0E869BE7-0875-1D4D-B42C-7CB1A33F8F43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19" creationId="{C5391C52-5A8E-9F47-95B8-CD666E6D1F4D}"/>
          </ac:inkMkLst>
        </pc:inkChg>
        <pc:inkChg chg="add del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20" creationId="{E4E9D8FB-1797-F140-8BD9-D4DA0FFEFFAD}"/>
          </ac:inkMkLst>
        </pc:inkChg>
        <pc:inkChg chg="add reco">
          <ac:chgData name="David Lynton" userId="50afdeab-93a2-47ed-ad76-3713a9801c7c" providerId="ADAL" clId="{0DC077A0-41B4-3049-907B-319CB9694242}" dt="2020-01-13T07:52:26.622" v="676"/>
          <ac:inkMkLst>
            <pc:docMk/>
            <pc:sldMk cId="2790146423" sldId="270"/>
            <ac:inkMk id="121" creationId="{EB22682A-18FC-2A40-B526-E264B31223AD}"/>
          </ac:inkMkLst>
        </pc:inkChg>
        <pc:inkChg chg="add">
          <ac:chgData name="David Lynton" userId="50afdeab-93a2-47ed-ad76-3713a9801c7c" providerId="ADAL" clId="{0DC077A0-41B4-3049-907B-319CB9694242}" dt="2020-01-13T07:52:27.466" v="677"/>
          <ac:inkMkLst>
            <pc:docMk/>
            <pc:sldMk cId="2790146423" sldId="270"/>
            <ac:inkMk id="123" creationId="{43FA20CD-E8C7-6B41-A1A1-5C48855D56F8}"/>
          </ac:inkMkLst>
        </pc:inkChg>
        <pc:inkChg chg="add del">
          <ac:chgData name="David Lynton" userId="50afdeab-93a2-47ed-ad76-3713a9801c7c" providerId="ADAL" clId="{0DC077A0-41B4-3049-907B-319CB9694242}" dt="2020-01-13T07:52:30.849" v="681"/>
          <ac:inkMkLst>
            <pc:docMk/>
            <pc:sldMk cId="2790146423" sldId="270"/>
            <ac:inkMk id="124" creationId="{B2C1B1CA-AA55-5446-8B8B-B71EF3EB8698}"/>
          </ac:inkMkLst>
        </pc:inkChg>
        <pc:inkChg chg="add del">
          <ac:chgData name="David Lynton" userId="50afdeab-93a2-47ed-ad76-3713a9801c7c" providerId="ADAL" clId="{0DC077A0-41B4-3049-907B-319CB9694242}" dt="2020-01-13T07:52:30.849" v="681"/>
          <ac:inkMkLst>
            <pc:docMk/>
            <pc:sldMk cId="2790146423" sldId="270"/>
            <ac:inkMk id="125" creationId="{82DA15AE-C417-E242-BC62-AE9917D48375}"/>
          </ac:inkMkLst>
        </pc:inkChg>
        <pc:inkChg chg="add reco">
          <ac:chgData name="David Lynton" userId="50afdeab-93a2-47ed-ad76-3713a9801c7c" providerId="ADAL" clId="{0DC077A0-41B4-3049-907B-319CB9694242}" dt="2020-01-13T07:52:30.849" v="681"/>
          <ac:inkMkLst>
            <pc:docMk/>
            <pc:sldMk cId="2790146423" sldId="270"/>
            <ac:inkMk id="126" creationId="{EE09261C-7B2D-8046-914A-D15FED417E13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28" creationId="{29C1B80A-4747-F945-B830-408FC5268C53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29" creationId="{85CC8434-7788-B544-935F-98699EC1BE40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0" creationId="{0E1729D5-965B-CF42-B53A-C69C43C40083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1" creationId="{F7F22120-D41B-9249-B766-854E9932648C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2" creationId="{1D337E0B-64C8-2643-863F-CEA6DE150C57}"/>
          </ac:inkMkLst>
        </pc:inkChg>
        <pc:inkChg chg="add del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3" creationId="{8FA84B24-8BDB-674E-97D5-6116662B0AB5}"/>
          </ac:inkMkLst>
        </pc:inkChg>
        <pc:inkChg chg="add reco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4" creationId="{6F07DD83-0768-FC47-AE53-26C3285D3CBD}"/>
          </ac:inkMkLst>
        </pc:inkChg>
        <pc:inkChg chg="add reco">
          <ac:chgData name="David Lynton" userId="50afdeab-93a2-47ed-ad76-3713a9801c7c" providerId="ADAL" clId="{0DC077A0-41B4-3049-907B-319CB9694242}" dt="2020-01-13T07:52:34.970" v="688"/>
          <ac:inkMkLst>
            <pc:docMk/>
            <pc:sldMk cId="2790146423" sldId="270"/>
            <ac:inkMk id="135" creationId="{15DB5F4A-2503-3240-9327-ADDF33C046AF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38" creationId="{6A5F33FD-16F6-E04E-966C-9BF1DE688606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39" creationId="{DC9CC02C-70CC-A04E-A489-0A6F7E5F30B7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0" creationId="{3BF63BE4-B6F3-EE48-B519-4EFF96EECB26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1" creationId="{7CF7380D-8446-374F-AE9D-7028EFDDA30F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2" creationId="{14972415-BA09-AE40-8D21-D5A997C7880F}"/>
          </ac:inkMkLst>
        </pc:inkChg>
        <pc:inkChg chg="add">
          <ac:chgData name="David Lynton" userId="50afdeab-93a2-47ed-ad76-3713a9801c7c" providerId="ADAL" clId="{0DC077A0-41B4-3049-907B-319CB9694242}" dt="2020-01-13T07:52:38.641" v="694"/>
          <ac:inkMkLst>
            <pc:docMk/>
            <pc:sldMk cId="2790146423" sldId="270"/>
            <ac:inkMk id="143" creationId="{7AB8F68C-5E8A-BD44-B494-5E697C433CEB}"/>
          </ac:inkMkLst>
        </pc:inkChg>
        <pc:inkChg chg="add">
          <ac:chgData name="David Lynton" userId="50afdeab-93a2-47ed-ad76-3713a9801c7c" providerId="ADAL" clId="{0DC077A0-41B4-3049-907B-319CB9694242}" dt="2020-01-13T07:52:38.862" v="695"/>
          <ac:inkMkLst>
            <pc:docMk/>
            <pc:sldMk cId="2790146423" sldId="270"/>
            <ac:inkMk id="144" creationId="{D7D989B0-45BC-6E42-BDFE-BA4A5961886F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5" creationId="{978A3191-C7EB-6A49-807D-55A63C7497CF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6" creationId="{C2B2C4F0-752B-1440-BCFE-E46E6230DC95}"/>
          </ac:inkMkLst>
        </pc:inkChg>
        <pc:inkChg chg="add del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7" creationId="{50E873EB-0652-0A4C-8E65-A33602CFDD50}"/>
          </ac:inkMkLst>
        </pc:inkChg>
        <pc:inkChg chg="add reco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8" creationId="{7AED771E-00E5-A841-BB75-BAA4D35C6A3E}"/>
          </ac:inkMkLst>
        </pc:inkChg>
        <pc:inkChg chg="add reco">
          <ac:chgData name="David Lynton" userId="50afdeab-93a2-47ed-ad76-3713a9801c7c" providerId="ADAL" clId="{0DC077A0-41B4-3049-907B-319CB9694242}" dt="2020-01-13T07:52:41.604" v="699"/>
          <ac:inkMkLst>
            <pc:docMk/>
            <pc:sldMk cId="2790146423" sldId="270"/>
            <ac:inkMk id="149" creationId="{F820820B-F7EB-7B4F-BF38-3BFE16F94307}"/>
          </ac:inkMkLst>
        </pc:inkChg>
      </pc:sldChg>
      <pc:sldChg chg="addSp delSp">
        <pc:chgData name="David Lynton" userId="50afdeab-93a2-47ed-ad76-3713a9801c7c" providerId="ADAL" clId="{0DC077A0-41B4-3049-907B-319CB9694242}" dt="2020-01-13T07:53:39.245" v="718"/>
        <pc:sldMkLst>
          <pc:docMk/>
          <pc:sldMk cId="2753903882" sldId="272"/>
        </pc:sldMkLst>
        <pc:inkChg chg="add">
          <ac:chgData name="David Lynton" userId="50afdeab-93a2-47ed-ad76-3713a9801c7c" providerId="ADAL" clId="{0DC077A0-41B4-3049-907B-319CB9694242}" dt="2020-01-13T07:52:50.240" v="700"/>
          <ac:inkMkLst>
            <pc:docMk/>
            <pc:sldMk cId="2753903882" sldId="272"/>
            <ac:inkMk id="4" creationId="{96AF1B5F-CA19-3D4D-99CD-475A0D3F7CAC}"/>
          </ac:inkMkLst>
        </pc:inkChg>
        <pc:inkChg chg="add">
          <ac:chgData name="David Lynton" userId="50afdeab-93a2-47ed-ad76-3713a9801c7c" providerId="ADAL" clId="{0DC077A0-41B4-3049-907B-319CB9694242}" dt="2020-01-13T07:52:50.500" v="701"/>
          <ac:inkMkLst>
            <pc:docMk/>
            <pc:sldMk cId="2753903882" sldId="272"/>
            <ac:inkMk id="5" creationId="{BFEE48AE-C9B5-9949-B330-ED933AD7B049}"/>
          </ac:inkMkLst>
        </pc:inkChg>
        <pc:inkChg chg="add">
          <ac:chgData name="David Lynton" userId="50afdeab-93a2-47ed-ad76-3713a9801c7c" providerId="ADAL" clId="{0DC077A0-41B4-3049-907B-319CB9694242}" dt="2020-01-13T07:52:51.085" v="702"/>
          <ac:inkMkLst>
            <pc:docMk/>
            <pc:sldMk cId="2753903882" sldId="272"/>
            <ac:inkMk id="6" creationId="{1CF8463C-9C98-1440-B880-E161CE25FCCE}"/>
          </ac:inkMkLst>
        </pc:inkChg>
        <pc:inkChg chg="add">
          <ac:chgData name="David Lynton" userId="50afdeab-93a2-47ed-ad76-3713a9801c7c" providerId="ADAL" clId="{0DC077A0-41B4-3049-907B-319CB9694242}" dt="2020-01-13T07:52:51.342" v="703"/>
          <ac:inkMkLst>
            <pc:docMk/>
            <pc:sldMk cId="2753903882" sldId="272"/>
            <ac:inkMk id="7" creationId="{2C20A486-FBE0-9F41-9AA7-32E3BDDE42BC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8" creationId="{FA255D28-F0A5-A44F-A9D3-12FB8AA82A94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9" creationId="{08AF9FD0-C090-0A49-B5BC-81CE1C625407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0" creationId="{84D96504-9926-CA46-AE2A-44E73EA65AA5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1" creationId="{F2F5A04F-39FF-5A4C-8120-EC7B6B89ACD3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2" creationId="{F224EF71-8B58-9349-974E-A6C6191A1207}"/>
          </ac:inkMkLst>
        </pc:inkChg>
        <pc:inkChg chg="add del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3" creationId="{9BB3D686-A353-FA4F-96BA-762A65940AB1}"/>
          </ac:inkMkLst>
        </pc:inkChg>
        <pc:inkChg chg="add reco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4" creationId="{51D5C33A-0BB8-8D41-8759-A31D7F973908}"/>
          </ac:inkMkLst>
        </pc:inkChg>
        <pc:inkChg chg="add reco">
          <ac:chgData name="David Lynton" userId="50afdeab-93a2-47ed-ad76-3713a9801c7c" providerId="ADAL" clId="{0DC077A0-41B4-3049-907B-319CB9694242}" dt="2020-01-13T07:53:16.444" v="711"/>
          <ac:inkMkLst>
            <pc:docMk/>
            <pc:sldMk cId="2753903882" sldId="272"/>
            <ac:inkMk id="15" creationId="{7102D61A-6F97-E14E-A3FF-EFC4683BB713}"/>
          </ac:inkMkLst>
        </pc:inkChg>
        <pc:inkChg chg="add del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18" creationId="{E49F0D1A-BA5B-4A46-AB80-AB2DBDA4BB95}"/>
          </ac:inkMkLst>
        </pc:inkChg>
        <pc:inkChg chg="add del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19" creationId="{7D6138F5-68F8-0647-BB97-5313AC7D9460}"/>
          </ac:inkMkLst>
        </pc:inkChg>
        <pc:inkChg chg="add del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20" creationId="{97573B8C-DD1B-704B-8001-7A11A74B5CF9}"/>
          </ac:inkMkLst>
        </pc:inkChg>
        <pc:inkChg chg="add del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21" creationId="{87F8F73D-E3A5-2941-8FA2-066CA9A48C5A}"/>
          </ac:inkMkLst>
        </pc:inkChg>
        <pc:inkChg chg="add del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22" creationId="{92C8A1F4-4BEA-C446-BFBE-C1523E332EA6}"/>
          </ac:inkMkLst>
        </pc:inkChg>
        <pc:inkChg chg="add reco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23" creationId="{718B45B4-1360-9547-BC50-6BA27B940458}"/>
          </ac:inkMkLst>
        </pc:inkChg>
        <pc:inkChg chg="add reco">
          <ac:chgData name="David Lynton" userId="50afdeab-93a2-47ed-ad76-3713a9801c7c" providerId="ADAL" clId="{0DC077A0-41B4-3049-907B-319CB9694242}" dt="2020-01-13T07:53:39.245" v="718"/>
          <ac:inkMkLst>
            <pc:docMk/>
            <pc:sldMk cId="2753903882" sldId="272"/>
            <ac:inkMk id="24" creationId="{F4F4CDAE-F18A-5046-86DC-ACD2EDDD3ECA}"/>
          </ac:inkMkLst>
        </pc:inkChg>
      </pc:sldChg>
      <pc:sldChg chg="addSp delSp modSp">
        <pc:chgData name="David Lynton" userId="50afdeab-93a2-47ed-ad76-3713a9801c7c" providerId="ADAL" clId="{0DC077A0-41B4-3049-907B-319CB9694242}" dt="2020-01-13T07:49:43.281" v="565"/>
        <pc:sldMkLst>
          <pc:docMk/>
          <pc:sldMk cId="4009676850" sldId="277"/>
        </pc:sldMkLst>
        <pc:inkChg chg="add">
          <ac:chgData name="David Lynton" userId="50afdeab-93a2-47ed-ad76-3713a9801c7c" providerId="ADAL" clId="{0DC077A0-41B4-3049-907B-319CB9694242}" dt="2020-01-13T07:45:29.591" v="388"/>
          <ac:inkMkLst>
            <pc:docMk/>
            <pc:sldMk cId="4009676850" sldId="277"/>
            <ac:inkMk id="5" creationId="{6D616FF5-641B-1F4D-A480-A7AB4F37C6C6}"/>
          </ac:inkMkLst>
        </pc:inkChg>
        <pc:inkChg chg="add">
          <ac:chgData name="David Lynton" userId="50afdeab-93a2-47ed-ad76-3713a9801c7c" providerId="ADAL" clId="{0DC077A0-41B4-3049-907B-319CB9694242}" dt="2020-01-13T07:45:29.928" v="389"/>
          <ac:inkMkLst>
            <pc:docMk/>
            <pc:sldMk cId="4009676850" sldId="277"/>
            <ac:inkMk id="6" creationId="{24433A24-B1E3-DD47-BDDF-2DAD273CC045}"/>
          </ac:inkMkLst>
        </pc:inkChg>
        <pc:inkChg chg="add">
          <ac:chgData name="David Lynton" userId="50afdeab-93a2-47ed-ad76-3713a9801c7c" providerId="ADAL" clId="{0DC077A0-41B4-3049-907B-319CB9694242}" dt="2020-01-13T07:45:30.640" v="390"/>
          <ac:inkMkLst>
            <pc:docMk/>
            <pc:sldMk cId="4009676850" sldId="277"/>
            <ac:inkMk id="9" creationId="{EFE3C9E6-FAF7-4449-83DA-81505657A21B}"/>
          </ac:inkMkLst>
        </pc:inkChg>
        <pc:inkChg chg="add">
          <ac:chgData name="David Lynton" userId="50afdeab-93a2-47ed-ad76-3713a9801c7c" providerId="ADAL" clId="{0DC077A0-41B4-3049-907B-319CB9694242}" dt="2020-01-13T07:45:30.965" v="391"/>
          <ac:inkMkLst>
            <pc:docMk/>
            <pc:sldMk cId="4009676850" sldId="277"/>
            <ac:inkMk id="15" creationId="{CEBAA627-9644-BA4E-81CE-05D25C873E9C}"/>
          </ac:inkMkLst>
        </pc:inkChg>
        <pc:inkChg chg="add del">
          <ac:chgData name="David Lynton" userId="50afdeab-93a2-47ed-ad76-3713a9801c7c" providerId="ADAL" clId="{0DC077A0-41B4-3049-907B-319CB9694242}" dt="2020-01-13T07:45:33.584" v="396"/>
          <ac:inkMkLst>
            <pc:docMk/>
            <pc:sldMk cId="4009676850" sldId="277"/>
            <ac:inkMk id="16" creationId="{2F58A02A-5A2D-1640-8EBB-255944A978D7}"/>
          </ac:inkMkLst>
        </pc:inkChg>
        <pc:inkChg chg="add del">
          <ac:chgData name="David Lynton" userId="50afdeab-93a2-47ed-ad76-3713a9801c7c" providerId="ADAL" clId="{0DC077A0-41B4-3049-907B-319CB9694242}" dt="2020-01-13T07:45:33.584" v="396"/>
          <ac:inkMkLst>
            <pc:docMk/>
            <pc:sldMk cId="4009676850" sldId="277"/>
            <ac:inkMk id="17" creationId="{255B56D3-7B46-F040-8070-539FEC9913DF}"/>
          </ac:inkMkLst>
        </pc:inkChg>
        <pc:inkChg chg="add">
          <ac:chgData name="David Lynton" userId="50afdeab-93a2-47ed-ad76-3713a9801c7c" providerId="ADAL" clId="{0DC077A0-41B4-3049-907B-319CB9694242}" dt="2020-01-13T07:45:32.291" v="394"/>
          <ac:inkMkLst>
            <pc:docMk/>
            <pc:sldMk cId="4009676850" sldId="277"/>
            <ac:inkMk id="19" creationId="{28C7B1F5-FCD5-764B-B6E6-DEC3C48382AC}"/>
          </ac:inkMkLst>
        </pc:inkChg>
        <pc:inkChg chg="add">
          <ac:chgData name="David Lynton" userId="50afdeab-93a2-47ed-ad76-3713a9801c7c" providerId="ADAL" clId="{0DC077A0-41B4-3049-907B-319CB9694242}" dt="2020-01-13T07:45:32.557" v="395"/>
          <ac:inkMkLst>
            <pc:docMk/>
            <pc:sldMk cId="4009676850" sldId="277"/>
            <ac:inkMk id="20" creationId="{9B6834F8-FC16-B94E-B4C7-A1CAF51A6F7F}"/>
          </ac:inkMkLst>
        </pc:inkChg>
        <pc:inkChg chg="add reco">
          <ac:chgData name="David Lynton" userId="50afdeab-93a2-47ed-ad76-3713a9801c7c" providerId="ADAL" clId="{0DC077A0-41B4-3049-907B-319CB9694242}" dt="2020-01-13T07:45:33.584" v="396"/>
          <ac:inkMkLst>
            <pc:docMk/>
            <pc:sldMk cId="4009676850" sldId="277"/>
            <ac:inkMk id="21" creationId="{2E17AC86-0E1F-2A48-A5C1-C2F72231B8B5}"/>
          </ac:inkMkLst>
        </pc:inkChg>
        <pc:inkChg chg="add del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3" creationId="{7A78C256-633D-A840-98DB-939DB34678EF}"/>
          </ac:inkMkLst>
        </pc:inkChg>
        <pc:inkChg chg="add del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4" creationId="{C65FCC12-0207-5143-BA85-A8854B055DFF}"/>
          </ac:inkMkLst>
        </pc:inkChg>
        <pc:inkChg chg="add">
          <ac:chgData name="David Lynton" userId="50afdeab-93a2-47ed-ad76-3713a9801c7c" providerId="ADAL" clId="{0DC077A0-41B4-3049-907B-319CB9694242}" dt="2020-01-13T07:45:37.301" v="399"/>
          <ac:inkMkLst>
            <pc:docMk/>
            <pc:sldMk cId="4009676850" sldId="277"/>
            <ac:inkMk id="25" creationId="{FF26F717-6E45-A447-9C29-D58D8DA98FD1}"/>
          </ac:inkMkLst>
        </pc:inkChg>
        <pc:inkChg chg="add del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6" creationId="{2493D80F-39BE-4D4D-945A-F0A12B3B1A88}"/>
          </ac:inkMkLst>
        </pc:inkChg>
        <pc:inkChg chg="add del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7" creationId="{5B3CCF4E-D98D-9C4B-9D5E-B9B261B46469}"/>
          </ac:inkMkLst>
        </pc:inkChg>
        <pc:inkChg chg="add del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8" creationId="{D84EBB2C-0C26-8C4B-9BDD-E07434F2C6CE}"/>
          </ac:inkMkLst>
        </pc:inkChg>
        <pc:inkChg chg="add reco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29" creationId="{99986E12-4721-444D-B930-00CA8DD61638}"/>
          </ac:inkMkLst>
        </pc:inkChg>
        <pc:inkChg chg="add reco">
          <ac:chgData name="David Lynton" userId="50afdeab-93a2-47ed-ad76-3713a9801c7c" providerId="ADAL" clId="{0DC077A0-41B4-3049-907B-319CB9694242}" dt="2020-01-13T07:45:38.903" v="403"/>
          <ac:inkMkLst>
            <pc:docMk/>
            <pc:sldMk cId="4009676850" sldId="277"/>
            <ac:inkMk id="30" creationId="{7DD9D878-ACBC-0746-A2BE-663E230892D0}"/>
          </ac:inkMkLst>
        </pc:inkChg>
        <pc:inkChg chg="add">
          <ac:chgData name="David Lynton" userId="50afdeab-93a2-47ed-ad76-3713a9801c7c" providerId="ADAL" clId="{0DC077A0-41B4-3049-907B-319CB9694242}" dt="2020-01-13T07:45:40.075" v="404"/>
          <ac:inkMkLst>
            <pc:docMk/>
            <pc:sldMk cId="4009676850" sldId="277"/>
            <ac:inkMk id="33" creationId="{2C8778C0-5366-9543-85A9-76D4159A7107}"/>
          </ac:inkMkLst>
        </pc:inkChg>
        <pc:inkChg chg="add">
          <ac:chgData name="David Lynton" userId="50afdeab-93a2-47ed-ad76-3713a9801c7c" providerId="ADAL" clId="{0DC077A0-41B4-3049-907B-319CB9694242}" dt="2020-01-13T07:45:40.337" v="405"/>
          <ac:inkMkLst>
            <pc:docMk/>
            <pc:sldMk cId="4009676850" sldId="277"/>
            <ac:inkMk id="34" creationId="{A9804C8D-BF4E-2B43-86CE-FCADB18040DA}"/>
          </ac:inkMkLst>
        </pc:inkChg>
        <pc:inkChg chg="add del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35" creationId="{CE18FA19-38C0-E34A-BC68-D70518E10A79}"/>
          </ac:inkMkLst>
        </pc:inkChg>
        <pc:inkChg chg="add del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36" creationId="{5E13F8F9-1042-634E-BD70-791ED46F2211}"/>
          </ac:inkMkLst>
        </pc:inkChg>
        <pc:inkChg chg="add del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37" creationId="{D5AC2A06-C72B-844E-9592-6AAEBBAF592D}"/>
          </ac:inkMkLst>
        </pc:inkChg>
        <pc:inkChg chg="add del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38" creationId="{79B0FA1E-9153-E348-B183-B4944DCFCA11}"/>
          </ac:inkMkLst>
        </pc:inkChg>
        <pc:inkChg chg="add del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39" creationId="{672BBA87-BC7D-DC48-9CD5-9EFBEFAA69EC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40" creationId="{F6CA9BC7-6194-514B-ABE5-3A4A9A4B93B9}"/>
          </ac:inkMkLst>
        </pc:inkChg>
        <pc:inkChg chg="add">
          <ac:chgData name="David Lynton" userId="50afdeab-93a2-47ed-ad76-3713a9801c7c" providerId="ADAL" clId="{0DC077A0-41B4-3049-907B-319CB9694242}" dt="2020-01-13T07:45:50.017" v="413"/>
          <ac:inkMkLst>
            <pc:docMk/>
            <pc:sldMk cId="4009676850" sldId="277"/>
            <ac:inkMk id="41" creationId="{15002A39-BF93-444F-89F7-DEA9B7ED244D}"/>
          </ac:inkMkLst>
        </pc:inkChg>
        <pc:inkChg chg="add reco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42" creationId="{46C780A0-A18F-8943-850C-C2DF79F35415}"/>
          </ac:inkMkLst>
        </pc:inkChg>
        <pc:inkChg chg="add reco">
          <ac:chgData name="David Lynton" userId="50afdeab-93a2-47ed-ad76-3713a9801c7c" providerId="ADAL" clId="{0DC077A0-41B4-3049-907B-319CB9694242}" dt="2020-01-13T07:45:50.699" v="414"/>
          <ac:inkMkLst>
            <pc:docMk/>
            <pc:sldMk cId="4009676850" sldId="277"/>
            <ac:inkMk id="43" creationId="{3459BBC9-FDF7-4943-B909-1A68AD19889C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46" creationId="{B4375668-2EF7-954C-B10B-66D8FD5132B9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47" creationId="{E8A17073-3268-B048-B51B-010156418A48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48" creationId="{38B87C9A-20C8-8F4C-A24C-23B75680C244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49" creationId="{3749787E-C16F-2F4B-9B15-4CC80CD59EA0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50" creationId="{1E11D26D-CA0D-784D-9DAE-8D952DC00FCD}"/>
          </ac:inkMkLst>
        </pc:inkChg>
        <pc:inkChg chg="add del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51" creationId="{7668310E-BC55-FA4D-B4D4-0BA8744AD033}"/>
          </ac:inkMkLst>
        </pc:inkChg>
        <pc:inkChg chg="add">
          <ac:chgData name="David Lynton" userId="50afdeab-93a2-47ed-ad76-3713a9801c7c" providerId="ADAL" clId="{0DC077A0-41B4-3049-907B-319CB9694242}" dt="2020-01-13T07:45:54.263" v="422"/>
          <ac:inkMkLst>
            <pc:docMk/>
            <pc:sldMk cId="4009676850" sldId="277"/>
            <ac:inkMk id="52" creationId="{E48D13F3-5904-904B-A973-43DFA4829786}"/>
          </ac:inkMkLst>
        </pc:inkChg>
        <pc:inkChg chg="add">
          <ac:chgData name="David Lynton" userId="50afdeab-93a2-47ed-ad76-3713a9801c7c" providerId="ADAL" clId="{0DC077A0-41B4-3049-907B-319CB9694242}" dt="2020-01-13T07:45:54.578" v="423"/>
          <ac:inkMkLst>
            <pc:docMk/>
            <pc:sldMk cId="4009676850" sldId="277"/>
            <ac:inkMk id="53" creationId="{538F122E-0302-4542-9F38-90B5259C6E4C}"/>
          </ac:inkMkLst>
        </pc:inkChg>
        <pc:inkChg chg="add reco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54" creationId="{D871B809-9EC7-C549-B5BA-992FC049E02E}"/>
          </ac:inkMkLst>
        </pc:inkChg>
        <pc:inkChg chg="add reco">
          <ac:chgData name="David Lynton" userId="50afdeab-93a2-47ed-ad76-3713a9801c7c" providerId="ADAL" clId="{0DC077A0-41B4-3049-907B-319CB9694242}" dt="2020-01-13T07:45:55.291" v="424"/>
          <ac:inkMkLst>
            <pc:docMk/>
            <pc:sldMk cId="4009676850" sldId="277"/>
            <ac:inkMk id="55" creationId="{3FE4D095-2C6C-5E48-8FFF-F69E75008DE6}"/>
          </ac:inkMkLst>
        </pc:inkChg>
        <pc:inkChg chg="add del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58" creationId="{DD573C16-DCA8-5C4A-8559-295B4A90C7A1}"/>
          </ac:inkMkLst>
        </pc:inkChg>
        <pc:inkChg chg="add del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59" creationId="{4DC27EB7-5047-9247-BF7D-BFED6C172E60}"/>
          </ac:inkMkLst>
        </pc:inkChg>
        <pc:inkChg chg="add">
          <ac:chgData name="David Lynton" userId="50afdeab-93a2-47ed-ad76-3713a9801c7c" providerId="ADAL" clId="{0DC077A0-41B4-3049-907B-319CB9694242}" dt="2020-01-13T07:45:57.294" v="427"/>
          <ac:inkMkLst>
            <pc:docMk/>
            <pc:sldMk cId="4009676850" sldId="277"/>
            <ac:inkMk id="60" creationId="{DEFA76DA-6CFC-5F4A-B4EF-03C0E83E29CF}"/>
          </ac:inkMkLst>
        </pc:inkChg>
        <pc:inkChg chg="add del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61" creationId="{15A59B7D-7109-4245-91E3-2CE6883210C0}"/>
          </ac:inkMkLst>
        </pc:inkChg>
        <pc:inkChg chg="add del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62" creationId="{E1F64728-ADA7-5141-B984-63382D9843AA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63" creationId="{D567988B-9C20-7841-91A8-A62B7DCD6D3A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64" creationId="{83BFCFBE-A22E-9D40-9F43-01F5B8E92E60}"/>
          </ac:inkMkLst>
        </pc:inkChg>
        <pc:inkChg chg="add reco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65" creationId="{2323CAF0-318D-6A47-BBE0-1BF097DD1D3A}"/>
          </ac:inkMkLst>
        </pc:inkChg>
        <pc:inkChg chg="add reco">
          <ac:chgData name="David Lynton" userId="50afdeab-93a2-47ed-ad76-3713a9801c7c" providerId="ADAL" clId="{0DC077A0-41B4-3049-907B-319CB9694242}" dt="2020-01-13T07:46:00.251" v="432"/>
          <ac:inkMkLst>
            <pc:docMk/>
            <pc:sldMk cId="4009676850" sldId="277"/>
            <ac:inkMk id="66" creationId="{CD76DDFD-BE08-E340-A730-FA398B0655A8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69" creationId="{10D7BA21-9C5B-CC4C-AFB9-E150C8957FE8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0" creationId="{DDD842B6-8448-5646-995F-4442C81DB7E6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1" creationId="{018A48AD-4BE9-4C45-8AA4-BC3A4CF0D400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2" creationId="{2C10594B-2A5C-EE40-838B-4B9F94F0C635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3" creationId="{7A981F58-C891-E844-838D-C036D67AC58A}"/>
          </ac:inkMkLst>
        </pc:inkChg>
        <pc:inkChg chg="add del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4" creationId="{B3786CD7-3A03-4347-A043-23B15245D045}"/>
          </ac:inkMkLst>
        </pc:inkChg>
        <pc:inkChg chg="add reco">
          <ac:chgData name="David Lynton" userId="50afdeab-93a2-47ed-ad76-3713a9801c7c" providerId="ADAL" clId="{0DC077A0-41B4-3049-907B-319CB9694242}" dt="2020-01-13T07:46:05.697" v="440"/>
          <ac:inkMkLst>
            <pc:docMk/>
            <pc:sldMk cId="4009676850" sldId="277"/>
            <ac:inkMk id="75" creationId="{5F15878D-4084-214B-90C8-B0F7A97C7E3C}"/>
          </ac:inkMkLst>
        </pc:inkChg>
        <pc:inkChg chg="add">
          <ac:chgData name="David Lynton" userId="50afdeab-93a2-47ed-ad76-3713a9801c7c" providerId="ADAL" clId="{0DC077A0-41B4-3049-907B-319CB9694242}" dt="2020-01-13T07:46:06.264" v="441"/>
          <ac:inkMkLst>
            <pc:docMk/>
            <pc:sldMk cId="4009676850" sldId="277"/>
            <ac:inkMk id="77" creationId="{45AED0D7-6716-6C4A-A3B4-5345929F81C9}"/>
          </ac:inkMkLst>
        </pc:inkChg>
        <pc:inkChg chg="add">
          <ac:chgData name="David Lynton" userId="50afdeab-93a2-47ed-ad76-3713a9801c7c" providerId="ADAL" clId="{0DC077A0-41B4-3049-907B-319CB9694242}" dt="2020-01-13T07:46:06.569" v="442"/>
          <ac:inkMkLst>
            <pc:docMk/>
            <pc:sldMk cId="4009676850" sldId="277"/>
            <ac:inkMk id="78" creationId="{4400C8A5-B13B-BF44-8FE1-FC6B1F0E9C43}"/>
          </ac:inkMkLst>
        </pc:inkChg>
        <pc:inkChg chg="add">
          <ac:chgData name="David Lynton" userId="50afdeab-93a2-47ed-ad76-3713a9801c7c" providerId="ADAL" clId="{0DC077A0-41B4-3049-907B-319CB9694242}" dt="2020-01-13T07:46:09.607" v="444"/>
          <ac:inkMkLst>
            <pc:docMk/>
            <pc:sldMk cId="4009676850" sldId="277"/>
            <ac:inkMk id="79" creationId="{E9EA5A8B-128A-F544-AC15-9684AFD5E3DF}"/>
          </ac:inkMkLst>
        </pc:inkChg>
        <pc:inkChg chg="add">
          <ac:chgData name="David Lynton" userId="50afdeab-93a2-47ed-ad76-3713a9801c7c" providerId="ADAL" clId="{0DC077A0-41B4-3049-907B-319CB9694242}" dt="2020-01-13T07:46:10.021" v="445"/>
          <ac:inkMkLst>
            <pc:docMk/>
            <pc:sldMk cId="4009676850" sldId="277"/>
            <ac:inkMk id="80" creationId="{4681A8FA-6CD0-7040-8341-794C7A4D26E9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1" creationId="{C13E4EB4-93D8-B64C-845E-FB12DB8F5CAD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2" creationId="{68994DDB-8C9F-5D49-A2AE-AD5D311B5CA1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3" creationId="{976D1E02-5C1B-1D4B-A39B-265BFC64D36C}"/>
          </ac:inkMkLst>
        </pc:inkChg>
        <pc:inkChg chg="add">
          <ac:chgData name="David Lynton" userId="50afdeab-93a2-47ed-ad76-3713a9801c7c" providerId="ADAL" clId="{0DC077A0-41B4-3049-907B-319CB9694242}" dt="2020-01-13T07:46:14.474" v="450"/>
          <ac:inkMkLst>
            <pc:docMk/>
            <pc:sldMk cId="4009676850" sldId="277"/>
            <ac:inkMk id="84" creationId="{1C9F2B7A-6749-6440-B702-4FE60DEC542F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5" creationId="{7BF262C1-44EE-484B-B905-52349A4ED03D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6" creationId="{CFCB2AD4-4FA6-AF4D-A5B5-9123497B29DA}"/>
          </ac:inkMkLst>
        </pc:inkChg>
        <pc:inkChg chg="add del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7" creationId="{E9A6A07F-D77B-9D44-8858-5ECF255DDD11}"/>
          </ac:inkMkLst>
        </pc:inkChg>
        <pc:inkChg chg="add reco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8" creationId="{1212D7AA-62C9-C44F-AD42-7EEB1F853367}"/>
          </ac:inkMkLst>
        </pc:inkChg>
        <pc:inkChg chg="add reco">
          <ac:chgData name="David Lynton" userId="50afdeab-93a2-47ed-ad76-3713a9801c7c" providerId="ADAL" clId="{0DC077A0-41B4-3049-907B-319CB9694242}" dt="2020-01-13T07:46:16.078" v="454"/>
          <ac:inkMkLst>
            <pc:docMk/>
            <pc:sldMk cId="4009676850" sldId="277"/>
            <ac:inkMk id="89" creationId="{EFF47DD8-2A7C-0C4D-916F-75962789EB3A}"/>
          </ac:inkMkLst>
        </pc:inkChg>
        <pc:inkChg chg="add">
          <ac:chgData name="David Lynton" userId="50afdeab-93a2-47ed-ad76-3713a9801c7c" providerId="ADAL" clId="{0DC077A0-41B4-3049-907B-319CB9694242}" dt="2020-01-13T07:46:19.974" v="455"/>
          <ac:inkMkLst>
            <pc:docMk/>
            <pc:sldMk cId="4009676850" sldId="277"/>
            <ac:inkMk id="92" creationId="{88A01873-3563-5F4A-8C67-DAA192EA2DC3}"/>
          </ac:inkMkLst>
        </pc:inkChg>
        <pc:inkChg chg="add">
          <ac:chgData name="David Lynton" userId="50afdeab-93a2-47ed-ad76-3713a9801c7c" providerId="ADAL" clId="{0DC077A0-41B4-3049-907B-319CB9694242}" dt="2020-01-13T07:46:20.507" v="456"/>
          <ac:inkMkLst>
            <pc:docMk/>
            <pc:sldMk cId="4009676850" sldId="277"/>
            <ac:inkMk id="93" creationId="{3AC2B693-D432-5B48-8899-6FC3DB7E5965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4" creationId="{8F7DDFF7-8F92-3747-9FBA-0655BF6E5EC4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5" creationId="{46DD41CA-05D9-0D49-B795-0EAA250B21F7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6" creationId="{F7F3C14C-DCE6-2E4A-B233-88F4E214E033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7" creationId="{A1C01483-5DCE-094B-A93B-F8E1606E689D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8" creationId="{F3CEDCF4-C66C-A046-9C8C-440CD4388DF1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99" creationId="{10F41386-875A-F04E-B470-D69D90E908F5}"/>
          </ac:inkMkLst>
        </pc:inkChg>
        <pc:inkChg chg="add del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100" creationId="{2F36A2B5-2CC2-9C46-A9D8-401F63649B55}"/>
          </ac:inkMkLst>
        </pc:inkChg>
        <pc:inkChg chg="add reco">
          <ac:chgData name="David Lynton" userId="50afdeab-93a2-47ed-ad76-3713a9801c7c" providerId="ADAL" clId="{0DC077A0-41B4-3049-907B-319CB9694242}" dt="2020-01-13T07:46:25.360" v="465"/>
          <ac:inkMkLst>
            <pc:docMk/>
            <pc:sldMk cId="4009676850" sldId="277"/>
            <ac:inkMk id="101" creationId="{30A4E4C6-B7E6-0E49-8F0F-BF102ED1CFCF}"/>
          </ac:inkMkLst>
        </pc:inkChg>
        <pc:inkChg chg="add del">
          <ac:chgData name="David Lynton" userId="50afdeab-93a2-47ed-ad76-3713a9801c7c" providerId="ADAL" clId="{0DC077A0-41B4-3049-907B-319CB9694242}" dt="2020-01-13T07:46:26.726" v="469"/>
          <ac:inkMkLst>
            <pc:docMk/>
            <pc:sldMk cId="4009676850" sldId="277"/>
            <ac:inkMk id="103" creationId="{15F40695-E371-554E-BB8D-1EE3992BD8CF}"/>
          </ac:inkMkLst>
        </pc:inkChg>
        <pc:inkChg chg="add">
          <ac:chgData name="David Lynton" userId="50afdeab-93a2-47ed-ad76-3713a9801c7c" providerId="ADAL" clId="{0DC077A0-41B4-3049-907B-319CB9694242}" dt="2020-01-13T07:46:25.897" v="467"/>
          <ac:inkMkLst>
            <pc:docMk/>
            <pc:sldMk cId="4009676850" sldId="277"/>
            <ac:inkMk id="104" creationId="{46611EC3-2CCD-5F40-84A2-A03C71F88EA4}"/>
          </ac:inkMkLst>
        </pc:inkChg>
        <pc:inkChg chg="add del">
          <ac:chgData name="David Lynton" userId="50afdeab-93a2-47ed-ad76-3713a9801c7c" providerId="ADAL" clId="{0DC077A0-41B4-3049-907B-319CB9694242}" dt="2020-01-13T07:46:26.726" v="469"/>
          <ac:inkMkLst>
            <pc:docMk/>
            <pc:sldMk cId="4009676850" sldId="277"/>
            <ac:inkMk id="105" creationId="{A16B7D6F-F837-A942-A45E-FC95FEAE684A}"/>
          </ac:inkMkLst>
        </pc:inkChg>
        <pc:inkChg chg="add reco">
          <ac:chgData name="David Lynton" userId="50afdeab-93a2-47ed-ad76-3713a9801c7c" providerId="ADAL" clId="{0DC077A0-41B4-3049-907B-319CB9694242}" dt="2020-01-13T07:46:26.726" v="469"/>
          <ac:inkMkLst>
            <pc:docMk/>
            <pc:sldMk cId="4009676850" sldId="277"/>
            <ac:inkMk id="106" creationId="{9B108B39-D2DE-5C46-B269-157795059975}"/>
          </ac:inkMkLst>
        </pc:inkChg>
        <pc:inkChg chg="add">
          <ac:chgData name="David Lynton" userId="50afdeab-93a2-47ed-ad76-3713a9801c7c" providerId="ADAL" clId="{0DC077A0-41B4-3049-907B-319CB9694242}" dt="2020-01-13T07:46:27.022" v="470"/>
          <ac:inkMkLst>
            <pc:docMk/>
            <pc:sldMk cId="4009676850" sldId="277"/>
            <ac:inkMk id="108" creationId="{C23E58F4-E006-1C4D-88E2-E30425C1E966}"/>
          </ac:inkMkLst>
        </pc:inkChg>
        <pc:inkChg chg="add">
          <ac:chgData name="David Lynton" userId="50afdeab-93a2-47ed-ad76-3713a9801c7c" providerId="ADAL" clId="{0DC077A0-41B4-3049-907B-319CB9694242}" dt="2020-01-13T07:46:27.268" v="471"/>
          <ac:inkMkLst>
            <pc:docMk/>
            <pc:sldMk cId="4009676850" sldId="277"/>
            <ac:inkMk id="109" creationId="{FDA9A047-DBD0-684D-AF43-57199D655723}"/>
          </ac:inkMkLst>
        </pc:inkChg>
        <pc:inkChg chg="add">
          <ac:chgData name="David Lynton" userId="50afdeab-93a2-47ed-ad76-3713a9801c7c" providerId="ADAL" clId="{0DC077A0-41B4-3049-907B-319CB9694242}" dt="2020-01-13T07:46:28.325" v="473"/>
          <ac:inkMkLst>
            <pc:docMk/>
            <pc:sldMk cId="4009676850" sldId="277"/>
            <ac:inkMk id="110" creationId="{341CB8CC-E626-EF44-8414-3714721B61E7}"/>
          </ac:inkMkLst>
        </pc:inkChg>
        <pc:inkChg chg="add">
          <ac:chgData name="David Lynton" userId="50afdeab-93a2-47ed-ad76-3713a9801c7c" providerId="ADAL" clId="{0DC077A0-41B4-3049-907B-319CB9694242}" dt="2020-01-13T07:46:28.554" v="474"/>
          <ac:inkMkLst>
            <pc:docMk/>
            <pc:sldMk cId="4009676850" sldId="277"/>
            <ac:inkMk id="111" creationId="{58E51B65-D846-AA49-ABF7-DBEE3EDC4E7F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2" creationId="{5C4C6715-88B2-2647-B4CF-D3B99C393A33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3" creationId="{D0F3668F-1041-C54B-9979-C33AC3591D99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4" creationId="{4D4B5DE7-1943-224B-B760-B03D43A0D0F0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5" creationId="{08C879AE-48C2-C548-BB41-2848B945290B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6" creationId="{F9CC5B5D-3CCF-5A4F-A89F-AB568E163788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7" creationId="{39E5872F-F5BB-9F4F-A04C-7C49C955DF87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8" creationId="{A2578A20-2354-2F41-88A5-9A28F0148F21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19" creationId="{26887D70-1C70-104E-AFEB-C13BE65631F7}"/>
          </ac:inkMkLst>
        </pc:inkChg>
        <pc:inkChg chg="add del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20" creationId="{E09E60AC-1D62-3D48-BAA3-4A6642DC8998}"/>
          </ac:inkMkLst>
        </pc:inkChg>
        <pc:inkChg chg="add reco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21" creationId="{661BC08E-84D8-9B42-8C20-0029B56913C8}"/>
          </ac:inkMkLst>
        </pc:inkChg>
        <pc:inkChg chg="add reco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22" creationId="{4BBDE37C-2206-D841-B673-C0D350FEE2EB}"/>
          </ac:inkMkLst>
        </pc:inkChg>
        <pc:inkChg chg="add reco">
          <ac:chgData name="David Lynton" userId="50afdeab-93a2-47ed-ad76-3713a9801c7c" providerId="ADAL" clId="{0DC077A0-41B4-3049-907B-319CB9694242}" dt="2020-01-13T07:46:34.035" v="485"/>
          <ac:inkMkLst>
            <pc:docMk/>
            <pc:sldMk cId="4009676850" sldId="277"/>
            <ac:inkMk id="123" creationId="{959F2E1E-27C6-B743-BD89-F632D32C3FBC}"/>
          </ac:inkMkLst>
        </pc:inkChg>
        <pc:inkChg chg="add del">
          <ac:chgData name="David Lynton" userId="50afdeab-93a2-47ed-ad76-3713a9801c7c" providerId="ADAL" clId="{0DC077A0-41B4-3049-907B-319CB9694242}" dt="2020-01-13T07:46:36.015" v="489"/>
          <ac:inkMkLst>
            <pc:docMk/>
            <pc:sldMk cId="4009676850" sldId="277"/>
            <ac:inkMk id="127" creationId="{BE7EB23D-499C-8848-843F-3CEC73DC9976}"/>
          </ac:inkMkLst>
        </pc:inkChg>
        <pc:inkChg chg="add del">
          <ac:chgData name="David Lynton" userId="50afdeab-93a2-47ed-ad76-3713a9801c7c" providerId="ADAL" clId="{0DC077A0-41B4-3049-907B-319CB9694242}" dt="2020-01-13T07:46:36.015" v="489"/>
          <ac:inkMkLst>
            <pc:docMk/>
            <pc:sldMk cId="4009676850" sldId="277"/>
            <ac:inkMk id="128" creationId="{5AAA11E4-05DA-104D-82FD-A7F8C1058C87}"/>
          </ac:inkMkLst>
        </pc:inkChg>
        <pc:inkChg chg="add del">
          <ac:chgData name="David Lynton" userId="50afdeab-93a2-47ed-ad76-3713a9801c7c" providerId="ADAL" clId="{0DC077A0-41B4-3049-907B-319CB9694242}" dt="2020-01-13T07:46:36.015" v="489"/>
          <ac:inkMkLst>
            <pc:docMk/>
            <pc:sldMk cId="4009676850" sldId="277"/>
            <ac:inkMk id="129" creationId="{E454AB2D-2605-D749-B64C-E83CE9D9D371}"/>
          </ac:inkMkLst>
        </pc:inkChg>
        <pc:inkChg chg="add reco">
          <ac:chgData name="David Lynton" userId="50afdeab-93a2-47ed-ad76-3713a9801c7c" providerId="ADAL" clId="{0DC077A0-41B4-3049-907B-319CB9694242}" dt="2020-01-13T07:46:36.015" v="489"/>
          <ac:inkMkLst>
            <pc:docMk/>
            <pc:sldMk cId="4009676850" sldId="277"/>
            <ac:inkMk id="130" creationId="{62F8477A-2912-CA43-A71D-62E894DC2D4C}"/>
          </ac:inkMkLst>
        </pc:inkChg>
        <pc:inkChg chg="add">
          <ac:chgData name="David Lynton" userId="50afdeab-93a2-47ed-ad76-3713a9801c7c" providerId="ADAL" clId="{0DC077A0-41B4-3049-907B-319CB9694242}" dt="2020-01-13T07:46:38.460" v="490"/>
          <ac:inkMkLst>
            <pc:docMk/>
            <pc:sldMk cId="4009676850" sldId="277"/>
            <ac:inkMk id="132" creationId="{7DD7A9D7-87F2-0C4A-8AF2-8467F2CBEBBC}"/>
          </ac:inkMkLst>
        </pc:inkChg>
        <pc:inkChg chg="add del">
          <ac:chgData name="David Lynton" userId="50afdeab-93a2-47ed-ad76-3713a9801c7c" providerId="ADAL" clId="{0DC077A0-41B4-3049-907B-319CB9694242}" dt="2020-01-13T07:46:43.043" v="494"/>
          <ac:inkMkLst>
            <pc:docMk/>
            <pc:sldMk cId="4009676850" sldId="277"/>
            <ac:inkMk id="133" creationId="{76131F35-40B6-6A40-A7A6-3491B2C800E8}"/>
          </ac:inkMkLst>
        </pc:inkChg>
        <pc:inkChg chg="add del">
          <ac:chgData name="David Lynton" userId="50afdeab-93a2-47ed-ad76-3713a9801c7c" providerId="ADAL" clId="{0DC077A0-41B4-3049-907B-319CB9694242}" dt="2020-01-13T07:46:43.043" v="494"/>
          <ac:inkMkLst>
            <pc:docMk/>
            <pc:sldMk cId="4009676850" sldId="277"/>
            <ac:inkMk id="134" creationId="{94F77D5E-B729-B94F-98FF-C124E2C09789}"/>
          </ac:inkMkLst>
        </pc:inkChg>
        <pc:inkChg chg="add reco">
          <ac:chgData name="David Lynton" userId="50afdeab-93a2-47ed-ad76-3713a9801c7c" providerId="ADAL" clId="{0DC077A0-41B4-3049-907B-319CB9694242}" dt="2020-01-13T07:46:43.043" v="494"/>
          <ac:inkMkLst>
            <pc:docMk/>
            <pc:sldMk cId="4009676850" sldId="277"/>
            <ac:inkMk id="135" creationId="{28A3D3E6-E554-BC4F-920D-AC04DD3A0071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37" creationId="{0783FFE9-FDEC-614E-9615-94C9633DCA92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38" creationId="{769DDF68-296F-684C-95F5-7F2426963986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39" creationId="{5F1DC538-30CA-0444-9FAD-CECD135FC535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40" creationId="{E927B540-C92E-3840-8F25-1829A199215E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41" creationId="{2B10CE2D-EB8C-2245-85A6-E4CFA349EFF8}"/>
          </ac:inkMkLst>
        </pc:inkChg>
        <pc:inkChg chg="add del">
          <ac:chgData name="David Lynton" userId="50afdeab-93a2-47ed-ad76-3713a9801c7c" providerId="ADAL" clId="{0DC077A0-41B4-3049-907B-319CB9694242}" dt="2020-01-13T07:46:49.631" v="501"/>
          <ac:inkMkLst>
            <pc:docMk/>
            <pc:sldMk cId="4009676850" sldId="277"/>
            <ac:inkMk id="142" creationId="{EFAE634B-BAEB-1E41-AA42-B579C569192E}"/>
          </ac:inkMkLst>
        </pc:inkChg>
        <pc:inkChg chg="add del mod reco modStrokes">
          <ac:chgData name="David Lynton" userId="50afdeab-93a2-47ed-ad76-3713a9801c7c" providerId="ADAL" clId="{0DC077A0-41B4-3049-907B-319CB9694242}" dt="2020-01-13T07:46:58.824" v="507"/>
          <ac:inkMkLst>
            <pc:docMk/>
            <pc:sldMk cId="4009676850" sldId="277"/>
            <ac:inkMk id="143" creationId="{6C02AD8A-0BB8-1345-8742-036D1294A417}"/>
          </ac:inkMkLst>
        </pc:inkChg>
        <pc:inkChg chg="add del reco">
          <ac:chgData name="David Lynton" userId="50afdeab-93a2-47ed-ad76-3713a9801c7c" providerId="ADAL" clId="{0DC077A0-41B4-3049-907B-319CB9694242}" dt="2020-01-13T07:46:58.821" v="506"/>
          <ac:inkMkLst>
            <pc:docMk/>
            <pc:sldMk cId="4009676850" sldId="277"/>
            <ac:inkMk id="144" creationId="{23F1D1EF-77BA-6848-84F0-B48F094730B6}"/>
          </ac:inkMkLst>
        </pc:inkChg>
        <pc:inkChg chg="add del">
          <ac:chgData name="David Lynton" userId="50afdeab-93a2-47ed-ad76-3713a9801c7c" providerId="ADAL" clId="{0DC077A0-41B4-3049-907B-319CB9694242}" dt="2020-01-13T07:46:54.867" v="504"/>
          <ac:inkMkLst>
            <pc:docMk/>
            <pc:sldMk cId="4009676850" sldId="277"/>
            <ac:inkMk id="147" creationId="{9B7B6DB0-E94E-CA44-897D-662B2DD4C6E0}"/>
          </ac:inkMkLst>
        </pc:inkChg>
        <pc:inkChg chg="add del">
          <ac:chgData name="David Lynton" userId="50afdeab-93a2-47ed-ad76-3713a9801c7c" providerId="ADAL" clId="{0DC077A0-41B4-3049-907B-319CB9694242}" dt="2020-01-13T07:46:54.867" v="504"/>
          <ac:inkMkLst>
            <pc:docMk/>
            <pc:sldMk cId="4009676850" sldId="277"/>
            <ac:inkMk id="148" creationId="{607CC124-9BFA-6841-BEA4-EEE529456808}"/>
          </ac:inkMkLst>
        </pc:inkChg>
        <pc:inkChg chg="add reco">
          <ac:chgData name="David Lynton" userId="50afdeab-93a2-47ed-ad76-3713a9801c7c" providerId="ADAL" clId="{0DC077A0-41B4-3049-907B-319CB9694242}" dt="2020-01-13T07:46:54.867" v="504"/>
          <ac:inkMkLst>
            <pc:docMk/>
            <pc:sldMk cId="4009676850" sldId="277"/>
            <ac:inkMk id="149" creationId="{A0B04512-F1C8-5348-9910-E3370CF03291}"/>
          </ac:inkMkLst>
        </pc:inkChg>
        <pc:inkChg chg="add">
          <ac:chgData name="David Lynton" userId="50afdeab-93a2-47ed-ad76-3713a9801c7c" providerId="ADAL" clId="{0DC077A0-41B4-3049-907B-319CB9694242}" dt="2020-01-13T07:47:04.520" v="508"/>
          <ac:inkMkLst>
            <pc:docMk/>
            <pc:sldMk cId="4009676850" sldId="277"/>
            <ac:inkMk id="151" creationId="{B964B700-3131-FC40-A399-72AB586AF8AA}"/>
          </ac:inkMkLst>
        </pc:inkChg>
        <pc:inkChg chg="add">
          <ac:chgData name="David Lynton" userId="50afdeab-93a2-47ed-ad76-3713a9801c7c" providerId="ADAL" clId="{0DC077A0-41B4-3049-907B-319CB9694242}" dt="2020-01-13T07:47:04.765" v="509"/>
          <ac:inkMkLst>
            <pc:docMk/>
            <pc:sldMk cId="4009676850" sldId="277"/>
            <ac:inkMk id="152" creationId="{3719ABBB-68C5-0A41-9CD7-332C6BFD9E3C}"/>
          </ac:inkMkLst>
        </pc:inkChg>
        <pc:inkChg chg="add del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53" creationId="{C665602A-AA47-DC4B-9FAD-AC3FC7FFFE63}"/>
          </ac:inkMkLst>
        </pc:inkChg>
        <pc:inkChg chg="add del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54" creationId="{AC6584D5-3111-044D-8C04-787284BB70D1}"/>
          </ac:inkMkLst>
        </pc:inkChg>
        <pc:inkChg chg="add del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55" creationId="{CEAD51B8-E970-1B42-B1DD-73496397BB29}"/>
          </ac:inkMkLst>
        </pc:inkChg>
        <pc:inkChg chg="add">
          <ac:chgData name="David Lynton" userId="50afdeab-93a2-47ed-ad76-3713a9801c7c" providerId="ADAL" clId="{0DC077A0-41B4-3049-907B-319CB9694242}" dt="2020-01-13T07:47:59.111" v="514"/>
          <ac:inkMkLst>
            <pc:docMk/>
            <pc:sldMk cId="4009676850" sldId="277"/>
            <ac:inkMk id="156" creationId="{26593F0C-AC2F-C046-898C-8C0F36C94735}"/>
          </ac:inkMkLst>
        </pc:inkChg>
        <pc:inkChg chg="add del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57" creationId="{6169560C-01A9-A841-873F-B3654DA81AA8}"/>
          </ac:inkMkLst>
        </pc:inkChg>
        <pc:inkChg chg="add del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58" creationId="{EC2FCC51-5517-CF45-AD79-30E060763BDD}"/>
          </ac:inkMkLst>
        </pc:inkChg>
        <pc:inkChg chg="add">
          <ac:chgData name="David Lynton" userId="50afdeab-93a2-47ed-ad76-3713a9801c7c" providerId="ADAL" clId="{0DC077A0-41B4-3049-907B-319CB9694242}" dt="2020-01-13T07:48:00.624" v="517"/>
          <ac:inkMkLst>
            <pc:docMk/>
            <pc:sldMk cId="4009676850" sldId="277"/>
            <ac:inkMk id="159" creationId="{A7EB3253-A408-5645-BEBA-8B569BD47635}"/>
          </ac:inkMkLst>
        </pc:inkChg>
        <pc:inkChg chg="add">
          <ac:chgData name="David Lynton" userId="50afdeab-93a2-47ed-ad76-3713a9801c7c" providerId="ADAL" clId="{0DC077A0-41B4-3049-907B-319CB9694242}" dt="2020-01-13T07:48:00.867" v="518"/>
          <ac:inkMkLst>
            <pc:docMk/>
            <pc:sldMk cId="4009676850" sldId="277"/>
            <ac:inkMk id="160" creationId="{528A4705-3873-DF42-A7B3-FA5EBD79C58D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61" creationId="{FE4CDF64-91C6-DC43-8695-7D33FD1FB112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62" creationId="{72DB6AFC-ECA3-D846-AD84-AC18455C2CD5}"/>
          </ac:inkMkLst>
        </pc:inkChg>
        <pc:inkChg chg="add">
          <ac:chgData name="David Lynton" userId="50afdeab-93a2-47ed-ad76-3713a9801c7c" providerId="ADAL" clId="{0DC077A0-41B4-3049-907B-319CB9694242}" dt="2020-01-13T07:48:02.414" v="521"/>
          <ac:inkMkLst>
            <pc:docMk/>
            <pc:sldMk cId="4009676850" sldId="277"/>
            <ac:inkMk id="163" creationId="{204D29BC-F4CF-1543-8C7B-738BE68ED33A}"/>
          </ac:inkMkLst>
        </pc:inkChg>
        <pc:inkChg chg="add">
          <ac:chgData name="David Lynton" userId="50afdeab-93a2-47ed-ad76-3713a9801c7c" providerId="ADAL" clId="{0DC077A0-41B4-3049-907B-319CB9694242}" dt="2020-01-13T07:48:02.672" v="522"/>
          <ac:inkMkLst>
            <pc:docMk/>
            <pc:sldMk cId="4009676850" sldId="277"/>
            <ac:inkMk id="164" creationId="{ACADD80F-99FC-784D-A7A6-B71C838F84C0}"/>
          </ac:inkMkLst>
        </pc:inkChg>
        <pc:inkChg chg="add reco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65" creationId="{65644116-0159-1A43-8252-BE6F6FF72A2E}"/>
          </ac:inkMkLst>
        </pc:inkChg>
        <pc:inkChg chg="add reco">
          <ac:chgData name="David Lynton" userId="50afdeab-93a2-47ed-ad76-3713a9801c7c" providerId="ADAL" clId="{0DC077A0-41B4-3049-907B-319CB9694242}" dt="2020-01-13T07:48:03.198" v="523"/>
          <ac:inkMkLst>
            <pc:docMk/>
            <pc:sldMk cId="4009676850" sldId="277"/>
            <ac:inkMk id="166" creationId="{A4893DC0-6B5F-C44A-9374-D8F929575280}"/>
          </ac:inkMkLst>
        </pc:inkChg>
        <pc:inkChg chg="add">
          <ac:chgData name="David Lynton" userId="50afdeab-93a2-47ed-ad76-3713a9801c7c" providerId="ADAL" clId="{0DC077A0-41B4-3049-907B-319CB9694242}" dt="2020-01-13T07:48:03.428" v="524"/>
          <ac:inkMkLst>
            <pc:docMk/>
            <pc:sldMk cId="4009676850" sldId="277"/>
            <ac:inkMk id="169" creationId="{2C56AA3E-7670-CB4F-9C31-CCCDF662506E}"/>
          </ac:inkMkLst>
        </pc:inkChg>
        <pc:inkChg chg="add">
          <ac:chgData name="David Lynton" userId="50afdeab-93a2-47ed-ad76-3713a9801c7c" providerId="ADAL" clId="{0DC077A0-41B4-3049-907B-319CB9694242}" dt="2020-01-13T07:48:03.659" v="525"/>
          <ac:inkMkLst>
            <pc:docMk/>
            <pc:sldMk cId="4009676850" sldId="277"/>
            <ac:inkMk id="170" creationId="{03223961-34FD-E64C-AE1A-33F0E8ADCD90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171" creationId="{AB66BEE1-FE97-8841-8657-0621E8328342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172" creationId="{B86E2F72-B37F-4A48-9484-2581496E54D5}"/>
          </ac:inkMkLst>
        </pc:inkChg>
        <pc:inkChg chg="add del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3" creationId="{CE1B811F-27A4-3F47-AA1B-05517725D89E}"/>
          </ac:inkMkLst>
        </pc:inkChg>
        <pc:inkChg chg="add del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4" creationId="{A870C60B-4F6C-7646-9666-A6F633860946}"/>
          </ac:inkMkLst>
        </pc:inkChg>
        <pc:inkChg chg="add del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5" creationId="{E1090DF1-C84C-AF45-AF09-ED3AF1394534}"/>
          </ac:inkMkLst>
        </pc:inkChg>
        <pc:inkChg chg="add">
          <ac:chgData name="David Lynton" userId="50afdeab-93a2-47ed-ad76-3713a9801c7c" providerId="ADAL" clId="{0DC077A0-41B4-3049-907B-319CB9694242}" dt="2020-01-13T07:48:25.885" v="532"/>
          <ac:inkMkLst>
            <pc:docMk/>
            <pc:sldMk cId="4009676850" sldId="277"/>
            <ac:inkMk id="176" creationId="{FF708C49-DD8B-7E46-886D-B8D708D4F699}"/>
          </ac:inkMkLst>
        </pc:inkChg>
        <pc:inkChg chg="add del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7" creationId="{08D4922E-63BA-484B-BF73-005156366546}"/>
          </ac:inkMkLst>
        </pc:inkChg>
        <pc:inkChg chg="add del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8" creationId="{33595213-E76E-724B-8344-16F69988564D}"/>
          </ac:inkMkLst>
        </pc:inkChg>
        <pc:inkChg chg="add reco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79" creationId="{3AF56C6C-7C62-E748-A736-BE655B83638E}"/>
          </ac:inkMkLst>
        </pc:inkChg>
        <pc:inkChg chg="add reco">
          <ac:chgData name="David Lynton" userId="50afdeab-93a2-47ed-ad76-3713a9801c7c" providerId="ADAL" clId="{0DC077A0-41B4-3049-907B-319CB9694242}" dt="2020-01-13T07:48:27.849" v="535"/>
          <ac:inkMkLst>
            <pc:docMk/>
            <pc:sldMk cId="4009676850" sldId="277"/>
            <ac:inkMk id="180" creationId="{E6BEF995-C4E7-CC40-B3CC-63E11DDDE440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3" creationId="{363FD28C-F22F-634C-A845-6E3D9A9DACA8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4" creationId="{9041D024-9CA5-2F44-9623-E8CB737329AA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5" creationId="{E4402DAE-27B3-B243-A01B-BC9B67B95B06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6" creationId="{5004B9C2-C2D4-7B44-8DCD-FC845918393B}"/>
          </ac:inkMkLst>
        </pc:inkChg>
        <pc:inkChg chg="add del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7" creationId="{851FD0C9-514B-074C-8815-F14215BB7C84}"/>
          </ac:inkMkLst>
        </pc:inkChg>
        <pc:inkChg chg="add reco">
          <ac:chgData name="David Lynton" userId="50afdeab-93a2-47ed-ad76-3713a9801c7c" providerId="ADAL" clId="{0DC077A0-41B4-3049-907B-319CB9694242}" dt="2020-01-13T07:48:45.335" v="542"/>
          <ac:inkMkLst>
            <pc:docMk/>
            <pc:sldMk cId="4009676850" sldId="277"/>
            <ac:inkMk id="188" creationId="{94B1C941-5BCE-584C-BFC6-702235F7126F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0" creationId="{5DB76A1A-A16C-1B45-A39D-15E95A3EB4D8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1" creationId="{2041A398-15FF-0E4F-ADBE-40C8034CA075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2" creationId="{EC9B486F-727B-9A45-92C2-7B2D2B676A74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3" creationId="{F0FFFB8F-3AA7-8F46-9EF6-D1FE3D70ED3C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4" creationId="{599F44B3-3DF7-DF45-A9BC-2B9DDDFD326F}"/>
          </ac:inkMkLst>
        </pc:inkChg>
        <pc:inkChg chg="add del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5" creationId="{5AB30195-A6C4-624A-99BD-9FA9E87DFFF9}"/>
          </ac:inkMkLst>
        </pc:inkChg>
        <pc:inkChg chg="add reco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6" creationId="{39219DFE-6E18-0140-ABB7-C6D68ADAFCBE}"/>
          </ac:inkMkLst>
        </pc:inkChg>
        <pc:inkChg chg="add reco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7" creationId="{9BEBB432-70B4-CD4F-9582-3871133B5ECA}"/>
          </ac:inkMkLst>
        </pc:inkChg>
        <pc:inkChg chg="add reco">
          <ac:chgData name="David Lynton" userId="50afdeab-93a2-47ed-ad76-3713a9801c7c" providerId="ADAL" clId="{0DC077A0-41B4-3049-907B-319CB9694242}" dt="2020-01-13T07:48:59.906" v="549"/>
          <ac:inkMkLst>
            <pc:docMk/>
            <pc:sldMk cId="4009676850" sldId="277"/>
            <ac:inkMk id="198" creationId="{6CE74246-78C9-EF48-8C5F-3C8DBBA60CC5}"/>
          </ac:inkMkLst>
        </pc:inkChg>
        <pc:inkChg chg="add del">
          <ac:chgData name="David Lynton" userId="50afdeab-93a2-47ed-ad76-3713a9801c7c" providerId="ADAL" clId="{0DC077A0-41B4-3049-907B-319CB9694242}" dt="2020-01-13T07:49:16.595" v="553"/>
          <ac:inkMkLst>
            <pc:docMk/>
            <pc:sldMk cId="4009676850" sldId="277"/>
            <ac:inkMk id="202" creationId="{66FA2F80-266A-4D4E-9DB1-7033E85997C9}"/>
          </ac:inkMkLst>
        </pc:inkChg>
        <pc:inkChg chg="add del">
          <ac:chgData name="David Lynton" userId="50afdeab-93a2-47ed-ad76-3713a9801c7c" providerId="ADAL" clId="{0DC077A0-41B4-3049-907B-319CB9694242}" dt="2020-01-13T07:49:16.595" v="553"/>
          <ac:inkMkLst>
            <pc:docMk/>
            <pc:sldMk cId="4009676850" sldId="277"/>
            <ac:inkMk id="203" creationId="{E26273AF-61FE-BA4E-9851-C26EA52A5907}"/>
          </ac:inkMkLst>
        </pc:inkChg>
        <pc:inkChg chg="add del reco">
          <ac:chgData name="David Lynton" userId="50afdeab-93a2-47ed-ad76-3713a9801c7c" providerId="ADAL" clId="{0DC077A0-41B4-3049-907B-319CB9694242}" dt="2020-01-13T07:49:16.595" v="553"/>
          <ac:inkMkLst>
            <pc:docMk/>
            <pc:sldMk cId="4009676850" sldId="277"/>
            <ac:inkMk id="204" creationId="{2CBBC575-629C-2648-883A-AF9B5B6CC516}"/>
          </ac:inkMkLst>
        </pc:inkChg>
        <pc:inkChg chg="add">
          <ac:chgData name="David Lynton" userId="50afdeab-93a2-47ed-ad76-3713a9801c7c" providerId="ADAL" clId="{0DC077A0-41B4-3049-907B-319CB9694242}" dt="2020-01-13T07:49:18.890" v="554"/>
          <ac:inkMkLst>
            <pc:docMk/>
            <pc:sldMk cId="4009676850" sldId="277"/>
            <ac:inkMk id="206" creationId="{C9EB4D59-5979-3343-88B1-521A657863D0}"/>
          </ac:inkMkLst>
        </pc:inkChg>
        <pc:inkChg chg="add">
          <ac:chgData name="David Lynton" userId="50afdeab-93a2-47ed-ad76-3713a9801c7c" providerId="ADAL" clId="{0DC077A0-41B4-3049-907B-319CB9694242}" dt="2020-01-13T07:49:20.245" v="556"/>
          <ac:inkMkLst>
            <pc:docMk/>
            <pc:sldMk cId="4009676850" sldId="277"/>
            <ac:inkMk id="207" creationId="{FF67D2A3-6015-CA41-AB7B-30C1F9206D2E}"/>
          </ac:inkMkLst>
        </pc:inkChg>
        <pc:inkChg chg="add del">
          <ac:chgData name="David Lynton" userId="50afdeab-93a2-47ed-ad76-3713a9801c7c" providerId="ADAL" clId="{0DC077A0-41B4-3049-907B-319CB9694242}" dt="2020-01-13T07:49:22.361" v="559"/>
          <ac:inkMkLst>
            <pc:docMk/>
            <pc:sldMk cId="4009676850" sldId="277"/>
            <ac:inkMk id="208" creationId="{1995227E-38AE-D945-8E24-C1A34BDA95C9}"/>
          </ac:inkMkLst>
        </pc:inkChg>
        <pc:inkChg chg="add del">
          <ac:chgData name="David Lynton" userId="50afdeab-93a2-47ed-ad76-3713a9801c7c" providerId="ADAL" clId="{0DC077A0-41B4-3049-907B-319CB9694242}" dt="2020-01-13T07:49:22.361" v="559"/>
          <ac:inkMkLst>
            <pc:docMk/>
            <pc:sldMk cId="4009676850" sldId="277"/>
            <ac:inkMk id="209" creationId="{F161AF67-9954-4C49-A85C-9E3BAFAC35B4}"/>
          </ac:inkMkLst>
        </pc:inkChg>
        <pc:inkChg chg="add reco">
          <ac:chgData name="David Lynton" userId="50afdeab-93a2-47ed-ad76-3713a9801c7c" providerId="ADAL" clId="{0DC077A0-41B4-3049-907B-319CB9694242}" dt="2020-01-13T07:49:22.361" v="559"/>
          <ac:inkMkLst>
            <pc:docMk/>
            <pc:sldMk cId="4009676850" sldId="277"/>
            <ac:inkMk id="210" creationId="{C6BDD8A6-161E-8A4C-982B-BC54AFAE23DB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2" creationId="{019432B6-2FE7-614B-98B7-828B452FC581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3" creationId="{1A56A246-C01A-6E49-8970-D6C3023CCE89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4" creationId="{E2369773-7886-B24B-A77A-5B078FACB7AC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5" creationId="{90A843F3-C02C-6E4B-9A08-E047F2B70E8A}"/>
          </ac:inkMkLst>
        </pc:inkChg>
        <pc:inkChg chg="add del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6" creationId="{FC2C7A33-137F-7B48-B7D6-A71C5546FCE2}"/>
          </ac:inkMkLst>
        </pc:inkChg>
        <pc:inkChg chg="add reco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7" creationId="{0836D47A-2CB6-E04E-8841-27AD01854013}"/>
          </ac:inkMkLst>
        </pc:inkChg>
        <pc:inkChg chg="add reco">
          <ac:chgData name="David Lynton" userId="50afdeab-93a2-47ed-ad76-3713a9801c7c" providerId="ADAL" clId="{0DC077A0-41B4-3049-907B-319CB9694242}" dt="2020-01-13T07:49:43.281" v="565"/>
          <ac:inkMkLst>
            <pc:docMk/>
            <pc:sldMk cId="4009676850" sldId="277"/>
            <ac:inkMk id="218" creationId="{51968E46-FE6C-6C43-B9DA-6C70E7EB92D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37.1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39 9470,'19'0'214,"0"0"0,0 0 1,0 0-1,0 0 1,0 0-1,0 0 0,0 0 134,0 0 0,6-7 0,1 1 1,-3 2-367,-2 2 0,-2 0 0,0-3 0,0-1-129,0 2 1,0 2-1040,0 2 1,-7 0 176,1 0 1009,-9 0 0,5 0 0,-9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04.3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58 190 7847,'-11'2'279,"5"4"1,4 7 125,2 4 0,-7 8 1,1 3 465,2 1-756,2 11 1,2 0-1,0 5 1,0-5-67,0-3 0,0 1 1,0-2-1,0-2-347,0-2 0,0-9 0,0 2 0,0-4-587,0-2 0,0 0-879,0 0 1764,0-8 0,-9-3 0,-1-8 0</inkml:trace>
  <inkml:trace contextRef="#ctx0" brushRef="#br0" timeOffset="489">1 607 6918,'0'-19'951,"8"9"0,3 1-842,8 9 1,-3-2 0,-1-2 0,-2-2-57,2 2 0,1 1 0,3 3 1,0 0 17,0 0 1,0 0 0,0 0-177,0 0 1,0 0 280,0 0 312,-8 0-307,-3 0 0,-10 3 1,-4 3-23,-7 6 1,-2 5 0,1 2 0,3 0-52,3 0 0,-5 0 1,7 0-59,1 0 0,3 0 1,2 0-1,0 0-64,0 0 0,9-2 1,3-4-1,5-7-11,2-4 1,2-2-1,2 0 1,5 0 56,1 0 1,-3-6 0,3-3 0,-1-1 49,-5-5 1,4-2 0,-4-2 0,-4 0 141,-4 0 0,-11 0 1,5 0 53,-1 0 1,-6 7-1,2-1-194,-8-2 1,0 5-1,-9-3-179,-1-2 1,-3 7 0,-2-1 0,0 3-56,0 0 1,0-1-1,0 7 1,-2-2-196,-4-4 0,3 4 0,-3-4 0,4 3-977,2 3 0,0 0-680,0 0 2002,0 0 0,9-8 0,1-2 0</inkml:trace>
  <inkml:trace contextRef="#ctx0" brushRef="#br0" timeOffset="1450">1158 190 7786,'-11'8'725,"5"5"-429,4 4 1,0 4 0,-3 4 0,-1 7-75,2 4 0,0-3 0,-1 3 1,-1 2-186,2-4 0,2 4 0,0-9 0,-3 3 78,-1 0 0,-2-9 1,3 2-383,-1-4 1,0-2-1,4-2-393,-5-4 0,3 1-1508,-9-7 2168,9-1 0,-4-8 0,8-4 0,0-7 0,0-4 0,0-2 0,0 0 0,0 0 0,0 0 0,-6-2 0,-3-2 0,1-2-62,-1 2 0,1 1 0,4 3 1,-3 1-249,3-1 1,2 0 574,2 0 0,2 8-163,4 5 0,-1 4 0,7 2 102,3 0 1,2 0-1,2 0 1,0 0-108,0 0 0,0-7 1,2 1-1,0 0-20,-2-3 0,4 5 1,-10-9-1,4-1-40,1-3 0,-1 4 1,-2 0-1,-2-1 35,1-3 0,-3-2 0,2 0 52,1 0-75,3 0 1,-4 6 0,-3 1 0,-1-3 83,-5-2-106,7-2 0,-9 6 0,6 1 0,-2-3 0,1-2-59,-3-2 1,-2 7 68,-2-1 0,0 7 11,0-7 38,0 9-47,0-5 0,0 11 77,0 5 1,-2 3-1,-2 11 1,-5 5-1,1 5 1,-3 5 0,3 4 147,0 4 0,-5-1 1,4 5-7,-1-2-406,6 7 103,-13-13 1,15 4 66,-5-12 1,-1 2 0,2-9-147,1-2 6,3-2 533,2-10-469,0-3 1,2-23 0,5-3-176,5-4 1,-1-1-1,2 0 1,1-2-19,3 2 1,2 2 0,-2-1 0,-2 1-63,-3 2 1,-1-4-1,4 13-152,-3-1 647,1 3-148,-2 8 22,-3 0 355,0 0-226,-5 0-153,5 8 1,-8 9 0,0 8 0,0 1 0,0-1 0,0 2 142,0 3 1,0-7 0,0 2 0,0-4-597,0-2 90,0 0 1,0 0-1,0 0 1,2-2-1,2-2 327,3-3 0,7-7 0,-3 3 0</inkml:trace>
  <inkml:trace contextRef="#ctx0" brushRef="#br0" timeOffset="1914">1746 550 6947,'12'0'-953,"1"0"1315,2 0 1,1-6 0,3-2 76,0-3 0,-2 5 0,-2-5-371,-2 3 0,-1-7 0,5 2 113,-4-3 1,2 3 0,-9 0 0,0 1 71,3 1 0,-7-6-108,4 5 1,-4-5-1,-4 0-155,-4 4 0,2 3 1,-9 5 62,-2-1 0,-2 0 122,-2 6 1,0 8-1,2 5-60,5 4 0,-3 2 0,7 0 0,-1 0 199,1 0 0,1 2 0,7 2 0,0 2-7,0-2 0,0-2 1,0-2-1,0 0-191,0 0 0,3 0 0,1 0 1,4-2-130,3-4 1,1 4-229,7-5 132,0-3 0,-6 5 0,0-7-369,1-3 0,-3-2 0,2-2-826,1 0 1,-3 0 1303,1 0 0,1 0 0,6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51.9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7754,'8'11'340,"5"-5"23,4-4 1,4-2-1,2 0 1,2 0-110,-2 0 1,7 0 0,-1 0 0,3 0-132,0 0 0,-7 0 1,4 0-1,1 0-318,-1 0 1,-5 0 0,1 0-2089,-4 0 2283,-2 0 0,0 9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57.6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57 8070,'12'0'1180,"1"-2"-930,2-4 0,4 3 0,4-3 0,4 2 25,3-2 1,8 3-171,6-3 1,6-2 0,-3 1 0,-1 3-70,0 2 0,-1 11 1,-9 3-1,-5 7 67,-6 6 0,-10-1 1,-4 7-1,-3 5 3,-4 6 0,-16 7 1,-7 5-1,-4-1 23,-5-2 0,5-3 1,-7 5-1,1-3-97,-1 3 0,7-4 1,-4-1-1,4 1-96,4-1 1,-9-6-1,14 5 1,-1-5-252,-2-4 148,9 4 134,-1-21 50,9 15 40,0-15 1,0 6 0,0-8-1,0 0-30,0 0 1,9-6 0,3-1 0,7 1 253,6-3 1,-1-1 0,7-9 611,3 0-651,10 0 0,-2 0 0,7 0 1,-1 0 80,1 0 1,-7 0 0,2 0 0,-4-2-112,-2-5 0,0 5 0,-2-4 0,-4 4-340,-7 2 1,-4-6-1122,-2-1 250,0 1 0,-17 6 0,-8 2 0,-9 2-2227,-4 3 3226,0 7 0,-8-12 0,-3 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59.63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96 7773,'2'-13'0,"2"0"0,5 1 198,1 1 1,-3-4 0,3 7 265,-1-3 1,-1 7-138,-2-2 1,-2 4-134,9 2 1,-9 2 0,3 4-7,-5 7 0,-2 4 0,2 4 0,2 4-58,2 7 1,1 3 0,-7 3-1,0 0-52,0 0 1,0 0 0,0 0 0,0-2-160,0-4 0,0 1 0,0-7 0,0-3-106,0-2 1,0-2 0,0 0-183,0 0 0,0 0 369,0 0 0,0-9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59.9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19 8682,'19'0'0,"0"0"339,0 0 1,9 0 0,3 0 0,5 0-112,2 0 0,6 0 0,3 0 0,1 0-11,5 0 0,-7-6 1,1 0-1,-3 1-159,0 3 0,-6 2 0,-6 0 0,-1 0-163,-1 0 1,-3 0-1,-8 0-145,0 0 0,-8 2-1131,-5 5 1,-4-3-341,-2 9 1721,-8-1 0,-3 7 0,-8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00.76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190 0 7763,'13'0'879,"-1"0"-614,3 0 1,2 0 0,2 0-119,0 0 0,-7 3-172,1 3 1,-7-4-1,5 6 112,-3 1 0,5 1 0,-7 9-43,-1 0 0,-3-6 0,-2 0 46,0 1 0,-2 3 1,-3 2-4,-1 0 0,-7-6 1,5-3-1,0 1-2,-1-1 1,-4-3-1,5 3 1,0 1-235,-1-1 0,-6-3 0,3 5-139,-5 3 0,4-6 15,1-3-440,7 4 702,-3-8 0,16 7 272,5-9 1,-2 0 0,1 0-88,3 0 0,-4 0 1,-1 2-1,1 2 15,-1 3 0,-4 5 0,5-3-81,-3 1 1,5 3-1,-7 6-70,-1 0 0,-3 0 0,-2 0-48,0 0 0,0-7 0,0 1 0,-2 0 36,-5-3 1,3 5 0,-9-7-170,-1 3 0,3-5 0,-1 5 1,-3-1-151,-2 1 0,-2-7 1,0 2 30,0-4 0,0-2 0,0 0 0,0 0 15,0 0 0,6 0 0,1 0 0,-3-2-454,-2-4 1,5 2 700,-1-9 0,0 0 0,-6-5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01.37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133 38 7517,'13'0'-432,"0"0"601,1 0 0,3-6 0,2 0 0,0 2 78,0 1 0,6 3 0,1 0 0,-3-2-132,-2-4 0,-2 4 0,0-4 1,0 3 60,0 3 0,-7 7 1,-1 1 31,-3 3 1,-1 1 0,-9 7-90,-5 0 1,-1 0-1,-7-2 1,3-2 10,-3-2 1,-2-1-1,-2 7 1,0 0-124,0 0 1,0-2 0,2-2-1,5-3-69,5 3 0,-1-4-30,1 1 0,1 1 0,8 4-15,5-5 1,3-3 0,9-9 30,0 0 1,0 6-1,0 0 1,0-1 181,0-3 0,-2 0 1,-2 2-1,-3 5 222,3 1 0,-5-4 1,3 7-163,2 2 1,-5 2-1,1 2 1,-3 0 146,-3 0 0,-3 0 0,-2 0 0,0-1-145,0 1 1,-7 0-1,-1 0 1,-3 0-201,-3 0 0,-3 0 0,-2-2 1,-2-2-106,-5-2 1,-1-1 0,-7 5 0,1-2-524,-7-3 0,2-7 0,-7 1 0,5-4 660,2-2 0,-8 0 0,-2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29.5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7337,'19'0'691,"0"0"-500,0 0 1,0 0-1,0 2 1,0 2 180,0 2 0,0 3-323,0-3 0,0-2 0,0 7-229,0-3 1,0 5-1,-2-5-483,-4 3 1,-3-7 662,-4 2 0,-3 5 0,5-1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29.9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77 7837,'11'0'20,"6"0"114,-7 0 1,9 0 0,0-2 0,0-2-1,2-3 183,5 3 0,-3 2 0,6 2 1,-1-2-196,-5-5 0,-2 5 0,-2-4 0,0 4 423,0 2-387,0 0 0,-6 0-1065,-1 0 0,-6-6 53,7-1 854,-9 1 0,13-2 0,-6-3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0.6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8202,'19'0'205,"0"0"1,6 0 0,0 0 0,0 0-25,3 0 1,1 0-1,9 0-108,0 0 1,0 0-1,-2 0 1,-2 2-1,-3 2 97,3 3 0,-7-1 0,-1-6 0,-5 2-215,-2 4 0,0-4 96,0 5-40,0 3-167,-9-8 155,-1 15 1,-9-12 0,0 7 0,0 3 20,0 2 25,0 2 3,-9 8-30,-1-6 1,-3 13-209,0-9 200,1 9 1,-7-13 0,0 6-204,0 1 0,0-7-75,0 4-172,0-4 1,0-2-10,0 0 0,2-6-164,4-1 0,-3-5 613,3 5 0,-4 1 0,-2 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0.9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1 115 7826,'15'0'79,"2"0"0,6 0 0,2-3 123,2-3 0,13 2 0,1-7 0,3 3 220,2 4 1,7-5-1,-3 1 1,3-1-40,-2 1 0,3-5 0,-5 7 1,-1 0-398,-3-3 0,-7 7 0,-7-4 0,-6 4-493,-3 2 1,-3 0 0,-3 2 283,-3 4 0,-5-2 0,-5 7-1142,3-3 1,-4 7 1364,4-2 0,-4 4 0,-2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03.7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1 9042,'-12'2'445,"-1"4"-321,-2 7 1,-2 8 0,-2 2-1,3-2 14,3 2-70,-4 1 1,6-5 0,-7 0 0,1 0-88,4 0 1,-4-1-1,7 1 1,-3 0 2,0 0 0,9 0 1,-4 0 72,-1 0 1,7 0 24,-4 0-39,4 0 1,4-8-1,4-5 1,7-4 55,4-2 1,2 0 0,0 0 0,2 0-16,4 0 1,-2-2 0,7-2 0,-1-3-35,1 3 1,-5-4 0,7 2 0,-1 1-22,-1 3 0,3 0 0,-5-2 1,-1-2-28,1 1 1,-3 3 0,-6 2-249,0 0 1,-7 0-224,1 0 0,-9 2-845,3 5-391,-5-5 666,-2 6 1039,0-8 0,-9 0 0,-1 0 0</inkml:trace>
  <inkml:trace contextRef="#ctx0" brushRef="#br0" timeOffset="320">342 96 7816,'0'-13'176,"0"0"751,0 9-727,0-4 1,0 10-1,0 4 1,0 7-1,0 4 0,-6 8 0,-1 2 0,3 3-2,2 4 0,2 1 0,0 1 1,0-2-128,0-2 0,0-7 0,0 4 0,0 1-74,0-1 0,0-5 0,0 1 0,0-4-155,0-2 0,0 0 0,0 0-467,0 0 0,0-7-101,0 1 1,2-9 0,5 3 725,5-5 0,5-11 0,2-1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2.2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7776,'19'0'312,"3"0"110,3 0 1,-4 0 0,4 0 0,-2 2-48,3 4 1,-5-4-262,4 4 0,2-4 1,1-2-1,-1 0-269,1 0 0,-3 3 0,-6 1 0,0 2-287,0-2 1,-7-2 0,-1 1-1354,-3 3 1795,-1-4 0,-7 15 0,0-7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2.5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7701,'19'0'0,"2"-2"376,5-5 0,-5 5 0,4-4 46,-4 4 1,-2 2 0,2 0 0,2 0-229,2 0 0,1 0 0,-7 0 0,0 0-536,0 0 1,0 0-1,-3 2-751,-3 4 1,2-2 1092,-9 9 0,1-9 0,-7 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1.2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 8394,'0'19'922,"0"0"0,0 0-679,0 0 0,0 8 1,0 3-1,0 1-152,0 1 1,0-7-1,0 5 1,0-3-183,0-4 1,6 5 0,0-3 0,-2-2-203,-1-2 0,-3-8 0,0 0 1,-3 1-805,-3 3 0,2-4 1097,-9-1 0,9 1 0,-4 6 0</inkml:trace>
  <inkml:trace contextRef="#ctx0" brushRef="#br0" timeOffset="423">361 115 7766,'19'0'85,"0"0"0,0-2 1,0-3-1,2-1 535,4 2 0,-4 2 0,5 2 0,-5 0-304,-2 0 0,-7 0 0,-1 2 0,-1 2-144,1 2 0,-7 9 1,2-2-143,-4 4 1,-2-5 0,0 1 0,-2 2-154,-4 2 0,2-5 1,-9 1-1,1 2-125,1 1 1,-6-3-1,7 0 1,-3 2 266,0 1 1,7 3-1,-5 0 1,3 0 77,4 0 1,0 0-1,-1 0 12,-1 0 0,2-6 1,10-1 253,7 3 1,6-6 0,4-1-92,2 0 0,9-5 0,-5 3 0,3-4 1,0-2-65,1 0 1,-3 0 0,-1 0 0,1 0 111,-1 0 0,-5 0-671,1 0 0,-4 0-3208,-2 0 3559,-9 0 0,-1 8 0,-9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7.2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8515,'0'11'767,"2"-3"-542,5-8 0,3 2 4,9 5 1,2-5 437,4 4-283,5-4-141,8-2 0,0 0 248,0 0-153,8 0-160,-6 0 1,9 0 51,-5 0 0,-4 0-160,4 0-10,-4 0 21,-2 0 1,-6 0-41,-1 0 1,-5 0 133,5 0 1,-8 0-760,3 0 305,-5 0 195,-2 0 0,-2 2-816,-5 5 0,-1-5-838,-5 4-480,-4-4 2218,7-2 0,-9 0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7.5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7745,'0'12'0,"0"1"280,0 2 1,0 2-1,0 4 1,0 2 195,0 2 1,0 3-1,0-3 1,2 4-238,4 1 0,-4 4 0,5-9-254,-5-2 74,-2 7 0,2-9 0,2 4-270,2-4 0,1-2 1,-7 0-2688,0 0 2898,0-9 0,-9 7 0,-1-6 0</inkml:trace>
  <inkml:trace contextRef="#ctx0" brushRef="#br0" timeOffset="376">361 58 7247,'-8'19'-388,"3"-3"1,-5-1 2633,2-2-1922,-7-1 1,6 7 0,-5 0-1,3 0-60,3 0 1,1 0 0,7 0-84,0 0 1,2-6 0,5-3-120,5-1 1,5 3-1,2-5 1,0-1 78,0 3 0,6-7 0,1 6 357,-3 1-352,-2-7 0,-2 12 0,0-5 0,-2 1-11,-5 5 0,3 2 1,-9 2-117,-1 0 0,-3 0-127,-2 0 0,-7 0 0,-1-2 1,0-3-182,-1-1 0,-6-2 1,5 3-1,-3-1-135,1 2 0,-1-1 0,-6 1 0,0-4-167,0-3 0,-6 7 0,-1-5 0,3 1-76,2-5 0,-4-4 667,0-2 0,-1 0 0,7 0 0</inkml:trace>
  <inkml:trace contextRef="#ctx0" brushRef="#br0" timeOffset="634">190 171 7812,'19'0'0,"0"0"0,0 0 201,0 0 1,7 0-1,1 0 1,0 0 431,1 0 1,3 7-1,-3-1 1,-1 0-531,1 3 1,-3-7 0,-4 4 0,2-4-232,2-2 1,1 0-1,-7 0 1,0 0-745,0 0 1,0-2 871,0-4 0,0-5 0,-1-8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36.6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77 7287,'8'-11'932,"-6"3"0,13 10-481,-9 4-285,9 5 1,-11 8-1,7 0 1,-3 0 58,-4-1 1,1 1 0,-1 0 0,2 2-92,-2 5 0,1-5 1,-1 6-1,2-1-102,-2-1 0,-1 0 0,-3-6 1,0 0-394,0 0 0,0 6 1,0 1-432,0-3 0,0-8 0,-3-5 792,-3-2 0,4 7 0,-6-4 0</inkml:trace>
  <inkml:trace contextRef="#ctx0" brushRef="#br0" timeOffset="275">418 1 7794,'11'0'520,"3"2"1,-7 4 0,-1 7-221,2 4 1,-6 2 0,5 2 0,-3 4-1,0 7 66,3 3 1,-1 1 0,-6-2-233,0-2 1,0-3 0,0 5 0,0-5-131,0-1 1,0-3 0,0-6 0,0 0-1501,0 0 1,0 0 417,0 0 1,0-7 1077,0 1 0,0-9 0,0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40.0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 7788,'19'-6'135,"0"0"1,0-1 0,0 7-13,0 0 1,0 0-1,0 2 1,0 3-232,0 1 1,-6 0 0,-1-6-1,1 2-1272,-3 5 1380,7-5 0,-6 15 0,8-7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40.3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7862,'26'11'431,"-1"-5"1,0-4 0,-4-2 0,2 0-209,3 0 1,5 3-1,-5 1 1,-3 2-310,-2-2 0,-2 5 1,-2-1-1,-3 1-416,-1-1 0,-9 7 0,3-3 502,-5 5 0,-11 2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0.0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 7881,'13'0'801,"0"0"0,1-2-356,3-4 0,2 4 0,0-5 0,0 5-184,0 2 1,6 0-1,3 0 1,-1 0-155,1 0 0,-3 0 1,-6 0-1,0 0-93,0 0 1,0 0-1643,0 0 385,0 0 1,-9 2-789,-3 5 2031,-5-5 0,-2 14 0,0-5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48.6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38 6750,'8'-10'720,"-3"1"1,5 7 0,1-2-305,-1-2 1,3-1 0,6 7-197,0 0 0,0 0 0,0 0-96,0 0 1,0 0-1,-2 2 1,-3 3-77,-1 1 1,-9 2-1,5-3 1,-3 3 46,0 3 1,1-5 0,-7 7 10,0 1 0,0 3 0,0 2 20,0 0 0,-7 0 1,-1 0-19,-3 0 1,5-6 0,-5-1 0,1 1 16,-1-3 0,5 5 1,-5-6-111,3 1 1,0-6 0,3 5-262,-1-1 1,0-4 225,6 9-50,0-9 1,2 5 99,4-9 0,5 0 0,8 0 206,0 0 0,0 0 0,0 0-153,0 0 0,0 0 1,-3 2-1,-1 2-20,-2 2 0,-7 7 0,5-4 0,-3 1 0,-2-4 1,-6 7-1,0 2-54,0 2 1,0 2-1,-2 0-21,-4 0 1,-5-1 0,-8 1-114,0 0 0,1-6 0,-1-2 0,0-1-39,0 1 0,0-7 1,0 2-1,0-4-35,0-2 0,0 0 0,0 0 1,0 0-803,0 0 1,0 0 0,0-2 283,0-4 0,2 2 1,4-9-487,7-2 1203,4-2 0,10-2 0,3 0 0</inkml:trace>
  <inkml:trace contextRef="#ctx0" brushRef="#br0" timeOffset="395">664 38 7577,'-2'19'679,"-5"0"0,-5 0-420,-5 0 1,-2 0-1,0 2 1,0 2-121,0 3 1,6 5 0,1-3 0,-3-1-69,-2 0 0,7 5 0,3-5 1,5 1 1,2-1 0,2-4 1,3-8-1,3-2 71,2 2 0,9-7 0,9-2 0,-1-4-3,1-2 1,5 0 0,-1-2 0,4-4 147,2-7 1,0-6 0,0-4 0,0-4-48,-1-3 1,-5 1 0,0-5-1,-1 2-63,-1-1 1,-1 3 0,-8 1 0,0 1-13,-4 5 1,-4-4-1,0 2 1,-7 1-146,-4 3 0,-2 2 1,-4 2-61,-9 5 1,-2 3 0,-18 9 0,-5 0 83,-4 0 0,-11 7 0,2 1 1,-1 3-151,1 3 0,-4 10 1,7 1-1,-1 0 104,5 3 0,-4 1 0,-1 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0.6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 39 7954,'-10'0'650,"1"0"1,11 0-1,5-2-215,5-5 0,13 5 0,9-4 1,10 2-122,13-3 0,2 5 0,11-4 0,4 4-59,6 2 0,-7 0 0,8 0 0,-1 0-38,-2 0 0,-7 0 0,-5 0 0,-7 0-514,-11 0 1,-6 6 0,-6 0-644,-4-1 1,-7-1 72,-12 2 1,-5-2 0,-10 7-1,-4-1-1132,-7 1 1999,-4-7 0,-2 13 0,0-6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46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171 57 7855,'13'-6'145,"-1"0"1,-5-1 0,5 7 151,3 0 1,-5 0 0,3 0-79,2 0 0,-5 2 1,3 3-1,0 3-98,-3 3 1,1-5-97,-5 7-43,5-1 0,-1 1 0,-4-1 55,-3 3 0,-3-4 0,0 1 0,-3 1 2,-3-2 1,2 5 0,-7-3-1,1 4-57,-1 2 1,1 0 0,-5 0 0,2 2 26,-1 4 1,3-4-1,-2 5 18,-1-5 1,-1-2 0,0-3 0,5-1 23,1-2 0,1-7 9,1 7 20,5-9 0,-4 4 0,12-8 62,7 0 0,4 0 1,2 0-1,0 0 10,0 0 1,0 0-1,0 0 1,0-2-107,0-4 1,-7 4-1,1-4 1,2 1-33,2-1 1,-5 4-1372,1-4 104,-1 4 0,5 4 7,-4 4 1246,-5-4 0,1 7 0,1-9 0</inkml:trace>
  <inkml:trace contextRef="#ctx0" brushRef="#br0" timeOffset="696">986 38 7398,'0'-19'37,"0"9"1,-2 1 0,-4 9 0,-7 2 104,-3 5 0,-3-3 0,0 9 0,0-1-35,0-1 0,0 6 0,0-5 1,0 3 102,0-2 1,2 4-1,2-5-70,3 5 1,1 2 2,-2 0 0,5 0-29,8 0 0,8-9 0,5-3 67,4-5 0,2-2 1,2 0-22,4 0 1,-4-2 0,5-2-1,-5-3 1,-2 1-6,0-2 1,0-1 0,0-6-34,-1 3 0,1 1 1,-2-4-1,-2 5-39,-2 1 1,-3-5 0,5 3 0,-4-1-101,-3-1 1,5 7 0,-7-7 94,-2-2 1,5 5-1,-3-3 184,-2-2-25,-2 7-147,-2-1 1,-2 9 0,-2 2 31,-2 5 0,-7 3 0,4 9 0,1 2-17,0 5 0,1-3 0,7 6 0,-2 1-14,-4-1 1,4 3 0,-5 6 0,5 0-2,2 0 0,7-7 0,-1-1 1,0-1-51,3 1 1,-5-7 0,6 2 0,1-4-181,0-2 0,-7 0 1,2 0-1,-2-2-711,3-4 1,-5-3-613,4-3 441,-4-5 1,-2 4-1,0-12-1235,0-7 2257,0-4 0,0-2 0,0 0 0</inkml:trace>
  <inkml:trace contextRef="#ctx0" brushRef="#br0" timeOffset="1089">0 835 9328,'19'0'465,"2"0"1,2 0 0,5-2-180,1-5 0,9 5 0,9-4 0,1 4 32,5 2 1,2 0-1,4-2 1,2-2-3,2-3 0,6 1 0,-3 6 0,-1 0-167,0 0 1,-3-2 0,-10-2-1,-3-3-357,-3 3 1,-4 2 0,-8 2 37,-2 0 0,-9 0-1130,2 0 0,-12 8-80,-7 5 1,-6 2 0,-4 0 1379,-3-3 0,-7 1 0,3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4.2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1 7952,'-11'0'1135,"18"0"-922,12 0 1,10 0 0,-3 2 0,-3 2-131,-2 2 1,4 1 0,0-7 0,1 0-193,1 0 0,-6 0 0,4 0-537,-3 0 1,-10 0-757,1 0 1402,-9 0 0,-4 8 0,-11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4.5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7820,'19'0'230,"-6"0"1,-1 0 149,3 0 0,2 0 0,2 0 1,2 0-161,4 0 1,-4 0 0,7 0 0,-3 0-165,0 0 0,7 0 0,-7 0 1,-2 0-147,-2 0 1,-2 0 0,0 0-571,0 0 0,-6 0-481,0 0 1141,-9 0 0,4 9 0,-8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2.8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58 7988,'0'13'621,"0"-1"-450,0 3 1,0 2 0,0 2 0,0 2-17,0 4 1,7-4 0,-1 4-1,-2-1-124,-2 1 0,0-4 0,3 4 0,1-4-311,-2-2 0,-2-6 0,-2 0-1021,0 1-268,0 3 1569,0 2 0,0-8 0,0-11 0,0-11 0</inkml:trace>
  <inkml:trace contextRef="#ctx0" brushRef="#br0" timeOffset="452">399 39 7941,'10'0'764,"-3"2"1,-12 4-498,-1 7 0,-7 4 0,7 2-245,2 0 1,2 0 0,2 0-94,0 0 1,0-7 0,0 1 43,0 2 0,8 2 0,5-1 81,4-3 1,2-2-1,0-7 1,0 4 43,0 3 1,0-5 0,-1 5 0,-1-1-17,-4 1 1,4-7 0,-7 4 0,3-1 63,0-1 1,-9 9-120,2-3 1,-4-1 0,-2 2-44,0 1 1,0-3-1,-2-1-41,-4-1 0,2 3 0,-7-3 0,1-1-256,-1 1 1,-2 3-1,-6-3-49,0 1 1,1-5 0,-1 1 0,-3-4-101,-3-2 1,4 0-1,-4 0 1,4-2 461,2-4 0,0-5 0,0-8 0,0 0 0,0 0 0</inkml:trace>
  <inkml:trace contextRef="#ctx0" brushRef="#br0" timeOffset="666">304 58 7771,'13'-13'-340,"-1"3"0,3 1 1,0 3 721,-3-2 0,5 5 0,-4-3 1,4 4 31,2 2 1,6 0-1,2 0 1,1 0-207,-1 0 1,1 0 0,-5 0 0,2 0-108,-2 0 0,-2 0 0,-2 0-536,0 0 0,-6 0 0,-3 2-519,-1 4 954,-3-3 0,-6 13 0,0-5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49.6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1 740 7174,'12'-2'-22,"1"-3"589,2-1 0,1 0 0,6 6 1,1 0-271,2 0 1,7 0 0,-5 0 0,0 2-208,1 4 0,-1-4 1,-4 5-1,3-5-96,-3-2 0,4 0 1,-1 0-643,-3 0 0,-2 0-419,-2 0 1,-9 2-406,-3 4 1472,-5-4 0,-11 15 0,-1-6 0</inkml:trace>
  <inkml:trace contextRef="#ctx0" brushRef="#br0" timeOffset="1701">1233 95 7829,'0'-13'-674,"0"1"674,0 7 399,0-3-148,0 8 173,0 0 1,0 8 0,0 5 0,0 6-229,0 6 1,0-1 0,0 7-117,0 3-3,9 2 1,-5 2 0,7 0 0,-1-3-165,1-3 0,-7 2 1,4-9-1,-1-2-198,-1-2 0,0-2 0,-6 0-169,0 0 1,0 0 102,0 0 351,0-8 0,0 5 0,0-5 0</inkml:trace>
  <inkml:trace contextRef="#ctx0" brushRef="#br0" timeOffset="2225">1499 95 7835,'19'-8'837,"0"-3"-627,-9-8-153,7 0 1,0 6-1,8 3 1,-1 1 79,-3 5-17,-2 2 1,0 2 0,0 0 0,0 2 97,0 5 1,-1 3-1,-1 9-256,-4 0 0,-5-6 0,-8-1 0,0 3-63,0 2 1,0 2 0,-2 0 41,-4 0 0,2-2 0,-7-3 0,3-1 65,4 2 1,1-5-1,1 1-70,-4-3 129,4 7 1,-4-6 77,12 3 0,-2-3 1,9-9-74,2 0 1,-5 0-1,3 2 1,1 2 80,3 2 0,9 7 0,-1-5 0,-4 3 43,-6 4 1,2-5 0,-7 3-1,1 2 56,-5 1 0,2-3 0,-1 0-168,-3 1 0,-2 3 0,-2 2 0,-2-2-51,-4-4 0,1 4 0,-5-5 0,-1 5-49,1 2 0,-3-6 0,-8-1 1,-2 3-467,-2 2 1,-3 2 0,5-2-44,-2-5-907,-9 5 645,13-15 185,-15 7 14,7-1 1,-3-6-1,3 5 590,1-5 0,-14-2 0,2 0 0</inkml:trace>
  <inkml:trace contextRef="#ctx0" brushRef="#br0" timeOffset="2593">873 911 8060,'19'0'418,"0"0"0,2 0 0,4 0-75,7 0 0,14 0 0,7 0 0,6 0 0,2-3 145,7-3 0,3 4 0,5-6-275,0-1 1,0 7-1,0-4 1,-3 4-102,-3 2 0,-11 0 0,-11 0 0,-1 0-348,-5 0 0,-4 0 0,-6 0-841,-7 0 1,-10 0-174,-3 0 0,-8 2 554,3 4 0,-7-4 1,-4 7 695,-3-1 0,-5-4 0,3 7 0,-1-3 0,-3 7 0,-6-5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7.2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7844,'0'10'462,"0"-1"-245,0-1 1,8-6 156,5 4 0,12-3 1,7-1-1,6 2 249,6 2 0,4 0-399,9-6 0,7 0 27,-1 0-40,8 0-177,-3 0 1,1-8 108,1-5 1,-9 3-76,2-3 1,-4 9-230,-2-2 0,-8-3-30,-5 3 0,-12 0-222,-7 6 0,-4 0-643,-2 0 522,-9-9 110,7 7-129,-15-6 527,7 8-297,-9 0-469,0 0 0,-7 2 792,1 4 0,-9 5 0,5 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7.5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0 112 7844,'0'10'630,"0"7"-315,0-6-158,0 8 573,0-9-275,0 7-138,0 2 45,0 2-396,0 7 81,0-1 1,0-6-1,0 7-25,0-1 1,7-6 0,-1 4 0,0-4-192,3-2 1,-7-6-96,4 0-323,-4-1 461,-2 7-817,0 0 447,0-8 61,0 6-1051,0-15 1486,0 15 0,0-15 0,0 6 0</inkml:trace>
  <inkml:trace contextRef="#ctx0" brushRef="#br0" timeOffset="666">493 36 8163,'-12'0'816,"-1"0"-322,9 8-185,-13 3 0,9 2 72,-5-1-170,-4 9-562,15 0 281,-15 7-35,15-9 86,-6 0 1,8 0-1,0 0-74,0 0 0,2 0-73,4 0 213,5 0 1,8-3 35,-1-3 1,1 2 0,0-7 0,0 1 0,2 1 26,5 1 1,-5-5-1,4 5 704,-4-3-578,-2-2 53,0 3-1,0-7-12,-8 6-191,5 1 1,-11-5 230,7 9-383,-7-9 93,3 13-70,-8-15 1,0 8 0,0-3 0,-2 3 0,-2 3-26,-3 0 0,-7-7 0,1 6 0,-4 1-99,-2-2 0,0 3 0,0-5 0,-2-1-13,-4 1 0,2-1 0,-7-4 0,3 3-120,4-3 267,-7-2 1,7-2 76,-9 0 1,9 0-134,-2 0 1,6-2-73,6-4 525,-4 3-111,15-13-149,-6 5 1,10-8-79,4 0 1,5 0-7,8 0 0,2 0 1,2 0 31,2 0 0,9-6 1,-5 0-1,3 2-19,0 1 1,-7 3 0,4 1 0,1-1 84,-1 0 0,-5-5 0,1 1 0,-4 2 10,-2-2 0,-2 6 0,-2 4 145,-3-1-188,-8-3 1,7-2 0,-7 0 31,3 0 0,-1 6-230,-6 1 1,-2 5-158,-5-5 0,3 7 1,-8-3 39,-3 0 1,-2 6 0,-2-5-62,0 5 0,0-4 0,0-1 105,0 3 0,0 8 0,0 5 0,0-1-337,0 1 1,-2 5-1,-2-1 524,-2 4 0,-1 2 0,7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6.5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36 7834,'11'-8'860,"-5"-5"1,-2 4-704,3 3 0,-5 6 0,4 9 1,-2 7 54,3 8 0,-5 9 1,6-1-1,-1 4-92,-1 2 1,0 0-1,-6 0 1,0-3-134,0-3 1,7 4-1,-1-7 1,-2 1-255,-2-5 1,-2-4-1,0-2 1,0 0-187,0 0 0,0-6 0,-2-3 0,-2 1-829,-2-1 1282,-1-5 0,-1 11 0,-3-5 0</inkml:trace>
  <inkml:trace contextRef="#ctx0" brushRef="#br0" timeOffset="370">285 93 7844,'19'0'924,"0"0"-546,0-9-167,0 7-150,0-15-52,0 15 202,8-6-124,-6-1 1,13 7 0,-7-4 387,3 4-420,-7 2 0,11 0 1,-9 0-1,-2 0 1,-2 0-1,-4 2 1,-2 2 32,-3 3 0,-5 7-131,5-1 0,-7 4 0,1 2 0,-2 0 84,3 0 1,-5 0 0,4 0 7,-4 0 1,-2 0 0,0 0 0,0 0 25,0 0 1,0-1 0,0 1-163,0 0 1,0 0 0,-2-2 0,-2-2-380,-3-2 0,-5-1-573,5 7 128,-7 0 333,3 0 0,-1-2 65,-1-4 513,9-5 0,-13 1 0,6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5:58.9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0 778 9014,'2'-11'1471,"5"5"-1389,5 4 0,5 2 0,4 0 0,2 0-36,3 0 1,7 6-1,-3 2 1,2 1-233,-1-1 0,-6 5 1,5-7-1,-3 1-847,-3 1 1,-3-6-719,-2 5 1751,0-5 0,-9 6 0,-1 3 0</inkml:trace>
  <inkml:trace contextRef="#ctx0" brushRef="#br0" timeOffset="289">76 1233 7692,'2'10'120,"5"-3"0,5-5 338,5-2 0,2 0 1,2 0-1,2 0-27,3 0 0,7-2 0,-1-2 1,4-3-126,2 3 1,0-4 0,0 1 0,-3 3-52,-3 2 0,2 0 0,-9-2-533,-2-3 1,-2 1-1975,-2 6 894,-8 0 1358,-11 0 0,-11 8 0,-8 3 0</inkml:trace>
  <inkml:trace contextRef="#ctx0" brushRef="#br0" timeOffset="3056">1005 190 7410,'9'-13'61,"4"0"1,3 3 0,1-5 0,0 5 470,2 1 0,-4 1 0,10 4 0,-4-3-327,-2 3 1,0 2 0,0 2 0,0 0 9,0 0 0,-2 2 1,-2 4-58,-3 7 1,-7 4 0,1 2 0,-4 0-194,-2 0 1,-6 0-1,-3 2 1,-1 2-92,-5 2 1,-2 1-1,-2-5 1,2 2 77,5 2 0,-5 0 1,4-4-1,-2 3 72,3 1 1,-3 0 0,6-6 32,-1 0 0,6 0 176,-3 0 1,7-2 0,5-2-41,1-3 0,9-7 0,-3 1 1,5-4 1,2-2 1,0 0 0,0 0 0,0 0-58,0 0 1,0-6 0,0-1 0,0 1-59,0-2 0,-6 5 0,-1-3 1,1 2-79,-3-2 0,7 4-353,-4-5 0,-5 3-2111,-1-2 773,-5 4-809,-2-7 2498,0 9 0,-9 0 0,-1 0 0</inkml:trace>
  <inkml:trace contextRef="#ctx0" brushRef="#br0" timeOffset="4406">1802 57 6365,'11'-13'1804,"-5"1"-1141,4 7-232,-7-3-110,5 0 1,-10 6-206,-4-5 1,1 5 0,-7 2-36,-3 0 0,-2 9 1,-2 1-85,0 1 0,2 5 0,3-5 0,1 2 97,-2-1 1,-2 1 0,0 6 9,5 0 0,1-7 0,7 1 195,-2 2-212,-1-7 0,7 9 0,0-4 37,0 4 0,3-5 1,3-1-71,6-3 0,-1-1 0,2-7 0,1 0-11,3 0 1,-4 0 0,0-2 0,1-3-9,3-1 0,2-9 0,0 3 0,-2-5 8,-4-2 1,3 0 0,-3 2 0,2 2-78,-2 3 1,1-1 0,-5-4 0,-1 2 74,1 3 0,-1 5 177,-2-5 0,-4 5 193,5-5-321,-5 7 0,-4-3 0,-2 10-172,-3 4 1,-1-1 0,4 7 0,-3 3 210,3 2 1,-4 2 0,1 0 0,3 2-23,2 4 1,-4-2 0,-1 7-1,3-1-16,2 1 0,2-1 0,0 5 0,0-4-8,0-3 0,-6 5 0,-1-7 0,3-2-144,2-2 0,2-2 0,0 0 0,0 0-1118,0 0-890,0-8 1176,0 5 0,0-11-1805,0 7 2698,0-7 0,0 3 0,0-8 0</inkml:trace>
  <inkml:trace contextRef="#ctx0" brushRef="#br0" timeOffset="4776">854 986 8426,'10'-8'1979,"7"6"-1587,-6-7-51,16 1 437,3 6-290,8-7-143,-1 1-101,1 6 0,9-13 0,3 9 0,7-1 0,4 1 475,3 0-516,-1-9-288,-6 13 125,0-6 0,-9-1 112,7 7 0,-9-13-358,5 9 204,-13 0-213,-2 6 1,-15-2-934,4-5-869,-4 5 956,-2-6 725,-9 8 1,-3 2-107,-14 4 1,3-2 0,-8 7 525,-3-3 1,-2 7-1,-2-4 1</inkml:trace>
  <inkml:trace contextRef="#ctx0" brushRef="#br0" timeOffset="5210">1119 1252 7745,'-8'10'965,"6"1"-45,-5-5-622,5-4 1,11 7-1,3-9-102,5 0 0,0 2 1,-2 2-1,-3 2 9,3-1 1,2-3 0,2 0 0,0 2-17,0 2 1,-2 3 0,-2-5 0,-3 4-83,3 3 1,-7 2 0,1 4 0,-3-3-18,1-1 1,-1 0-1,-6 6 1,-2 0-58,-5-1 0,3 1 0,-8 0 0,-3 0-96,-2 0 0,4 0 1,1 0-1,-3 0 18,-2 0 0,4-2 1,1-2-1,-3-5-467,-2-1 0,-2 3 1,0-5-1,0-3 88,0-2 0,7-2 0,-1 0 0,-2 0-33,-2 0 1,-2 0-1,3-2 1,1-2-316,2-3 0,3-7 772,-3 1 0,-4-12 0,7-5 0</inkml:trace>
  <inkml:trace contextRef="#ctx0" brushRef="#br0" timeOffset="5464">1043 1195 7745,'3'-11'0,"1"3"331,2 0 1,7 3-1,-5-5 1,3-1 93,3 1 0,3 6 0,2-3 0,0 3-4,0-2 0,0 1 1,2-5-1,2 1-215,3 5 1,-1 0 0,-6 0 0,0-2-137,0 1 0,0 3 0,0 2-962,0 0 1,-7 0 269,1 0 0,-7 0-1179,7 0 1,-7 0 1800,7 0 0,0 9 0,6 1 0</inkml:trace>
  <inkml:trace contextRef="#ctx0" brushRef="#br0" timeOffset="6008">1783 986 7745,'19'0'598,"-8"-2"273,-5-4 1,-2 4-512,2-5 0,-3 7-115,3 7-120,-4-5 1,-8 15 0,-3-5-1,-1 5 66,-5 2 1,0 7-1,0 1 1,3 2-144,-3 5 0,-2-4 0,-2 1 1,0 3 57,0 2 0,7 2 0,1 0 0,1 0-11,-1 0 0,7-3 0,-2-1 0,3-4-47,3-3 0,9-2 1,3-6-1,5 0-110,2 0 1,0-6 0,0-3-1,0-1-60,0-5 0,2-2 0,2-2 0,3 0 293,-3 0 0,-2-2 1,-2-4 171,0-7 0,0-4 0,0-2-164,0 0 0,-2 0 1,-5 0-1,-3 2 151,-1 5 0,-6-5 0,5 4-132,-5-4 1,-2-2-241,0 1 1,-2 7-1,-3 3 1,-3 1-45,-3 1 0,-3 2 1,-10 8-1,-1 4-321,2 3 0,0-5 1,-2 7-1,-5-1-439,1-1 1,-1 6 0,7-7 0,-5 3-2169,-1 0 3014,6-9 0,-5 13 0,9-7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06.2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8030,'12'0'713,"1"0"-443,2 0 1,2 0 0,2 0-1,0 0-264,-1 0 0,-5 0 1,0 0-1,2 0-206,1 0 1,3 0 0,0 0-391,0 0 1,0 0-95,0 0 0,-6 0 684,0 0 0,-1 0 0,7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2.1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 1 7942,'-2'10'642,"-4"-3"-345,4-5 0,-7 0 0,11 2 223,5 2-282,3 1 0,17-7 0,7 0 0,8 2 109,9 4 0,12-4 0,7 4 1,3-3-162,3-3 1,0 6 0,-2 0 0,-2-2-146,-3-1 0,-14-1 1,0 2-1,-7 2-28,-6-2 1,-4-1-1,-6-3-3280,-7 0 962,-12 8 2305,-5 2 0,-25 9 0,-4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06.5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58 8007,'19'10'741,"2"-2"1,2-8-463,2 0 0,0 0 0,-4 0 1,3 0-8,1 0 0,7 0 0,-5 0 1,0 0-202,1 0 1,3-6 0,-5 0 0,-1 0-317,2-3 0,-12 7 0,4-6-1494,-2-1 505,-9 7 1234,1-6 0,-9-1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09.6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39 7786,'0'-19'1036,"3"8"-473,3 5-385,-4 4 0,6 4 0,-5 4 68,3 7 1,-4 4-1,6 4 1,-1 2-24,-1 2 1,7 7 0,-7-5-1,0 1-88,3-1 1,-5 0 0,7-4 0,-3 3-187,-4-3 1,-2-2 0,-2-2-509,0 0 0,0 0-728,0 0-26,0 0 1,-6-7 1312,0 1 0,-9-9 0,4 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10.0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7976,'2'-11'854,"5"5"-591,5 4 1,7 2 0,4 0 0,5 0 160,1 0 1,3 0-1,8 2 251,4 4-529,-4-4 1,15 7-1,-4-7 1,1 2 119,-1 2 1,4 1 0,-7-7 0,3 0-162,-1 0 1,-10 0 0,0 0-180,-6 0 0,-9 0 0,5 0 1,-3 0-137,-4 0 0,-1 0 0,-4 0-338,1 0 1,-6 0-2054,0 0 104,-9-9 2497,-4 7 0,-11-6 0,-8 8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14.4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36 114 7459,'-19'-19'333,"9"6"-95,4 1 0,6 7 1,4-3-1,4 2 67,3-1 0,3-1 0,12 4 0,3-5 13,1-1 1,12 6 0,-4-3-126,2 5-95,0 2 0,4 0 0,0 0 1,-1 2-190,-3 5 0,-2 1 0,-1 7 0,-1-5-179,-4-1 0,2 3 0,-9-3 0,-2-1-593,-2 1 1,-10 5 233,-5-1 1,-4 4-1,-4 0 629,-4-5 0,-5 5 0,-8-6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14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7713,'0'19'244,"0"0"0,0 0 1,0 0-1,0 0 0,0 0 187,0 0 0,6 6 0,3 3-484,1 1 1,1-3 0,4 5 0,-5 1-101,-1-3 0,3 5 0,-5-9 0,-3-2-170,-2-2 0,4 5 0,1-1-698,-3-2 1021,-2-2 0,-11-2 0,-1 0 0</inkml:trace>
  <inkml:trace contextRef="#ctx0" brushRef="#br0" timeOffset="361">379 0 7826,'-2'19'337,"-2"0"0,-2 0 4,2 0 1,-1 0 0,1 0 0,-2 0-190,2 0 1,1 6 0,3 1 0,0-3-220,0-2 0,9-2 1,1 0-1,3 0 73,0 0 1,1-7 0,10 1-1,1 0 43,-2-3 1,-2 5 0,-2-7 0,0 3 316,0 4 0,0-5-25,0 3 0,-2-1 1,-4 7-89,-7 0 1,-4-6 0,-2 0-323,0 1 1,-2-3 0,-4 2-567,-7 1 0,2-3 38,-1 2 1,-1-7 0,-6 4 0,0-1-710,0-5 0,0-2 1306,0-2 0,-8 0 0,-3 0 0</inkml:trace>
  <inkml:trace contextRef="#ctx0" brushRef="#br0" timeOffset="635">360 76 7475,'19'0'0,"0"0"0,0-2 483,0-4 1,0 1 0,2-5-1,3 2 49,1 3 0,2 3 0,-4 0 1,3-2-336,-3-2 1,4-1 0,1 7 0,-1 0-212,0 0 0,-1 0 1,-7 0-435,0 0 0,-7 0-1142,1 0 545,-9 9 1,5-5 1044,-9 9 0,0-9 0,0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12.6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19 7139,'11'-8'1744,"-3"6"-1624,-8-7 0,0 12 1,-2 1 78,-4 2 1,-5 9-149,-8-3 1,7-1-1,1 2 1,1-1-1,1 1 19,1 0 1,-7-1 0,2 7-121,-4 0 0,5 0 0,1 0 1,3 0 0,-5 0 55,7 0 19,-9 0 0,13-6 404,-4-1 249,4-8-61,2 5-166,8-9-268,-6 0-355,7 0 22,-9 0-77,0 0 242,8 0 20,-6 0 1,7 2 88,-9 4 22,0-4-115,0 7 0,0-7 6,0 4-9,0-4-18,0 7 0,0-7-49,0 4-22,0-4-24,0 7 1,0-7 8,0 4 48,0-4 46,0 7 68,0-9-829,0 0 342,0 8-130,0-6-288,0 7-448,0-9-772,0 0 2039,-9 0 0,7-9 0,-6-1 0</inkml:trace>
  <inkml:trace contextRef="#ctx0" brushRef="#br0" timeOffset="666">1 114 7768,'10'-8'-129,"1"-1"583,-5-3 540,-4 3-564,7 9 1,-9 2-216,0 5 0,0 5 0,0 12-161,0 1 1,0 2-1,0-1 1,0 3-43,0 1 1,-7 5-1,1-5 1,2 1-31,2 1 1,2-7 0,0 5-1,0-3 71,0-4 0,0-1 0,0-4-85,0 1 1,0-6-37,0 0 192,0-9 0,2 4 1,2-10-63,2-4 1,1 2 0,-7-9-1,2-2-44,4-2 0,-4-1 0,6-1 1,-1 0-20,-1 0 0,3-2 0,-5-3 0,2-3-24,-2-3 1,1 5 0,-1-4-1,2 1 0,0 3 1,-6 4-1,0-2 39,0-3 1,0 1-1,0 6 50,0 0 33,0 9-78,0 1 95,0 9 0,-8 9 0,-3 3-23,1 5 1,-5 2 0,9 2-28,2 5 0,-1-5 1,1 4-1,-2-4 118,2-2 0,2 2 1,2 2-1,0 2-119,0-1 0,0 3 0,0-2 0,0-1-77,0-3 1,0-2-1,0 0 1,0-1-170,0 1 1,0-6 0,0 0-319,0 1 0,0 3-1682,0 2-492,0-8 2675,0-3 0,8-8 0,2 0 0</inkml:trace>
  <inkml:trace contextRef="#ctx0" brushRef="#br0" timeOffset="1150">342 171 7866,'19'0'0,"0"-2"279,0-4 1,2 1 0,2-5-1,2-1 134,-1 1 0,-1 6 0,0-5 0,2 3-157,-2 0 0,-1-1 0,-4 7 0,1 0-77,0 0 1,0 9 0,-2 3-118,-4 5 1,-5 2 0,-8 0 0,0 0-60,0 0 1,0 0 0,0 0 0,0 0-56,0 0 1,-6 0 0,-2 0 0,-1 0-14,1 0 1,-5 0-1,5 0 1,-3 0 50,-4 0 0,5 0 0,-1 0 0,1 0 73,-1 0 0,5-1 0,-5 1 148,3 0 1,2 0 72,6 0 0,2-6 1,4-2 46,7-3 0,6 0 0,4-3 0,2 1-118,-2-2 1,0-2-1,1-2 1,1 0-188,-2 0 1,-2 0 0,-2 0-391,0 0 0,0-6 1,0 0-2466,0 1 2833,-8 3 0,-11 11 0,-11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19.9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57 6909,'-13'0'325,"1"0"-68,7 0 0,-5 0 331,4 0 17,3 0 0,-5-2 9,8-4 1,2 4-167,4-4 1,-1-3-239,7 3 1,1-3-1,6 5 1,0-2-3,0 2 1,0 1 0,0 3 0,0 0-101,0 0 1,0 0-1,0 0 1,0 0-183,0 0 1,0 0-1,0 0 1,0 0 8,-1 0 1,1 3 0,0 1 65,0 2 0,-8 3 1,-3-5-91,1 2 1,-7 9 272,4-3 0,-4 5 0,-2 2-3,0 0 1,-2-6 0,-2 0-1,-4 1-10,-3 3 0,5 2 1,-5 0-254,3 0 1,-7 0 0,4 0-88,1 0 1,-1 0 0,5 0-71,-7 0 0,5 0 0,0-2 1,1-3-211,1-1 1,-7-7 0,7 7-235,2 2 1,-5 2-967,3 2 1,-2-9 1648,1-4 0,5 5 0,-6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0.5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7761,'0'-11'546,"0"-5"1,3 13-1,1-5 1,4 2-252,3-1 0,1 1 0,9 6 103,5 0 1,-3 0 0,9 0-1,-1 0-8,-1 0 0,12 0 1,-4 0-1,4 0-143,4 0 0,3 0 1,8 0-1,-1 0-52,1 0 1,0 6 0,2 3 0,2-1 0,3 1 1,-7 3 0,-7-3 0,1 1-177,-3 5 1,-4-6-1,-10-1 1,-4-2-88,-3 1 1,-2-1 0,-6-4-56,0 4 1,-6-4 138,0 5 1,-7-5-3042,6-2-65,-7 0 3089,-5 8 0,-19 3 0,-11 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1.2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1 529 7742,'12'0'0,"1"0"30,2 0 1,2 0 0,4 0-1,2 0 331,2 0 1,9 0 0,-3 0 0,3 0 26,-2 0 1,4 6 0,-7 3 0,3-1-700,-1 1 1,-5-1-1,3-4-454,-2 3 0,-1 5-868,-7-5 1633,-9 7 0,-10-3 0,-10 8 0</inkml:trace>
  <inkml:trace contextRef="#ctx0" brushRef="#br0" timeOffset="227">95 1079 7667,'19'0'5,"0"0"301,0 0 0,7-2 1,-1-2-1,0-2 1,3 1 208,3 3 0,5-4 1,0 0-720,-5 1 0,5 1 0,-4 0 1,4-2-814,2 1 1,-7 3 1016,1 2 0,-9-8 0,4-3 0</inkml:trace>
  <inkml:trace contextRef="#ctx0" brushRef="#br0" timeOffset="1068">1025 1003 8046,'2'-12'339,"4"-1"1,-2 9-1,9-3 1,2 5-242,2 2 0,2 0 0,0 0 0,0 0-19,0 0 0,0 0 0,2 0 0,2 0-22,2 0 1,2 2 0,-3 3 0,1 3 64,-2 3 1,-2 1-1,-4 7-9,-4 0 1,-5-6 0,-8 0-47,0 1 0,0 3 0,0 2-50,0 0 0,-2-2 0,-4-2-60,-7-3 0,3-1 0,-3 4 4,-2-3 0,5-1 0,-3 4 38,-2-3 1,5-1 0,-1 3-133,3-1 105,1-9 0,1 13-189,0-4 0,-1-3 226,7 3 0,0 0 86,0 6 0,0-7 0,3 1-18,3 2 0,2 2 1,7-1 98,-2-3 0,-7-2 149,7-5-123,-9 4 0,4 9-147,-8 0 1,-6-6-1,-2-2 1,-1-1-34,1 1 1,-7-5 0,2 4 0,-4-1-75,-2-5 1,0-2-1,1-2 1,-1 0-89,0 0 1,0 0-1,0 0 1,0 0-270,0 0 0,0 0 0,-2 0-131,-5 0 0,5 0 0,-4 0-492,4 0 1,10-8 1031,5-5 0,4-4 0,2-2 0</inkml:trace>
  <inkml:trace contextRef="#ctx0" brushRef="#br0" timeOffset="1487">1689 1060 7695,'10'9'710,"-3"3"-458,-5 5 0,-4 2 0,-3 0 0,-3 0-111,-3 0 1,5 6 0,-7 3 0,-1-1-11,-3 0 1,4 7 0,0-4 0,1 1-169,1 1 0,3-9 0,8 2 0,0-4 72,0-2 1,0 0-1,2-2 1,4-2 93,7-2 0,4-9 1,2 2-1,2-4 9,4-2 1,3-8 0,5-5 0,-1-4-34,2-2 1,-5 0-1,1-2 1,-1-2 114,1-2 0,-7-7 1,4 5 349,1-3-295,-16 7-89,13-4 0,-16 2 157,4-1 1,1 1 236,-7 6-534,-1 0 0,-6 0 70,0 0 1,-2 9-242,-4 3 0,-5-1 0,-8 1 0,-2 3 0,-4 2-894,-7 2 1,3 2 0,-3 2 211,-2 3 0,-2 5 0,-2-5 0,1-1-1182,-1 3 1989,0-7 0,0 6 0,0-8 0</inkml:trace>
  <inkml:trace contextRef="#ctx0" brushRef="#br0" timeOffset="1995">759 852 7695,'-10'-9'654,"10"5"0,14-7-237,10 3 1,-1 0 0,8 3 0,5-1-18,6 2 1,7 2-1,10 2 1,2 0 25,2 0 1,11 0 0,0 0-108,6 0-1090,2 0 918,-6 0 1,0 0-147,0 0 0,-11 0 1,-6 0-1,-8 0 0,-3 0 78,0 0 1,-12 0 0,0 0-1,-6 0 15,-7 0 1,4 0-1,-1 0-208,-3 0 0,-9 0-422,-1 0 0,-9 2-2527,3 4 2028,-5-4 1,-4 13 1227,-5-9 0,-3 9 0,-9-4 1</inkml:trace>
  <inkml:trace contextRef="#ctx0" brushRef="#br0" timeOffset="2425">1139 36 7709,'0'-13'1010,"0"1"-745,0 8 1,0-3-29,0 14 0,0 3 1,0 9-1,0 2-4,0 4 0,0-1 0,0 7 0,2 3-102,4 2 0,-2 0 1,7-3-1,-1-1-82,1 2 0,-7-5 0,5 1 0,-3-1-35,0 1 1,0-7 0,-3 2 0,1-4-253,2-2 0,0-6 1,-6-1-855,0 3 1,-2-6-1190,-4-3 2281,4-4 0,-15-2 0,7 0 0</inkml:trace>
  <inkml:trace contextRef="#ctx0" brushRef="#br0" timeOffset="3345">1556 112 7352,'-11'0'1445,"3"0"-849,8 0-298,0 0 0,8 0-140,5 0 1,4-2 0,2-2 0,0-3-4,0 3 0,0 0 0,0 0 0,0-3-91,0 3 1,0 2-1,0 2-80,0 0 0,-3 2 58,-3 4 1,-5 5 0,-8 8-17,0 0 0,0-6 0,-2-1 0,-2 3 13,-2 2 0,-3-5 0,5 1-49,-2 2 0,-3-5 0,5 3-33,-2 2 1,-3-5-1,5 3 63,-2 2 1,0-5-19,6 3 0,0-1 233,0 7-209,0-8 1,2 0 0,4-7 93,7 2 1,-3 7-16,3-7 0,-7 7 0,5-5 138,-3 3 0,-2-5-58,-6 7 1,0-1-160,0 7 1,-2 0 0,-2 0-1,-4-2-73,-3-4 1,-1 4 0,-7-7-1,0 3-104,0-1 0,0-1 0,0 2 1,0-7-269,0-4 1,0-2-1,0 0 1,0 0-491,0 0 0,0 0 909,0 0 0,0-8 0,0-3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5.89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7737,'19'0'153,"0"0"1,2 0-1,2 0 157,3 0 0,-1 0 0,-6 0 0,2 0-141,4 0 1,-2 0-1,9 0 1,0 2-150,-3 5 0,5-5 0,-9 4 1,-2-2-599,-2 3 1,-2-5 0,-2 6 0,-2-1 577,-2-1 0,-1 0 0,7-6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2.7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569 1 7865,'-12'0'-157,"-1"0"1,-2 0 382,-2 0 1,-4 0 0,-2 0 0,-2 2 160,2 4 0,-5 5 0,1 8 0,-3 2-208,-3 4 0,3-2 0,1 9 1,-1 2-47,1 1 0,3-3 1,-3 0-1,-1 1-55,1 3 1,8 2 0,0-2 0,8-2-33,5-3 0,1-5 1,7 3-1,2-1 1,5-5 1,5-2-1,14-4 1,5-3-5,5-1 1,2-9 0,0 3-1,0-5-25,0-2 1,6 0 0,0-2 0,-1-5-30,-3-5 1,-11-5 0,-4-2 0,-4 0 32,-2 0 0,0 0 1,-2 0 58,-4 0 0,-5 0 0,-8 0 20,0 0 1,-8 6-1,-5 3 1,-6 1-153,-6 5 1,2-4-1,-7 1 1,1 3 16,-1 2 0,-1 2 0,-5 0 0,2 0-200,3 0 0,7 0 0,-1 2 0,4 2-266,2 3 0,6-1 0,1-6-629,-3 0 1,7 2-627,1 5 1755,5-5 0,11 6 0,1-8 0</inkml:trace>
  <inkml:trace contextRef="#ctx0" brushRef="#br0" timeOffset="405">911 285 7865,'-13'7'0,"0"-1"0,-1 0 0,-3 3 0,4-5 0,-2 9 0,-4-1 268,-4-1 1,-2 8 0,6-2 0,0 8 413,0 4 1,0-3-1,0 5 1,2 3-699,5 2 1,3-7-1,9-1 1,0-3-75,0 0 0,9 1 0,3-7 0,7-3 108,7-3 1,-3 2-1,8-9 1,3-2 77,2-2 0,0-2 0,-3-2 0,-3-4 361,-3-7 0,-1-3 1,-7-1-1,0 0-158,0-2 0,-1 4 0,-1-10 0,-2 4 49,-2 2 0,-3-2 0,3-2 1,-7-3-131,-4 3 1,-2 2 0,0 2 0,0 0-229,0 0 0,-2 0 0,-4 2 1,-7 3-390,-4 1 0,-4 9 1,-2-3-1,-4 5-301,-3 2 0,-1 0 0,-7 0 0,2 0-1309,4 0 1,-4 2 2008,5 5 0,-13-5 0,-5 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5.6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7619,'19'-6'0,"0"-3"1,2 1-1,0-3 242,-2 1 0,11 5 1,-11-1-1,2 4-71,0 2 0,-2 0 1,0 2-1,0 2-398,0 3 124,-9-1 220,7 2-675,-6-5 296,-1 5 149,7 0-49,-15-6 1,13 9 161,-9-5 0,-8 5 0,-8 8 0</inkml:trace>
  <inkml:trace contextRef="#ctx0" brushRef="#br0" timeOffset="546">968 114 7784,'19'0'662,"-1"0"0,1 0-225,0 0 0,9 0 0,3 0 0,7 0-122,7 0 0,5 0 0,11 0 0,3 0-126,-3 0 1,-2-2-1,-2-3 1,-3-1-131,-3 2 0,-5 2 0,-10 2 0,-2 0-105,-3 0 1,-14 0 0,2 0-723,-2 0-197,-8 0-1176,-1 0 2141,-25 0 0,4 0 0,-14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7.0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6869,'19'0'1780,"2"2"-1591,5 5 1,-5-5-1,6 4 1,-2-4 0,3-2-74,1 0-176,-6 0 0,11 0 0,-8 0 0,-1 0-271,2 0 0,-6 0-1119,5 0 174,-5 0 1276,-11 0 0,-10 0 0,-10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7.2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8034,'19'9'893,"0"-7"0,0 6-289,0-8-276,0 0-179,0 9 0,2-7 50,4 4 1,-3-4-153,3-2 0,4 0 46,3 0 0,-3 0-635,3 0 295,-9 0 234,5 0-36,-9 0-1334,-9 0 706,7 9 214,-15-7 463,7 6 0,-1 1 0,3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8.3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0 115 6799,'0'-13'425,"0"0"0,6 1 1,3-5-175,1 4 0,1 3 0,4 5 1,-3-1-46,3 2 1,2 2 0,4 2 0,2 0-45,2 0 0,3 0 1,-5-2-1,2-3-305,-1-1 1,3 0-1,-2 6 1,-2 0-282,-2 0 1,5 0 0,-1 0 76,-2 0 0,-2 0 1,-2 0-376,0 0 0,-8 2 722,-5 4 0,5-4 0,-1 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8.5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7646,'12'2'0,"1"2"0,2 3 0,2-3 285,2-2 0,0-2 1,0 0-1,0 0-53,0 0 0,0 0 0,0 0 1,2 0-404,4 0 0,-4 0 0,4 0 0,-4 2 0,-2 2-221,0 3 1,0 7 567,0-1-176,-8-4 0,6 7 0,-7-5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30.1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0 6630,'-10'0'2916,"1"0"-2632,9 0 0,3 0-36,3 0 1,4 0 0,9 0 0,2 0 7,5 0 0,3 0 0,11 0 0,5 0-79,5 0 1,-1 0 0,1 2 0,1 3-103,-3 1 0,5 0 0,-7-4 0,1 3-226,-1 1 0,-8 7 1,-9-7-1,-1 0-989,-5 3 0,-2-7 614,-2 4 0,-8 5 526,-5 1 0,-21 5 0,-6 2 0</inkml:trace>
  <inkml:trace contextRef="#ctx0" brushRef="#br0" timeOffset="2508">114 342 7658,'13'-11'0,"-3"3"768,-1-1 184,-3 7 0,-4-4-713,5 12 1,-3 7 0,6 10 0,-1 2-90,-5-2 1,4 7 0,1-1 0,-1 3-6,1 0 0,-3-7 1,-4 4-1,2-1-346,3-5 1,-1-2-1,-6-2 1,0 0-567,0 0 1,0-6 0,-2-1-1609,-4 3 2375,3 2 0,-13-7 0,5-1 0</inkml:trace>
  <inkml:trace contextRef="#ctx0" brushRef="#br0" timeOffset="3128">531 342 8508,'-6'12'832,"0"1"-626,2 2 0,-5-5 0,3 3 1,2 2-188,2 1 1,2 3-1,0 0 1,0 0-58,0 0 1,6 0-1,2 0 1,3 0 61,4 0 1,1 0 0,3 0 0,0 0 53,0 0 0,0 0 0,2 0 1,3 0 7,1 0 0,0-6 0,-6-1 0,0 1 20,0-3 1,-2 7 0,-4-4-106,-7 4 1,-4 2 0,-4 0 40,-4 0 1,-5 0 0,-8-2-107,0-5 0,0 3 1,0-9-1,0-2 30,0-1 0,0-3 0,0 0-60,0 0 1,0 0-1,0 0 37,0 0 1,7-3 52,-1-3 1,3-4 67,-3-9 1,7 0 4,12 0 1,4 0 0,9 2 0,0 2 13,0 2 1,0 1 0,2-7 0,3 0-22,1 0 1,0-6-1,-6-1 1,0 3 90,0 2 1,0-4 0,0 0 0,0 1-59,0 3 0,-2 2 1,-2 0-1,-5 0-17,-1 0 1,-3 0 0,-6 0-15,0 0 1,-2 7-1,-5 1-92,-5 3 0,-5-1 1,-2 5-1,0-2-224,0 2 0,0-5 1,0 3-1,0 2-294,0 2 1,0 2 0,0 0 0,0 0-500,0 0 0,0 6 1045,0 0 0,0 17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31.4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7678,'11'-2'455,"-3"-2"144,1-2 0,-5-1-261,9 7 1,-9 11-200,2 8 1,-4 2 0,0 10 0,3 3-27,1 2 1,2 2 0,-3 0 0,1 0-124,-2 0 1,0-2 0,1-5 0,1-6-454,-2-3 0,-2-10 0,0-1-1049,5-3 1512,-5-2 0,6-6 0,-8 0 0</inkml:trace>
  <inkml:trace contextRef="#ctx0" brushRef="#br0" timeOffset="343">456 19 7834,'-11'-8'687,"-6"6"1,15-5 0,-4 14-478,4 5 1,4 5 0,4 2 0,5 0-165,-1 0 1,9 2 0,-4 2-1,2 3 0,12-1 0,-10-6 0,0 2-53,-4 4 1,2-4 0,-5 5 0,3-5-31,-2-2 1,-3 0 0,-5 0 0,1 0 7,-2 0 1,-2-7 0,-2 1-1,0 2-51,0 2 1,-8 1-1,-3 1-35,1 0 1,-7-8-1,4-3 1,-4-1-278,-2-1 1,0 2 0,0-3-1,0 1 136,1-2 0,5-2 1,0-4-1,-2-4 256,-1-7 0,5-4 0,3-2 0</inkml:trace>
  <inkml:trace contextRef="#ctx0" brushRef="#br0" timeOffset="551">418 114 7685,'0'-19'0,"2"2"0,2 3 239,2 1 0,9 2 1,-2-3 403,4 1 0,-5 9 0,1-3-382,2 5 1,1 2 0,3 0 0,0 0-54,0 0 1,7 7 0,1-1-1,3 0-194,3 3 0,-3-7 1,-1 4-1,1-2 0,-3 1-686,1 1 1,3 0 0,-3-6-175,1 0 0,-6 0 846,3 0 0,-5 9 0,-2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29.1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39 7678,'11'12'157,"-3"-1"443,1-3 1,3-2 0,11-6-230,3 0 1,7 0 0,-1 0 0,6 0-203,6 0 1,-2 0 0,7-2 0,-1-2-114,1-2 0,-5-7 0,4 5 0,-1-1-240,-5 1 1,-8-5 0,-3 7 0,1 2-582,-3 2 0,-1 2 0,-9 0-1417,0 0 1701,-9 0 0,-10 6 481,-12 0 0,-14 9 0,-3-4 0</inkml:trace>
  <inkml:trace contextRef="#ctx0" brushRef="#br0" timeOffset="283">398 380 7678,'11'8'133,"6"-6"1,-5 5 450,5-5 1,2-2-1,0 0 1,0-2-120,0-5 0,2 5 1,2-4-1,5 2-328,1-2 0,1 3 0,4-3 1,-5 4-103,-2 2 0,5 0 1,-4 0-1,-1 0-246,0 0 1,-8 0-1,-6 0 1,2 0-1353,2 0 1,-5 0-803,1 0 2365,-9 0 0,4 0 0,-8 0 0</inkml:trace>
  <inkml:trace contextRef="#ctx0" brushRef="#br0" timeOffset="1667">1517 171 7738,'3'13'368,"3"0"0,4-9 1,12 2-1,1-4 74,2-2 0,11 0 0,2 0 0,10 0-7,7 0 1,8 0 0,3 0-1,-1 0-173,0 0 1,5-6 0,-7 0 0,-2-1-161,-2-1 1,-2 6-1,0-5 1,-2 5-97,-5 2 1,-5 0 0,-12 0 0,-3 0-588,-3 0 1,5 0 0,-7 0-969,-2 0 0,-10-2 969,-7-4 0,-4 2 580,-2-9 0,0-8 0,0-9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34.4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153 342 7612,'0'11'685,"0"-1"-392,0-3 0,-7-3 0,1 9 62,2 1 1,2-3-1,2 2-287,0 1 0,0-3 0,2-1 0,2 1 42,2-1 0,9 1 0,-2 4 0,4-5-16,2-1 0,2 5 0,2-3 0,2 2 25,-2-1 0,5-5 0,-3 3 1,-2 1 14,-2-1 1,-2-3-1,0 3 1,-2 1-38,-4-1 1,1-4 0,-7 7-19,-3 2 0,-2 2 0,-2 2-8,0 0 0,-2-2 0,-4-3 0,-7-1-233,-4 2 0,-2-5 0,-2 3-95,-4 2 0,4-7 0,-5-2 1,3-1-248,-2 1 0,2-4 0,-7 4 1,3-6 70,4-6 1,-5 2-1,3-9 1,2-2-157,2-1 589,2-3 0,0 0 0,0 0 0</inkml:trace>
  <inkml:trace contextRef="#ctx0" brushRef="#br0" timeOffset="216">1 304 7516,'8'-10'210,"-3"-1"1,7 7 0,3-2 254,2 2 0,2-1 0,2 1 0,4-4-129,7-3 1,4 7 0,2-2 0,0 1-86,-1-1 0,-1 4 0,-2-4 0,-2 1-404,1-1 0,-5 4 0,-3-4-972,-4 4 1,-2 2 220,0 0 904,-8 0 0,5 0 0,-5 0 0</inkml:trace>
  <inkml:trace contextRef="#ctx0" brushRef="#br0" timeOffset="634">911 1 11065,'-2'19'190,"-4"0"1,4 0 0,-4 2 0,1 4-104,-1 7 1,2-1 0,-7 5-1,1 4 17,-1 0 0,5 0 0,-5 0 0,3 3-98,4 1 0,2 2 0,2-6 0,0 0-27,0-4 0,8-8 0,5 1 1,3-2-26,3-3 0,0-10 0,2-3 0,3-3 94,1-3 0,2-3 0,-3-2 0,1 0 1,-2 0 0,-2-7 0,-4-1 1,-2-3 264,-3-3 0,-7-3 0,1-2-137,-4 0 1,-2 0 0,0 0 0,0 0-46,0 0 1,-2 6 0,-4 1-67,-7-3 1,2 6 0,-1 3-1,-3 4-389,-2 2 1,-2 0 0,0 0 0,-2 2-432,-4 4 1,2 3-1,-7 6 1,3-5-1516,4-1 2269,-7 5 0,9-12 0,-6 7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38.4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0 152 9525,'11'-8'1111,"0"6"-718,-5-5 0,4-1 0,9 2-112,0 1 0,0-3 1,0 2-1,0 1-27,0 3 0,9-4 1,3 0-1,5-1-52,2-1 1,0 6 0,0-7 0,0 3-96,0 0 0,0-7 1,0 7-1,-3 2-46,-3 1 1,-3-3 0,-5 0 178,1 2 1,-6 1 382,-6 3-420,-9 0 0,4 3 0,-8 3-28,0 7 0,-2 3 0,-2 5 1,-5 3-1,-1 1 0,-3 7 0,-6-5 0,0 2-27,0 5 1,0-4-1,0 1 1,0 3-112,1 2 1,1 2 0,2-2-1,2-3-45,-1-1 0,-3-7 0,0 5 0,4-3-171,7-4 1,-3-2-706,3-2 132,0 0 1,-1-6-2569,1 0 149,0-9 3171,6 4 0,0-16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1.2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550 0 7901,'-19'0'690,"0"0"-413,0 0 0,0 0 1,0 2-1,0 4-161,0 7 1,0-2-1,0 3 1,-2 5 45,-4 5 1,4 3 0,-6-2 0,1 5-20,1-1 0,-7 13 0,5-4 0,-3 2-81,-3 0 0,5-2 0,3 0 1,6 0-12,6 0 1,-1-6 0,7-3 0,3 1-45,2-1 1,4-6 0,2 3-1,7-7 21,6-7 1,-3 3 0,14-9-1,-1-1-72,5-3 1,-3-2-1,3-2 1,0-5-7,-3-5 0,5-5 1,-9 0-1,-2 2 210,-2 3 0,-4-1 0,-4-6-21,-7 0 1,-4 0 194,-2 0 1,0 0-218,0 0 1,-8 2-206,-5 5 0,-4-3 1,-2 6-1,0 1-164,0 0 1,1 1 0,-1 7 60,0 0 1,0 0 0,0 0-1,0 0-111,0 0 0,6 0 0,0 0 0,-1 0-709,-3 0 1,-2 9-875,0 3 1885,0-3 0,8-1 0,3-8 0</inkml:trace>
  <inkml:trace contextRef="#ctx0" brushRef="#br0" timeOffset="422">929 266 7741,'-19'2'0,"0"2"0,0 2 0,1 1 58,-1 1 0,-3-4 1,-1 9-1,-2 2 722,2 1 1,-5 10-1,3-1-469,2-2-277,2-2 0,4 5 1,4 1-1,7 0-51,4 1 0,2-3 0,0-6 1,2-2 41,4-5 1,11 3-1,11-6 1,1-1 29,5 1 1,-5-3 0,3-6-1,2 0 107,2 0 1,-1-2 0,-1-5 0,-2-3-30,1-1 0,-5-6 1,-3 5-1,-4-5-69,-2-2 1,-2 0 0,-2 0-1,-5 0 50,-1 0 0,-3 0 0,-6-2 0,0-2 160,0-2 1,-8-1 0,-5 7-69,-4 0-177,-2 0 1,0 0 0,0 3 0,0 1-124,0 2 1,-6 9-1,0-2 1,1 4-145,3 2 0,2-7 0,0 1 0,1 2-685,-1 2 1,6 2-1,2 2 923,3 4 0,2-4 0,6 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41.8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171 58 8073,'-13'0'386,"1"0"1,1 2 0,-4 2-34,3 2-234,8 9 1,-7-6 0,7 5 0,-2-1 4,1 2 0,3-5 0,2 3-20,0 2 1,2 2 0,5-1-27,5-3 1,5 4 0,2-4 0,0 1 9,0-1 1,6 4 0,1-5 0,-3 3 23,-2-2 0,4 4 0,0-7 1,-4 3 60,-6 0 1,2-7-1,-4 6 3,4 3 0,-7-4 0,-4 1-31,-3 3 1,-3-4 0,0 1-30,0 3 1,0-4 0,-3-1-1,-1 1-276,-2-1 1,-9-3-28,3 5 1,-5-8 0,-2 3 0,0-5-117,0-2 0,0 0 0,0 0 1,0 0-261,0 0 1,-6 0 0,-1 0-1,3-2 14,2-5 1,2 5 0,0-6 0,0 2-415,0-1 963,0 1 0,0 6 0,0 0 0</inkml:trace>
  <inkml:trace contextRef="#ctx0" brushRef="#br0" timeOffset="433">0 58 7656,'19'0'0,"0"0"130,0 0 1,2-7 0,5 1 0,5 2 366,5 2 0,4-5 1,2 1-1,2 2-153,-1 2 0,3 0 0,-4-2 0,-4-3 24,-4 3 1,-9 2 0,5 2-82,-3 0 0,-2 0-418,-6 0-2132,-8 0-540,-3 0 2803,-8 0 0,0 8 0,0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6:53.8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96 6366,'0'-11'474,"2"-4"-304,4 9 1,-4-2 73,4 1 0,-3 3-18,-3-9 0,2 9 18,4-2 0,-2 4-164,9 2 0,-1 0 0,7 0 0,0-2-89,0-5 1,2 5 0,3-4 0,1 4 23,-2 2 0,-2 0 1,-2 0-1,0 0 33,0 0 1,-6 0 0,-3 2-25,-1 4 0,-3 5 0,-6 8 21,0 0 1,0 0 0,-2-3 0,-2 1-20,-3 2 0,-7-4 0,1 10 0,-4-4-2,-2-2 0,6 2 1,1 3-1,-3 1 4,-2-2 1,5-2 0,-1-2 0,0 0 9,3 0 1,-5 0-1,7 0 1,-1 0 21,1 0 1,-1-2 0,5-2-1,-2-3 6,2 3 1,-5-5-1,3 3-22,2 2 1,1-5 40,3 3 0,3-9 11,3 3 0,4-5 0,9-2-67,0 0 0,0 0 1,0 0-1,0 0-40,0 0 0,0 0 1,0 0-1,0-2 38,0-5 1,0 5 0,0-4-313,0 4 1,-6 2 0,-1 0-452,3 0 0,-4 0 96,1 0 1,-5 0 0,3-2 639,-2-5 0,7 5 0,-4-6 0</inkml:trace>
  <inkml:trace contextRef="#ctx0" brushRef="#br0" timeOffset="517">664 1 8792,'13'6'0,"0"0"-6,1-1 1,3-1-1,2 0 1,0 2-60,0-1 1,0 3-1,0-2 1,0-1 79,0-3 0,0-2 0,0 0 0,0 0 91,0 0 0,0 0 0,0 0 113,0 0 0,-7 0-109,1 0 1,-9 2-1,3 4-13,-5 7 0,-2-3 0,0 3 1,0 2 22,0 1 1,0 3-1,0 0 1,0 0 59,0 0 0,-7 0 0,-1 0 0,-3 2 57,-3 5 1,-3-5-1,0 4 1,2-2-106,3 2 1,-1-3-1,-6 5 1,0-2-220,0 1 0,0 5 0,2-6 0,2 1-214,3 1 1,1-4 0,-1 7 0,5-3-162,5-4 1,2 5 0,0-3 0,0-2-177,0-2 0,0-2 638,0 0 0,9 0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7:04.5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57 8236,'0'-19'222,"2"9"1,2 1 0,4 3-158,3 0 1,2-1-1,6 7 1,0 0-44,0 0 53,0 0 1,6 0 0,0 0-367,-2 0 1,-2 0 0,-2 2-131,0 5 0,0-5 0,0 6 38,0 1 1,-6-7-1,-3 6 383,-1 1 0,6-7 0,-5 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7:04.7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58 8155,'19'0'-39,"0"0"211,0 0 1,6-7 0,0 1 0,0 2-75,3 2 0,1 2 0,9-2 0,-2-3-202,-4-1 1,1 0-1,-5 6 1,-1-2 139,1-5 0,-1 5 0,-4-4-36,2 4 0,1 2 0,-7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7:59.1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76 7905,'19'0'415,"0"0"0,9-6 0,5-2 0,9-1-117,9 1 0,10-5 1,4 7-1,3 2-71,4 2 0,-1 2 1,1-3-1,-7-1 0,-6-2 0,9 0 1,-14 6-1,1 0 0,-2 0 1,-11 0-1,2 0 1,-6 0-1222,-6 0 1,-7 2 0,-10 2-84,-2 2 1,-9 9-308,2-2 1384,-21 3 0,3 3 0,-16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0.6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 0 7901,'-10'0'421,"3"2"0,14 2 0,7 3 190,10-3 1,1 0-328,13 2 0,-2-3 0,12 3 0,-1-2-95,-5 2 1,-2-3 0,-2 3 0,-3-4-451,-3-2 0,-5 0 1,-8 0-1,0 0-424,0 0 0,-6 0 1,-2 2-1637,-3 4 2321,7 5 0,-13 8 0,6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0.8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7954,'3'11'-488,"3"-3"1032,7 1 0,3-7 1,3 4-1,2-4 5,5-2 0,3 0 0,7 0-524,-4 0-65,3 0 1,-5 6 0,8 1-1,-2-3-396,-5-2 0,3 4 1,-7 1-1,1-1-94,-1 3 0,-1-7 530,-7 4 0,8 4 0,2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2.4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7686,'0'12'58,"0"1"1,0-7 531,0 7 1,0 0 59,0 6 0,0-7-96,0 1 0,9-9-371,3 2 0,5-3 0,4-3 0,2 2-123,3 4 0,1-4 0,-4 4 0,5-3-484,1-3 1,1 0 0,1 0 0,-3 0-282,-1 0 1,-6 0 0,4 0-536,-3 0 1240,-12 0 0,7 8 0,-7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2.6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8605,'9'17'338,"3"-5"0,-1-1 1,1-7-1,5 2 157,6-1 0,-1-3 0,5-2 0,-2 0-189,0 0 0,3 0 0,-5 0 0,2 0-674,-1 0 0,3 0 1,-2 0-1,-2 0-131,-2 0 1,-2-7 0,0 1 498,0 2 0,0 2 0,0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7:59.4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0 7874,'-10'19'302,"1"2"1,9 2-1,0 5 220,0 1 1,0-4 0,0 5 0,0-1-240,0 1 1,0-5 0,0 5 0,-2-1-184,-4 1 1,4-7 0,-4 2 0,4-4-254,2-2 1,2 0-1,2 0-920,2 0 0,3-8-100,-3-5 1,4-4 1172,9-2 0,0 0 0,0 0 0</inkml:trace>
  <inkml:trace contextRef="#ctx0" brushRef="#br0" timeOffset="404">323 57 7874,'19'0'491,"-6"-2"1,-1-2-71,3-3 0,2 1 0,2 6 0,0 0 31,0 0 0,-7 6-436,1 1 1,-2 7-1,3-3 1,-3 2-83,-3-1 1,5 1-1,-7 6-36,-2 0 0,-1 0 1,-6 0-1,-1 0 1,-2 0 0,-9 0 1,3 0-1,-3 0 115,2-1 1,-4 1-1,5 0 62,-5 0 0,6-6 1,5 0 217,4 1 0,2-3 103,0 2 0,2-7-215,4 7 1,-2-9-1,9 2 1,2-4 52,2-2 1,2 7-1,2-1 1,2-2-222,2-2 0,3 0 0,-5 2 0,2 3-250,-2-3 0,-2-2 0,-2-2 1,0 2-580,0 5 1,0-5 0,0 4 0,0-2 814,0 3 0,0-5 0,0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29.05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20 20 6417,'21'-3'1169,"4"-1"1,7-2-734,3 2 0,3 2 0,2 2 0,5 0-67,5 0 0,5 0-243,2 0 1,0 0 0,-2 0 0,-3 0-49,-1 0 1,-7 6 0,3 0-1,-5 1-196,-7 1 1,-9-6 0,-1 7 0,-4-3-400,-2 0 1,-8 3-1,-5-3 145,-4 7 372,-2-5 0,0 9 0,0-7 0</inkml:trace>
  <inkml:trace contextRef="#ctx0" brushRef="#br0" timeOffset="609">475 456 7626,'-9'-11'-609,"5"-3"0,-6 5 1817,1-1 1,1 5-771,1-1 0,-3 4 0,-9 2-319,0 0 0,6 8 0,1 3 0,-3 2-3,-2-1 1,4 1-1,1 8 1,-3 4-166,-2 7 0,-8-3 0,0 3 0,-1 2 155,-1 1 1,6 3 0,-4 2 0,4 3 90,2 1 1,-5 0 0,3-8 0,7-2-56,3-3 1,5-1-1,6 1 1,0-5-335,0-5 0,8 4 0,5 0 119,4-2 1,8-10-1,0-7 1,0-3 2,3-3 1,1 0 0,9-3-1,-2-3 67,-4-7 0,1-3 0,-7-3 1,-3 0 58,-2 0 0,-2-2 0,-2-3 1,-5-1 29,-5 2 1,-5 2-1,-2 2 1,0 0-20,0 0 1,0 0 0,0 0-1,-2 0-46,-5 0 1,-1 7 0,-7 1 0,3 3-15,-3 3 0,-2 3 0,-2 2 0,0 0-269,0 0 1,0 0 0,0 0 0,0 0 69,0 0 0,0 7 1,2 1-1,3 0-229,1 1 1,3-1-1,-5-4 1,4 5-324,3 1 1,-5-3 743,7 5 0,-9-7 0,5 3 0</inkml:trace>
  <inkml:trace contextRef="#ctx0" brushRef="#br0" timeOffset="1010">797 627 7916,'-6'12'168,"0"1"1,-9-1 0,2 7 100,-4 0 0,-2 2 0,3 3 0,1 3-99,2 3 1,9-5 0,-2 4 0,3 1-47,3-1 1,0-5 0,3 1-1,5-4 59,11-2 0,0-6 0,8-3 0,-1 1-259,-1-1 1,7-6 0,-7 3 0,-2-5 251,-2-2 1,0-2 0,2-5 117,3-5 0,-1-5 1,-6-2-1,-2 0-59,-5 0 1,3 0-1,-9 0 1,1 0-49,1 0 0,-6 0 1,5 0-1,-5 0-102,-2 0 1,-7-2 0,-1-2 0,-3-2-174,-3 1 0,-5-3 0,-4 2 0,-3 2 13,3 2 1,2 8 0,0 2 0,-2 3-113,-3 4 0,1 2 0,4 2-791,-4 0 1,4 6 0,-5 2 977,5 3 0,2-7 0,0 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7:57.8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266 210 7806,'10'-19'-215,"5"0"1149,-9 0 89,1 8-338,-7 3-581,0 8 1,-2 2-1,-5 4 1,-5 9-82,-5 8 0,-2 0 0,-2 9 0,-2 0-31,-3-3 0,1 7 1,6-5-1,-2 3-20,-4-2 1,10 2 0,-4-9 0,4 0 32,5 2 1,-5-5 0,9 3 2,1-4 0,3-2 0,2 0 5,0 0 1,2-9-1,5-3 1,5-5 167,5-2 1,4 0 0,5 0-1,5 0 67,5 0 1,8-2 0,1-3 0,-3-3-58,-2-3 1,-2 5 0,0-4 0,-3 1-242,-3 5 0,-2-4 0,-7 1-388,2 3 0,0-4 87,-6 1 0,-8-1 1,-3 2-508,1-7 0,-7 2 1,4-1 133,-4-3 1,-2 4-1,0-1 724,0-3 0,0-2 0,0-2 0</inkml:trace>
  <inkml:trace contextRef="#ctx0" brushRef="#br0" timeOffset="299">342 153 8045,'-11'-11'566,"3"3"0,8 16 1,0 7-345,0 8 1,0 0 0,0 7 0,0-1-71,0 1 1,2 1 0,2 7-1,2 0-104,-1 0 1,3 0 0,0 0 0,1 2-89,-1 4 1,1-4 0,-5 5 0,2-5-58,-2-2 0,-1-7 0,-1 1 0,2-1-104,2-1 1,1-3 0,-5-8 0,2 0-543,2 0 1,7-6 0,-5-3 742,3-1 0,1-3 0,7-6 0</inkml:trace>
  <inkml:trace contextRef="#ctx0" brushRef="#br0" timeOffset="853">759 191 8180,'-11'-9'517,"5"-3"0,4 1 1,4-2-194,4-1 1,5-3 0,8 0 0,0 2 31,0 3 1,6 1 0,3-4 0,1 5-54,5 1 0,2-3 0,2 5 1,-1 3-206,1 2 1,0 2-1,0 2 1,-2 2-74,-4 3 0,-5 7 1,-8-1-1,-2 4-24,-4 2 0,-5 0 0,-8 0 0,0 0-136,0 0 0,-2 2 0,-4 2 0,-7 2 166,-4-2 0,-4 1 0,-2-1 0,-5 2-7,-1-2 0,6-2 1,-3-2-1,5 0-99,2 0 1,7-2-1,1-2 8,3-2 1,1-1 0,7 7-87,0 0 0,0-6 154,0-1-18,9 1 1,1 6 0,9 0 85,0 0 0,0-6 0,-2-1 0,-2 3-31,-2 2 1,-3-5 0,5 1 11,-2 2 1,-3 2 0,3 2-25,-7 0 1,-4 0-1,-2 0-71,0 0 0,-6-7 0,-3 1 0,-1-1-227,-5-1 1,-2 6-1,-2-7 1,0 3 64,0 0 0,-2-9 0,-2 4 0,-4-1-548,-3-1 1,5 2-1,-5-3 1,1 1 754,-1-2 0,7 7 0,-4-1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3.4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48 1 7683,'-18'8'654,"5"-6"202,0 4 22,9-3-651,4-3 1,11 0 0,8 0 38,-1 0 1,1 0-1,0 0 1,0 0-333,0 0 0,0 2 1,0 2-1,0 2-481,0-2 0,0-1 0,0-3-216,0 0 0,0 0 0,0 0 763,0 0 0,-8 0 0,-3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3.6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7678,'0'19'500,"0"-6"1,3-3 444,3-1 0,4 3 1,9-3-1,0-1 61,0 0 1,0 1-848,0-3 1,0-4 0,0 5 17,0-5 1,0-2-1,0 0-1055,0 0 0,-6 0 0,-1 0 0,3 0 878,2 0 0,2 8 0,0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25.8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7796,'0'11'699,"9"-3"0,4-8-454,3 0 0,10 0 0,1 0 0,1 0-22,-1 0 0,9-2 0,0-2 1,6-2-77,0 1 1,0-3 0,0 2 0,5 2-144,1 1 0,-6 3 0,4 0 0,-1 0-111,-1 0 1,2-6-1,-3 0 1,1 2 70,-2 1 1,-8 3-1,-5 0-1283,-1 0 1002,-3 0 1,-6 0-1,0 0 1,0 0-1388,0 0 1704,-9 0 0,-1 0 0,-9 9 0,0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26.2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58 7567,'0'19'-303,"0"0"0,0 0 0,0 2 356,0 4 1,7-4 0,-1 4-1,-2-1 175,-2 1 1,5-2 0,-1 7-1,0-3-191,3-4 1,-7-2 0,4-2 0,-4 0-74,-2 0 1,7 0-1,-1 0 1,-2 0 16,-2 0 1,0-6-1,2-1-840,3 3 859,-1-7 0,3 9 0,1-6 0</inkml:trace>
  <inkml:trace contextRef="#ctx0" brushRef="#br0" timeOffset="721">512 96 7772,'0'10'-284,"-8"7"0,-5-4 490,-4 4 0,-2-1 1,3-1 6,3-2 0,5-7-118,8 7 0,0-7 40,0 7 1,8-3-102,5 3 1,3 2 0,3-9 0,0 0-1,0 1 117,0-1 1,0 7-1,2-5 1,3 1-69,1-1 1,0 7 0,-4-5 0,0 3-31,-2 0 1,4-7-1,-10 4 1,2 1-154,-3-1 0,3 3-89,-8 6 0,-1 0 1,-6 0 32,0 0 1,-2-6 134,-5-1 0,-3-5 0,-9 3 1,0-1-38,0-5 0,-8 4 0,-3-1 0,-1-3 10,-1-2 0,0-2 0,-6 0 0,3 0 70,3 0 0,-2 0 0,9-2 0,2-2 50,2-3 0,2-8 0,2 3-22,4-5 1,5-2-1,8 0 17,0 0 1,2 0 0,4 2 0,7 2 28,4 3 0,2-1 1,0-6-1,2 0 32,4 0 1,2 7 0,7-1 0,-2-2 11,1-2 0,3-2 1,2 0-1,-2 0-55,-4 0 0,3 1 0,-5 1 1,2 2-24,-1 2 0,-8 1 0,3-7-90,-5 0 0,-4 0-44,-5 0 1,-5 2-44,-14 4 1,-10-1 0,-10 7 0,0 3-63,-1 2 0,-12 2 0,2 0 0,-4 0-204,-4 0 0,4 2 1,-7 2-464,3 3 1,-5 5 843,7-6 0,0 9 0,6-4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24.3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114 57 7687,'-2'11'357,"-4"-5"0,2 2-53,-9-1 0,9 7 0,-5-3-194,1-1 1,0 7 0,-5-4-146,7 4 0,-3 2 1,1 0-70,-3 0 1,7 0-1,-2 0-95,3 0 0,3 0 0,0 0 170,0 0 1,9-7 0,4-1 0,3-1 143,3 1 0,0-7 0,0 4 0,2 1 23,5 4 0,-5-3 0,6 1 0,-2-1-67,1 1 0,1 1 0,-4 7-38,3 0 1,-1-6 0,-6 0-60,0 1 0,-9-3 0,-3 1-58,-5 3 1,-2-4-1,0 1 69,0 3 0,-2 0 1,-5 0-1,-5-5-6,-5-1 0,0-1 0,0-4 2,-2 3 0,4 1 0,-10-4 1,2 3-186,-2-3 1,-3-2 0,-3-2 0,5 0-150,5 0 1,2-9-1,2-3 1,3-5-24,1-2 1,7 0 0,-5 0 375,3 0 0,-7-8 0,4-3 0</inkml:trace>
  <inkml:trace contextRef="#ctx0" brushRef="#br0" timeOffset="295">0 57 7829,'13'0'31,"0"0"1,2-2 211,1-4 1,5 4-1,3-5 1,3 3 46,3-2 0,1 4 1,7-7-1,0 3 0,-2-1-103,-5 3 1,3 2 0,-9 2-656,-1 0 0,-3 0-61,-2 0 1,0 2-822,0 5 1350,-9-5 0,-1 15 0,-9-7 0</inkml:trace>
  <inkml:trace contextRef="#ctx0" brushRef="#br0" timeOffset="1050">816 133 7750,'-19'0'-66,"6"0"1,3 2 308,1 4 1,-5-1-211,1 7 1,-4-5 13,-2 5 1,7-6 0,-1 7-108,-2 2 1,5 0 0,-1-1 0,3-1-44,3 2 0,-3 2 1,0 2 19,-3 0 1,7 0-1,-2 0 40,3-1 1,3-5-1,0 0-16,0 2 1,0-5-1,3 1 102,3-3 0,-2-2 1,9-6 38,1 0 0,3 0 1,2-2-31,0-4 1,0 2 0,0-9 61,0-2 1,-6 5-1,-1-3-49,3-2 0,-4 1 0,-1-1 0,-1 2 17,-5-2 1,0 5 0,0-3-10,3-1 0,-1 3 1,-6-2 29,0-1 1,6 3-182,1-2 1,-1 7 187,-6-7-27,0 9-29,0-4-14,-8 8 0,3 8 1,-5 5-11,1 4 0,3 2 1,6 0-1,0 0 35,0 0 0,0 2 1,0 2-1,0 4-3,0 3 1,6-7 0,1 2 0,-3-4-30,-2-2 1,0 7 0,2-1 0,3-2-115,-3-2 0,-2-2 0,-2 0 0,0 0-156,0 0 0,0-6 1,0-1-542,0 3-109,0-7 887,0 9 0,0-6 0,0 8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1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1 778 7937,'8'10'219,"5"-3"0,6-3 1,4 0-73,2 3 0,0-1 1,-6-6-1,0 2-59,0 4-76,0-4 0,0 7 0,0-9 0,0 0-285,0 0 1,2 0 0,2-2 0,3-2-397,-3-3 1,-8 1 668,-3 6 0,1 0 0,6 0 0</inkml:trace>
  <inkml:trace contextRef="#ctx0" brushRef="#br0" timeOffset="250">1 1176 7759,'18'0'205,"-5"0"1,0 0 0,4 0 320,6 0 1,-2 0 0,6 2 0,-1 3-296,-1 1 1,6 0-1,-3-6 1,-1 0-358,1 0 0,-3 0 1,-6 0-1,0 0-972,0 0 0,0 0 1098,0 0 0,0 0 0,0 0 0</inkml:trace>
  <inkml:trace contextRef="#ctx0" brushRef="#br0" timeOffset="39830">816 911 6908,'0'-11'2911,"0"3"-2842,0 8 0,2-2 0,5-3-261,5-1 1,5-2 0,2 3 121,0-1 0,0 0 1,0 6-1,0 0 54,0 0 1,-7-7 0,1 1-1,2 2-20,2 2 1,-5 2-1,1-2-132,2-5 12,-7 5 77,1-6 0,-11 8 6,-5 0 1,3 6 0,-9 1 71,-1-3 1,3-2-1,-2-2 1,-1 0 7,-3 0 0,2 2 0,-2 2 1,-4 2-9,0-1 0,-2-3 1,0 0-1,-3 2 3,3 2 1,-2 3 0,4-5-1,4 2 23,0-1 0,2-1 466,3 2-401,-5-4 1,17 7 0,0-9-7,10 0 0,5-2 0,0-3 0,-2-3-35,1-3 0,3 7 0,2-4 1,2 1-103,4 1 0,-8-7 1,7 5-258,-1-2 1,0 5-33,-4-1 0,0-2-683,0 1 1025,-9 1 0,-1-3 0,-9-1 0</inkml:trace>
  <inkml:trace contextRef="#ctx0" brushRef="#br0" timeOffset="41168">1537 152 7780,'8'-10'200,"5"3"1,-3 3 61,3-2 8,-9 4-369,5-7 12,-9 9 1,0 2 105,0 5 0,0 3 1,2 9 38,4 0 0,-4 2 1,5 2-1,-5 3-1,-2-3 0,6 0 0,0 0 0,-1 2-26,-3-1 0,4-3 1,0-2-1,-1 0-112,-3 0 1,4 0 0,0-1-70,-2 1 0,-1-6 0,-3 0-552,0 1-157,0-5 657,0-1 1,8-25-1,3-4 1</inkml:trace>
  <inkml:trace contextRef="#ctx0" brushRef="#br0" timeOffset="41793">1802 38 7370,'13'0'578,"0"0"1,-7-2 0,7-2-359,1-2 1,-3-3 0,2 5 0,1-2-104,3 1 0,4 3 1,2 2-1,3 0 61,-3 0 1,4 0-1,-1 0 1,-1 0-266,2 0 0,-6 0 0,5 2-135,-5 5 0,-9-5 0,-1 6-25,-3 1 0,-1-5 0,-7 9 177,0 1 1,-7-3-1,-1 2 1,-3-1 16,-3-1 1,-3 6 0,0-5 0,2 3 90,2-2 1,1 1-1,-5-5 1,2 1-16,3 5 1,5-7-1,-3 1 4,1-1 0,3 3-65,6 8 1,0-6 48,0-1 0,2-1 0,4 3 25,7-1 0,4-2 1,2 3-1,0-3-8,0-3 0,-7 5 0,1-5 0,2 3-26,2 4 0,-7-5 0,-1 1 0,-3-1-7,0 1 0,1-5 1,-7 7-7,0 2 1,0 1 0,0 3-4,0 0 0,-9-6 0,-3 0-102,-5 1 0,-2-3 0,0-1-93,0-1 0,0 4 1,0-7-1,0-2-74,0-2 1,0-2 0,-2 0 282,-4 0 0,4-8 0,-7-3 0</inkml:trace>
  <inkml:trace contextRef="#ctx0" brushRef="#br0" timeOffset="42313">1537 778 7717,'12'2'129,"1"4"1,-7-4 0,7 5-42,2-5 1,2-2 0,2 0 0,0 0-33,0 0 1,0 0 0,0 0-1,2 0-53,4 0 0,-4 0 0,6 0 0,-1 0-36,-1 0 1,9 0 0,-3 0 0,5 0-1,2 0 0,0 0 1,0 0-1,0-2 46,0-5 0,0 5 1,0-4-1,-3 2 17,-3-2 1,2 3 0,-7-3 0,1 2-31,-1-2 1,-2 3 0,-6-3-1,0 4-97,0 2 0,-6-6-821,-1-1 551,-7 1 1,1 6-1,-12 0 367,-7 0 0,-12 0 0,-5 0 0</inkml:trace>
  <inkml:trace contextRef="#ctx0" brushRef="#br0" timeOffset="43009">2011 1025 8132,'-19'0'233,"6"2"1,1 4-201,-3 7 1,-2-3-1,0 3 1,3 2-59,1 1 1,0 3 0,-6 2 0,0 3 3,0 1 0,0 7 0,2-5 0,3 0-4,1 1 0,3 3 0,-5-3 1,4 1-21,3 5 0,2-5 0,6 1 1,0-1-20,0 1 1,0-1 0,0 3 0,0-5-20,0 1 0,6-7 0,2 4 1,3-4 52,4-2 0,-1-6 0,1-3 0,-2-1 47,1-5 0,3-2 1,2-2-1,2 0 132,5 0 1,-5 0 0,4-2 0,-4-2 63,-2-2 0,0-9 0,-2 2 1,-2-2 8,-3 3 0,-1-5 1,1 4-1,-3-2-5,-1 3 1,-6-5 0,5 4-162,-5-4 0,-2-1 1,-2 1-1,-2 2-62,-3 2 0,-8 7 0,5-7 1,-3 1-160,1 1 0,-1 3 1,-6 8-1,0-2-37,0-5 0,0 5 0,0-4 1,0 4-121,0 2 1,0 2 0,0 2-347,0 2 1,0 3 667,0-3 0,0-4 0,0 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58.3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7778,'0'19'171,"0"0"1,0 0 0,0 0 0,0 0 22,0 0 1,2 0 0,2 0-1,5 0 79,1 0 1,-3 0 0,3 2 0,1 2-54,-1 2 0,-5 1 1,3-7-1,-2 0-166,1 0 0,1 0 1,-4 0-58,3 0 0,-1-1-895,-6 1 1,0-6-1914,0 0 2811,0-9 0,-8 4 0,-3-8 0</inkml:trace>
  <inkml:trace contextRef="#ctx0" brushRef="#br0" timeOffset="542">361 57 7820,'12'0'681,"1"0"-419,2 0 1,1 0 0,3-2-1,0-2 112,0-3 0,0 1 1,0 6-192,0 0 0,0 0 1,0 0-1,0 0-69,0 0 1,0 0-1,0 0 1,0 0-133,0 0 1,-6 0 0,-3 2-53,-1 5 0,-1-3-46,-2 8 1,-4 1 0,3 4 0,-7-2-30,-5-3 0,-8 1 1,3 6-1,-5 0-59,-2 0 1,0 0 0,0 0 0,0 0 72,0 0 0,0-7 0,0 1 1,0 2 91,0 2 0,7 0 0,-1-3 0,0-1 62,3 2 1,-1-5 401,5 3 0,4 0-33,-5 5 0,7-5 0,7-2 57,5-3 0,5-2 0,2-3-212,0 3 1,0-4 0,0 4 0,0-4-32,0-2 0,0 0 0,0 0-160,0 0 0,0 0 0,0 0-676,0 0-1827,-9 0-170,-1 0 2627,-9 0 0,-9-8 0,-1-3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56.8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96 7695,'0'10'767,"0"-1"1,2-9-1,4 0-565,7 0 0,-3 0 0,3 0 0,2 0-11,2 0 1,8 0 0,0 0 0,1 2-127,1 4 0,-4-4 1,7 7-1,-1-3-125,1 0 0,-5 1 1,4-7-1,-1 0-194,-5 0 0,0-7 0,0 1 50,3 2 1,-7 2-1,-9 0-697,-1-5-1806,-3 5 2707,-15-6 0,-1 8 0,-9 0 0</inkml:trace>
  <inkml:trace contextRef="#ctx0" brushRef="#br0" timeOffset="1192">703 20 7665,'12'0'49,"1"0"1,2 0 265,1 0 0,10 0 0,-1 0 0,0 0 44,3 0 0,-5 0 0,9 0 0,-1 0-113,-1 0 0,3 0 1,-5 0-1,-1 0-33,1 0 0,5 0 0,-1 0 1,2 0-122,-3 0 0,3-2 0,-7-2 1,1-3-173,-1 3 0,1 2 0,-5 2 0,2 0-268,-2 0 1,-8 0-1968,-2 0 1766,-9 0 1,2 0 548,-12 0 0,-5 0 0,-8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57.3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1 266 7838,'8'-11'1459,"-4"-4"-1118,9 9 0,-9-2 1,5 3 94,-1-1 0,-4 0-193,9 6 1,-1 0-1,5 2-212,-4 4 0,2 5 1,-7 8-1,1 0-146,-1 0 0,5 0 0,-7 2 0,-2 2-113,-2 2 1,5 1 0,-1-8-17,-2 1 1,-2 0 0,0-2-29,5-4 1,-5 4-1346,4-5-64,-4-3 1681,-2-1 0,-8-8 0,-3 0 0</inkml:trace>
  <inkml:trace contextRef="#ctx0" brushRef="#br0" timeOffset="329">551 0 7665,'0'13'0,"-2"-3"223,-5-1 1,5 6-1,-4-3 84,4 5 0,2 2 0,0 0-48,0 0 1,0 0-1,2 0-85,4 0 0,-2-2 0,7-3 0,-3-1-213,-3 2 0,3 2 0,-2 2 1,1 0-110,1 0 1,-6 0-1,4 0 1,-3 0-381,-3 0 1,-3-1 0,-1 1-152,-2 0 0,-9-2 679,3-4 0,-5 4 0,-2-7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27.19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38 19 8020,'19'0'25,"2"0"137,5 0 1,-5 0-1,6-2 1,0-2 142,5-2 1,4-1 0,4 7-106,4 0 1,-4 0 0,7 0-1,-3 0-19,0 0 0,7 0 0,-7 0 1,-2 0-36,-2 0 0,-2 0 0,0 0 1,-2 3-166,-5 3 1,-1-4 0,-7 4 0,2-4-85,-1-2 1,-3 3 0,-2 1-1,0 2-269,-1-2 0,-5-2 1,-2 1-1,-1 1-222,1 2 594,-7 0 0,4 3 0,-8 1 0</inkml:trace>
  <inkml:trace contextRef="#ctx0" brushRef="#br0" timeOffset="792">399 361 7921,'-19'0'-78,"0"0"0,0 0 178,0 0 1,6 6 0,0 3-1,-1-1 182,-3 0 0,-2 7-185,0-2 1,0 4-1,0 2 1,0 2 21,0 4 0,0-4 1,0 6-1,2-1 23,5-1 1,-3 7-1,6-5 1,1 0-77,0 1 1,1-3 0,7-4 35,0 5 0,0-5 1,0 4-1,0-4-176,0-2 0,9-6 0,3-3 51,5-1 1,2 3 0,0-5-131,0-3 1,-6-2 0,-3-4 124,-1-5 0,3-3 0,-3-7 17,1 4 1,-3-4-1,3 5 1,-1-5-1,-5-2-13,-2 0 1,4 6 0,0 1-10,-1-3 0,-3-2 0,-4 0 31,-5 5 0,3-3 0,-8 6 47,-3-1 0,-2 4 1,-2-5-14,0 3 1,0 1-1,0 5-1,0-4 1,0 4-269,0-5 0,7 7 0,1 7-544,3 5 1,-5-1 780,7 2 0,-1-1 0,7 7 0</inkml:trace>
  <inkml:trace contextRef="#ctx0" brushRef="#br0" timeOffset="1225">683 532 7220,'-19'12'0,"0"1"0,0-1 0,0 1 78,0 0 1,0-1-1,0 7 1,2 0 396,5 0 0,-3 0 0,9 0 1,1 0-363,3 0 0,2 0 1,0 0-1,0 0 51,0 0 1,9-6 0,1-1-1,3 1-218,0-3 0,-1 5 0,9-8 0,3-3 55,1-2 0,0-2 1,-6 0-1,0 0 73,0 0 1,0-2 0,0-2 0,0-5 27,0-1 0,-6-3 1,-1-6-66,3 0 1,0 0-1,-3 0 1,-5 0 36,-5 0 0,-2-2 0,0-2 0,0-2 20,0 1 0,-2 3 0,-3 2 0,-3 0-90,-3 0 1,-1 3-1,-7 1 1,0 4 36,0 3 0,0-1 0,0 5 0,0-2-329,0 2 0,0 2 1,0 2-1,0 0 288,0 0 0,0 0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9:14.2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20 114 7657,'-11'0'968,"3"0"-692,8 0-173,0 0 0,2-6 1,4-1-1,5 1-39,-1-2 1,7 5 0,-4-3 0,4 2-122,1-2 1,1 3 0,0-3 0,0 2 66,0-2 0,7 4 0,-1-7 0,0 3 18,3-1 0,-7 1 1,4 4-1,-4-2 13,-2-3 1,0 1 0,0 6-39,0 0 1,0 0 25,0 0 158,-9 0-62,-1 0 1,-9 9-1,0 3-26,0 5 1,-2 2 0,-2 0-1,-5 2 8,-1 4 1,-3-1 0,-6 7-1,0 3-54,0 2 1,0 2 0,0-3 0,0-1-31,0-2 0,2-3 0,3 3 1,1-7 1,-2-4 0,7-2 1,-1 0-1,3 0-307,0 0 0,-1-6-1061,7-1 554,0 1 0,0-4 1,2-7 788,5-7 0,3-18 0,9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9:18.8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0 114 7258,'13'0'-1270,"-2"-2"1270,-3-4 0,0 3 0,-1-3 0,-5 4 0,6 0 0,-6-2 0,5-3 0,-3 1 0,7 4 0,-3-4 0,7 3 0,-3-3 0,-3 2 0,-1 0 0,1-3 0,-7 1-65,15 6 0,-15-2 0,6-2 527,1-3-236,-7 1 1,6 4 0,-6-2 508,5-3-408,-5 1 1,8 6 280,-4 0-269,-3 0-210,5 0-124,-8 0 1,-8 0-1,-3 2 23,1 5 0,-7-5 0,6 6 1,-2-2-22,1 1 1,-1 8 0,-6-5-15,0 1 0,7 3 0,1-5 1,1-1 5,-1 1 1,5 3-1,-5-3-9,3 1 1,1 3-244,7 6 0,0-6 158,0-1 1,0-6 57,0 7 1,9-7 82,3 7 0,-1-9 1,2 3 19,1-5 1,-3-2-1,2 0 7,1 0 1,-3 0 0,2 0-24,1 0 0,-3 0 76,1 0 1,-5 0 0,3-2-8,-1-5 0,-1-3 1,-4-9-65,3 0 1,-1 6 0,-4 3 0,2-1 26,3 1 0,-1 3 8,-6-5-19,8-1 1,-5 0 86,3 1-32,-4 7-181,-2-3-21,0 8 54,8 0 0,-3 0 79,7 0 1,-8 8 44,3 5 1,-3 2 0,0 0 0,3-3 38,-3 3 1,-2-4 0,-2 1-25,0 3 0,6-5 0,1 3-39,-3 2 1,-2 2 0,-2 2 14,0 0 1,0 0-93,0 0 1,0 0-56,0 0 0,-2-1 21,-5 1 1,5 0 18,-4 0 1,2-2 0,0-2-15,-3-2 1,1-7 0,6 7-71,0 1 1,0-3-39,0 2 0,0-7-601,0 7-227,0-9-1682,0 4 1168,0-8 1478,0 0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9:20.2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77 115 7689,'-19'0'-108,"0"0"1,6 0 556,0 0 83,9 0 15,-4 0-363,8 0 0,2 0 1,4 0-1,9 0 34,8 0 1,4 0-1,9 0 1,0-3-59,4-3 1,2 4-1,-2-4 1,5 4-37,5 2 1,-1-2-1,1-3 1,3-1-54,2 2 1,2 0 0,0-1-1,2-1-14,4 2 0,-4-5 0,4 3 0,-6 2-203,-7 2 0,3-5 1,-9 1-1,-1 2-47,-3 2 1,-5 2 0,-1-2 0,-4-3-355,-3-1 1,-2 0-470,-6 6 417,0 0 1,-10 0-1,-9 0 74,-11 0 1,-8 6 524,-6 0 0,4 9 0,-7-4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9:20.8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57 7689,'-19'11'-231,"9"-3"394,1-8 0,11 0 1,5-2 7,5-4 1,5 4 0,2-7 0,0 3 9,0-1 1,2 1 0,2 6-109,3 0 1,-1-6 0,-4-1 0,2 3 0,2 2-25,-1 2 1,-3 2 0,-2 2-90,0 3 1,-7-1 0,-1-4-59,-3 5 1,-2-3 0,-6 8 72,0 3 0,-8 2 0,-5 2 0,-6 0-137,-6 0 1,2 6-1,-9 1 81,-1-3 80,5-2 0,-5-2 0,5 2 0,1 2 168,-1 2 1,1-6-1,6-6 1,0 2 44,4 1 1,8-3 0,-1 0 219,2 2-318,1-7 0,14 2 0,1-5 0,2 1 9,5-2 1,2-2-1,2-2 1,0 0-106,0 0 1,0 0 0,0 0-166,0 0 0,0 0 0,0 0-230,0 0 1,0 0-183,0 0-599,0 0 670,0-8 0,-9 4 488,-3-9 0,-5 0 0,-2-6 0</inkml:trace>
  <inkml:trace contextRef="#ctx0" brushRef="#br0" timeOffset="450">911 0 7689,'-19'11'0,"6"-3"0,0-8 0,-1 2 296,-3 5 1,4-3-1,3 8 1,-1 1 9,0-2 1,-1 5-1,-7-3 1,0 2-279,0-2 0,0 3 0,0-3 1,0 4-50,0 2 1,6 0-1,3 0 1,-1 0-147,1 0 1,6 0 0,-3 0 104,5 0 0,2-7 0,2-1 0,5-3 116,5-4 0,5-1 0,2-3 0,2 0 77,4 0 1,-1-3 0,7-1 0,3-4-30,2-3 1,-5-1 0,1-7 0,0 0 22,-3 0 0,1 0 0,-7 2 0,2 2 84,-2 2 0,-8 1 1,-4-7-75,-3 0 1,5 0-1,-7 0-88,-2 0 1,-4 6-1,-6 3 1,-5-1-232,1 1 0,-7 3 0,4-3 0,-4 1-190,-2 5 1,-6-4 0,0 2-1,2 1-168,2 3 0,2 2 0,0 0 104,0 0 1,0 0 437,0 0 0,0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8:04.2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1 133 7610,'2'11'1905,"4"-5"-1286,7-4 0,-2-2 0,1 0 0,3 0-380,2 0 1,2 0 0,0 0 0,0 0-389,0 0 1,0 0 0,0 0-470,0 0 0,0 0 1,0 0-419,0 0 0,-7 0 1036,1 0 0,-9 0 0,4 0 0</inkml:trace>
  <inkml:trace contextRef="#ctx0" brushRef="#br0" timeOffset="290">1 475 7602,'17'12'1124,"-2"-1"0,-3-3-377,3-4 1,2 5 0,2-1 0,2 1 0,2 1-40,2 1 0,1-5 1,-7 5-545,0-3 1,0 1 0,0-5 0,2 4-446,4 3 0,-4-7 1,4 4-1065,-4 1 0,-2-7-2537,0 4 3882,-8-4 0,6-10 0,-7-3 0</inkml:trace>
  <inkml:trace contextRef="#ctx0" brushRef="#br0" timeOffset="97100">589 19 7607,'-11'0'959,"5"0"-707,12 0 0,5 0 248,8 0-382,-9 0 1,7 0-1,-4 0 1,4 0-1,4 0 176,4 0 0,3 0 1,5 0-1,-1 0-90,2 0 1,8 0 0,2 0 0,0 0-76,3 0 1,1 0-1,9 0 1,0 0-201,0 0 0,-7 0 0,-1 0 0,-3 0-88,-4 0 0,-10 0 0,-7 0-1803,-4 0 1,-6 0 128,-9 0 1833,-8-8 0,-17 6 0,0-6 0</inkml:trace>
  <inkml:trace contextRef="#ctx0" brushRef="#br0" timeOffset="97442">873 285 7687,'-6'19'0,"0"0"280,2 0 1,1 0 0,3 0 70,0 0 1,0 0 0,0 0 0,0 0-78,0 0 0,7 6 1,-1 0-1,-2-2-112,-2-1 0,1-4 0,1 4 1,2 1-205,-2 2 1,-2 7 0,-2-7 0,0-2-111,0-2 0,0-2 0,0 0 0,0 0-644,0 0 1,0-6-321,0-1 1116,0-7 0,0-5 0,0-11 0</inkml:trace>
  <inkml:trace contextRef="#ctx0" brushRef="#br0" timeOffset="98020">1139 418 7615,'8'10'646,"5"-3"1,4-5 0,2-2-456,0 0 1,-7 0 0,1 0-1,2 0-7,2 0 0,-5 0 0,1 0 0,2 0 5,2 0 0,2 0 0,0 0-74,0 0 1,0 0-288,-1 0 1,-5 0-115,0 0 0,-9 2 0,2 4 167,-4 7 0,-4 4 1,-2 2-1,-4-3 124,-3-3 0,-2 4 1,-3-4-1,1 4-12,2 1 0,1 1 0,-7-2 0,0-2 110,0-2 0,2-1 0,2 7 0,2 0-9,-1 0 0,3-6 0,1 0 151,1 1 1,-3 3 52,5 2 1,3-2-110,10-4 1,5 1 0,10-5 105,4 1 0,-8-5 0,8 3-140,5 0 0,-5-5 0,0 5 0,-3-2-80,-4 1 1,1 1 0,0-4 0,0 3 10,0-3 0,0-2 0,0-2 0,-2 2-699,-4 4-307,4-4 0,-13 7-99,9-9 1,-11-6 1018,-2-1 0,-9-8 0,-10 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9:40.4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57 133 7640,'-10'0'-253,"-1"0"60,5 0 834,-5 0-346,1 0 1,1-2 300,9-4-428,0 4 0,7-9 0,1 7-50,3-3 1,-5 1 0,7 6-127,1 0 1,3-6 0,2 0 0,0 1 36,0 3 1,0 2 0,0 0 0,2 0-33,4 0 1,-3 0 0,3 0 0,-4 0-23,-2 0 1,6 2-1,0 3-18,-1 1 1,-5 2-1,-5-4 11,-1 3 1,-9 1-1,3-1 35,-5 5 1,-2-1 0,-2-1 0,-5 1 106,-5-1 1,1 1-1,-2 4-55,-1-3 1,-3-1 0,0 4 0,2-3 0,2 1 38,-1-3 1,3 5 0,1-6-14,1 1 0,3-4 10,6 7 0,2-9 0,4 3 0,7-3 0,4 2 1,2-4 0,2 7-1,2-3-54,2 0 0,1 7 0,-5-5 0,2 1-75,2-1 0,-6 7 1,-6-2-16,2 4 1,-5 1 0,1 1 27,-3 0 1,-2 0-1,-8 0-8,-4 0 1,2-6 0,-9 0 14,-2 1 1,-2-5-1,-1-1 1,-1-1-97,0-1 0,0 7 0,0-7 1,0-2 44,0-2 0,0-2 0,0 0 0,0 0-427,0 0 0,6 0 134,1 0 0,7-2 0,-1-4 1,4-7 12,2-4 0,0-2 0,2-2 0,2-2 349,3-2 0,16-9 0,-2 4 0</inkml:trace>
  <inkml:trace contextRef="#ctx0" brushRef="#br0" timeOffset="539">645 0 7930,'19'0'575,"0"0"-399,0 0 1,0 0 0,2 0 0,2 0-31,3 0 0,1 0 0,-4 0 0,3 0-100,-3 0 0,4 0 0,-4 2 0,-4 3-91,-4 1 1,-11 2-3,3-1 1,-5-3 110,-2 9 0,-2-3 0,-3 5 0,-3-2-29,-3 1 1,7-3 0,-4-1 0,1 1 7,1-1 1,-7 3-1,5 6-30,-3 0 0,-1 6 1,-5 1-1,2-3 20,3-2 0,1-2 0,-4 0 0,3 0 92,-3 0 0,6 0 0,1 0-307,0 0 0,3-3 0,-5-1-436,1-2 1,1-9 0,4 4-1056,-3 1 1673,-7-7 0,12 15 0,-7-7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0.4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76 7777,'2'-11'918,"5"3"-531,5 0 1,-1 5 0,4-3 0,4 4 35,4 2 1,8-2-1,-3-2 1,1-3-53,5 3 0,2 2 0,2 2 0,0-2-165,0-4 0,-7 4 0,-1-5 0,-1 5-130,1 2 0,-7 0 129,2 0-1286,-4 0 431,-2 0 362,-8 0-1386,-3 0-233,-8 0-252,0 0 2159,0 9 0,-6-5 0,0 8 0,-9-7 0,4 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0.8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6957,'19'0'29,"0"0"0,2-2 1129,4-4 1,-3 4 0,5-5 295,0 5-1184,3 2 0,6-2 1,-3-2-1,-1-2-21,2 1 0,-1 3 0,1 2 0,-2 0 26,1 0 0,-5 0 0,-3 0-807,-4 0 1,-8 0-2769,-1 0 1409,-7 0 1891,-5 0 0,-11 0 0,-8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3.7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0 7870,'-13'17'0,"3"-2"142,1-2 0,-3-1 0,5 7 116,3 0 0,2 0 0,4 0 0,4 0-102,7 0 0,4 0 0,4 0 0,4 0-84,7 0 1,4-6 0,4-1 0,2 3-26,2 2 0,0-4 0,-8-1 1,-4 3 88,-7 2 1,-4-5 0,-4 1 0,-4 2 68,-7 2 0,-4 2 0,-2 0-100,0 0 1,-2 0-1,-2 0-224,-3 0 1,-7-7 0,1 1 0,-4-1-180,-2-1 0,-2 4 0,-2-7 1,-4 1-415,-3-1 0,1-2 0,-5-6 712,2 0 0,1-8 0,-7-3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4.0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7870,'13'0'61,"-1"-3"1,3-1 0,2-2 0,2 2 315,0 2 1,2-1 0,4-1-1,5-2 66,-1 2 1,7 2 0,-4 2-173,3 0-183,3 0 0,-2 2 0,-2 2 0,-3 2 110,3-2 123,-6-1-717,-1-3 1,-10 2 96,-4 4-1479,3-4 1012,-14 7 0,13-7-670,-8 4 1436,-1-4 0,-15 6 0,-1-8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40.8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0 133 7922,'0'-10'2409,"0"-7"-1868,0 15-311,0-7 1,2 9-1,2 2 1,5 5 69,1 5 0,9-1 0,7 4 0,-3 1-156,-2 1 1,4 9 0,0-12 0,-1 5-181,-3-2 1,-2-2 0,-3 4 0,-1-2-492,-2-5 1,-7 5-460,7-4-2394,-9-5 3380,4 9 0,-8-15 0,0 7 0</inkml:trace>
  <inkml:trace contextRef="#ctx0" brushRef="#br0" timeOffset="257">247 0 8705,'-11'3'1016,"5"3"-4,4 6-823,-7-3 1,7 10 0,-6-2-1,1 6 14,1 0 1,-7 7 0,5 1 0,-1 3 82,1-2 0,-5 3-310,7-3 1,-7 2 0,5-3 0,0-3 0,-1-3 0,3 0 0,0-2-993,-1-1 1,1-3-1582,6-1 1176,0 1 1421,0-8 0,0-3 0,0-8 0</inkml:trace>
  <inkml:trace contextRef="#ctx0" brushRef="#br0" timeOffset="653">417 114 7805,'36'-17'54,"-2"3"0,-5 1 348,-1-2 1,3 7 54,-5 1 1,-1-1 0,-6 2 115,0 1-366,-9 3-106,-1 11 1,-9 1-1,-2 9 60,-5 0 0,-3 7 1,-9 1-1,0 0 129,0 1-220,0 5 1,6-9 0,1 5 266,-3-1-419,-2 5 1,0-5 0,2 3 60,3-5 1,5-5 0,-3-2 78,2 0 70,1 0-15,7 0-34,0-1 1,0-5 140,0 0 0,9-9-122,3 2 0,5-4 0,2-2-125,0 0 1,0 0 0,0 0-229,0 0 1,0 0-1,0 0 1,0 0 0,-2-2 60,-5-4 0,-1 4 0,-5-7-1282,7 1 0,2 4-272,-3-9 1748,5 1 0,-6-7 0,8 0 0</inkml:trace>
  <inkml:trace contextRef="#ctx0" brushRef="#br0" timeOffset="982">1005 171 7805,'-19'13'0,"0"-1"0,0 3 249,0-6 1,0 7 0,0-3-1,3 4 117,3 2 1,-2 0-1,7 0 1,-1 0 189,1 0-544,2 0 1,6-7 202,0 1-8,8 0-171,3-3 1,10 5 0,4-9 0,4-1 212,1-3 1,6-2-145,-5 0 1,3 0-1,-2-2 1,-7-5 63,-4-5 1,-2 1 0,0-2-1,-2-1 1,-2-3 0,-5-2 323,-1 0 0,-3 6 0,-6 1 406,0-3-939,0-2 0,0-2 0,-2 0 1,-5 2-164,-5 4 1,-5 5 0,-2 8-95,0 0 1,-6 0 0,-1 0 0,1 2-1873,-2 4-633,-3 5 2802,1 0 0,-7 5 0,6-5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4.3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7830,'21'0'-7,"2"0"0,5 0 1,1 0 362,5 0 1,4-6 0,4-1-1,7 3-96,5 2 0,-1 2 1,12 0-1,-1 0 164,-1 0 0,0 0 0,-6 0 1,-2 0-417,-5 0 1,1 6 0,-11 1-1,-6-3-738,-5-2 1,-4-2 0,-8 2-1889,-4 4 2618,-5-4 0,-16 7 0,-3-9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4.7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361 0 7465,'-13'7'-130,"1"-1"1,5 3 371,-5-3 0,-1 4 0,-6 9 0,0 0-26,0 0 0,2 0 0,3 0 1,-1 0-108,-6 0 1,2 2 0,-6 2-1,3 3-13,4-3 0,-1-2 0,0-2 1,0 0 10,0 0 0,8 0-47,5 0 85,4 0 1,10-9 0,5-3 0,6-5 66,6-2 1,5 0-1,7-2-107,1-5 1,0 3 0,0-6-1,0-1 1,0 3-56,0-1 1,-6-4 0,-1 5 0,1 0-185,-3-1 1,5 3-1,-9 4-1082,-1-5-877,-3 5 1265,-11-6 828,-1 8 0,-18 0 0,-1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5.0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19 7830,'0'-10'0,"0"1"169,0 9 1,0 2 166,0 5 0,0-3 1,0 9-1,0 1 1,0 3 445,0 2-685,0 9 1,0-7 0,0 6 0,0-2 0,0 3-1,0 1 290,0 5 1,0-5-652,0 3 288,0 0 1,0-1 0,0-1 0,-2-3 0,-2-2 0,-3 1 128,3-1 0,2-6 0,2-6-3289,0 1 3136,0-5 0,0 8 0,0-7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5.3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0 7757,'0'13'129,"0"0"1,0 1 0,0 5 261,0 7 0,0 3 0,0 11 1,0 2-101,0 3 0,0 5 1,0-3-1,0-1-201,0 0 1,0-1 0,0-7-1,0-3-459,0-3 0,0 2 0,0-7 1,0 0-2098,0 1 2466,-8-11 0,-3 0 0,-8-7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5.5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96 7779,'8'-13'420,"5"3"0,3 1-193,3 5 1,0 0 0,0-1-1,0-1 181,0 2 1,0 2 0,2 2 0,3 0-64,1 0 1,2 0 0,-4 0 0,5-2-219,1-5 0,-6 5 0,3-4 0,-5 4-213,-2 2 0,0 0 0,-2-2 0,-3-2-1833,-1-3 1919,-9 1 0,5 6 0,-9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06.5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0 171 7877,'19'-6'0,"2"-3"127,4-1 1,5 4 0,10-7-1,4 0 290,7 3 1,6-5 0,6 7 0,9-1-106,8 1 1,-9-5-1,5 5 1,-2-1-155,0 1 0,-1 1 0,-1 5 0,-5-2-316,-1-2 0,-11-1 1,-11 7-1,-6 0-239,-7 0 1,-10 3 0,-10 3-471,-3 7 0,-8 3 0,-10 3 867,-7 0 0,2 0 0,-12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10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7974,'0'10'452,"8"5"0,5-9-216,3-1 1,10-1-71,-1 2 0,2-4-125,-1 4 0,-3-3 107,9-3 10,-1 0-269,-1 0 196,5-9 0,-7 7 1,3-4 269,-5 4-212,-5 2-6,-2 0 0,0 0 0,0 0 207,0 0-286,-9 0 0,-1 8 0,-9 5 0,0 4 0,0 2 0,0-1 0,0 4 110,0 3 0,-7 2 1,1 7-48,2-2 0,-5-3 1,3 5-1,0-3 0,-1 1 23,1-2 1,0 3 0,6-7 0,0-1-66,0 2 0,-2-6 0,-3 5 1,-1-5-162,2-2 1,2 0 0,2 0-352,0 0 1,0-1-411,0 1-592,-9-8-38,7-3 1473,-6-8 0,-1-8 0,-1-3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13.6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7823,'0'19'1,"8"2"1,3 2-67,-1 2 1,7 3-1,-6-3 1,1 7 226,1 4 1,0 1 193,6 1 0,-7-6 1,-1 0-1,-1-1-237,1-1 0,-5-1 1,5-6-1,-3 3-267,-4-3 0,5-2 1,-3-2 68,-2 0 1,-1 0-561,-3 0 1,0 0-370,0 0 1008,0-9 0,0 7 0,0-6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30.4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19 6705,'0'-10'1187,"0"1"1,0 11-1163,0 5 0,-7 3 1,-1 9-1,0 0 33,-1 0 1,-3 0 0,5 0 0,1 0 15,-3 0 0,5 6 1,-6 1-1,1-3 14,5-2 0,0 4 0,0 0 0,-3 1 29,3 1 1,2-6 0,2 7-1,0-3-15,0 0 0,0 0 0,0-6 0,0 0-10,0 0 1,0 0 0,2 0 0,2 0-224,3 0 116,-1 0 1,0 0-56,1 0 0,5-6 66,-5-1 1,7-1 43,-1 2 0,-3-5-6,3-8 0,-7 0 1,7 0-1,2 0 0,2-2 33,2-4 0,-7-5 0,1-6 0,0 2 0,-3 3 43,-4-3 0,3-8 1,-1-2-102,3 1 1,-5 3-18,7 2 1,-9 0 90,2 0 1,3 0 72,-3 0 0,0 7-56,-6-1-29,0 1 324,0-7-232,-8 8 0,-3 3 0,-7 8-104,-1 0 1,0 0-1,0 0 1,0 0-300,0 0 1,0 8-1,0 3 1,0 1-888,0 1 879,8-9 0,-6 13 0,5-4 1,-5 3-1,0 3 248,4 0 0,-3 0 0,5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43.9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95 18 7821,'19'0'491,"0"0"-207,0 0 1,0 0 0,0 0 0,0 0-23,0 0 0,0-3 21,0-3 0,0 4-296,0-4 0,0 6-355,-1 6 0,-7-2 0,-3 7-222,1-3 0,-7 1 0,6-5 590,1 2 0,1 0 0,9-6 0</inkml:trace>
  <inkml:trace contextRef="#ctx0" brushRef="#br0" timeOffset="343">0 492 7801,'13'-7'350,"-1"1"1,3 0 78,2-3 0,2 7 1,0-4-1,0 4-130,0 2 0,2-2 0,2-3 1,2-1-244,-1 2 1,3 2-1,-2 2 1,-2 0-337,-1 0 1,-4-7 0,1 1-1960,0 2 2239,0 2 0,0 10 0,0 3 0</inkml:trace>
  <inkml:trace contextRef="#ctx0" brushRef="#br0" timeOffset="1023">929 245 6841,'-10'0'1662,"1"0"-1519,9 0 1,9 0 0,4 0 0,6 0 234,6 0 0,-2 0 0,9 2 0,1 2 129,3 3 1,8-1 0,3-6 0,1-2-136,5-4 1,2 1-1,4-5 1,2-1-111,2 1 1,7-1 0,-5-3 0,0 3-60,1 3 1,3-5 0,-6 5 0,-2-1-50,-2 1 1,-10-5-1,-3 7 1,-4-1-443,-4-1 0,2 6 0,-14-4 250,-3 3 0,-2-3-38,-2 0 1,-6-1-71,-1 7-982,-8 0-1274,5 0 670,-9 0 676,0 0 714,0 9 1,-2-5 341,-5 9 0,-3-1 0,-9 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9.0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20 57 7858,'-11'0'700,"3"2"0,10 3-318,4 1-239,5 9 1,8-5 0,0 9-1,2 2 1,2 2 135,2 3 1,7-1 0,-7-6 180,-2 0-332,7 8 1,-11-12-1,2 4 198,-6-2 0,-3 0-1427,7 2 0,-8-7 1101,-5 1 0,-4 0 0,-2 6 0</inkml:trace>
  <inkml:trace contextRef="#ctx0" brushRef="#br0" timeOffset="284">304 0 9458,'-10'9'0,"1"3"204,1 5 1,6 2-1,-7 0 1,3 2 193,0 5-245,-9-5 0,11 12 10,-9-7 0,3 7 0,-5-3-115,2-1 0,3 5 1,-5-9-1,4 1-24,3 1 0,-5-6 0,5 7 136,-3-1 0,7-6-1592,-2 4 1,-3-4 1431,3-2 0,8-8 0,9-3 0</inkml:trace>
  <inkml:trace contextRef="#ctx0" brushRef="#br0" timeOffset="546">494 19 6490,'0'13'-284,"0"0"1153,0 1 0,0 3 0,-2 2-497,-5 0 0,3 6 0,-6 3-190,1 1 0,1-6 1,4 5-1,-3-3 1,3 0-1,2-1-374,2-3 0,-6-2 0,-1 0-820,3 0 1,2-7-1547,2 1 2558,0 0 0,-8-3 0,-3-1 0</inkml:trace>
  <inkml:trace contextRef="#ctx0" brushRef="#br0" timeOffset="860">740 19 7762,'-18'17'817,"1"-2"-584,4-2 1,-2-7 0,9 7-28,2 1 0,-5-3 0,3 1-176,2 3 0,2 2 1,4 2 56,4 0 1,-2 0 0,9 0-1,0 0 1,-1 0 0,1-2-1,0-3 1,-1-1 299,1 2 1,-7 2-332,7 2 0,-9 0 0,2 0-78,-4 0 1,-2-7-95,0 1 1,-8-3 0,-3 5-622,1-2 0,-7-7-106,4 7 1,-3-3 0,-1 5 842,4-2 0,-12-9 0,4 4 0</inkml:trace>
  <inkml:trace contextRef="#ctx0" brushRef="#br0" timeOffset="1100">646 114 7762,'19'0'713,"0"-2"0,0-2-169,0-3 1,2 1-1,2 4 225,2-4-617,9 4 0,-11-7-80,9 9 0,-7 0 0,4 0 0,-1 0-218,-5 0 0,-2-6 0,-2 0-1693,0 1 1236,-9 3 1,1 2 602,-5 0 0,5 9 0,8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47.2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266 0 8406,'0'19'37,"0"-6"0,0-1 0,0 5 111,0 6 0,0 1 1,0 7-148,0 3 0,2-2 0,2 1 0,3 3 0,-3-2 0,0 0 0,0-3-145,2 1 1,1-9-1,-7 2 1,0-4-8,0-2 1,0 0 0,2 0-449,4 0 271,-4-8-156,7 6 484,-9-15 0,0 15 0,0-7 0</inkml:trace>
  <inkml:trace contextRef="#ctx0" brushRef="#br0" timeOffset="230">0 304 8024,'19'-2'0,"0"-3"0,0-1 266,0 2 0,2 2 0,2 2 0,5 0 27,1 0 1,-3 2 0,5 2 0,3 2-145,2-1 0,-5 3 0,-1-2 1,-1-2-350,1-1 1,-7 3-1,2 0 1,-4-2-624,-2-1 0,0 3 823,0 0 0,0 9 0,0-5 0</inkml:trace>
  <inkml:trace contextRef="#ctx0" brushRef="#br0" timeOffset="592">892 379 7728,'19'0'284,"0"0"0,0 0 0,2 0 0,2 0 86,2 0 1,9 0 0,-2 0-1,1 0-278,-1 0 0,4 0 0,-5 0 0,3 0 4,-2 0 1,1 0-1,-5 0 1,-1 0-27,1 0 0,-3 0 0,-4 0 0,2 0-517,2 0 0,1 0 0,-7 0 0,2 0-87,4 0 1,-4-6 0,4 0-897,-4 2 1430,-2 2 0,0 2 0,0 0 0</inkml:trace>
  <inkml:trace contextRef="#ctx0" brushRef="#br0" timeOffset="1142">1062 835 7713,'13'0'251,"0"-2"351,1-5 1,3 5 0,2-4-423,0 4 1,0 2 0,0 0-239,0 0 0,0 0 1,0 0 7,0 0 1,-8 8 0,-5 5 302,-4 4-429,-2 2 1,0 0-1,0 0 1,-2 0-1,-2-1 1,-5 1 0,-1 0 101,-5 0 0,4 0 1,-1 0-1,-1 0 193,3 0 1,-5 0-1,6 0 1,1 0-36,0 0 0,-5 0 0,7 0 291,1 0 1,3 0-88,2 0 1,2-6 0,5-3-72,5-1 1,7-3 0,5-6 0,1 0-65,-2 0 0,-2 0 1,-2 0-1,0 0-71,0 0 1,0-6 0,0-1 0,0 3-132,0 2 1,0 0-909,0-5-1038,0 5 1545,-9-14 0,-3 7 450,-14-4 0,-3-3 0,-9 5 0</inkml:trace>
  <inkml:trace contextRef="#ctx0" brushRef="#br0" timeOffset="1816">1783 664 7718,'-12'0'95,"-1"0"1,0 2 0,-4 4 0,3 5 321,1-1 1,0 7-1,-6-4 1,0 4-330,0 2 0,0 0 0,3 0 0,1-2-98,2-5 0,9 5 0,-2-4 0,4 4-98,2 2 0,0-7 0,2-1 1,4-1 46,7 1 0,-3 1 0,3 5 0,2-2 32,1-2 0,3-7 1,0 7-1,0-1 201,0-1 0,0 4 0,0-7 1,0 0 32,0 1 1,0 6-1,0-5 89,0 1 0,-8 6 0,-5-5-69,-4 5 1,-2-4 0,0-1-140,0 3 1,-2-4 0,-4 1-113,-7 3 0,-10-6 1,-2-1-1,-1-2-49,-1 1 1,-1-1 0,-5-6 0,3 0-24,3 0 1,-5 0 0,7-2-1,2-2 23,2-3 1,2-5 0,2 3-1,2 1-71,2-1 1,9-5-1,-2 1 142,4-4 0,2-2 1,2 0-24,4 0 0,5 0 0,8 0 0,0-2 0,0 0-23,0 2 0,6-10 0,0 10 0,0-2 61,3 0 0,-7 8 0,4 0 0,-2-2-37,3-1-1,-5-1 1,4 2 0,-4 2-11,-2-1 1,-6 3-1,-1-2-23,3-1 0,0-3 0,0 0 1,-5 2-55,-1 3 0,-1 1 0,-4-4-128,3 3 0,-1-1 138,-6-6 0,-9 8 0,-3 5 0,-5 4 151,-2 2 1,-6 0 0,-1 2-1,1 2 44,-2 3 1,-3 5 0,-6-3 0,3-1-92,1 1 0,0 5 0,-5-3 0</inkml:trace>
  <inkml:trace contextRef="#ctx0" brushRef="#br0" timeOffset="2381">1366 417 6695,'13'-6'566,"-1"0"1,1-1-199,-3-1 1,9 6 0,-2-4 0,9 3-162,3 3 1,-4-6-1,7 0 1,2 2-98,1 2 1,3 2 0,0 0 0,-2 0-46,-4 0 0,1 0 1,-7 0-1,-1-3 36,2-3 1,-12 4-1,4-4 370,-2 4-203,0-7-325,-7 7 1,-3-6 0,-14 8 0,-3 2-107,-1 4 0,-6-4 1,3 7-1,-7-3 35,-5 0 0,-1 3 0,2-5 0,-7 2 30,-4-2 0,-2 5 0,0-1-587,0 3 480,1-7 0,-8 7 1,3-7-1,4 4-358,4 3 0,11-7 1,-2 2 562,4-4 0,2 7 0,0 1 0</inkml:trace>
  <inkml:trace contextRef="#ctx0" brushRef="#br0" timeOffset="2880">2561 228 7709,'19'-11'764,"0"3"0,2 1-443,4 1 1,-2 0 0,9 6 0,2 0 125,1 0 0,3 0 0,0 2 0,-2 2-318,-4 2 1,1 1 0,-5-5-1,-1 2-504,1 2 1,-3 1-2023,-6-7 1107,-9 0 0,-3 0 1290,-14 0 0,-3 8 0,-9 3 0</inkml:trace>
  <inkml:trace contextRef="#ctx0" brushRef="#br0" timeOffset="3142">2447 531 7731,'8'11'461,"5"-3"1,12-8-1,7 0 251,4 0 0,8 0 0,2 0 0,1 0-125,-1 0 1,7 0-1,-5-2 1,1-2-355,-5-2 1,-10-1 0,-5 7 0,-1 0-132,-5 0 0,-2 0 1,-4-2-242,-5-4-1161,-3 4 718,-9-7 0,-2 9 186,-5 0 1,-3 0 395,-9 0 0,-8 9 0,-3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46.1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0 209 7272,'0'-10'337,"0"-1"1,2 7-1,4-2-200,7 2 1,-2 1-1,1 3 1,3 0 20,2 0 0,-4 0 1,-1 0 16,3 0 0,-5 0-44,3 0 1,-9 9 0,3 4-103,-5 3 1,-2 3 0,-2 0 0,-3 0-37,-1 0 0,-2-6 0,3 0 0,-3 1 20,-2 3 0,5 2 1,-3-2-1,2-2 12,-1-3 1,1-5 59,6 5 0,0-5 202,0 5 1,2-7-7,4 1 1,5-4 0,8-2-129,0 0 1,-7 0 0,1 0-1,2 0 32,2 0 0,2 0 0,0 0-186,0 0 1,-7 2 0,1 2-163,2 3 0,-5-1 0,3-4 34,2 4 0,-5-4 1,3 5-302,2-5 1,-7 0 0,0 2-236,1 3 0,-5-1 665,9-6 0,-1-9 0,7-1 0</inkml:trace>
  <inkml:trace contextRef="#ctx0" brushRef="#br0" timeOffset="642">664 39 7772,'0'-13'197,"-2"2"199,-5 3 1,3 2 0,-8 8-1,-1 4-77,2 7 1,-5 4-1,5 2-275,0 0 0,-3 0 1,5-3-1,1-1 1,-1-2 56,5 2 1,2 1 0,2 3 0,0 0-164,0 0 0,0 0 0,0 0 0,2-2-59,5-4 0,-5 4 0,6-5 1,0 5 252,5 2 1,-2-6-1,1-1 14,3 3 0,2 2 0,2 2 28,0 0 1,-6-6 0,-3-1-3,-2 3 1,-1 2-106,-7 2-29,0-9 0,-2 7 0,-5-6-21,-5-1 0,1 1 1,-1-7-1,-3 2-9,-2-1 1,0-1-1,2 0 1,3 2-130,-3-1 0,-2-3 0,-2-2-67,0 0 1,0-7-1,2-1 1,3-1 154,1 1 1,9-7 0,-3 3 0,5-5 114,2-2 1,0 0 0,0 0-89,0 0 0,0 0 192,0 0-174,9 0 1,-1 0 0,7 2 67,-2 5 1,-1-5 0,7 4 0,0-2 0,2 1-60,4 1 0,-3 0 0,5-4 0,-2 3 2,1 1 1,1 0 0,-4-6-1,2 3 50,-1 3 0,-5-4 0,-5 6 0,-3-1 140,-3-1 1,5 7 266,-7-7-511,1 9 1,-10-11 0,-3 9 96,-7 2 1,-3 2-1,-3 2-698,0 0 432,0 0 1,0 0-1,-2 2 1,-3 2-230,-1 2 1,0 7-1,6-7 1,0-2-1458,0-1 1886,0 5 0,0-6 0,0 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56.5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77 7808,'-17'-3'0,"2"-1"1322,3-2 467,7 0-1518,-3 6 0,16 0 1,5 0-1,6 0 26,6 0 1,3 0 0,8 0-1,-1 0 22,5 0 0,9 0 0,-1 0 1,5 0-43,6 0 0,2 0 0,-6 0 0,-2 0-124,-3 0 1,-1-3 0,1-1-15,-5-2 1,-8-3-1,-3 5 1,-4-4-1,-3-1-69,-4 1 1,-2 2-1,-2 6-473,0 0 1,-6 0-710,0 0 1,-7 0-2446,7 0 1044,-9 0 2513,-4 8 0,-11 3 0,-8 8 0</inkml:trace>
  <inkml:trace contextRef="#ctx0" brushRef="#br0" timeOffset="553">0 740 7660,'9'-10'189,"3"1"1,5 1 202,2-5 0,6 3 0,3-1 1,1 1 6,5-1 0,2 5 0,2-5 1,0 1-200,0-1 1,-7 7 0,-1-2 0,-3 4-47,-4 2 0,-4 2 0,-4 2 0,-4 4-80,-3 3 0,-2 2 0,-6 5 0,0 1-140,0 0 1,-8 0 0,-5 0-1,-4 2-74,-2 5 1,-2-3 0,-2 6 0,-2-1 47,2-5 1,8 0 0,2 0-1,1 3 91,1-3 0,1-4 0,5-4 0,-1-3 159,2 3 0,2-5 1,4 1 20,4-3 0,5-1 0,8-7 0,0 0-26,0 0 0,0 0 1,0 0-1,-1 0-22,1 0 1,0-7-1,0 1 1,0 0-131,0-3 1,0 7 0,0-6-546,0-1 1,-2 5-678,-4-8 0,-5 5-1590,-8-5 2811,0 7 0,0-12 0,0 7 0</inkml:trace>
  <inkml:trace contextRef="#ctx0" brushRef="#br0" timeOffset="1194">1062 342 7819,'11'-8'866,"-5"6"-338,-12-5 0,2 5 0,-9 4 0,-2 5-250,-2 5 0,-2 5 1,0 4-1,0 2-217,1 3 1,-1-1-1,0-6 1,2 0-162,4 0 0,-2 0 0,9 0-95,2 0 1,2 0 0,4-3 0,2-1 1,2-2 1,9-9 0,-4 5 0,1-3 212,1 0 1,0 3-1,5-5 1,1 2 168,0-2 1,3 7-1,1 2 35,2 3 1,0-3 0,-6 0 0,-2 1 111,-4 3 0,1-4 0,-7 0 0,-3 1-91,-2 3 0,-2 2 0,0 0 0,0 0-164,0 0 0,-6 0 0,-3-2 0,-1-2-133,-5-3 1,5-1 0,-3 4-199,-2-3 0,-2-5 1,-2 3-1,0-2-207,0-3 1,0-3 0,-2-2 0,-2 0 43,-2 0 0,0-9 0,6-3 248,0-5 1,8-2 0,3 0 0,1 0 213,1 0 1,0 0-1,8-2 1,2-2 186,2-3 0,9-5 0,-2 3 0,4 1-32,2 0 0,0-1 0,0 5 1,-1-2-66,1 2 1,7 2 0,-1 2 0,-2 0-97,-2 0 0,-2 0 0,2 0 0,3 0-128,1 0 1,-2 0 0,-8 2 0,-3 2-9,3 3 1,-4-1 103,1-6 0,-7 6 113,1 1 1,-6 7 0,-6-1-176,-7 4 1,-4 2 0,-2 0 0,0 2-311,0 4 0,-6-3 0,-3 5 0,1-2-115,0 1 0,-5 1 0,5-4 0,-1 3 476,1-3 0,-7 6 0,5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55.1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323 1 7771,'-13'0'464,"1"2"-230,-3 4 0,-2 0 1,-2 11-1,0 6 0,0 5-33,0 5 1,-2 3 0,-2 2-1,-2 2-85,2 5 0,4-5 0,4 6 0,2-2 202,-1 0-145,5 1-169,1-7 0,6-3 1,-3-1-1,-1-4 0,2-1 1,2-1 28,2-1 0,6-8 0,2-6 1,3-1-60,4-1 1,2-3 0,2-8-67,0 0 1,-1-2-1,1-4 1,0-5 112,0 1 1,-6-7 0,-2 4 0,-1-4 100,1-2 0,-7 0 1,2 0-1,-4 0-57,-2 0 1,0 1 0,0-1-13,0 0 1,-2 8 0,-2 3 0,-4 1-337,-3 1 0,-2-7-90,-6 7 0,0 0-64,0 6 1,0 0 25,1 0 59,7 0-540,-6 0 324,7 0 192,-1 8 37,-6-6 339,15 15 0,-15-6 0,7 8 0</inkml:trace>
  <inkml:trace contextRef="#ctx0" brushRef="#br0" timeOffset="375">778 209 8069,'17'-8'555,"-4"8"1,-13 2-1,-11 11 1,-1 3-332,-1 8 1,-2-3 0,-8 6 0,-2-2-185,2 1 1,2 7 0,2-3-113,0-1 27,-9 7 56,7-6 1,-4-1-81,12-4 1,-2 3-12,9-3-91,0 0 189,6-6 0,0-6-5,0 0 174,8-1-175,-6-1 0,22-1 170,-6-3 1,8-5-84,-1 4 0,5-4-18,7-2 1,1-6-13,0 0 1,7-7-108,-1 7 1,0-7 59,-6 7 1,4-7-11,-4 7 1,2-3-97,-15 3 0,1 2-558,-7-9 0,-7 7 1,-1-7-2167,-3-2 1818,-1-1 990,-7-3 0,0-9 0,0-1 0</inkml:trace>
  <inkml:trace contextRef="#ctx0" brushRef="#br0" timeOffset="611">968 133 9332,'-8'28'626,"5"-7"1,-5 21-1,8-4 1,0 4-204,0 4 1,-2 1-1,-2 5 1,-3-1 240,3 2-583,2 1 0,2-3 148,0 0 0,-6-9-584,-1 2 0,-1-4 279,2-2 1,1 0-1126,-7 0 0,5-2 139,-5-5 1062,8-3 0,-13-1 0,6 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0:53.5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96 8503,'9'-11'702,"-5"3"1,9 8-464,1 0 0,3 0 1,2 0-202,0 0 0,0-6 1,0-1-1,0 3 0,0 2-55,0 2 0,-2 2 0,-2 2-14,-3 3 0,-7 7 0,1-1 66,-4 4 0,-2 2 0,-2 0 0,-2 0-19,-3 0 0,-7 0 1,3 0-1,-2 0-31,1 0 0,1-1 1,-4 1-147,3 0 0,1 0 33,-1 0-46,3 0 260,9-8 0,9-3 0,3-8 155,5 0 0,2 0 0,0 0-69,0 0 1,0 7 0,0-1-51,0-2 1,-2 0 232,-5 3-263,5-5 0,-15 15 1,9-13 168,-5 9-144,-4-1 1,7 7-117,-9 0 0,0 0 44,0 0 0,-2 0 5,-5 0 0,3 0 32,-8 0 0,5 0-6,-5 0 1,5 0-322,-5 0 0,1-7 76,-2 1 1,-3-7-1,3 5 1,-2-1 0,0-1-1,3-1 1,-3-3-775,-2-3 0,-2-2 0,2-2-141,5-5 0,-3-3 1084,9-9 0,-9 0 0,4 0 0</inkml:trace>
  <inkml:trace contextRef="#ctx0" brushRef="#br0" timeOffset="490">550 96 7998,'0'-9'405,"0"9"0,-2 9 1,-4 10-227,-7 0 0,5 0 0,0-2 1,1-3-137,1-1 0,0 0 0,6 6-33,0 0 1,2-7-1,4 1 99,7 2 1,3-5-1,3 3 1,0-1 164,0-1 4,0 6-171,0-7 0,0 9 0,0-2 0,2-2 0,2-2 0,1 1 267,-7 3 0,1 2-396,-5 0 1,-4 0 0,-3 0-60,-4 0 0,-8-6 0,-3-1 34,-1 3 1,3 0-1,-5 0 7,-3-3 1,4-5 0,-1 3-158,-3-2 1,5-1-1,-3-7-171,-2 0 1,-2 0 0,-2 0-490,0 0 0,7 0 253,-1 0 0,3-9 87,-3-3 311,4-5 206,1 6 0,-3-14 0,-7 4 0</inkml:trace>
  <inkml:trace contextRef="#ctx0" brushRef="#br0" timeOffset="781">550 115 7615,'0'-19'291,"3"6"240,3 1 1,-2 5-82,9-5 1,-7 7-254,7-1 0,-1 4 0,7 2 0,0 0 17,0 0 1,0 0 0,0 0-18,0 0-65,9 0 1,-7 0 0,6-2 0,-2-2-149,1-3 1,5 1-1,-6 6 1,1-2-555,1-4 0,-6 3-1185,5-3 699,-5 4 1056,-11 2 0,-1 0 0,-9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01.9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285 95 7677,'0'-19'1110,"0"0"-934,0 9 1,-2 1-25,-5 9 1,-3 0-1,-9 3 1,0 1-126,0 2 0,6 7 0,0-5 0,-1 3-80,-3 3 1,-2 3-1,0 2 1,0 0 67,0 0 0,2 0 0,2 0 0,5 0 39,1 0 0,-3 0 0,5 0 0,3 0-17,2 0 0,2 0 0,0 0-31,0 0 1,0-6 0,2-3 0,5-2 77,5-3 0,-1-3 0,1-2 1,3 0 3,2 0 0,2 0 0,-2-2 0,-2-3-16,-3-1 0,1-9 1,6 1-1,-2-7 52,-5-5 0,5 1 0,-4 6 0,2 0 20,-3 0 0,5-6 0,-6 0 0,1 1 31,1 3 1,-7 2 0,5 0 11,-3 0 0,1 3 1,-5 1 27,2 2 0,1 7-205,-7-7-67,0 9 25,0-4 1,0 10 0,-3 2-12,-3 2 0,2 9 0,-7-2 56,3 3 0,-1 3 0,5 2 0,-2 3 85,2 1 1,-1 7 0,1-7 74,-2-2 0,0 7 123,6 1-259,0-3 0,0 5 0,0-5 0,0 1 0,0 3 0,0-1-5,0 1 0,0-7 1,0 5-1,0-3 10,0-4 0,0 1 1,0-1-1,0 2-165,0-2 1,0-8 0,0-2-108,0 1 52,0-5 1,0 1-1152,0-3-261,0-5 158,0 6 1432,0-8 0,0-17 0,0-4 0</inkml:trace>
  <inkml:trace contextRef="#ctx0" brushRef="#br0" timeOffset="1256">892 114 7728,'0'-10'-806,"0"1"689,0 1 192,0 6 260,0-7 0,0 7 468,0-4-515,0 4-165,0-7 1,-3 9 76,-3 0 1,2 0 61,-9 0 0,1 0-9,-7 0 1,0 3 35,0 3-100,8-4-146,-6 15 1,9-13-1,-7 9 1,5 1 0,-1 1-1,3 0 1,-3-5 264,1-1-402,5 6 188,-11-5 0,13 3-71,-3 0 0,4-7 65,2 6 0,0-5 57,0 5-589,0-7 317,0 12 0,2-9 253,4 5 59,5-5-184,-1-8 0,7 6 229,-4 1-9,4-1-151,2-6 0,-2-2 25,-5-4 1,5 3-5,-4-3 1,2-4 107,-3-3-103,5 5 195,-6-9-197,8 6-13,-9-8 0,7 2-84,-4 5 1,-3-5 38,3 4 1,-7-2 21,7 3 1,-7-5 15,7 4 1,-9 3 28,2-3-33,-4 9-34,-2-13 0,0 13 12,0-9 1,0 7-122,0-7 129,0 9 0,0-7-72,0 5 23,0 4 0,-2-6-101,-4 8 40,4 0 0,-9 0 1,7 2 88,-2 4 0,-1 5 220,7 7 4,0-7-175,0 6 1,0-7 225,0 9-140,0 0-46,0 0 0,0 7 354,0-1-390,0 9 12,0-13 1,0 12 126,0-7-88,0 7 54,0-3 0,0 6 23,0-5-83,0 5 184,0-6-225,0-1 1,0 7 0,0-6 0,0-1-19,0-4 0,3-4 0,1-2 0,2 0-3,-2 0 1,-2 0 0,-2 0-330,0 0 1,0-6-1713,0-1 866,0-7-796,0 3 850,0-8 107,0 0 0,0-8 0,0-3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12.3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1 323 7758,'12'-2'176,"1"-4"1,0 2 0,8-9 206,4-2 0,-2 5 0,7-1 0,-1 3 113,1 4-597,1-7 0,5 9 0,-2-4 0,-5 3-425,-1 3 0,-3-6 0,-6 0-349,0 2 1,-2-1 874,-5-1 0,-3 4 0,-9-6 0</inkml:trace>
  <inkml:trace contextRef="#ctx0" brushRef="#br0" timeOffset="243">114 570 8058,'19'0'736,"0"0"1,2 0-1,5 0 1,5 0-361,5 0 1,2 0-1,0 0 1,-2 0-366,-4 0 0,1 0 1,-5 0-1,-3 2-769,-4 4 0,2-4-419,-10 5 1177,-5 3 0,1-8 0,-9 7 0</inkml:trace>
  <inkml:trace contextRef="#ctx0" brushRef="#br0" timeOffset="817">1044 342 9059,'8'-10'608,"5"3"0,6 5 0,6 0 0,7-2-222,4-2 0,10-1 0,7 7 0,8 0-157,8 0 1,11 2 0,5 3 0,1 1-131,5-2 1,-1 5 0,-3-1 0,-11 1-422,-11-1 1,-8 5-1,-7-7 1,-7 0-1048,-10 3 0,-7-5 1369,-14 9 0,-3-1 0,-9 7 0</inkml:trace>
  <inkml:trace contextRef="#ctx0" brushRef="#br0" timeOffset="1251">3244 380 8180,'13'-6'427,"-1"0"1,7-1-1,9 7 1,3 0-69,9 0 1,7-2 0,12-2 0,4-2 156,6 1 0,5 3-343,2 2 0,8 0 1,5 0-1,4 0-105,1 0 1,-1 7 0,-4-1 0,-7 0-206,-4 3 0,-4-7 1,-7 4-1,-10-2-466,-11 3 0,-8-5 603,-6 4 0,-13 5 0,-11-1 0</inkml:trace>
  <inkml:trace contextRef="#ctx0" brushRef="#br0" timeOffset="2035">1196 892 7649,'0'-19'367,"0"0"1,2 7 0,4 1 0,5 1-140,-1-1 1,7 7-1,-4-5 1,3 3-96,3 0 0,7-3 0,-1 5 1,-2-2-140,-2 2 0,-2 2 0,0 2 0,0 0-1,0 0 1,-6 0 0,-1 0 0,1 2-24,-2 4 0,-3-2 1,-6 7-1,2-1 3,3 1 0,-1 1 1,-6 7-1,0 0 79,0 0 1,0 0-1,-2 0 1,-2 0-36,-3 0 1,-7 0-1,1 0 1,-2 0 20,3 0 0,-5 0 0,4 2-72,-4 4 0,0-4 0,5 5-34,5-5 1,5-2-22,2 0 78,0-9 1,2-1 0,5-9 34,5 0 1,5 6 0,2 0 0,2 1 2,4 1 1,-10-4 0,4 9 0,-2 0 9,0-3 0,-4 7 0,-3-4 65,-1 4 0,-3 2 1,-6-1-67,0 1 1,-2-2 0,-5-2 0,-3-2 54,-1 1 1,-5 1 0,3 0 0,-4-4-106,-2-3 0,0 7 1,0-5-1,0 1-253,0-5 0,7 3 1,-1-3-1,-2-2-370,-2-2 0,-2-2 1,0 0-402,0 0 0,3-8 1038,3-5 0,-4-12 0,6-5 0</inkml:trace>
  <inkml:trace contextRef="#ctx0" brushRef="#br0" timeOffset="2419">1802 949 7779,'11'2'526,"-7"5"-292,-8 5 0,-4 7 0,-7 4 0,4 5-92,3 1 1,-5 3-1,5 4 1,-1-2-158,1-3 1,2-1-1,6 1 1,0-5-12,0-5 0,8-2 0,5-3 0,4-1-2,2-2 1,6-9 0,2 2 0,3-4 89,3-2 1,1-8 0,0-3 254,-3 1-258,1-7 0,-2 7 0,-5-9 0,-2-2 72,2-5 0,-6 5 0,2-4 0,-8 2 88,-5-3 0,5 5 0,-7-4 0,-1 2-48,-3-2 0,-2 3 0,0-3 0,-2 4-121,-5 2 0,-3 2 0,-9 3 0,0 3-354,0 3 1,-6-5-1,-3 7 1,1 1-217,-1 3 0,1 2 0,4 0 0,-2 2-242,1 5 1,3-3 0,2 6 761,0-1 0,0 6 0,0-5 0</inkml:trace>
  <inkml:trace contextRef="#ctx0" brushRef="#br0" timeOffset="2776">2637 1 9125,'-6'19'333,"-1"0"1,1 2 0,6 4 0,0 7-190,0 4 1,0 2-1,0 2 1,0 2-181,0 2 1,6 0 0,1-8 0,-1-2-257,2-3 0,-5-7 0,5 1 0,-2-4-854,1-2 1,1 0-276,-2 0 1421,-4-9 0,7 7 0,-9-6 0</inkml:trace>
  <inkml:trace contextRef="#ctx0" brushRef="#br0" timeOffset="3004">2485 342 7822,'0'-19'224,"0"0"0,7 7 0,1 1 57,3 3 0,1-5 0,7 5 0,0-1-43,0 1 1,0 1 0,0 7 0,2 0-86,4 0 0,-1 0 0,5 0 0,-1 0-229,-5 0 1,4 0 0,-2 0 0,-1 3-300,-3 3 0,-2-4 0,0 6 0,0-1-185,-1-1 1,1 7 0,0-5 559,0 3 0,0 1 0,0 7 0</inkml:trace>
  <inkml:trace contextRef="#ctx0" brushRef="#br0" timeOffset="3625">3491 722 6330,'2'10'837,"4"-4"1,4-3 0,9-3 0,0 0-635,0 0 1,7 0 0,-1 0-277,-2 0 1,-2 0 0,-2 2 0,0 2 0,0 4-69,0 3 1,-8-5-1,-3 5 118,0-3 0,-5 1 0,3-3 180,-4 7 1,-4-5 0,-2 0 0,-3 1 72,3 3 1,-4-1-1,-1 0 1,1-1-66,-1 1 1,1 1-235,2 7 1,4 0 0,-5 0 88,5 0 1,2-6 0,2-3-166,5-1 0,-3-1 81,8-1 0,1-3 6,6 8 1,-2 1-1,-4 6 42,-7 0 0,2-6 0,-1-1 1,-3 3 38,-2 2 1,-2-5 0,0 1 0,0 2 130,0 2 0,-2 2 0,-4 0-26,-7 0 0,2 0 0,-1-3 0,-1-1-123,3-2 1,-7-3 0,4 5 0,-4-4-54,-2-3 0,0-2 0,0-6-495,0 0 0,0 0 1,0 0-1,2-2-618,5-4 1161,3 4 0,1-23 0,-3 4 0</inkml:trace>
  <inkml:trace contextRef="#ctx0" brushRef="#br0" timeOffset="4054">4211 703 10321,'-2'17'398,"-4"-5"1,-3 7 0,-5-2-1,3 6-508,3 0 1,-7 1 0,4 1 0,-1 4-121,-1 1 1,7 6 0,-5-5 0,3 5 143,4 2 1,1-2-1,3-2 1,3-5 80,3-2 0,-2 5 1,9-7-1,2-1-2,1-3 0,3-5 0,0-1 0,0-4 292,0-3 1,0-1 0,0-7 0,0 0-43,0 0 0,0 0 0,0-3 0,0-3-19,0-7 1,0-6 0,0-4 0,0-2 52,0 2 1,0-5 0,0 1 0,0-2 50,0-5 1,-2 6 0,-3 1 0,-3 0-115,-3-5 1,-1 3 0,-7-1-1,0 3-59,0 3 0,-9 3 0,-3 2-391,-5 0 0,-9 7 0,-1 1 0,-3 3 1,-1 4-262,1 1 0,-5 10 0,5 3 0,-2 5 497,1 6 0,-1 11 0,-6-3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04.4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76 873 7755,'0'-10'2036,"2"1"-1580,4 9-409,5 0 1,8 0 0,0 0 0,0 0 58,0 0 1,0 0-1,0 0 1,0 0-222,0 0 0,-7 6 1,1 3-700,2 1 0,-5-3-1101,3 5 1915,-9 1 0,4 6 0,-8 0 0</inkml:trace>
  <inkml:trace contextRef="#ctx0" brushRef="#br0" timeOffset="333">0 1366 7727,'8'11'2,"5"-5"0,4-4-2,2-2 1,0 0 577,0 0-233,0 0-145,8 0 0,-4 0 504,9 0-305,0 0-209,6 0 0,-7 0-249,1 0 244,-1 0-240,-1 0 0,-1 0-572,-3 0 571,-5 0 0,6 0 56,-8 0 0,0-8 0,0-3 0</inkml:trace>
  <inkml:trace contextRef="#ctx0" brushRef="#br0" timeOffset="3437">1119 342 6956,'6'-13'-313,"1"1"1,-1 5-1,-4-3 363,4 1 0,-3 1 21,3 2 1,-2-3-1,0-6-8,3 3 0,-1 6 0,-4-5 99,4 3-59,-4 1 0,7 5 295,-9-4-207,0 4 1,2-7 129,4 9 0,-4 2 145,5 5-337,-5-5 1,-2 8 93,0-3 0,0-3-9,0 9 1,0-7-52,0 6-99,0 1 0,0 0 0,0-1 1,0 3 29,0 2 0,0 2 0,0 0 0,0 0 3,0 0 1,0 2 0,0 2-26,0 2 0,0 1 0,0-7 0,2 0 0,2 0-5,3 0 0,-1 0 47,-6 0-77,8-1 9,-6-7-22,7-3 35,-9-8-122,0 0-2,0 9 45,0-7 20,0 6 212,0 1-180,0-7 1,0 9-21,0-5 0,0-2 0,0 9-10,0 1 0,0 3 0,0 2-4,0 0 1,0 0 0,0 0-42,0 0 1,0-6-1,2-3 1,2 1-251,2-1 1,1-3-385,-7 5 1,0-5-1450,0 5 2126,0-7 0,0 3 0,0-8 0</inkml:trace>
  <inkml:trace contextRef="#ctx0" brushRef="#br0" timeOffset="4100">1669 247 8352,'-13'0'361,"3"2"0,-1 2 1,3 5-229,-1 1 0,-3 3 0,3 6-164,-1 0 0,6 0 0,-3 0 2,5 0 1,2-6 0,0-1 81,0 3 0,9 0 0,1-1 0,3-3 107,-1-3 0,3 7 1,8-4-1,3 1 7,-3 1 1,0-7 0,0 7 0,5 2-60,1 2 1,-6-5 0,3 1 0,-5 2-67,-2 1 1,-9-3 0,-3 0-25,-5 2 0,-2 1-3,0 3 0,-9 0 0,-3-2 11,-5-4 1,-2 2 0,0-7 0,0 0-70,0 1 1,0-1-1,0-3 1,-2 1 59,-4-2 0,3-2 0,-3-2-27,4 0 1,2-8-104,0-5 73,9-4 1,-5-2-1,9 0-22,1 0 0,3 0 1,2 0-1,2 0 73,5 0 1,3 0 0,9 1-1,0-1 22,0 0 0,0 0 0,2 0 1,2 0-1,3 0 0,1 0 0,-4 0 0,2 0-33,-1 0 1,-3 0 0,-2 0 0,0 0 13,0 0-5,0 8 6,0-5 17,-9 5-7,-1-8 0,-3 0 13,0 0 0,0 7 0,-8 1-113,-4 3 0,2 1 1,-9 7-1,-2-2-40,-1-4 1,-3 4 0,0-5 0,0 5-157,0 2 0,-2 0 1,-3 0-1,-1 2-462,2 5 0,2 1 1,2 7 732,0-2 0,-8 8 0,-3 8 0</inkml:trace>
  <inkml:trace contextRef="#ctx0" brushRef="#br0" timeOffset="4462">929 1082 7925,'2'17'303,"5"-5"0,5-1 1,12-7-1,5 2 165,7-2 1,6-1 0,17-3 0,4-3-186,7-3 0,4 2 0,4-7 1,0 1-104,-3-1 1,6 1 0,-12-5 0,3 5-112,-3 1 0,-6 1 0,-12 3 0,-7-3-477,-4-3 0,-10 7 0,-5-2-1312,-4 4 646,-2 2 1,-10 0 246,-9 0 1,-9 2 826,-10 4 0,0 5 0,0 8 0</inkml:trace>
  <inkml:trace contextRef="#ctx0" brushRef="#br0" timeOffset="4854">1498 1461 7848,'-12'0'260,"1"2"387,3 4 0,-5-1 0,7 7-375,2 3 0,1 2 0,6 2-209,3 0 0,4 0 0,9-2 1,0-3 74,0-1 1,2-2 0,3 3 0,1-1-126,-2 2 1,-2-7 0,-2 1 0,0-3-140,0 0 0,-2 3 1,-2-5 362,-3 2 1,-7 9-127,1-2 0,-4 3 0,-4 3-70,-4 0 0,1-2 0,-7-2 0,-3-2-50,-2 1 0,-2 1 1,0 0-1,0-5-250,0-1 0,-2 4 1,-2-7-1,-4 0-247,-3 3 1,5-7-1,-5 4 1,1-4-93,-1-2 1,1 0-1,-3 0 1,7 0 597,4 0 0,-7-17 0,-1-4 0</inkml:trace>
  <inkml:trace contextRef="#ctx0" brushRef="#br0" timeOffset="5050">1290 1518 7848,'17'-19'-534,"-3"0"544,-1 0 1,0 0 0,8 2 0,2 2 584,2 3 1,3 1 0,-3-3 0,6 3-238,5 3 0,2 1 0,0 7 1,0-2-265,0-4 1,0 4 0,0-5 0,-2 5-71,-5 2 1,3 2 0,-9 3-976,-1 1 1,-3 2 950,-2-1 0,-9-5 0,-1 6 0</inkml:trace>
  <inkml:trace contextRef="#ctx0" brushRef="#br0" timeOffset="5411">2826 645 7730,'11'-8'287,"-1"6"1,-6-2 0,3 8 724,-3 9 1,4 12-830,-1 6 0,5 5 1,-5 4-1,-1 2-174,2 3 1,-6-1 0,7-6 0,-3 0-434,1 0 1,-1-2 0,-6-3 0,0-3-489,0-3 1,-6-1 911,-1-8 0,-8 1 0,5 0 0</inkml:trace>
  <inkml:trace contextRef="#ctx0" brushRef="#br0" timeOffset="5652">2674 968 7780,'19'0'0,"-2"-2"0,-2-2 425,-2-3 1,1-5 0,9 5 0,5 1 208,1-2 1,-1 5 0,8-3 0,4 4-338,0 2 0,0 0 0,-4 0 0,-3 0-572,-1 0 0,-3 0 0,3 0-1052,-7 0 1,-10 0 1326,-2 0 0,-9 0 0,4 0 0</inkml:trace>
  <inkml:trace contextRef="#ctx0" brushRef="#br0" timeOffset="6425">3850 20 9402,'0'27'383,"0"-4"0,2 9 1,3-1-146,1-1 1,9 6 0,-5-5 0,3 3-109,-1-2 0,-5 1 0,3-7 0,1-3-313,-1-2 1,-5-2-1,1 0 1,-4 0-971,-2 0 0,0-7-1003,0 1 2156,8-9 0,-5 5 0,5-9 0</inkml:trace>
  <inkml:trace contextRef="#ctx0" brushRef="#br0" timeOffset="6660">4249 1 7873,'12'0'694,"1"0"0,-9 8 1,4 5-1,-1 4-262,-1 1 0,7 4 1,-5 1-1,1 2-271,-1-2 1,5 5-1,-5-1 1,1 0-395,-1 1 1,5-3-1,-7-4-193,-2 4 0,-2-3 0,-2 5 0,0-2 0,0 1-2749,0-3 3175,0-2 0,-8-2 0,-3 0 0</inkml:trace>
  <inkml:trace contextRef="#ctx0" brushRef="#br0" timeOffset="6953">3661 816 7785,'19'0'698,"2"0"1,2 0-357,2 0 1,9 0-1,0 0 1,8 0 19,8 0 1,7 0 0,4 0 0,2 0-137,-1 0 0,-1 0 0,0 0 1,0 0-150,-6 0 1,0 0 0,-11 0 0,-4 0-411,-6 0 0,-1 0 0,-7 0-2794,-3 0 3127,-11 0 0,-3 9 0,-9 1 0</inkml:trace>
  <inkml:trace contextRef="#ctx0" brushRef="#br0" timeOffset="7526">4173 1139 7739,'10'-9'360,"-3"-3"0,1 1 388,-2-2 0,-2 9-590,-10-2 0,2 10 0,-9 7 0,-1 3-123,-3 7 0,-2 11 0,0 0 0,0 6-58,0 6 1,0-2-1,0 6 1,0 1-11,0-1 0,6-6 0,3 1 0,1-8-22,5-3 1,2-9 0,4 5 0,4-3 75,7 0 0,-2-6 0,1-8 0,3-3 49,2-4 1,8-2-1,0-2 1,-1-2-2,-3-4 0,0-4 0,2-9 0,2-3 30,-2-3 0,-1 4 1,-6-6-1,-1 1 80,-2 1 0,-9 0 0,2 4 0,-4-2 19,-2-3 0,0 1 0,0 6-207,0 0 1,-8 2-1,-5 2 28,-4 3 1,-1 8 0,-1-3 0,0 5-569,0 2 0,0 7 1,0 1-1,0 0-799,0 1 0,0 6-9,0-3 1357,8-3 0,-6 7 0,7-5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28.2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95 228 6788,'0'-13'-357,"0"1"1,0 5 444,0-5 1,0 6-1,3-5 107,3 3 409,-4 1-169,15-1 422,-15 6-759,6-7 1,-14 11-1,-2 3 1,-3 3-23,-4 3 0,-2 1 0,-1 7 0,1 0 48,4 0 0,-2 0 0,9 0-119,2 0 0,2 0 0,2 0 0,2-2-26,4-5 1,5 5-1,8-4 1,0 2 45,-1-3 0,10 5 0,1-6 0,3 1-3,0 1 0,-3-7 1,5 5-1,-5-1 4,-1 1 0,3-1 1,-5 5-1,-3-4 0,-2-3 1,-4 7 0,-3-2-15,-1 3 0,-9 3 1,3 0-1,-7 0 36,-7 0 1,-3-6 0,-9 0-1,0 1-10,0 3 1,0 0 0,0-2 0,0-5-55,0-1 0,-2 3 0,-2-5 0,-2-3-138,1-2 1,3-2-1,2 0-266,0 0 1,0 0 0,2-2-71,5-4 0,-3-5 0,9-8 1,2 0 489,1 0 0,3-8 0,-8-3 0,-3-8 0</inkml:trace>
  <inkml:trace contextRef="#ctx0" brushRef="#br0" timeOffset="378">133 57 7923,'-8'0'-473,"8"0"0,10-2 466,7-4 1,2 4-1,0-4 314,0 3 0,2-3 0,3 0 0,1 2-82,-2 1 0,-2 3 0,0 0 0,2 0-210,3 0 0,5 0 0,-6 0 0,1 0-121,1 0 1,-6 0 0,5 0 0,-5 0-572,-2 0 1,0 0 676,0 0 0,-1-8 0,1-2 0</inkml:trace>
  <inkml:trace contextRef="#ctx0" brushRef="#br0" timeOffset="874">1063 95 7890,'-13'0'-373,"3"2"0,-1 3 435,0 1 1,-1 2 0,-7-3-1,0 3 162,0 3 0,0-5 0,-2 4 0,-2 1 0,-3 0 0,1-1 0,6 5 0,2-3-115,5 3 0,-3 2 0,6 2 1,1 0 0,0 0 1,3 0 0,10 0-27,1 0 1,11 0 0,0 0-1,8-2-24,4-5 0,5 5 0,8-4 1,3 2 5,-3-3 0,0 5 0,-2-4 0,0 1-54,-4-1 0,-5 4 1,1-7-1,-9 3 60,-8 0 1,0-7 0,-9 7-26,-2 2 1,-4-5 0,-6 3-47,-7 1 0,-6-3 0,-4 0 0,-4-3-39,-3-4 0,5 5 0,-7-3 0,-1-2-388,-3-2 1,4 5 0,3-1-1,-1-2 87,1-2 0,5-2 1,-1-2-1,4-2-169,2-2 1,2-9 0,5 2 507,5-4 0,-3-2 0,-1 0 0</inkml:trace>
  <inkml:trace contextRef="#ctx0" brushRef="#br0" timeOffset="1200">987 76 7515,'19'0'-233,"0"0"471,0 0 1,0-2-1,0-2 1,0-2 127,0 2 1,0 1-1,0 3 1,2 0 4,4 0 0,-2 0 0,7 0 1,-1 0-340,1 0 1,1 0 0,7 0-1,0 0-366,0 0 0,-6 0 0,-1 0 0,3 0-38,2 0 372,2 0 0,0-8 0,0-3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48.7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 7890,'-11'0'13,"-6"0"0,13 8 277,-9 5 0,9 3 0,-4 3 0,1 0-98,1 0 0,0 0 0,6 0 0,0 2-60,0 5 0,0-5 0,0 4 0,0-2-119,0 2 0,0-3 0,0 3 0,0-4-84,0-2 0,0 6 0,0 0-63,0-1 1,0-3 0,0-2-20,0 0 0,0 0-695,0 0 0,0 0 92,0-1 0,2-7 756,4-5 0,5-12 0,8-5 0</inkml:trace>
  <inkml:trace contextRef="#ctx0" brushRef="#br0" timeOffset="675">494 95 7439,'-17'2'-104,"4"5"0,-3-3 0,3 7 0,-4-1 192,-2 1 1,-6 3-1,0 10 1,-1 1 181,-1-2 0,6 4 0,-5 1 1,5-1-111,2 1 0,3-1 0,3-4 0,5 5 48,-1 1 1,7-6 0,-4 3-132,4-5 0,4-2 0,4 0-101,7-1 1,3-7 0,6-5-1,1-4 42,2-2 1,2 0-1,-1 0 1,3-2-33,1-4 0,3 2 0,-7-9 0,-1 1-39,2 1 0,-12-6 1,4 4 79,-2-3 0,-2-3 1,-3 0-1,-3 0 26,-1 0 1,-6 0-1,5 0 1,-5 0-31,-2 0 1,0 6 0,0 1-25,0-3 0,-2-2 0,-5 0-194,-5 4 114,-14-3 1,-3 14-1,-9-7 1,2 3-57,5-1 1,-12 1-1,8 6 1,-1 0-15,2 0 0,11 0 0,-2 0-173,3 0 0,12-2 11,4-4 1,12 4-1,9-7 1,8 3 312,8 0 0,5-7 0,2 7 0,0-9 0,0 4 0</inkml:trace>
  <inkml:trace contextRef="#ctx0" brushRef="#br0" timeOffset="1275">1101 57 7892,'-19'7'0,"0"-1"-119,0-2 0,-2 5 1,-2-1-1,-3 1 204,3-1 0,-4 7 0,-1-3 1,-1 5 80,-5 2 1,7 0 0,-1 0-1,3 0-13,0 0 0,0 0 0,8 0 0,4 0-26,7 0 1,4 0-1,2 0 1,0 0-50,0 0 0,2-7 0,4 1 1,7 2-81,4 2 1,8 2 0,2-2 0,1-3-41,-1-1 0,7 0 0,-5 6 1,1-3 63,-5-3 1,-4 4-1,-2-7 1,-2 3-40,-4 0 0,-5-7 0,-8 7 74,0 1 1,-2 3 0,-4 0-30,-7-4 0,-6 2 0,-4-7 0,-2 0-36,1 1 1,-3-3 0,0-6 0,-1 0-13,1 0 0,-5 0 1,7 0-1,0 0-49,-3 0 1,7-2 0,-4-4-12,4-7 0,10 3 1,5-3-1,4-2 5,2-2 0,0-2 1,2-2-1,4-2 31,7-2 0,12-1 0,7 8 0,4-4 63,1-3 0,1 4 0,0-4-46,0 4 0,7-5 0,-1 1 0,-2 2 0,-4 0 85,-7-2 0,5 3 0,-6-3 0,-1 4 15,-3 2 1,1 6-1,-2 1 1,-2-3 4,-1-2 1,-10-2 0,-1 0 87,-3 0 0,-2 7 1,-8-1-336,-4-2 1,-7 7 0,-12 2-144,-6 3 0,-1-3 0,-2 0 1,-2 2-1,3 1-367,-3 3 0,6 0 679,-1 0 0,8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37.7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38 7908,'-11'-8'453,"3"6"1,8-9 165,0 5-340,0 4-100,0-7 1,0 18-1,0 3-12,0 5 0,6 2 0,0 2 0,-1 2-37,-3 3 1,0 5 0,2-3 0,2-1-30,-1 0 1,-1 1 0,0-5 0,2 2-45,-1-2 1,-1-1 0,0-4 0,2 1-40,-1 0 1,-3 0 0,0 0-393,4 0-463,-4 0 1,9-8-1221,-5-5 2057,5-4 0,8-10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7.12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38 95 7802,'19'19'60,"-6"0"1,-3 0 0,1-2 139,-1-4 1,3 4-1,6-5 1,0 5-119,0 2 0,0 0 0,-2 0 0,-2-2-426,-3-5 0,1 5-272,6-4 1,-7-3-503,1 3 1118,-9-9 0,-4 5 0,-10-9 0</inkml:trace>
  <inkml:trace contextRef="#ctx0" brushRef="#br0" timeOffset="289">361 0 7810,'-9'13'235,"-1"0"0,-3 1 976,0 3-1148,1 2 0,-5 7 28,4-1 1,-4 6 0,5-3-1,-5 1 29,-2 5 0,0-4 0,0 1 0,0 3 227,0 2-229,0-7 0,0 5 0,0-7-277,0 3 0,7-7 0,1 2 1,3-4-1221,3-2 0,-3-6 1379,2 0 0,-1-1 0,7 7 0</inkml:trace>
  <inkml:trace contextRef="#ctx0" brushRef="#br0" timeOffset="685">607 57 9620,'0'28'316,"-8"-7"0,6 13 0,-5-7 0,3 0 75,-2 1-282,4 5-117,-7-12 1,9 13-1,-2-9 1,-2-1-261,-2-3 1,-1-2-1,7 0 1,0 0-1108,0 0 770,0-9-543,0 7 1148,0-15 0,-8 15 0,-3-6 0</inkml:trace>
  <inkml:trace contextRef="#ctx0" brushRef="#br0" timeOffset="1079">854 114 7771,'12'-2'-124,"1"-4"212,0 4 1,-1-7 0,1 9 408,2 0 0,2 2-109,2 5-278,-9-5 0,-1 15 183,-9-5 1,0 5-41,0 2-169,0 0 1,-7 0 0,-1 0-1,-1 0 1,-1 0 0,-1 0 87,-4 0 0,5 0 0,-1 0 1,1 0-189,-1 0 1,5 0-1,-5 0-157,3 0 181,2-9 1,-1 7 0,1-4 162,2 4 1,2-5-1,4-1 1,4-1 91,7 1-213,-5-7 0,9 7 68,-4-5 256,12-4 0,-4 6 0,4-8 0,-1 0 0,-1 0-44,2 0 1,0 0 0,-6 0-363,0 0 1,0 0-557,0 0-1836,0 0-549,-8 0 2973,-3 0 0,-8 0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5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6316,'11'0'971,"-3"0"-968,1 0 0,-5 0 0,6 3 0,1 1-27,0 2 0,-5 3 1,7-5 26,1 2 0,-3 0 1,-1-3-1,1 1-16,-1 2 1,-3 2 0,5-3 17,3 1 0,-4 7 7,1-7 1,-5 7-6,5-7 1,-5 7-84,5-7 1,-8 2-127,3-1 9,-5-5-183,-2 6 376,0-8 0,-9 9 0,-1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1:53.6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1025 7805,'-19'11'308,"9"-3"1,3-8 0,16 2 0,10 2-252,10 3-29,15-1 0,-4-6 1,7 0-1,-1 0 167,5 0 0,-3 0 0,3 0 0,-1 0-243,-1 0 1,6 0-1,-7 0 1,1 0-294,-5 0 1,-11 0-1,-3 0 1,-3 0 340,-3 0 0,-3 8 0,-2 3 0</inkml:trace>
  <inkml:trace contextRef="#ctx0" brushRef="#br0" timeOffset="267">0 1670 7762,'38'0'-87,"0"0"0,0 0 1,2 0-1,4 0 1,9 2 208,8 4 1,0-4 0,7 5 0,-1-5 137,1-2 0,-14 0 1,3 0-1,-4 0-214,-4 0 0,-3 0 0,-10 0-534,-5 0 207,5 0 1,-15-6 280,4-1 0,-3-8 0,-3 5 0</inkml:trace>
  <inkml:trace contextRef="#ctx0" brushRef="#br0" timeOffset="5775">1612 1 7726,'0'12'323,"0"1"0,7 0 0,1 6 115,3 0-355,-7 0 1,11 0-1,-7 0 1,1 0 39,-1 0 0,5 8 0,-5 5 0,1 1-100,-1-1 0,0 4 1,-3-5-1,1 5-58,-2 2 0,-2 0 0,-2 0 0,0-2-38,0-5 0,0 3 0,0-9 0,-2-1-15,-4-3 0,2 4 1,-7 0-132,3-2 1,1-8 0,5-4-1254,-4-3 285,4-2 1187,-7-6 0,9-16 0,0-6 0</inkml:trace>
  <inkml:trace contextRef="#ctx0" brushRef="#br0" timeOffset="6426">2447 58 7718,'-19'19'33,"9"-7"1,1 1 0,3 2-56,-1 2 0,-1 2 0,4 2 0,-5 2 126,-1 2 1,-1 3 0,-3-5 0,3 2 14,3-2 1,1 5 0,7-3 0,0 0-63,0 3 1,0-7-1,2 6 1,3-2-132,1 1 0,7-1 1,-5-6-1,3 0-71,3 0 0,-3-7 0,-1 1 28,-1 2 1,3-5 0,-3 1 38,1-3 0,-3-1 110,5-7 0,-1-2 1,4-3-9,-3-1 0,-5-9 1,5 3-11,3-5 1,0-2 0,0 0 0,-3 0-39,3 0 1,-5 6 0,1 1-1,-3-3-20,-3-2 0,-3-2 0,-2 0 64,0 0 1,-2 0 41,-5 0 1,-3 2-1,-9 3-40,0 1 1,0 9 0,0-5 0,0 3 16,0 0 0,0-1 0,0 7 1,0 0 18,0 0 1,6 0 0,1 0-132,-3 0 1,-2 0-255,-2 0-23,9 0 1,-1 0-588,5 0 937,4 9 0,-7-7 0,9 6 0</inkml:trace>
  <inkml:trace contextRef="#ctx0" brushRef="#br0" timeOffset="7050">2940 20 6784,'13'0'-25,"-1"0"1,5 0 102,6 0 1,-1 0-1,3 0 1,-4 0 76,-2 0 1,6 0-1,0 0 1,1 2 48,1 4 1,-6-2 0,5 7 0,-5-3-141,-2-3 1,-7 3-1,-1 0-68,-3 3 1,-4-5-1,-10 5 1,-7-1 35,-3 1 0,-10-1 0,-1 5 0,-3-2-38,-3 2 1,3-5 0,-1 1-1,-1-1 33,2 1 1,3-5 0,6 5 0,0-1-23,2 1 0,-2-5 1,12 5-1,1-1 10,0 1 1,3-5-10,12 7 0,3-3 1,11 5-1,2-5 28,3-1 1,1 6-1,-4-3 1,3 5 33,-3 2 0,-2-6 0,-2-1 0,0 1 0,-2 0 86,-5-1 0,-1-1 0,-7 4-86,2-3 0,1 1 1,-9 4-30,-5-5 0,-3 3 0,-9-6-20,0 1-31,0-6 0,-2 11 0,-2-6 1,-3-1-169,3 0 1,-4-1 0,1-7 0,1 0-330,-2 0 1,6 0-1,-7 0 1,3 0 508,0 0 0,-9-9 0,4-1 0</inkml:trace>
  <inkml:trace contextRef="#ctx0" brushRef="#br0" timeOffset="7539">1271 1006 7736,'13'0'-180,"-1"0"147,3 0 0,2 0 1,4 0-1,4 0 70,7 0 1,6 0 338,6 0 1,5 0 0,10 0-1,2 0 71,2 0 1,9 0-1,-3 0 1,5 0-209,2 0 1,6 0 0,2 0 0,1 0-131,-1 0 1,-2 0-1,-6 0 1,-2 0-334,-5 0 1,-10 0 0,-10 0-1,-3 0-118,-4 0 0,-4 0 1,-4-2-1,-5-2-319,-1-3 0,-3 1 0,-6 6-973,0 0 1634,-8-8 0,5 6 0,-5-7 0</inkml:trace>
  <inkml:trace contextRef="#ctx0" brushRef="#br0" timeOffset="8188">1859 1366 7715,'-10'9'-48,"-7"-7"1,4 4 0,-2-1 64,3 1 0,-5-2 0,4 9 1,-4-1 454,-2-1-317,0 6 1,0-7-1,0 7 177,0-4 0,7 2 0,1-7-303,3 2 1,1 3 0,10 6 6,3 0 0,2-6 0,7-1 1,0 1-13,6-2 1,-2 5-1,8-3 1,-1 4-21,-1 2 0,6-2 1,-5-3-1,-3-1 4,-2 2 1,-2-5-1,-2 3 1,-2 0-61,-3-3 1,-8 7 42,3-4 1,-5 4 0,-4-1 0,-5-1-23,-5-2 0,1-7 0,-3 5 1,-5-3-24,-5-4 1,-3 5 0,4-3 0,-2-2 5,1-2 1,-5-2-1,-1 0 1,-1 0-214,-1 0 1,9 0 0,-2-2-1,4-4 54,2-7 0,0 3 0,0-3 0,2-2-1143,4-1 1350,5-12 0,-1-1 0,-1-9 0</inkml:trace>
  <inkml:trace contextRef="#ctx0" brushRef="#br0" timeOffset="8447">1783 1253 7790,'2'10'711,"5"-1"-732,5-1 1,7-6 0,7 4 0,5-3 189,5-3 1,2 0 0,2 0 0,2 0-161,2 0 0,7 0 0,-5 0 1,1 0-415,-1 0 1,-8-7-1,-9-1 405,-1-3 0,6-1 0,-5-7 0</inkml:trace>
  <inkml:trace contextRef="#ctx0" brushRef="#br0" timeOffset="8910">2694 1253 7708,'-3'10'154,"-3"-4"0,-4-1 1,-9 1-346,0 7 1,0-3-1,0 3 1,-2 2 438,-5 1 0,3-3 0,-6 0 1,1-1 40,5-1 1,2 4 0,4-7 0,2 3-186,3 3 1,8-3 0,-3 2 0,7-1-63,7-1 1,1 6 0,9-5 0,0 5-146,4 2 1,4 0 0,-2-2 0,5-2 71,1-3 1,-6 1-1,5 6 1,-3 0 41,0 0 1,1-6-1,-10-1 1,-1 1 44,-2-3 1,-9 7 79,2-4 0,-3 4-144,-3 2 0,-3-9 0,-1-1 0,-4-3-153,-3 0 0,-8 1 0,-8-5 0,-3 2-157,-3 2 0,3 1 1,-1-7 56,-3 0 1,-2-3 0,-2-1-1,2-4 1,5-3-269,5-3 1,5-3 528,2-2 0,0-9 0,0-1 0</inkml:trace>
  <inkml:trace contextRef="#ctx0" brushRef="#br0" timeOffset="9214">2618 1158 7708,'19'10'159,"2"-1"1,2-3 137,2 0 1,9 1 0,-2-7 0,3 2-135,3 4 0,0-4 0,0 5 1,2-5-294,4-2 1,-6 0 0,5 0 0,-8 0-328,-1 0 1,4-2 0,-13-3 456,-1-1 0,-3-9 0,-2 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19.7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0 873 8715,'19'-2'216,"0"-5"0,0 5 1,0-6-1,0 2 3,0-1 0,2-1 1,2 4-1,3-3-95,-3 3 0,4 2 0,-2 0 0,-1-2-159,-3-3 0,-2 1 0,0 6-719,0 0 1,0 0 41,0 0 1,-9 8 711,-4 5 0,-3 4 0,-3 2 0</inkml:trace>
  <inkml:trace contextRef="#ctx0" brushRef="#br0" timeOffset="333">95 1233 7646,'13'0'633,"-1"0"-280,3 0 1,2 0 0,2 0-1,0 0-48,0 0 0,0 7 0,2-1 0,2-2-153,2-2 1,1 4 0,-5 1 0,2-3 8,2-2 0,1-2 0,-7 0-986,-1 0 0,1 0 825,0 0 0,0 0 0,0 0 0</inkml:trace>
  <inkml:trace contextRef="#ctx0" brushRef="#br0" timeOffset="2513">1138 930 6966,'-2'10'1043,"-4"-3"-544,4-5-183,-7 6 270,9-6 1,0 9-237,0-5 1,9-4 0,3 7-1,5-3-41,2 0 1,9 7-1,3-7 1,5 1-10,2 1 0,8-4 1,5 7-1,2-1-74,-3 1 1,11-5 0,-4 5-1,2-3 0,0-4 1,-4-2 0,-2-2-1,-3 0-63,3 0 1,0 0-1,-1 0 1,-3 0-208,-3 0 1,-8 0 0,-6 0 0,-1 0-207,-1 0 1,-9 0-2712,-8 0-1156,-9 0 4117,4 0 0,-25 9 0,-4 1 0</inkml:trace>
  <inkml:trace contextRef="#ctx0" brushRef="#br0" timeOffset="3092">1404 1423 7853,'19'-11'186,"-9"1"1,-1 6 0,-1-3 98,5 3 0,4-4 0,2 1 0,0 3-37,0 2 0,2 2 0,2 0 0,2 0 16,-2 0 1,-2 0 0,-2 2-22,0 4 1,-2 5 0,-4 8-292,-7 0 1,-4 0 0,-2 0-1,0 2 19,0 4 1,-8-4 0,-5 5 0,-4-3-40,-2 2 0,2-4 0,3 4 0,1-4 72,-2-2 1,5-2 0,-1-2 0,3-2-55,4 1 0,-1-5 0,1-1 222,-2 1 196,0-7 0,14 6 1,5-8-213,3 0 1,3 0 0,0 0 0,0 0 112,0 0 0,2 0 0,3 0 1,3-2-114,2-4 1,-5 4-1,3-5 1,-2 5-285,1 2 0,-1-6 0,-6 0 0,0 1-377,0 3 1,-7 2 0,1 0-468,2 0 0,-7 2-1378,-1 5 2350,-5 3 0,-2 9 0,0 0 0</inkml:trace>
  <inkml:trace contextRef="#ctx0" brushRef="#br0" timeOffset="4458">1859 19 7719,'-11'-8'96,"-5"6"1,3-5 25,-4 5 1,-2 2 0,0 0-85,0 0 1,0 9 0,0 1 0,0 3 60,0 0 0,0-1 0,0 7 0,0-2-114,0-4 0,7 4 1,-1-5-1,1 5 94,1 2 1,0 0-1,7 0 17,-2 0 0,0 0 1,6 0-24,0 0 0,0-6 1,2-3-1,2 1-11,2-1 1,9-6 0,-2 3 0,4-5-1,1-2 1,1 0 0,0 0 0,0 0-17,0 0 0,0-2 0,0-3 0,0-3 12,0-3 1,0-1-1,-2-7 1,-2 0 13,-3 0 0,-7 6 0,1 1 0,-2-3 42,2-2 0,-3 4 0,3 1-103,-4-3 0,-2-2 0,0-2 4,0 0 0,0 7 0,-2 1 54,-4 3-122,3 1 1,-7 7 65,4 0 1,1 2 0,-5 5 0,1 5 69,5 5 1,0 4-1,0 2 1,-3 5-9,3 1 1,2 1-1,2 4 1,0-3-10,0 3 1,0 2 0,2 2 108,5 0 1,-5-7 0,6 1 0,-2 2 0,1-1 19,-3-1 1,4 2 0,-1-9 0,-1 0-62,2 3 0,-5-7 0,3 4-35,-4-4 1,4-2 0,1 0-1121,-3 0 1,-2-6-1822,-2-1 2842,0 1 0,0-3 0,0-1 0</inkml:trace>
  <inkml:trace contextRef="#ctx0" brushRef="#br0" timeOffset="5000">2712 1025 7911,'19'0'447,"0"0"1,2 0 0,3 0 0,3-3-14,3-3 0,1 4 0,7-6 0,2 1 34,4 1 1,-1-2-251,7 1 0,-8 5 0,3-4 0,-3 2-63,2-3 0,-10 5 0,1-4 0,-5 4-770,-7 2 0,-8 0 1,-2 0 614,1 0 0,-5 8 0,-1 3 0</inkml:trace>
  <inkml:trace contextRef="#ctx0" brushRef="#br0" timeOffset="5947">3945 911 7720,'0'-13'581,"0"0"1,2 9-221,5-2-173,-5 4 1,15 2-1,-3 0 132,10 0 1,-3 0-1,6 0 1,3 0-72,8 0 0,2 0 1,10 2-1,5 2 142,6 2 0,7 1 0,7-7 0,1 2-198,0 4 0,0-4 0,-2 5 1,-3-5-135,-1-2 1,-17 0 0,-3 0 0,-8 0-257,-4 0 1,-8 0-1,-5 0-1577,-4 0 908,-10 0 1,-3 2 0,-10 2 865,-4 2 0,-5 9 0,-8-4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27.4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114 38 8393,'-19'2'368,"0"5"1,2 3-1,5 9-232,5 0 1,-1-6-57,2 0 1,-1-1-1,7 7 1,0 0-4,0 0 1,7 0-1,1-2 1,3-2 66,3-3 1,3 1 0,4 6 0,2-2-43,3-5 0,5 5 0,-3-6 0,1 1-30,5 1 1,-5-2 0,1 3 0,-3-1-15,-3 2 1,1-5 0,-4 3 0,-4 2-9,0 2 1,-9-5 0,-2 1 19,-3 2 1,-3-5-61,0 3 0,-9-3 0,-1 5 1,-3-4-25,0-3 1,-1-2-1,-10-6 1,-1 0-20,2 0 1,-5 0 0,1 0-1,0 0 41,-1 0 1,3 0 0,6 0-1,0-2-17,0-4 1,0 2 0,0-7 0,2 1-85,5-1 1,-3 5-1,9-7 69,1-2 0,3 5 1,2-3-1,0-2-35,0-1 0,2-3 0,3 0 0,5 0 7,7 0 0,-2-7 1,10 1-1,-4 2 20,-2 2 1,2 0 0,2-2-1,3-3 50,-3 3 0,-4 2 0,-5 2 0,-1 0 151,2 0 1,-5 0 0,1 0-116,-3 0 0,-1 7 0,-7-1-75,0-2 0,-2 7 0,-5 2-106,-5 3 0,-5 3 1,-4 0-1,-5 0-449,-5 0 1,-3 0 0,0 3 0,5 1-472,1 2 1,-3 2 1046,6-1 0,-9 3 0,4 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29.7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7538,'13'-6'4,"0"0"1,-1-1-1,7 7 1,0-2 254,0-4 1,0 4 0,0-5 0,0 5-86,0 2 0,0 0 0,0 0 0,0 0-44,0 0 1,-6 0-1,-3 2 1,1 3-75,-1 1 1,-6 9 0,3-3-47,-5 5 1,-2 2 0,0 0 0,-2 2-34,-5 4 1,3-4-1,-6 5 1,-1-5-9,1-2 0,-1 2 0,-4 0 0,5 0 6,1-4 0,-3-2 0,3 4 1,1 0 32,-1 0 1,1-7 0,4 1 0,-3 2 67,3 1 1,2-3 0,2 0 59,0 1 0,0-3 77,0 2 0,8-9 0,5 2-69,4-4 0,2-2 1,0 0-1,2-2-69,4-4 0,-4 2 0,5-7-244,-5 3 0,-2-5-919,0 7-800,-9-1 1888,-1 7 0,-9 0 0,0 0 0</inkml:trace>
  <inkml:trace contextRef="#ctx0" brushRef="#br0" timeOffset="430">607 57 7744,'19'-8'833,"0"-5"-549,0 5 0,0-1 0,0 9 1,0-2 62,0-4 1,8 4 0,3-5 0,2 5-187,-1 2 1,1 0-1,6 0 1,-2 0-123,-5 0 1,3 7 0,-7-1 0,-1 0-13,-5 3 0,2-7 0,-13 6 0,3-1-36,0-1 0,-9 2 0,4-1-61,1 5 0,-7 5 0,4 2 0,-4 0 157,-2 0 1,0 6 0,-2 1-1,-2-1 43,-2 2 1,-3-6 0,5 7 0,-5-3-58,-1 0 1,6 1-1,-5-7 1,3 0-178,0-1 1,-3 1-1,5 0 1,-2 0-539,1 0 0,1-2 1,0-2-2432,-2-2 3073,-1-1 0,7 7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2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0 106 8401,'19'-3'256,"0"-3"0,0 4 0,2-4 1,4 1 52,7-1 0,6 4 0,6-6 0,7 1 298,4 1 1,4 0-369,4 6 0,2 0 0,5-3 1,-7-1-27,-4-2 0,-11 0 0,-3 6 0,-7-2-360,-7-5 0,-3 5 1,-9-4-503,0 4 0,-3 0-477,-3-5 0,-7 7 1,-12-2-1147,-7 6 2272,5 11 0,-17-4 0,4 8 0</inkml:trace>
  <inkml:trace contextRef="#ctx0" brushRef="#br0" timeOffset="1775">683 390 8642,'-19'0'208,"6"6"0,1 3 0,-3-1 19,-2 1 1,-2 5 0,0-1 185,0 4-409,9-7 0,-5 7 0,7-6 83,-3-1 1,7 7 0,-3-4-226,5 4 0,2 2 0,0 0 23,0 0 1,9-7-1,3 1 106,5 2 1,2 2 0,0-1 0,0-1 70,0-2 0,-6-3 0,-1 5 71,3-2 1,0-1-40,-2 7 0,-3-2 0,-6-2-40,3-2 0,-7-1 0,-9 5 10,-1-4 1,-3 4 0,-6-7-1,0 1-29,0-5 0,7-2 0,-1 0 0,-2 3-2,-2-3 1,-2-2 0,0-2-1,0 0-80,0 0 1,0-6-1,0-3-73,0-1 95,1-3 1,-1-6 0,0 0-53,0 0 1,6 2 0,2 3 16,3 1 0,2 0 59,6-6 1,0 7-1,0-1-8,0-2 1,8 5 0,5-1 0,4 1 16,2-1 1,6 5-1,2-5 1,3 1 33,3-1 0,-3-1 0,-1-7 0,1 0-30,0 0 1,-1 0 0,3 0 0,-7 0 39,-4 0 0,4 0 0,1 2 0,-3 2 28,-2 3 1,-9-1 0,1-6 57,2 0 1,2 0-1,0 0-59,-5 0 1,3 6-1,-9 1 34,-1-3-156,-3 7 0,-4-1 0,-5 9 0,-5 0-126,-5 0 1,-9 2 0,-1 5 0,-3 3-365,-3 1 0,3 3 1,1-5-1,-1-1 168,1 1 1,6 3-1,-3-5 365,5-3 0,2-2 0,0-2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1.0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96 57 7813,'19'0'558,"0"0"1,0 0 0,0 0-372,0 0 1,0 0 0,0-2 0,2-2-33,4-3-109,-4 1 1,6 6-1,-8-2-139,0-4 1,0 3 0,-2-5-1261,-4 0-406,4 5 1393,-15-5 0,4 14 0,-12 3 366,-7 1 0,-4-5 0,-2 11 0,0-5 0</inkml:trace>
  <inkml:trace contextRef="#ctx0" brushRef="#br0" timeOffset="238">1 436 8014,'19'7'1319,"0"-1"-902,0-2 0,0-2 0,0-2 1,2 0-304,4 0 1,-2 0 0,7 0 0,-1-2-22,1-4 0,-7 4 1,2-5-1,-6 3-904,-6-2 1,2 2 0,-7-7-1761,3 3 2571,-7-7 0,4-4 0,-8-11 0</inkml:trace>
  <inkml:trace contextRef="#ctx0" brushRef="#br0" timeOffset="887">1063 190 7554,'-8'-11'333,"5"1"1143,-3 3-839,4 5 1,4-6-375,4 8 0,11 0 1,11 0-1,3 0 139,9 0 0,7 6 0,10 3 1,0-1-14,-1 0 0,8 5 0,-1-5 0,-2 1-140,-2-1 1,2 1-1,0-5 1,-4 2-212,-2-2 0,-2 5 0,-11-3 0,0-2-302,-6-1 1,0-3-1,-11 0-2289,-2 0 1,-2 8-793,-2 5 3345,-8-5 0,5 1 0,-5-9 0</inkml:trace>
  <inkml:trace contextRef="#ctx0" brushRef="#br0" timeOffset="2238">1708 512 7774,'6'-13'0,"1"1"173,-3-3 1,4 5 658,-1-3-294,-1 9-496,-15-5 0,5 9 0,-8 0 0,-3 2 29,-2 5 1,-2 3 0,0 9 0,0 0-72,0 0 1,2 0 0,2 0 0,3 0-19,-3 0 1,7 0 0,1 0 0,5 0 53,2 0 0,0 6 1,0 0-1,2-1-20,5-3 0,3 4 0,9 0 0,0-4 3,0-6 0,6 2 0,1-4 1,-3 1-7,-2-1 0,-2 2 0,-2-7 0,-3 1-8,-1-1 0,-2 0 0,3-3-1,-1 1-40,-9 9 0,5-11 76,-9 9 0,-9-7 1,-3 4-1,-5-1 22,-2-5 0,0-2 0,0-2 0,0 0-11,0 0 1,0 0-1,0 0-24,0 0 0,0-2 0,2-4-58,5-7 0,1 3 1,7-3-1,-3-2-42,3-2 1,2-2 0,2 0 0,2 0 18,5 1 0,-3-8 0,11 1 0,4 2 49,4 2 0,2 0 1,-4-3-1,2-1 59,3 2 1,-1 2 0,-6 2-1,0-2 3,0-4 1,0 3 0,0-3 0,0 4-25,0 2 0,-7 2 1,-1 3-1,-3 1 3,-4-2-46,-1 7 1,-12-1 0,-4 9-208,-3 0 0,-3 0 0,2 2 1,2 3-115,2 1 1,1 7 0,-7-5 0,2 3-351,4 3 1,-4 3 680,5 2 0,-5 0 0,-2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8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7781,'19'0'0,"2"0"629,4 0-402,-4 0 0,9 0 0,-5 0 0,7 0 0,1 3 301,-1 3 0,4-4 1,-5 6-1,5-1-407,2-1 1,-6 3-1,-3-5 1,1 2-442,-1-2 0,-12-2 0,2-2-1032,-2 0 0,-7 2 667,3 5 1,-11-5 0,-2 4 684,-10-4 0,-7-2 0,-2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8.8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8654,'19'0'309,"0"0"1,2 0 0,4 0-1,7 0 383,3 0 0,3 0 0,0 0 0,-2 0-631,-4 0 1,3 0 0,-5 3 0,-1 1-1349,-3 2 0,-11 0-1302,-3-6 2589,-8 0 0,5 9 0,-9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9.7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645 110 7724,'11'-12'71,"-3"1"1,-1 0 651,-1 1 0,2-3 343,-1-6-790,-5 9 0,6-1-97,-8 5 0,-8 4 0,-5-2-181,-4 8 0,-4 0 0,-2 9 1,-4-1 22,-3-1 1,5 12 0,-5-4 0,1 2 29,-1 0 0,7 0 1,-2 2-1,4 3 36,2-3 1,6-2 0,3-2 0,1 0-73,5 0 1,4 0-1,6-2 1,5-3-87,-1-1 0,9-9 0,-2 3 0,6-5 56,0-2 1,1 0-1,-1 0 1,2-2 2,-2-5 1,1-3-1,-1-9 1,2 0 29,-2 0 1,-2 0 0,-2 0-1,0 0 91,0 0 1,-2 0 0,-2 0 0,-3 0 28,3 0 0,-4 6 1,-1 1 120,-1-3-196,-3-2 1,0 5 197,1-1-198,-1 9 0,-6-3 1,-2 14-1,-2 5 76,-3 5 1,-5 9 0,3 1 0,1 2 79,-1 5 0,-3 2 1,5 2-1,1 0-103,-2 0 1,6 0 0,-5 0 0,5 0 0,2-1 0,-6 1 0,-1-2 0,3-2-240,2-2 0,2-7 0,0 4 0,0-1-404,0-5 1,0-2 0,-2-4-3014,-4-4 2046,4 3 0,-9-14 832,5 5 662,4-5 0,-15-2 0,6 0 0</inkml:trace>
  <inkml:trace contextRef="#ctx0" brushRef="#br0" timeOffset="262">0 926 7724,'13'12'0,"0"-1"1,1-3 532,3-3 0,11-3 0,5-2 0,10 0 263,7 0 0,5 6 1,2 0-1,0 1-459,0 1 1,0-6-1,-3 4 1,-1-1-226,-2 1 1,-9-4 0,2 4-1,-6-3-719,-6-3 1,1 2 0,-7 2-576,-3 2 1,-11 3 1181,-5-3 0,-5-4 0,-2 7 0</inkml:trace>
  <inkml:trace contextRef="#ctx0" brushRef="#br0" timeOffset="900">683 1191 7790,'-12'0'0,"-1"0"0,0 2 468,3 5 0,-7-3 0,4 6 0,-2 1 6,3 0 0,-5 1 0,6 7 0,-1 0-325,-1 0 0,3 0 0,-3 0 0,7 0-98,3 0 1,-3 0-1,0 0 1,2 0-82,2 0 0,4 0 0,2 0 0,4 2-293,3 4 0,1-4 1,7 4-1,0-6 239,0-6 0,0 4 0,0-4 0,0 3 94,0 3 1,4 0 0,-2 0 0,-4 0 79,0 0 1,-2 0-1,0-2 1,-5-2 193,-1-3 0,-3 1 1,-6 6 62,0 0 0,-8 0 0,-5 0-250,-4 0 1,-2-8 0,0-3 0,0-2-61,0 1 0,0-1 1,0-6-1,-2 0-9,-4 0 1,4-2 0,-4-5 0,1-5-64,-1-5 0,4-2 0,-4 0 0,4 0-118,2 0 1,6-6 0,2 0 0,1-1 42,-1-1 0,7 6 0,-2-5 1,6 3-126,6-2 1,-2 4 0,9-4-1,2 4 178,2 2 1,4-7 0,2 1 0,2 2 112,-2 2 1,5-5 0,-1 1 0,1 2 189,-1 2 0,5 2 1,-7 0-1,-2 0-59,-2 0 0,0 0 0,0 0 1,0 2 215,-4 5 1,-8-3 4,3 9-152,-7-1-535,3 7 1,-16 0 0,-5 0 0,-4 0-202,-2 0 1,-8 2 0,-3 3 0,-1 3 40,-1 3 1,7-1-1,-7 5 1,-2-5-527,-2-1 965,7 6 0,-15-5 0,4 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35.5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0 323 7820,'11'0'599,"6"2"-276,-5 5 0,-1-3 0,2 6 1,1 1-79,3-1 0,2 3 1,0 6-1,2 0 78,4 0 1,-4 0-1,5 0 1,-3 0-140,2 0 0,-4 0 1,5 0-1,-5 0-173,-2 0 1,-7-2 0,-1-3-1,-1-3-1422,1-3-298,-7 7-401,13-4 649,-15-1 1461,7-1 0,-9-18 0,0-1 0</inkml:trace>
  <inkml:trace contextRef="#ctx0" brushRef="#br0" timeOffset="283">455 209 7827,'-12'-6'145,"-1"0"1,7-1-1,-5 10 1,1 1 68,-1 2 1,-1 9 0,-5 0 0,2 6-78,2 4 0,1 9 1,-7-5-1,0 3 49,0-1 0,0 1 1,0 6-1,0 0-37,0 0 0,0-7 0,0 1 0,0 0-162,0-3 1,6 5 0,1-9 0,-3-2-294,-2-2 1,5-2 0,1 0 0,0-2-697,1-4 0,6 4-230,-3-5 1232,5-3 0,2-1 0,0-8 0</inkml:trace>
  <inkml:trace contextRef="#ctx0" brushRef="#br0" timeOffset="776">873 1 8388,'-13'6'0,"0"2"220,-1 3 0,-3 4 0,-2 8 0,0 4-25,0 3 0,0-5 0,0 7 1,0 1 23,0 3 0,6 2 1,1 0-1,-1 0-88,3 0 1,-1 0 0,7 0 0,-2 0-125,1 0 0,3-7 1,4-1-1,3-3 18,1-4 1,9-1-1,-3-3 1,5-1-65,2 1 1,0-8-1,0-5 1,0-4 107,0-2 0,0 0 1,0 0-1,0-2 123,0-4 1,-7-5 0,-1-8-79,-3 1 0,1 1 0,-5 2 0,2 2 114,-1-1 1,-3 3 0,-4-2-159,-5-1 0,-3 3 0,-9 0-352,0 3 0,0 2 0,0 6 0,0 0-203,0 0 1,-6 2-1,-1 2 1,3 2-425,2-1 0,2 3 0,0-2 909,0-1 0,0-3 0,0-2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36.2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38 247 9117,'17'-2'105,"-4"-4"0,4 4 1,-3-5-1,7 5 22,5 2 1,1-2-1,-2-2 1,7-2 18,4 1 0,0 3-72,-5 2 0,3 0 0,-9 0 1,-2 0-227,-2 0 0,-8 0 1,-2 2 124,-3 5 1,-10 3-1,-13 9 1,-6 0-29,-4 0 0,-7 7 0,7-1 1,0-2 35,-3-2 0,7-2 1,-4 0-1,4 0 46,2 0 0,6 0 1,3 0 10,1 0 1,3-7-42,6 1 0,0-7 0,2 5 32,4-3 1,3 1-1,6-5 1,-3 4-18,3 3 1,2-7-1,2 5 1,0-1 74,0 5 0,0-3 0,-2 3 0,-3 0-40,-1-3 1,-3 7-1,3-4 5,-7 3 1,3-3 0,-3 0-9,-2 2 0,-2-5 1,-4 3-70,-4 1 1,2-3-1,-9 0 1,-2-1-90,-1 1 0,-3-5 0,0 4 0,0-1-33,0-5 0,-7-2 1,1-2-1,0 0-181,-3 0 1,7 0-1,-4 0 1,4-2 45,2-4 1,0 2-1,0-9 282,0-2 0,0-2 0,0-2 0</inkml:trace>
  <inkml:trace contextRef="#ctx0" brushRef="#br0" timeOffset="457">835 1 7874,'10'8'303,"-1"3"0,-11 8 0,-5 0 0,-5 2-62,-5 4 0,-2 7 0,0 10 1,0 4-175,0 3 0,0-5 1,0 4-1,0-1-60,0-5 1,2-2 0,2-2 0,5 0 43,1 0 1,3-9 0,6-4 0,0-3-44,0-3 0,6-1 1,3-1-1,1-4 100,5-7 0,2-4 1,2-2-1,0 0-4,0 0 0,2-8 0,2-5 0,3-4 32,-3-1 1,-2-8 0,-2 1 0,-2 2 92,-5 2 0,3-5 0,-7 1 1,1 2 11,-1 2 1,-1 2-1,-7 0-200,0 0 0,-3 0 0,-3 0-206,-6 0 1,-5 6 0,-2 3 0,0 1-354,0 5 0,0 2 1,0 2 35,0 0 1,6 9 0,3 3 0,-1 5 77,1 2 0,5 0 0,-1 0 0,4 0-1425,2 0 1829,0 0 0,-8 0 0,-3 0 0</inkml:trace>
  <inkml:trace contextRef="#ctx0" brushRef="#br0" timeOffset="1183">1442 987 8939,'19'0'297,"0"-2"0,0-2-189,0-3 1,-7 1 0,1 6 119,2 0 0,-1-2 142,-1-4-226,-5 4 1,-10-7-238,-4 9 1,-5 0 0,-8 0 0,1 0 74,-1 0 1,0 6 0,0 3-60,0 1 0,0-5 0,2 3 0,2-2-98,2 1 0,9 1-619,-2-2 1,2-3-1129,-3 3 1922,5-4 0,2-10 0,11-3 0</inkml:trace>
  <inkml:trace contextRef="#ctx0" brushRef="#br0" timeOffset="1735">2068 380 7853,'12'-17'0,"1"2"0,0 3 257,-3-3 0,7 0 0,-4 1 0,3 3 57,3 3 0,0 1 1,0 7-200,0 0 0,-2 2 1,-2 3-105,-2 1 1,-9 11-1,2 0 1,-6 6 19,-6 0 1,-5 7-1,-8-1 1,0 3 27,0-1 1,0-1 0,2 1-1,3-3 79,1-1 1,3-6 0,-5 5 0,4-5 49,3-2 0,-1 0 0,5-1 167,-2 1 1,0 0-161,6 0 0,8-6 0,5-2-83,3-3 0,3-2 1,0-6-1,0 0-105,0 0 1,0 0 0,0 0-1,0-2-113,0-4 0,0 4 0,0-5-139,0 5 1,-6-4 0,-1 0-11,3 1-374,-6 3 52,7 2 0,-13-2 1,5-2-1,-2-4 1,1-3 576,-3-4 0,6-2 0,1-1 0</inkml:trace>
  <inkml:trace contextRef="#ctx0" brushRef="#br0" timeOffset="2082">2618 228 7526,'19'-6'0,"0"-2"579,0-3 0,2 7 1,2-5 36,2 1 1,2 6 0,-3-4 0,3 3-376,3 3 1,-7 0 0,2 0 0,-4 0 186,-2 0 1,0 9-194,0 4 0,-6 3 1,-3 3 24,-1 0-188,-3 0 0,-6 0 0,0 2 1,0 3-13,0 1 1,0 9 0,-2-5 0,-2 3-1,-3-1 0,-1-1 1,4 3-1,-5-3-112,-1-3 0,5 1 1,-3-5-1,2 2-338,-1-2 0,-1-2 1,4-2-1,-5 0-808,-1 0 1,3-2-1,-3-2-2170,1-2 3368,3-9 0,15 4 0,1-8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50.2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1 114 7943,'19'-19'17,"0"3"0,0 1 0,0 4 284,0 3 0,8-5 1,2 7-1,3 2 317,0 2 0,-1 0-675,7-5 0,0 5 0,-2-4 0,-2 4-268,-3 2 1,-7 0 0,3 2-435,0 4 1,-6-2 758,5 9 0,-14 0 0,-3 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50.49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8820,'19'0'520,"0"0"0,0 2 0,2 2-329,5 2 1,-3 3 0,9-5 0,-1 2-246,-1-1 0,5-3 0,-3-2 1,4 2 36,2 4 0,-7-4 1,-1 5-1,-3-5-2261,-3-2 2278,-3 8 0,-2-6 0,0 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51.08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57 0 7708,'-10'0'-466,"-7"0"174,4 0 782,5 0-58,-1 0 1,12 0-1,3 0 1,9 0-44,8 0 0,6 7 1,9-1-1,2 0-139,5 3 1,3-7 0,9 4 0,0-4-33,0-2 1,0 0-1,-3 0 1,-1 0-521,-2 0 1,-9-2-1,0-2 1,-6-2-586,-5 1 1,-7 1 0,1 0-327,-4-2 1213,-11-1 0,-1 16 0,-9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2:51.33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7709,'8'11'821,"3"-3"0,8-8 0,0 0-367,0 0 1,2 0-1,4 0 1,7 3-171,4 3 1,4-4 0,2 4 0,2-4 35,-2-2 1,0 0 0,1 0 0,3 2-698,2 5 0,-6-5 0,3 4 0,-7-4-770,-7-2 0,3 0 0,-7 0 1147,3 0 0,-7 0 0,4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3:15.1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0 115 7319,'19'0'-181,"0"0"384,0 0 0,9-7 1,1 1-8,1 2 0,-3 2 0,-6 0 0,2-3-86,3-1 0,-1 0 0,-6 6 1,0 0-94,0 0 0,-7 2 0,-1 4-49,-3 7 1,-1 4-1,-9 2 1,-5 0 13,-5 0 1,-7 0-1,-4 2 1,-5 2-3,-1 2 0,5 3 1,-3-5-1,2 2 49,-1-2 1,1-2-1,8-2 1,3 0 89,1 0 0,2-6 1,-1-1 8,5 3 1,5-4 10,2 1 1,2-1 0,5 2 41,5-7 0,12-2 0,1 0 0,0 3-52,3-3 0,-5-2 0,8-2 0,3 0-69,2 0 0,-7 0 0,-1 0 0,-3 0-96,0 0 1,-1-2-1,-10-2 1,-1-3-394,2 3 0,-7 0 0,1 0-2030,-1-3 2459,-6-7 0,7-5 0,-9-11 0</inkml:trace>
  <inkml:trace contextRef="#ctx0" brushRef="#br0" timeOffset="613">835 1 7684,'-19'8'-425,"0"5"0,0 4 412,0 2 1,0-2-1,2-3 1,5-1 261,5 2 0,-1-5 1,2 3-20,1 2 0,3-5 1,4 1-1,5-1-69,5 1 0,5-5 1,2 5-1,0-1-39,0 1 1,6-5 0,1 7 0,-1-1-18,2-1 1,-6 6 0,5-5 0,-5 5-97,-2 2 1,0-6 0,0 0 0,-3 1-30,-3 3 0,-4 2 1,-9 0-1,0 0-48,0 0 1,-3-2 0,-3-2 0,-7-3-20,-3 3 0,-10 0 0,1 0 0,0-5 13,-3-1 0,7 3 1,-4-5-1,4-3-133,2-2 1,0-2 0,0 0 208,0 0 0,2-2 1,2-5-1,5-5 13,1-5 1,3-2-1,6 0 1,0 0 23,0 0 0,0 0 1,2-2-1,5-2 12,5-2 0,5-1 1,2 7-1,2 0 52,4 0 1,-3 0-1,5-2 1,-2 0-2,0 2 1,3-10 0,-5 10 0,2-2-25,-1 0 1,-3 2 0,-2 0-1,2 2-10,4 4 1,-10-4-1,4 7 1,-5-3 22,-3 1 1,-3 5-172,-8-5 0,-8 7 0,-5-1 0,-4 4-132,-2 2 1,-2 2 0,-4 2 0,-4 5-96,-1 1 0,-4-6 0,7 5 1,0-3 21,-1 0 0,3 1 0,6-5 0,0 2-617,0 2 902,8 1 0,-5-7 0,5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3:13.1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207 285 7222,'0'-10'684,"0"1"-324,0 9-196,0 0 0,-7 2 0,-1 3-243,-3 1 1,-1 9 0,-5-3 0,2 5 72,3 2 1,-1 0-1,-6 0 1,0 0 12,0 0 1,2 0-1,4 0 1,5 0 9,0 0 0,6-6 0,-5-1 0,7 1 19,7-3 1,-3 5-1,8-6 1,3 1 72,2 5 0,8-7 0,1 1 0,-1-3-38,2 0 0,-4 7 0,7-5 0,-1 1 5,1-1 1,-5 7 0,5-4 0,-3 1-86,-4 1 0,-4-7 1,-6 7-40,-7 2 1,3 1 0,-3 3-1,-4-2 40,-6-4 1,0 4 0,-9-7-1,0 3 1,3 0 1,-7-3 0,4 5 0,-4-2-18,-1 1 0,-1-5 1,0-1-1,0-2-254,0 1 1,0-1-1,0-6-91,0 0 0,0-8 0,0-5 89,0-4 0,8-2 0,5 0 0,2-2 280,-3-4 0,5 4 0,-6-15 0,8 7 0</inkml:trace>
  <inkml:trace contextRef="#ctx0" brushRef="#br0" timeOffset="295">17 190 7875,'19'0'363,"0"-6"1,2 0 334,4 2-568,-4 2 1,15-5-1,-2-1 1,6-1 60,4 1 1,7 2-1,-7 6 1,0-3-219,3-3 0,-7 4 1,2-4-1,-8 4-375,-9 2 0,-4 0 0,-2 0 1,-2-2-1544,-5-5 1945,5 5 0,-6-15 0,8 7 0</inkml:trace>
  <inkml:trace contextRef="#ctx0" brushRef="#br0" timeOffset="853">984 20 7820,'28'0'-245,"-7"0"1,6-2-1,1-3 249,3-1 0,-1 0 1,-1 6-1,1 0 350,-1 0 0,-3 0 0,3 0 0,-2 0-151,-3 0 1,-3 2 0,-2 2-172,0 2 0,-9 9 0,-6-2-30,-8 4 1,0 2-1,-9 0 1,-1 0 32,-3 0 0,-2-3 0,0-1 0,2-2-1,4 2 0,-4 1 0,5 3-31,-5 0 0,4-2 1,3-2-1,1-2-2,5 1 0,2 3 0,2 2 6,0 0 0,6-6 1,3-3-1,1 1 17,5-1 1,-4 1-1,1 4 1,3-5 101,2-1 0,2 5 0,0-1-50,0 4 0,0 2 0,-3 0-44,-3 0 0,2 0 0,-9 0 0,-2 0-5,-1 0 0,-10-7 0,-1 1 0,-3 2-15,-4 2 1,-1-5 0,-3 1-1,0 0-64,0-3 1,0 5 0,0-7 0,0 1-186,0-1 1,0-2-1,0-3 1,0 1-377,0 2 1,0 0-1,0-6-73,0 0 1,0 0 685,0 0 0,0 0 0,0 0 0</inkml:trace>
  <inkml:trace contextRef="#ctx0" brushRef="#br0" timeOffset="1384">36 1347 7850,'19'0'314,"0"0"1,6 0-1,5 0 1,6 0-56,10 0 1,2-2 0,9-2 0,9-4 422,5-3 0,11 7-493,1-2 1,7-3-1,-1 1 1,4-1-2,1 1 0,-7-5 0,-5 5 1,-4-1-236,-2 1 1,-2-5-1,-3 5 1,-5-1-146,-7 1 1,-7 2-1,-14 6 1,-4-2-524,-9-5 0,0 5-780,-12-4 1,-7 4 102,-6 2 1392,-8 0 0,-19 8 0,-3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3:37.52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1 134 7545,'11'0'1464,"-1"0"-1086,-4 0 0,5 0 0,8 0-143,0 0 0,0 0 0,0-3 0,2-1-86,4-2 1,5 0-1,5 6 1,-1 0-85,-2 0 0,-1-2 0,7-3 0,0-1-75,0 2 1,0 0 0,0-1 0,0-3-190,0-3 0,-2 7 0,-5-4 1,-3 1-279,-1 1 0,-6-7 0,2 5-1544,-8-3 849,2 7 1172,-15-4 0,-2 8 0,-10 0 0</inkml:trace>
  <inkml:trace contextRef="#ctx0" brushRef="#br0" timeOffset="541">418 399 7191,'0'19'37,"0"-6"1,-2-3 102,-4-1 0,-3 5 0,-5-3 0,3 2-9,3-1 1,-7 1 0,2 6-87,-4 0 0,1 0 0,1 0 0,2 0 30,-2 0 1,5-2 0,-3-3 0,1-1-20,1 2 0,-6 2 1,5 2-33,-5 0 0,6-1 0,3 1 28,-1 0 0,7-6 1,-4 0-14,4 1 0,4-5 0,2-1 0,4-1 45,3-1 0,2 0 0,6-4 0,0 3 25,0 1 0,0 0 0,2-6 0,2 0-45,2 0 1,2 0-1,-3-2 1,3-2-33,3-2 1,-5-3 0,4 5-1,1-4 4,-1-3 1,-5 5 0,1-5 0,-4 1-393,-2-1 0,0 5-18,0-7 0,-7 9 0,-1-5-332,-3 1 1,-1 4 71,-7-9 1,0 7 633,0-7 0,-9 1 0,-1-7 0</inkml:trace>
  <inkml:trace contextRef="#ctx0" brushRef="#br0" timeOffset="863">513 361 7620,'0'19'91,"0"0"1,0 0 0,0 0 0,0 0 206,0 0 0,0 6 0,0 3 0,2 1 24,4 5 0,-3 0 1,3-1-1,-2-1-175,2 2 0,-3 1 0,5 3 0,-2 0-89,1 0 0,-1 0 0,-6 0 0,0 0 1,0 0 0,0-6 0,0-3-381,0-1 179,0 5 1,0-10 0,0 7 0,0-3-292,0-4 0,-6-1 1,-1-3-324,3 0 0,-4-1 0,-1-1 757,-1-4 0,5-5 0,-11-8 0,5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3:35.98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96 8177,'11'8'233,"-3"-6"-109,1 15 1,-5-6-51,8 8 1,-7 0 0,1 0-4,-4 0 1,-2-1-1,0 1 1,0 3-35,0 3 0,0-4 0,0 6 0,2 1-19,5 3 0,-5 5 0,4 2 0,-2 0-40,3 0 1,-5 0 0,4 0 0,-4-2-1,-2-5 0,0 3 0,2-9 0,2-2-117,3-2 1,-1-2 0,-6 0-945,0 0-179,8-8 1262,-5-3 0,5-25 0,-8-4 0</inkml:trace>
  <inkml:trace contextRef="#ctx0" brushRef="#br0" timeOffset="1108">778 1 7475,'-13'0'123,"1"0"1,5 0 0,-3 2 0,-1 2-127,1 3 0,3 5 0,-3-3 1,-1-1 17,1 0 0,3 7 1,-5-2 20,-3 4 0,0 2 1,0 0-9,3 0 1,8 0-1,-3 0 1,5 0 0,2-1 1,0 1-5,0 0 1,0-6 0,0 0 42,0 1 1,9-5 16,3-3 1,-1-4-1,1-2-33,3 0 0,-4-6 0,1-2 0,1-3-28,-2-4 0,5 5 0,-3-3 0,4-2-19,2-2 0,-6 1 0,-1 1 1,1 2 33,-3-2 0,5 5 0,-6-3-7,1-1 0,-4-1 0,5 0 67,-3 2 1,5 1-7,-7-7 0,1 6-13,-7 0 1,0 7-47,0-6 55,0 7-175,0-3 0,-2 8 69,-5 0 1,5 2 0,-4 4 54,4 7 0,0 4 0,-3 2 1,-1 0-18,2 0 0,2 2 1,2 2-1,0 2 111,0-2 1,0 7 0,0-1 0,0 3-92,0 0 0,0-1 0,0 7 0,0 0-6,0 0 1,0 0 0,0-2-1,0-2-69,0-3 0,0-6 0,0 5 0,0-3-38,0-3 0,0-3 1,0-2-1,0 0-123,0 0 0,0-7 0,-2-1-734,-5-3 0,5 1-785,-4-3 1714,-5-4 0,1-2 0,-9-11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11.9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0 7893,'-11'9'-174,"3"-5"0,10 6 475,4-1 0,5-3 0,8-6 0,0 0 76,0 0 0,2 0 0,2 0 1,4 0-117,3 0 0,1 0 0,7 0 0,0-2-64,0-4 0,7 4 1,-1-5-1,-2 5-141,-2 2 1,-2-6-1,-2-1 1,-3 3-266,-1 2 1,-7 2 0,5 0-1,-3 0-139,-4 0 0,-2 0 1,-2 0-413,0 0 1,-6 0-329,0 0 1,-7 0 1087,7 0 0,-9 0 0,13 9 0,-7 1 0</inkml:trace>
  <inkml:trace contextRef="#ctx0" brushRef="#br0" timeOffset="797">323 266 8296,'2'10'434,"5"-3"-286,5-5 0,5-2 0,2 0-25,0 0 1,0 0 0,0 2 36,0 4 0,0-4-130,0 4 0,-9-1 69,-3 1 0,-5-2-210,-2 9 1,0 0 121,0 5 0,-6-5 1,-3 0-29,-1 2 1,5-5 0,-3 1 22,0-3 23,5-2 0,-5-4-11,8 5 1,0-3 205,0 9 0,2-9 0,2 4-24,3 1 0,7-5-141,-1 9 0,4-3-47,2 3 1,-6 1 0,-3-5 0,1 1 15,-1 5 0,-6-4-33,3 1 1,-5 1 29,-2 6 0,-2-2 1,-3-2-88,-1-3 1,-9-8 0,5 5-88,-1-1 1,-6-6-1,5 5 12,-5-5 1,4-2 0,1 0 0,-3 0-193,-2 0 1,4 0-1,1 0 14,-3 0 1,-2 0-1050,-2 0 644,9 0 720,1-9 0,1-1 0,-3-9 0</inkml:trace>
  <inkml:trace contextRef="#ctx0" brushRef="#br0" timeOffset="1688">1310 19 7722,'2'11'109,"4"-5"1,-2-4 0,9-2 0,2 0 0,4 0 18,6 0 1,-4 0 0,6 0 0,-1 0-31,-1 0 0,2-6 0,-4-1 1,3 3 46,-3 2 0,-2 2 0,-2 0-15,0 0 1,-6 0-58,-1 0-181,-8 0 0,3 0 51,-14 0 0,3 0 0,-8 0 25,-3 0 1,-2 2 0,-2 2 0,0 3 10,0-3 1,0-2-1,0-2 1,0 0-19,0 0 0,4 0 0,-1 0 0,-6 2-140,1 4 1,7-3 0,1 3 0,-2-4 22,-2-2 0,5 6 156,-1 1 0,0-1 0,-5-6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43.1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0 172 7955,'0'-19'567,"0"6"106,0 0 1,0 1-222,0-7 1,2 6-120,5 0-179,-5 9 0,15-11 1,-2 7 326,8-3-429,-2 7 1,8-11 0,-6 9 334,3 2-325,-1 2 0,-6 2-82,0 0 1,0 0-1,-2 2 1,-5 4-412,-5 7 372,-5 4 0,-4 8 61,-5 0 0,-3 9 1,-9-4-1,-2 1 1,-2 1-365,-3 2 362,1-7 0,12 7 1,1-9-44,-3-2 1,0 4 0,1-1 0,1-3 55,-2-2 0,5-2 1,-1 0-1,3 0 39,3 0 1,3-6 195,2-1 1,0 1 550,0 6-691,9 0 0,-5-9 1,9-1 185,1-1-196,-5-6-52,8 7 1,-7-9 0,9 0 0,0 0 74,0 0 1,0-7-1,0-1-1630,0-3 0,-6 5-1081,-1-7 1905,-7 9 0,3-6 685,-8 3 0,8-3 0,3-9 0</inkml:trace>
  <inkml:trace contextRef="#ctx0" brushRef="#br0" timeOffset="423">645 153 7508,'2'-17'246,"3"2"506,1 2-543,0 9 0,-14 4 0,-5 15 1,-4 6-57,-2 4 0,0 9 1,0-2-1,0 3-73,0 3 1,3-6-1,3-3 1,7 1 12,4-1 1,2-5 0,2 1 0,4-4-69,7-2 0,3-9 0,6-3 1,1-5 87,2-2 0,2 0 0,-1 0 0,3 0 222,1 0 0,3-9 0,-7-3-155,-3-5 0,-2-4 0,-2-2 1,0-3-1,0 3 44,0 2 0,-7 2 1,-1-2-1,-3-2-55,-3-2 0,-3-1 1,-2 7-1,0-2-107,0-4 0,-2 4 0,-5-4 1,-5 4-314,-5 2 1,-2 2-1,0 4 1,-2 5-162,-4-1 1,3 7 0,-5-4 0,2 6 117,-1 6 1,1-2 0,6 9 0,0 2 293,0 2 0,0 2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10.9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7916,'8'11'258,"-4"6"0,7-5-121,-3 5 0,1 0 0,-5-2 1,2-3 91,-2 3 1,-2 2 0,1 2-109,3 0 1,-4 0 0,4 0-1,-2 0 11,3 0 0,-5 0 0,4 0-274,-4 0 1,-2 0-239,0 0 1,0 0-327,0 0-288,0 0 1,2-9 47,5-4 946,-5-12 0,15-4 0,-7-9 0</inkml:trace>
  <inkml:trace contextRef="#ctx0" brushRef="#br0" timeOffset="519">285 19 7697,'19'-6'169,"0"0"1,-6-1 0,-1 7-40,3 0 0,2 0 1,2 0-1,0 2 30,0 5 1,0-5 0,2 4 0,2-4-25,2-2 1,1 0 0,-7 0-1,-1 2 102,1 5 1,-6-5-92,0 4 0,-7-2-165,7 3 0,-9 3 0,2 9 42,-4 0 1,-2 0-25,0 0 1,-2-2 0,-2-2 0,-2-3 1,-1 1 0,5 4-1,-2-2-117,-2-3 0,-3-5 0,5 5-236,-2 3 0,-9 2 0,4 2-232,1 0 0,-1-7 0,7 1-146,-2 2 0,-7-5 730,7 3 0,-9-9 0,5 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15.7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 8507,'19'0'406,"0"0"1,0 0-215,0 0 0,2 0 0,2 0 0,5 0 49,1 0 0,1 0-149,1 0 0,3 0 0,-7 0 0,1 0-90,-1 0 0,1-2 0,-5-2 0,2-2-13,-2 1 0,-8 3 1,-2 2-15,1 0 0,3 0-637,2 0 1,-6 2-130,-1 5 0,-7-3 0,1 8-598,-4 3 1389,-2-6 0,0 8 0,0-7 0</inkml:trace>
  <inkml:trace contextRef="#ctx0" brushRef="#br0" timeOffset="753">266 304 7000,'-11'8'22,"-4"-4"1,7 7-1,-1-1 19,1 1 0,-7-1 1,5 5-1,-3-2 35,0 2 0,9-5 0,-4 1 1,2-1 27,-1 1 0,1-5 187,6 7-207,0-1 0,0 1 0,2-2 26,4-3 1,5-2-1,8-6-32,0 0 1,0 0 0,0-2 0,0-2 0,2-2 3,4 1 1,-4 3-1,4 2 1,-4 0-75,-2 0 0,0-6 0,0 0 0,0 1-62,0 3 0,0 2 0,0 0-111,0 0 1,0 0-87,0 0 1,-6 0-683,-1 0-132,-7 0 1065,3 0 0,-8 0 0,-8 0 0,-3 0 0</inkml:trace>
  <inkml:trace contextRef="#ctx0" brushRef="#br0" timeOffset="1151">342 247 8781,'0'19'69,"0"0"0,0 0 0,0 2 1,0 2 66,0 2 0,0 9 0,0-2 0,0 3-47,0 3 0,0-6 0,0-1 0,0 1 7,0-2 0,0 3 0,0-7 0,0-3-304,0-2 0,0-2 0,0 0-32,0 0 1,0-7-747,0 1 1,2-9-26,4 3 1011,-4-14 0,15-3 0,-7-9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19.6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8157,'19'0'524,"0"0"1,0 0-500,0 0 1,2-3 0,2-1 0,2-2-105,-2 2 0,1 2 0,-1 2 0,2 0-176,-2 0 0,-2 0 0,-2 0-218,0 0 1,-6 0 156,0 0 0,-9 2 316,2 4 0,-4 5 0,-2 8 0</inkml:trace>
  <inkml:trace contextRef="#ctx0" brushRef="#br0" timeOffset="233">96 285 7780,'19'0'131,"0"6"0,0 1 1,-1-3-47,1-2 0,0 4 0,3 1 0,-1-1-262,-2 2 0,10-3 0,-10 5-128,2-1 1,0-3 304,-2-6 0,0 8 0,0 3 0</inkml:trace>
  <inkml:trace contextRef="#ctx0" brushRef="#br0" timeOffset="883">854 323 7813,'-2'-11'-509,"-2"3"781,-2 0 490,-1 6-339,7-7 0,2 9-138,5 0 1,5 0 0,14 0 0,5 0 4,5 0 0,10 0 0,5 0 0,4 0-79,2 0 0,6 0 1,2 0-1,-1 0-102,-5 0 0,2 0 0,-13 2 0,1 2-223,-5 3 1,-13-1-1,-5-6 1,-5 2-551,-2 4 1,-7-3 296,1 3 0,-9-2 0,1 0-1148,-10 3 1,1 1 1514,-9-2 0,1-3 0,-7 5 0</inkml:trace>
  <inkml:trace contextRef="#ctx0" brushRef="#br0" timeOffset="1161">1025 589 8208,'2'12'532,"2"1"1,3 2-316,-3 1 0,0 3 1,0 2-1,3 3-78,-3 1 1,4 0-1,-1-6 1,-3 0-348,-2 0 1,4 0-1,1 0-365,-3 0 0,-2-6 0,-2-1-1272,0 3 1845,0-6 0,-9-1 0,-1-8 0</inkml:trace>
  <inkml:trace contextRef="#ctx0" brushRef="#br0" timeOffset="1526">1328 608 7813,'17'-13'0,"-2"2"36,-2 3 0,-1 2 0,5 3 0,-2-1 255,-2-2 1,-1 0-1,7 6 1,0 0-72,0 0 0,-6 2 0,-3 4-175,-1 7 0,3-3 0,-5 3 0,-5 2-93,-6 1 0,-1 6 1,-7 1-1,-3 2 58,-2-2 1,-2 0 0,0 1-1,2 1 58,5-2 1,-3-2 0,9-2-1,-1 0 64,-1 0 1,6-6 88,-5-1 1,14-1 0,5 1-59,5-5 0,-4-5 0,2-2 0,4 0-67,4 0 0,2 0 0,-4 0 0,2 0-182,3 0 0,5 0 0,-5 0 0,-3 0-220,-2 0 0,-2 0 1,0 0-1,0-2-282,0-5 0,-7 5 0,1-6-1185,2 0 1773,-7 5 0,9-13 0,-6 5 0</inkml:trace>
  <inkml:trace contextRef="#ctx0" brushRef="#br0" timeOffset="1911">2485 323 7785,'19'0'-103,"0"0"0,0 0 378,0 0 0,0 0 0,2 0 0,5 0-73,5 0 1,5 0 0,2 0 0,0 0-123,0 0 0,0 0 1,2 0-1,2 0 14,2 0 1,-6 0-1,-8-2 1,-1-2-58,1-3 1,-5-1-1,4 4 1,-1-3-82,-5 3 0,-2 0 1,-2 0-1,0-3-362,0 3 1,0 2-494,0 2-364,0 0 430,-9 0 833,-1 0 0,-18 9 0,-1 1 0</inkml:trace>
  <inkml:trace contextRef="#ctx0" brushRef="#br0" timeOffset="2175">2827 475 7837,'0'19'128,"0"0"1,0-7 0,0 1 0,0 2 391,0 2 1,0 8 0,0 0 0,0-2-371,0-2 1,0 5 0,0-1 0,0-2-276,0-2 0,0-2 0,0 0-275,0 0 0,0 0 0,-2-2 0,-3-2-1726,-1-3 2126,-9-7 0,5 11 0,-9-5 0</inkml:trace>
  <inkml:trace contextRef="#ctx0" brushRef="#br0" timeOffset="2568">3111 551 7882,'17'-2'0,"-2"-3"338,-2-1 1,-1 0-122,7 6 0,-2 2 1,-4 4-42,-7 7 1,-4-3 0,-2 3-1,0 2-184,0 2 0,-2-1 1,-4-1-1,-5-2 9,1 2 1,-7 1 0,6 3 0,-1 0-8,-1 0 0,2 0 0,-3-2 0,3-2 82,3-3 1,-1-1-1,5 4 1,-2-3 118,1 3 0,3-4 0,4-1 74,5-1 0,-3-3 1,9-6-1,1 2-132,3 4 0,2-3 0,0 3 0,0-4-134,0-2 1,2 0 0,2 0 0,3 0 31,-3 0 1,-8 0-1,-3 0 1,3 0-1095,2 0 1,-4 0-1849,-1 0 2907,-8 0 0,-12-8 0,-13-3 0</inkml:trace>
  <inkml:trace contextRef="#ctx0" brushRef="#br0" timeOffset="3225">1897 57 7467,'19'0'282,"0"0"0,0 0 0,0 0 0,0 0-178,0 0 1,0 0 0,0 0 0,0 0 138,0 0 0,0 0 91,0 0-52,0 0-377,-8 0 1,-5 0 0,-12 0 60,-7 0 1,-4 0-1,-2 0 1,0 0 5,0 0 1,7 7-1,-1-1 1,-2-2-49,-2-2 1,5-2 0,-1 3-244,-2 3 0,5-4-1629,-3 4 1085,0-4 863,3-2 0,10 9 0,10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19.0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6990,'11'2'464,"-3"3"0,1 1 1,-5 9-257,9-3-132,-9 5 0,4-4-18,-8 0 1,0-1 0,2 7 0,3 0-33,1 0 0,0 0 1,-6 0-1,0 0 8,0 0 1,-6 0 0,0 2 0,-1 2-17,-1 2 0,6-6 0,-5-6-103,5 2 85,2 2 0,-8-7 0,-3-1 0</inkml:trace>
  <inkml:trace contextRef="#ctx0" brushRef="#br0" timeOffset="289">323 0 7968,'10'19'798,"-3"0"-617,-5 0 0,-2 0 0,0 0 0,2 2-165,4 5 1,-4-3 0,5 6 0,-5-1-28,-2-5 1,0 4-1,0-1 1,0-3-213,0-2 1,0-2-263,0 0 1,-2-2 0,-3-3 484,-1-1 0,-9-9 0,5 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32.0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1 8050,'-13'6'220,"1"0"1,5 3-11,-5-3 1,7-2 0,-3 9 0,0 2-14,-5 1-64,5 3 0,-7 0-15,8 0 1,-5 0 0,6 0 0,-1 0 116,-1 0 0,4 2 131,-9 5 50,9-5-270,-5 6 1,3-2 9,0 1 0,-1 5 0,7-5 1,0-1-70,0 2 0,0-6 0,0 5 0,0-5 0,0-2 2,0 0 1,0 0-1,2-3-90,5-3 0,-3 2 1,6-7-1,1 1 1,0-1-171,3-4 1,-3-2 0,1-2 50,3 0 1,2-2 102,2-4 0,-6 2 0,-3-9 0,1-2-5,-1-1 1,-5-3-1,3 0 1,-2 0-116,1 0 0,-1 0 0,-4 0 78,4 0 1,-4 0 0,5 0 146,-5 0 0,-4 8-50,-5 5 0,-3-2 1,-9 1-50,0 3 0,6 2 0,1 2-54,-3 0 1,-2 2-1,-2 2-234,0 3 0,7 1 0,-1-2-1166,-2 7 1228,7-5 1,-1 3-179,9-5 415,-8-4 0,-3 15 0,-8-6 0</inkml:trace>
  <inkml:trace contextRef="#ctx0" brushRef="#br0" timeOffset="771">588 39 7922,'-10'8'0,"-7"-6"204,6 7-57,-8-1 1,3-4-22,3 9 1,-4-7-55,4 7 1,3-1 0,-1 7 0,3 0-1,4 0-30,2 0 41,2-8 1,0 6-1,2-7 1,4 3-1,7 0 55,3 1 1,3-5 0,0-1 0,0-2-21,0 1 0,-6 5 0,0-5 0,1-1 23,3 2 0,-4-3 0,0 5 0,-1 1 153,-1-1-188,-3 3 1,-2 0 0,1-1-11,-3 3 0,-2 2 0,-4 2 1,-4 0 109,-7 0-239,-4-9 1,5 5 0,-1-7 0,-2 1-3,-2-1 0,-2 5 1,0-7-10,0-1 0,0-3 0,0-2 0,0 0-12,1 0 1,1-2-1,2-3 1,4-3 28,3-3 1,2 5 0,6-7 0,0-1 17,0-3 1,2-2-1,2 0-4,2 0 1,9-2 0,-2-2 0,4-3 3,1 3 0,1 2 1,0 2-1,0 0 40,0 0 1,0 2 0,-2 3 0,-2 1-13,-2-2 1,-7 5-1,4-3 1,1 0 26,0 3 1,-7-7 124,2 4 0,-4 3-60,-2-3 0,0 7-267,0-7 1,-2 7 0,-4-5 65,-7 3 0,-4 2-275,-2 6 0,0 0 0,0 2-2005,0 4 2370,9-4 0,-7 15 0,6-7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35.4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8085,'19'0'548,"0"0"0,0 0 1,0 0-128,0 0 0,0 0 0,0-2 241,0-4 1,0 4-553,0-4 0,-2 1 1,-2 1-2964,-3-2 2853,-8 0 0,5 6 0,-9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35.6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8253,'19'10'550,"0"-3"0,0 1 1,2-1-1,3-3 163,1-2 0,0-2 0,-6 0 0,2 0-228,4 0 1,-8 0 0,6 0-581,1 0 0,-1 0-792,-4 0 0,-7 0 887,1 0 0,-9 0 0,5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34.5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8658,'11'0'1233,"6"-6"-1006,-5 0 1,5-1-103,2 7 0,0-2 48,0-4 0,0 4-20,0-4-106,0 3 75,0 3 1,0 0-70,0 0 0,-6 3 0,-1 1-48,3 2 1,-7 9 0,-1-3 0,-5 5 0,-4 2 45,-5 0 0,3 0 1,-6 0-1,-1-2-6,1-4 0,-1 4 0,-4-7 1,5 3-27,1-1 1,1-1 0,4 4-50,-3-3 55,1-7-39,6 11 1,8-7-2,5 3 1,-2-1 0,1-7 0,1 5-1,0-1 1,-1 0 0,-5 1 158,5-3 1,-8-2-71,3 9 1,-5-7 10,-2 7 0,0-7 0,0 7 1,-2 0-1,-2-1 0,-5-1 270,-1-3-351,-3 7 1,0-13-129,1 4-135,-1 5 1,-6-9 87,0 4 0,6-3-403,1-3 332,-1 0 1,-6 0-631,0 0 0,7 0-43,-1 0 915,0 0 0,-6-9 0,0-1 0</inkml:trace>
  <inkml:trace contextRef="#ctx0" brushRef="#br0" timeOffset="507">418 95 7974,'19'0'238,"0"0"0,-3-2 0,-1-2 35,-2-2 1,-1-1 0,7 7-10,0 0 0,0 0 1,0 0-1,0 0-131,0 0 0,-6 0 1,-3 2-35,-1 5 1,-3-3-1,-8 9 62,-4 1 0,-5 3 0,-8 2-32,0 0 1,0 0-1,2 0 1,3-2 2,1-4 1,7 3-68,-7-3 1,9 4-121,-2 2 1,6-9 0,4-1 0,4-3-5,3 0 0,-5 1 20,7-7 84,-9 0 1,13 6 49,-5 0 0,-1 7 1,-1-4 173,-1 1 0,-3-4-162,-6 7 1,0-7 0,0 7-2,0 2 1,0-5-3,0 3-525,0-9 0,-6 7 0,-3-7-1427,-1 2 1280,-3 1 1,-6-7 0,0 0 567,0 0 0,0-9 0,0-1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1.8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8016,'13'-2'-201,"0"-2"1,1-2 542,3 2 1,8 2 0,3-1 0,-1-1-19,1-2 1,5 0 0,-1 3 0,2-1-272,-3-2 1,3 0 0,-7 6-1,1 0-3,-1 0 0,-1 2 147,-8 4 0,-7 5-84,-5 8 0,-12-1 0,-7 1 54,-3 0 0,-3-2 1,0-2-1,0-2-50,0 1 0,6-3 0,0 2-43,-1 1 1,3 1-37,-2-2 1,9 4-410,-2-5 0,4-1 181,2 1 1,8-7 0,3 3 0,1-2 131,1 1 1,-7-1 0,5-4 142,-3 4-130,7-3 3,-13 5 1,13 0 38,-9 5 1,3-2 287,-3 1 1,-4 1 26,4 6 0,-12 0-279,-7 0 1,-3-2 0,-3-3 0,0-1-83,0 2 1,6-7-1,0 1 1,-1-3-106,-3 0 1,-2 1 0,0-7-217,0 0 0,0 0 1,0 0-234,0 0 1,8-2 0,5-5 0,4-5 602,2-5 0,-8-2 0,-3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2.2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95 0 8049,'-8'11'13,"-3"6"1,-6-5 527,5 5 1,-3-4-1,6-2-337,-1-3 0,6 7-156,-3-3 0,14-1 0,5-1 92,5-1 1,2-1 0,0-3 0,0 3 6,0 2 1,0-3-1,0 3 1,0 1 143,0-1 0,0-3 0,0 5 11,0 3 0,-2-4 1,-5 1-28,-5 3 1,1 2-225,-2 2 0,-1-2 1,-12-3-1,-3-1-82,-1 2 1,-6-7 0,5 1-1,-5-3-414,-2 0 1,0 1 0,0-7-1,0 0-530,0 0 0,0 0 1,0-2-168,0-5 0,2-3 1142,5-9 0,-14 0 0,5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46.8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76 8163,'-10'-19'572,"1"6"1,11 3-323,5 1 0,-3 1 1,9 4-1,1-3-105,3 3 1,-4 2 31,-1 2 0,1 0 0,6 0-87,0 0 1,-6 0-1,-1 0-147,3 0 1,-7 9 0,-1 3-16,-5 5 0,-2 4 0,-2 2 47,-5 3 1,-3 1-1,-7-4 1,2 5 30,3 1 0,-1-6 0,-6 5 0,0-3-45,0 0 1,0 3 0,0-5-1,2 2 57,5-2 0,-3-8 1,7-4-1,-1-1 75,1 1 0,1-5 9,7 7-9,0-9 0,2 4 0,5-8 33,5 0 0,-1 2 0,2 3 1,1 1 97,3-2 1,9-2 0,-1-2 0,-2 0-66,-2 0 0,0 0 0,2 0-31,3 0 0,-1-6 1,-6 0-549,0 1 1,-7 3-773,1 2 0,-7 0-926,7 0 2118,-9 0 0,13 0 0,-6 0 0</inkml:trace>
  <inkml:trace contextRef="#ctx0" brushRef="#br0" timeOffset="450">778 38 8419,'-13'2'1200,"1"4"-1160,-3 7 1,4 4 0,-1 2 0,-3 0-107,-2 0 1,5 0 0,-1 0 0,0 0 149,3 0 0,-5 0 1,6-2-1,1-3-257,0-1 0,1 0 364,7 6 548,0-9-605,0-1 0,9-9 0,3 0 0,5 0 61,2 0 1,7 0-1,1 0 1,0 0-104,1 0 1,-1 0-1,-4 0 1,5 0-8,1 0 0,-4 0 1,5 0-1,-3 0-64,-3 0 0,-3 0 0,-2 0-78,0 0 0,0 0-2448,-1 0-306,-7 0 2811,-3 0 0,-8 0 0,0 0 0,0 0 0</inkml:trace>
  <inkml:trace contextRef="#ctx0" brushRef="#br0" timeOffset="770">797 0 8055,'0'11'1242,"0"6"0,0-5-767,0 5 0,0 8 0,0 3 0,-2 1-191,-4 5 0,3-5 0,-3 1 0,4-1 52,2 1 0,0-1 0,0 5 1,0-4-12,0-3 1,2-2 0,2-6 0,3 0-583,-3 0 1,-2 0 0,-2 0-613,0 0 1,0 0-1,0 0-591,0 0 0,0-6 1460,0-1 0,17-7 0,4 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2.4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7856,'19'0'301,"0"0"0,2 0 0,2 0 0,5 0 213,1 0 0,-3-6 1,5 0-1,1 2-371,-3 1 0,5 3 1,-9 0-1,1 0-166,1 0 1,-6-6 0,4 0 0,-4 2-561,-2 1 0,0 3 1,0 0-1887,0 0 2469,-8 0 0,-3 9 0,-8 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2.8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 8193,'19'7'496,"0"-1"0,6 0 0,5-6 0,4 0-127,6 0 0,10-6 1,-1 0-1,1 1 234,1 3 1,-7-4-1,5 0 1,-1 1-186,0 3 0,-5 2 0,1 0 1,-4 0-264,-2 0 0,-7 0 1,-1 0-1,-3 0 12,-3 0 0,-3 0-1020,-2 0 1,-7 2-599,1 5 0,-9-3 0,0 6-63,-8-1 1,0-1 1513,-9-1 0,1-5 0,-7 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3.1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 8054,'-11'19'1119,"5"0"-665,4 0 0,2-7 1,0 1-1,0 2-156,0 2 0,0 1 1,0 1-1,0 0-34,0 0 0,2 0 0,2 0-909,2 0 0,3 0-2016,-3 0 884,-4 0 1777,15-8 0,-15 6 0,7-7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3.5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8031,'30'0'-103,"-5"0"1,-4 0 0,-2 0 132,0 0 0,0 0 1,0 0 471,0 0 0,-2 8-465,-5 5 1,-3-3 0,-9 3-50,0 2 0,-2 2 1,-5-1-1,-5-1 66,-5-2 1,-2 0-1,0 5 1,0 1-20,0 0 0,0-6 0,2 0 0,2-1 545,3-1 1,7 6 107,-1-5 1,6-1-263,6 2 1,5-9-1,8 2 1,0-4-90,0-2 1,2 0-1,2 0 1,2 0-79,-1 0 0,5 0 1,1 0-23,-1 0 0,-1 0 1,-10 0-128,1 0 1,-6 0 0,0 0-327,1 0 1,-3 0-1780,2 0-222,-9 0 1,4 2 2216,-8 5 0,0-5 0,0 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4.7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96 8188,'0'-13'518,"0"1"0,8 1-158,5-2 1,4-1 0,4 7-1,2 3-237,2 2 1,1 2-1,-8-2 1,1-2-29,0-3 0,0 1 0,0 6 68,0 0 1,-2 2-362,-4 4 0,-5 5 173,-8 8 1,-2-2 0,-2-2 0,-5-3 127,-1 3 0,4-5 1,-7 3-10,-2 2 0,7-5-33,1 3 0,5 0-140,2 6 1,7-7 0,1-1 47,3-3 0,1 5 0,5-5 0,-2 1 68,-2-1 0,-3 1 1,5-3-1,-3 4 104,3 1 1,-6 0-1,-1-5 11,1 7 0,-7-3 0,4 3-8,-4 1 0,-2 3 0,0 2-99,0 0 1,0-6 0,-2 0-22,-4 1 1,-3 3-1,-6 0 1,5-2-479,1-3 0,-5-5 0,1 3 81,-4-1 0,-2-3 0,0-6-112,0 0 0,0 0 0,0 0 0,0 0-314,0 0 1,1 0 275,-1 0 1,8-8 522,5-5 0,4-12 0,2-5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5.1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134 1 7752,'-3'17'-178,"-3"-5"0,2 5 0,-9-4 806,-1 4 1,3 0 0,0-3-201,3-1 0,2 0 1,8 6-176,4 0 1,5-3 0,8-1-1,0-4-49,0-3 1,0 7 0,0-2 0,0 1-7,-1-1 0,-5 4 1,0-5-62,2 5 1,-7 2-238,-2 0 0,-6 0 0,-6-2-274,-7-4 0,-4 2 1,-2-7-1,1 0-145,-1 1 0,0 3-808,0-5 854,0-1 0,0-6 1,0 0-549,0 0 1021,0 0 0,0-8 0,0-3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5.3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77 7948,'19'-7'0,"0"1"58,0 2 0,6-5 1,0 3-1,1 0 98,1-3 0,-4 7 0,9-6 0,-1 1 381,-1 1 0,-3 0 0,-8 6 1,0 0-1242,0 0 0,0 0-85,0 0 0,-8 2 789,-5 4 0,-4-4 0,-2 7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5.7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1 209 7843,'19'-2'0,"0"-2"181,0-2 1,8-3-1,7 5 655,8-2 1,7-7 0,10 5-1,2-3-239,2-4 0,11 1 1,-1-1-1,10 2-168,3-1 1,0-1 0,7 0 0,-2 5-180,-1 1 0,5-4 0,-15 7 1,-6 2-250,-9 2 1,-8 2 0,-8 0 0,-9 0-536,-7 0 0,-9 0 0,1 0-2832,-4 0 843,-10 0 1988,-3 0 0,-8 2 1,-2 2 534,-4 2 0,-5 9 0,-8-4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5.9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8603,'0'21'799,"0"4"0,2-4 0,2 5 0,2-5-410,-1-2 0,-3 6 0,-2 0 1,2-1-110,4-3 0,-4-2 0,5 0-278,-5 0 0,-2 0 0,2-3-2066,4-3 1,-4-2 2063,4-5 0,-3-4 0,-3 6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46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8125,'25'-6'144,"1"-3"0,-1 1 1,0-1-1,0 5 603,-1 2 0,-3 2 0,-2 0-388,0 0 1,-9 2-1,-4 4 1,-3 7-68,-3 4 0,-3 2 1,-3 0-193,-7 0 0,3 0 0,-3 0 0,-1 0 0,-1 0 60,2 0 0,-4 0 0,7 0-510,-1 0 0,3-7 131,8 1 421,0 0 0,8 3 0,5-3 0,4-7 169,2-4 1,6-2-1,2 0 1,1 0-108,-1 0 0,1 0 1,-5 0-1,2 0-61,-2 0 1,5-6 0,-3 0-1,-2 2-13,-2 2 0,-2-5-3495,0 1-36,0 0 1419,-8 6 1922,-3 0 0,-8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76 7831,'0'19'749,"0"0"-722,0 0 0,0 0 0,0 0 0,0 0 138,0 0 0,0 0-100,0 0 0,0 0 0,0 0 0,0 0-114,0 0 1,-2 0-1,-2 2-50,-2 4 1,-1-10 0,5 4-1,-2 0-363,-2 4 0,-3-2 0,5 4 462,-2-4 0,-9-2 0,4 0 0</inkml:trace>
  <inkml:trace contextRef="#ctx0" brushRef="#br0" timeOffset="418">474 95 8125,'-10'8'339,"-5"-3"0,7 7 0,-3 1-74,-4-3 0,5 7 1,-1-4-1,3 4-69,4 2 1,-5 0-1,3 0 1,2 0-175,2 0 1,4-7-1,4 1 1,5 2-86,-1 2 0,7-1 0,-4-1 1,4-2 102,2 2 1,6 1 0,0 3 0,-2 0 44,-2 0 1,-2 0 0,0 0 0,0 0 38,0 0 0,-6 0 0,-3 0-54,-1 0 1,-3 0-250,-6 0-7,0-8 1,-2-1 0,-4-6-97,-7 3 1,-4 5-1,-2-5 1,0-1 14,0 2 0,0-6 1,0 5-1,0-5-285,0-2 0,0-2 1,1-5 551,-1-5 0,0-5 0,0-2 0</inkml:trace>
  <inkml:trace contextRef="#ctx0" brushRef="#br0" timeOffset="636">474 76 8570,'19'-2'0,"0"-2"0,0-5 0,0 1 568,0-1 1,7-3 0,1 3 0,3 1 20,3-1 1,1 3 0,0 6-534,-3 0 1,-8 0 0,5 0 0,-3 0 195,0 0 0,1 0 0,-9 2-2433,-5 5 2181,5-5 0,-6 15 0,8-7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52.7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399 95 8853,'-13'-6'577,"0"0"1,7-1 0,-7 7-243,-1 0 0,3 7 0,1 1 59,1 3 1,-4 1-283,7 7 1,0-6 0,6 0 0,2-1-41,4-1 1,-2 6-1,11-5 1,4 3-52,4-2 0,11 4 1,-2-5-1,1 3-19,-1-2 1,2 3-1,-7-3 1,0 2 100,1-3 1,-9 5-1,-9-4 85,-1 4 1,-3-4 0,-6-1-42,0 3 0,-2 0 1,-4-1-115,-7-1 0,3-7 0,-3 5 1,-2-3-191,-2-3 0,-2-3 0,-2-2 0,-2 0-490,-2 0 0,-1 0 0,8 0 0,-1-2-298,0-5 0,-7-3 0,1-9-1059,2 0 2004,2 8 0,2-14 0,0 4 0</inkml:trace>
  <inkml:trace contextRef="#ctx0" brushRef="#br0" timeOffset="250">323 1 8199,'12'0'404,"1"0"0,2 0-246,2 0 1,2 0 0,0 0 0,2 0 133,4 0 1,-4 0 0,6 2-1,-1 2-305,-1 2 0,7 1 0,-7-7 0,-2 0-600,-2 0 1,-2 0 0,0 0-441,0 0 1053,-8 0 0,5 8 0,-5 2 0</inkml:trace>
  <inkml:trace contextRef="#ctx0" brushRef="#br0" timeOffset="708">0 835 7208,'19'0'774,"2"0"0,5 0 1,5 0-247,5 0 1,2-6 0,2-1 0,4 3-216,7 2 1,4 0-1,-1-2 1,-1-5-188,-2-1 0,-3 6 0,5-3 0,-5 3-144,-1-2 0,3 4 1,-5-5-1,-5 5-174,-7 2 0,1-6 0,-9 0 0,-2 1-1304,-1 3 1,-3 2-1172,-1 0 2667,-7 0 0,-3 0 0,-8 0 0</inkml:trace>
  <inkml:trace contextRef="#ctx0" brushRef="#br0" timeOffset="1486">380 1044 10017,'19'0'152,"0"0"1,0 0 0,-1 0-1,1 0-56,0 0 0,0 0 1,0 0-1,0 0-70,0 0 1,-6 0 0,-3 2 155,-1 4 0,-3 5-140,-6 8 0,0-7 0,0 1 25,0 2 1,-2-1 0,-2 1 0,-2-2-101,1 2 1,1-5 0,0 3 12,-2 2 0,-1-5-15,7 3 0,0-7 66,0 7 0,0-7 0,2 5 0,5-3 18,5-4 1,-1 0 0,2 1 0,1 1 53,3-2 1,2 7 0,0-1 19,0 1 1,-2 6 0,-2-7 0,-5 3 6,-1-1 1,-3 1-1,-6 6-37,0 0 1,0-6-1,0-1-72,0 3 0,-2 0 0,-2 0 0,-5-5-62,-1-1 1,3-3-1,-5-4 1,-3 2-123,-2 2 0,4 1 0,1-7 0,-3 0-111,-2 0 0,5-7 0,-1 1 0,0 0-606,3-3 1,-5 5 0,7-6-169,-3 1 0,0-6 1048,-1 3 0,-5-5 0,6-2 0</inkml:trace>
  <inkml:trace contextRef="#ctx0" brushRef="#br0" timeOffset="1894">1593 589 7999,'11'-9'658,"-3"7"1,-1-4 0,-1 12 0,-2 7-254,-2 3 1,-2 6-1,3 1 1,1 4 58,2 3 0,0-5 0,-4 7 1,3-1-233,1-1 1,2 3 0,-3-5 0,1-1-192,-2 1 0,-2-1 0,-2-4-755,0 2 1,0 1-1,0-7-521,0 0 1,0-7 0,-2-1 1234,-4-3 0,-5-1 0,-8-7 0</inkml:trace>
  <inkml:trace contextRef="#ctx0" brushRef="#br0" timeOffset="2158">1499 835 7999,'19'0'0,"0"0"0,-7 0 0,1 0 0,2 0 744,1 0 1,3 0-1,0 0 1,0 0-351,0 0 0,2 0 0,3 0 0,1 0-365,-2 0 0,-2 0 1,-2 0-665,0 0 372,0 0 0,0 0 0,0 0-563,0 0 1,-2-2-1,-2-2 826,-3-3 0,-8 1 0,5 6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55.8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1 114 8020,'6'-12'0,"3"1"-268,1 3 1,-6-7 739,3 2 0,-3 5 73,2 2 1,-4 6-261,5 6 1,-5 4-1,-2 9 1,0 2-6,0 5 0,2-5 1,2 6-1,5 1-7,1 3 1,-6-1-1,3-1 1,-3-1-237,2-5 0,-4-2 1,5-2-1,-5 0-593,-2 0 0,2 0-181,4 0 1,-2-2 217,9-5 0,-7-3 519,7-9 0,-9 0 0,5 0 0</inkml:trace>
  <inkml:trace contextRef="#ctx0" brushRef="#br0" timeOffset="274">456 1 9475,'0'19'521,"0"-1"0,0 1 0,0 0 1,0 2-168,0 5 1,2-5 0,2 4 0,3-4-243,-3-2 1,0 0-1,0 0 1,3 0-113,-3 0 1,-2-6 0,0-1-784,5 3 0,-5 2 1,6 0-881,0-5 1,-5-1 1662,3-5 0,4 5 0,1 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56.7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0 209 7995,'19'0'-62,"0"0"1,2 0 577,5 0 1,3-2 0,11-2 0,5-3-8,5 3 1,5 2 0,4 2 0,4 0-216,7 0 0,-3-6 0,3 0 0,-3 1-68,-6 3 1,7 2-1,-16 0 1,-1 0-99,-3 0 0,1 0 1,-9 0-1,-6 0-333,-5 0 0,-4 0 1,-6 0-512,0 0 0,-6 0-1825,0 0 1173,-9 0 1,2 0 1367,-12 0 0,-5 9 0,-8 1 0</inkml:trace>
  <inkml:trace contextRef="#ctx0" brushRef="#br0" timeOffset="1224">531 569 8026,'0'-18'1005,"0"-1"-90,0 0-638,0 8 0,0 5-113,0 12 0,-6 5 1,-2 8-1,-1 0-47,1-1 1,-7 1-1,5 0 1,-3 0-29,0 0 1,9 0 0,-4 0-36,-1 0 1,7 0 51,-4 0 0,4 0-19,2 0 1,8-8-1,5-5 1,4-4 22,2-2 0,0 0 0,2 0 1,2 0-111,2 0 0,7-2 1,-5-2-1,0-3-12,1 3 0,3-4 0,-3 1 0,-1 3-100,1 2 1,-1 0-1,-4-2-471,3-2 0,-1-1-1617,-6 7 790,-9 0 0,-3 0 1410,-14 0 0,-3 9 0,-9 1 0</inkml:trace>
  <inkml:trace contextRef="#ctx0" brushRef="#br0" timeOffset="1476">607 513 8026,'-6'12'469,"0"3"157,1 6 0,3-2 0,2 6 1,0-2-251,0 3 0,0-3 0,0 6 0,0 1-50,0-1 0,7-3 1,-1 3-1,0-1-443,3-5 0,-7-2 1,6-2-1,-1 0-683,-1 0 1,9-7 0,-3-1-1680,5-3 2479,2-1 0,9-7 0,1 0 0</inkml:trace>
  <inkml:trace contextRef="#ctx0" brushRef="#br0" timeOffset="1765">1764 0 6989,'19'0'0,"0"0"588,0 0 0,6 0 0,1 0 0,-1 0-311,2 0 1,-5 0-1,5 0 1,-2 0-342,1 0 0,-1 0 0,-6 0-974,0 0 0,-7 0-346,1 0 1384,-9 0 0,5 9 0,-9 1 0</inkml:trace>
  <inkml:trace contextRef="#ctx0" brushRef="#br0" timeOffset="1973">1745 323 8235,'26'0'0,"-1"0"0,-2 0 308,-2 0 0,0 0 0,2 0 0,3 0-15,-3 0 0,-2 0 0,-2 0 0,0 0-1071,0 0 0,0 0 778,0 0 0,0 0 0,0 0 0</inkml:trace>
  <inkml:trace contextRef="#ctx0" brushRef="#br0" timeOffset="2473">2713 247 10215,'19'0'0,"2"0"580,4 0 1,4-6 0,9-1-1,2 3-129,5 2 0,1 2 1,7 0-1,-5 0-241,-1 0 0,-1 0-114,-2 0 1,-10 0 0,2 0 0,-5 0-292,-1 0 1,-7 0 0,2 0-683,-4 0 0,-2 0 1,0 0 876,0 0 0,0 0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02.5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0 11514,'0'19'240,"0"0"1,-6 0 0,-1 2 0,3 3-87,2 1 0,-4 0 1,0-6-236,1 0 1,1 0 0,0 0-1238,-2 0 0,-1 0-998,7 0 2316,0-9 0,-8-1 0,-3-9 0</inkml:trace>
  <inkml:trace contextRef="#ctx0" brushRef="#br0" timeOffset="428">285 38 7886,'19'-10'0,"-2"1"26,-5 1 1,5 6 0,-4-4 0,4 3 486,2 3 1,0 0 0,0 0 173,-1 0 0,-1 3 1,-2 3-452,-2 7 0,-9-3 0,2 3 26,-4 1 0,-10 3 0,-5 2-237,-4 0 0,-2 0 0,1-2 0,1-2-191,4-3 1,-4 1-1,7 6 1,-3-2-257,0-4 0,9 3 174,-2-3 0,4 4 196,2 2 0,8-9 0,5-1 212,4-1 1,2-6 0,0 5-1,0-5 155,-1-2 0,1 0 1,0 0-1,0 0-133,0 0 1,-6 0-1,0 0-85,1 0 0,3 0-1983,2 0 580,-8 0-266,6 0 1572,-15 0 0,-2 0 0,-11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01.8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7682,'8'19'366,"-6"-6"1,4 2-1,-4 4 2,-2 4 0,0 2 1,3-6-1,1 0-171,2 0-71,0 0 0,-6 0 1,3-2-810,3-5 0,-2 3-1311,9-9 1994,-9 1 0,13 1 0,-7 3 0</inkml:trace>
  <inkml:trace contextRef="#ctx0" brushRef="#br0" timeOffset="342">361 38 7952,'13'-6'0,"-1"0"0,3-1 191,2-1 1,-5 6 0,1-5-1,2 5 277,2 2 0,-5 2 1,-1 5-150,-3 5 0,5 5 0,-7 2-222,-2 0 1,-1 0-1,-6 0 71,-3 0 0,-2 0 0,-5 0-650,7 0 0,-3 0 62,3 0 479,0 0 1,8-7 0,4-1 19,7-3 0,6-1 0,4-7 0,4-2 135,3-5 0,-5 5 1,7-6-1,-1 1-37,-1 1 1,4-2 0,-7 3 0,0-1-363,1 2 0,3 2 0,-5 0 0,-3-2-313,-2-3 0,-2 1 1,0 6-1,0 0 498,0 0 0,8-9 0,3-1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4:59.8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570 274 8030,'19'0'258,"0"0"1,4 0-1,6 0 1,12 2 342,5 5 0,13-5 0,10 4 1,5-4-44,2-2 0,8 0 0,3 0 0,1 0-323,1 0 0,-9 0 0,0 0 0,-6 0-369,-5 0 1,-16 0 0,-3 0 0,-7 0-733,-5 0 1,-15 0-1,-4 0 866,-2 0 0,-9 9 0,0 1 0</inkml:trace>
  <inkml:trace contextRef="#ctx0" brushRef="#br0" timeOffset="1419">134 28 7688,'8'-11'801,"-6"1"-612,4 3 1,-3 7-1,-3 0 53,0 11 0,0 8 1,0 4-1,0 2-69,0-2 1,0 5 0,0-3 0,0-2-84,0-2 0,0-2 1,0 0-1,0 0-250,0 0 0,0 0 0,0 0-858,0 0 1,0-6 1017,0-1 0,0-7 0,0 3 0</inkml:trace>
  <inkml:trace contextRef="#ctx0" brushRef="#br0" timeOffset="1644">1 217 7797,'19'-10'363,"0"4"0,0 1 0,0 1 1,0-2-41,0 2 0,2 1 1,2 3-1,2 0-126,-2 0 0,5 0 1,-3 0-1,-2 0-390,-2 0 0,-2 0 0,0 3-1039,0 3 0,-6-2 1232,0 9 0,-9-9 0,4 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39.0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19 7852,'0'-10'756,"0"1"1,2 9-529,4 0 0,-1 0 0,7 0-47,3 0 0,2 0 1,2 0-92,0 0 1,0 0 0,-2 3-101,-5 3 1,-1-2 0,-7 9 0,2 1-7,-2 3 0,-1-4 0,-3 0 1,-3 1 25,-3 3 1,2-4 0,-7-1 0,1 3-66,-1 2 0,5 2 0,-7 0 94,-1 0 1,-1 0 0,0 0-1,5 0 62,1 0 0,-3 0 0,5 0 10,3 0 0,2-7 12,2 1 147,0-9 0,2 11-54,4-9 0,5 3-142,8-3 1,0-4-118,0 5 0,0-5 82,0-2 0,-7 0-78,1 0 0,-3 2-52,3 4 0,-4-2 91,-9 9 0,-9-9 0,-1 5 0</inkml:trace>
  <inkml:trace contextRef="#ctx0" brushRef="#br0" timeOffset="469">475 57 7020,'0'11'312,"-6"6"0,-3-5 0,1 5-204,-1 2 1,-5 0-1,1 0 1,-2 0-13,3 0 0,-3 6 0,6 1 0,1-3 26,0-2 1,1-2-1,7 0 1,0 0-50,0 0 0,2-7 1,5-1-1,5-1 27,5 1 0,2-7 1,0 3-1,0-5 67,0-2 0,2 0 0,2-2 0,3-5-39,-3-5 0,-2-5 0,-2-2-37,0 0 0,0-7 0,0 1 1,0 0-1,0 0 1,0-1 1,-7 1 0,-1 6-1,-3 0 69,-4 0 0,-1 0 0,-3 0-218,0 0 1,-9 7-1,-3 1 1,-5 3-99,-2 3 0,-2 3 1,-3 4-1,-3 3-162,-2 1 0,5 9 0,-1-3 1,2 3-685,-2-2 1,10 8 0,-4-4 1000,2 4 0,0 4 0,-2 13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45.30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20 7900,'0'12'1083,"0"1"-859,0 2 0,2 1 0,2 3 1,3 0 371,-3 0 0,-2 0 1,-2 0-1,2 0-646,5 0 1,-5 0 0,4 0-398,-4 0 0,-2 0 1,0 0-65,0 0 1,-6-6 0,-3-3-166,-1-1 676,6-3 0,-13-6 0,6 0 0</inkml:trace>
  <inkml:trace contextRef="#ctx0" brushRef="#br0" timeOffset="525">323 58 6533,'19'-9'-390,"-7"7"0,1-4 1719,2 4-960,-7 2 1,9-7 0,-4 1 0,3 2-19,3 2 1,0-1 0,2-1 0,3-2-130,1 2 0,0 2 0,-6 2 74,0 0 1,-6 0-159,-1 0 0,-7 8 0,1 5 0,-4 4-140,-2 2 0,-6-1 0,-3 1 0,-1 0-87,-5 0 1,-2 0 0,-2 0 0,2 0 169,5 0 1,-3 0-1,9 0 76,1 0 0,3-6 0,2-1 84,0 3 1,2-4-1,5-1-16,5-1 1,-1-1-1,2-4 1,1 3 88,3-3 1,8-2 0,1-2 0,-3 0-155,-2 0 0,4 0 0,1 0 0,-1 0-107,2 0 1,-6 0 0,5 0-73,-5 0 0,-4-2 1,-3-2-1105,-1-3-2019,-9 1 613,5 6 1755,-9 0 0,-9 2 774,-3 4 0,-5-3 0,-2 5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42.8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57 741 7753,'13'0'65,"-1"0"1,-5-7 0,5 1 0,3 2 442,2 2 1,2-5 0,0 1 0,2 2-380,4 2 1,-4 2 0,7 0 0,-3 0-104,0 0 0,0 0 1,-6 0-1,0 0-148,0 0 1,0 0-1,0 0-1756,0 0-124,-8 0 2002,-3 0 0,-8 8 0,0 3 0</inkml:trace>
  <inkml:trace contextRef="#ctx0" brushRef="#br0" timeOffset="258">0 1025 8151,'19'0'557,"0"0"1,2 0-1,2 0 1,5 0-139,1 0 1,-4 0 0,5 0 0,-1 0-347,1 0 0,-5 6 0,5 1 0,-3-3-405,-4-2 1,-2-2-1,-2 0-876,0 0 1,-6 0 1207,0 0 0,-9 0 0,4 0 0</inkml:trace>
  <inkml:trace contextRef="#ctx0" brushRef="#br0" timeOffset="1158">1100 96 8974,'-13'0'378,"3"2"0,-1 4-228,1 7 0,3-3 1,-3 3-1,2 2-103,3 2 1,-3-5 0,2 1 0,1 2-33,3 2 0,2-5 1,2 1-1,5-1-59,5-1 0,-1 6 1,1-5-1,3 3 127,2-2 1,2 4 0,0-5 24,0 5 0,0 2 0,-2 0-55,-5 0 1,-3 0 0,-9 0-34,0 0 0,0-6 0,-2-1-78,-5 3 0,-3 2 0,-9 0 0,0-2-241,0-3 1,6-5 0,1 3 0,-3 1-288,-2-1 1,4-6-1,1 3 1,-3-5 585,-2-2 0,-10-9 0,-3-1 0</inkml:trace>
  <inkml:trace contextRef="#ctx0" brushRef="#br0" timeOffset="1389">948 96 7917,'13'0'0,"0"0"156,1 0 1,3-2 0,2-3-1,0-1 441,0 2 1,0 2-1,0 2 1,2 0-472,4 0 1,-4 2-1,5 2 1,-5 2-615,-2-1 0,-7 3 1,1 1-129,2 1 0,-5-6 616,3 3 0,0 3 0,6 1 0</inkml:trace>
  <inkml:trace contextRef="#ctx0" brushRef="#br0" timeOffset="1850">1422 58 7917,'9'-13'-180,"4"3"144,3 1 0,-3-3 0,0 5 411,1 3 1,-3 2 0,2 2 0,1 0-213,3 0 1,-4 0 0,0 0 0,1 2-74,3 4 1,-4-1-1,-1 5 1,1 1 64,-2-1 1,-3-3 0,-6 5-188,4 3 1,-3 2 0,1 2 0,-6 0 2,-5 0 1,-7-2 0,3-3-1,-2-1-7,1 2 1,8 2 0,-5-1-10,1-3 1,6 4 52,-5-4 0,7 1 1,7 1 60,5-2 0,-1-9 1,1 2-1,1-2 110,-2 3 1,5-5 0,-3 6 80,4 1 1,2-5-1,0 9-28,0 1 0,-9 3 1,-1 2-97,-1 0 1,-6-6 0,5-1 0,-5 3-71,-2 2 1,-2-4-1,-2-1 1,-5 1-136,-1-3 1,3 5-1,-5-6 1,-3 1-264,-2 5 1,2-4 0,-2-1 0,-4 1-191,0-1 0,0-4 0,0 5 0,-2-3 68,-2-3 0,-3-3 454,3-2 0,4 8 0,-7 3 0</inkml:trace>
  <inkml:trace contextRef="#ctx0" brushRef="#br0" timeOffset="2184">759 892 7900,'19'11'430,"0"-3"0,2-8 1,2 0 223,2 0 0,15 0 0,0 0 0,4 0-219,3 0 0,6 0 1,-3 0-1,5 0-303,2 0 1,-7 0 0,1 0 0,0 0-180,-3 0 1,-2 0 0,-8 0-936,0 0 717,-8 0 0,-3 0 0,-8 0-2746,0 0 1703,-8 0 1,-11 7 1307,-13-1 0,-12 9 0,-5-5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5:41.4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7743,'12'0'384,"1"0"-168,2 0 0,-5 0 1,3 0-31,1 0 1,3-2-94,2-5 0,-6 5 1,0-4 83,1 4-155,3 2 0,0 2 16,-4 4 0,-5-2-39,-8 9 1,-2-7 0,-2 7-25,-3 2 1,-5-5 0,3 3 86,-1 2 1,4 1 85,-7 3 1,9 0-16,-3 0 1,5-6 0,2 0 98,0 1 0,9-3-123,3 2 0,5-3 0,0 5 0,-2-5 8,-3-1 1,1 6 0,6-3-6,0 5 1,0 2 0,-2 0-51,-4 0 1,-5-6 0,-8-1 0,0 3-48,0 2 0,0-4 1,0-1 4,0 3 1,-2 2-1,-4 0 1,-5-3-87,0-1 1,-5-2 0,5 3-1,-2-3-14,1-3 0,-1 1 0,-6-5-481,0 2 1,0 1 0,0-7-611,0 0 1,0 0 270,0 0 0,9-9 900,3-3 0,-3-5 0,-1-2 0</inkml:trace>
  <inkml:trace contextRef="#ctx0" brushRef="#br0" timeOffset="591">456 77 8130,'17'-3'425,"-3"-1"1,-1-2-279,2 2 0,2-5 0,2 3 0,0 2-15,-1 2 0,1 2 1,0 0-1,0 0 146,0 0 0,0 0-150,0 0 0,-8 2 0,-5 4-27,-4 7 1,-2 4 0,-2-1 0,-4-1-30,-7-2 1,3-1 0,-3 7-109,-2 0 1,0 0-238,3 0 32,3 0 273,9 0 1,3-2 0,3-2 41,6-2 1,-1-7 0,2 4-1,-1 1 202,-1-1 1,6-3-127,-5 5 0,-1-1 0,-1 4 16,-1-3 0,-3-5-112,-6 5 0,-2-1 1,-4 4-1,-5-3 0,-1 1-100,-1-3 1,7 5-1,-7-6 1,-2-1-171,-2 0 0,5 5 0,-1-7 0,-2 1-426,-2 1 0,-2-6 0,1 5-358,-1-5 1,0-2 999,0 0 0,0-17 0,0-4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48.5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1 150 10730,'8'10'442,"-6"9"1,5 0-1,-5 9-28,-2 1 0,2 7 1,2-4-1,2 1-141,-1-1 0,-3 4 0,0-7 1,2 1-148,2-5 0,1 3 1,-7-3-1,0-2-292,0-2 1,0-2 0,0 0-159,0 0 0,0-6 1,0-1-1,-2 1-1072,-5-2 0,5-1 72,-4-4 1,6-4 1323,6 5 0,5-5 0,8-2 0</inkml:trace>
  <inkml:trace contextRef="#ctx0" brushRef="#br0" timeOffset="563">570 74 8190,'-19'0'454,"0"0"0,0 2 0,0 2-13,0 3 1,6 5 0,3-3 0,1 1-359,5 5 1,2 2 0,2 2 0,0 0 32,0 0 0,2 0 0,4 0 0,7 0-9,4 0 1,2 0 0,0 0 0,0 0-6,0 0 0,0 6 1,0 0-1,-2-2 33,-5-2 0,3-2 1,-9 0-1,-1 2-27,-3 5 0,-2-5 1,0 4-1,0-4-22,0-2 0,-2-2 0,-3-2 0,-3-3-53,-3 3 0,5-4 0,-7-1-82,-1-1 1,-3 3-1,-2-5 1,0-3-88,0-2 1,6-2 0,1-2-1,-1-5 55,2-5 0,-3-5 0,7-2 1,3 0 23,2 0 1,2 0 0,0 0 0,2-2-74,4-4 1,5 4 0,8-5-1,0 5 116,0 2 1,2 0 0,2 0 0,2 0 17,-1 0 0,-5 1 1,-5-1 71,-1 0 0,0 0 0,6 0 0,0 0 1,-3 0 26,-3 0 0,4 6 1,-7 0-1,3-1 25,0-3 0,-9-2 0,4 2 1,-1 2 55,-1 3 1,0-1-68,-6-6 1,-2 2-1,-2 2 1,-4 5 11,-3 1 1,5 1-1,-7 4 1,-2-3-213,-1 3 0,3 0 1,0 0-1,-2-2-557,-1 1 0,-5 5 0,-3 7 1,-3 5-1930,-3 5 2569,7 2 0,-4 8 0,8 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19.4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9294,'7'12'642,"-1"1"1,7-7 0,-5 7-245,3 2 0,-5 2 0,7 4 0,1 4-195,3 7 1,-4-3 0,-3 1 0,1-1-271,-1 1 0,-3-5 1,3 4-1,-1-1-470,-5-5 0,-2-2 0,-2-2-647,0 0 0,-2-2 0,-2-2-435,-3-3 1619,-7-8 0,12 5 0,-7-9 0</inkml:trace>
  <inkml:trace contextRef="#ctx0" brushRef="#br0" timeOffset="409">437 115 7939,'19'-19'135,"0"0"1,0 0-1,0 2 1,-1 2 293,1 2 0,7 9 0,-1-2 1,-2 4-79,-2 2 1,-2 0 0,0 0 0,0 0-148,0 0 1,-2 8-1,-2 3 1,-5 1-25,-1 1 0,3 0 0,-5 6 0,-3 0 54,-2 0 0,-2-5 1,-2 5-86,-4 9 0,1-7 1,-7 0-1,-1 0-194,3 0 1,-7-10 0,6 8 0,-2-3-44,1 1 0,6 2 0,-5 0 0,3 0 11,3 0 0,3-6 0,2-1 158,0 3 1,2-6 0,5-1 0,5-2 124,5 1 0,-2-1 0,2-6 0,4 0-11,0 0 1,8 0-1,1 0 1,2 0-32,-1 0 1,-6 0-1,5 0 1,-1 0-106,1 0 1,-7-6 0,2-1 0,-4 3-479,-2 2 0,-6 2 0,-2-2-22,-3-4-1494,-2 3 1,-8-5 1934,-4 8 0,-13 8 0,-11 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18.0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523 114 8192,'-8'-11'405,"4"5"0,-9 12 0,0 7-210,3 4 0,-7 2 0,4 0 0,-4 0-83,-2 0 0,3 6 1,1 0-1,4-1 17,3-3 0,2 4 0,6 0 0,0 0-108,0 3 0,2-7 1,4 6-1,7-1 3,4-1 1,1 0-1,1-6 1,0 0 44,0 0 0,2 0 0,3 0 0,1-2 41,-2-4 1,-2 3 0,-2-3-8,0 4 0,-8-4 1,-3-3 46,1-1-166,-7 5 0,4-12 0,-10 7-95,-3-1 1,-7-6 0,1 5-1,-6-5-335,-6-2 0,4 0 0,-7 0 0,1 0-555,-5 0 1,3 0 1000,-3 0 0,1-9 0,-7-1 0</inkml:trace>
  <inkml:trace contextRef="#ctx0" brushRef="#br0" timeOffset="264">277 171 8069,'19'-17'620,"0"2"1,0 5-216,0 1 1,2 1-1,2 4 1,4-3 257,3 3-616,1 2 169,-1 2 55,6 0-329,-7 0 0,3 0 0,-3 0 0,1 0-254,-1 0 1,-6 0 0,3 0 0,-5 0-835,-2 0 0,0 0-815,0 0 1961,-9 0 0,7 0 0,-6 0 0</inkml:trace>
  <inkml:trace contextRef="#ctx0" brushRef="#br0" timeOffset="766">978 0 8517,'13'0'554,"0"0"1,2 0-264,1 0 0,3 0 0,0 0 1,2 0-191,5 0 0,-5 0 0,4 0 0,-2 0-19,2 0 0,-3 6 0,3 3 7,-4 1 1,-11-3 0,-3 5-36,-5 3 0,-2 2 0,-2 4-15,-5 4 0,-3-4 0,-9 5 1,0-5-67,0-2 0,6 0 1,1 0-145,-3 0 0,4 0 0,1 0 80,1 0 0,3-7 33,6 1 0,9-3 0,3 3 0,3-5 145,-2 1 1,3-7 0,-3 4-1,4-1 99,2 1 1,-6-4 0,-1 4 0,1-1 100,-3 1 1,5-2 0,-6 7 21,1-3 1,-6 7 0,3-3 11,-5 5 1,-4 2 0,-5 0-238,-5 0 1,1 0 0,-1-2-1,-3-2-410,-2-3 1,-4 1 0,-2 4 0,-5-2-248,-1-3 1,3-7 0,-5 3 0,-1-2 177,3 1 0,-5-1 1,7-4-1,-1 2-2369,1 3 2764,-7-1 0,13 2 0,-6 3 0</inkml:trace>
  <inkml:trace contextRef="#ctx0" brushRef="#br0" timeOffset="1140">49 1062 7896,'-17'13'0,"2"-3"0,3-1 0,8-3 0,4-6 0,14 0 0,10 0 661,7 0 0,13 0 0,9 0 1,8-2 175,9-4 0,18 2 0,7-9 0,2 0-653,0 3 0,-47 2 1,-1 1-1,48-1 0,-6-1-113,-5 1 0,-6-5 1,-10 5-1,-7-1-48,-4 1 1,-9-1-1,-3 5 1,-5-4-541,-6-3 0,-11 7 0,0-4-1309,-4-1 1253,-10 7 1,-5-6 0,-12 8 0,-7 2-284,-4 4 1,-4-2-1,-4 9 856,-7 2 0,-3 1 0,-3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14.8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1046 9517,'19'-2'283,"0"-4"1,2 3 0,2-3 0,4 4 48,3 2 0,1 0 0,7 0 0,0 0-98,0 0 0,2 2 0,2 2 0,5 3-96,1-3 0,3-2 0,6 0 1,-2 2-120,-5 3 1,5-1-1,-7-6 1,1 2-32,-5 4 1,-4-4 0,-2 5 0,0-5-63,0-2 0,-9 0 0,-1 0 0,-3 0-52,0 0 0,-6 0 0,-6 0-383,2 0-342,-7 0 71,1 0 1,-11 0 0,-5 0-383,-5 0 0,1 2 1162,-2 4 0,-8-4 0,-8 7 0</inkml:trace>
  <inkml:trace contextRef="#ctx0" brushRef="#br0" timeOffset="828">2637 1084 7824,'-10'-9'339,"-7"7"-121,6-14 33,-8 13 1,7-5 320,-1 8-84,9 0-184,-5 0 0,9 2 0,2 2 33,5 3 1,5-1 0,12-6 0,3 0-44,2 0 1,3 6-1,8 1 1,2-3-134,2-2 0,3-2 0,-5 0 0,4 0-51,3 0 0,-7 0 0,4 0 1,-1 0-38,-1 0 0,0-2 0,-6-2 0,0-3-7,0 3 0,0 0 0,0 0 0,-2-3 4,-5 3 0,3 2 0,-9 2 0,-2 0-5,-2 0 1,-2 0-1,0 0-223,0 0 1,-8 2 0,-3 2-554,1 3 1,-7 7 0,2-3-522,-8-1 0,-7 7 0,-8-6 122,0-1 0,-2 5 1110,-4-9 0,-4 9 0,-9-4 0</inkml:trace>
  <inkml:trace contextRef="#ctx0" brushRef="#br0" timeOffset="21121">532 41 7973,'8'-11'558,"-6"3"1,5 8 0,-14 0-490,-5 0 1,1 0-1,-1 2 1,-3 2 75,-2 2 1,-2 7 0,0-4 0,0 1-46,0 5 0,0-5 0,-2 3 1,-2 2 12,-2 2 1,-1-5 0,7 1-1,2 2-62,5 2 1,-5 1-1,6 1-87,1 0 1,1-6 47,9 0 0,3-1 83,3 7 0,4-8 1,9-5-1,0-4 20,0-2 1,0 0 0,2 0-1,3-2-26,1-4 1,0 2 0,-6-9 0,0 0 1,0 3 1,0-7 0,-2 4 0,-2-4-3,-3-2 1,-5 1-1,3-1-129,-2 0 1,5 0 0,-7 0 0,-1 0 34,-3 0 1,-2 6 0,0 0-56,0-1 443,0-3-297,0-2 1,-7 17 0,-1 8 62,-3 9 0,5 4 0,-4 2 0,1 2 43,5 2 1,-4 9 0,1-2 0,3 1-32,2-1 1,2 4-1,0-5 1,0 5-60,0 2-1,0-2 1,0-2 0,0-5-122,0-1 1,6 3 0,1-5 0,-3-3-197,-2-2 1,4-2 0,1 0-348,-3 0 1,4-7-531,-2 1 1,3-7-2933,-3 7 4025,-4-9 0,15 13 0,-6-6 0</inkml:trace>
  <inkml:trace contextRef="#ctx0" brushRef="#br0" timeOffset="21864">20 1596 7798,'10'-8'74,"-1"-3"0,-1-2 1,5 3 181,4 1 1,2-3 0,0 3 0,2-1 37,4-5 0,2 7-159,5 1 0,4-1 0,-5 2 0,5 1 62,2 3 1,-8 2 0,-5 0 0,-4 2-58,-2 5 0,-2-3 0,-5 9 0,-5 3-142,-5 8 1,-2-3 0,-2 4-1,-5-2-30,-5 2 0,-5-1 0,-2 5 0,0-1-20,0-5 1,0 0 0,2 0 0,2 2-27,3-1 0,6-3 1,-5-2-245,3 0 705,1-1-271,7 1 1,9-8-1,3-5 555,5-4-481,2-2 1,2 0-1,2 0 1,5 0 141,1 0 1,-3-6 0,5 0 0,1-1-163,-3-1 0,7 6 1,-6-7-1,-1 3-157,-4 0 0,3 0 0,-3 6-502,-2 0 1,-2 2-342,-2 4 0,-8 4 1,-5 9-831,-4 0 0,-8 0 1664,0 0 0,-9 0 0,4 0 0</inkml:trace>
  <inkml:trace contextRef="#ctx0" brushRef="#br0" timeOffset="22543">1746 667 7803,'0'-13'624,"0"0"96,0 9-562,0-4 0,0 10 0,0 4-10,0 7 1,0 4-1,0 4 1,0 4 98,0 7 0,0 3 0,0 3 0,0 0-28,0 0 0,0 7 1,0-1-1,0-2-77,0-2 1,6-8 0,0-3-1,-1 1-458,-3-1 1,-2-6-1,0 3 1,0-5-484,0-2 1,0 0-467,0 0 0,0-7 1265,0 1 0,0-9 0,8 4 0,3-8 0</inkml:trace>
  <inkml:trace contextRef="#ctx0" brushRef="#br0" timeOffset="22814">1575 989 7838,'19'0'524,"-6"-6"1,-1-1 0,5 3-1,6 2 1,-2 0 0,7-2 0,-1-3-208,5 3 0,-3 2 0,3 2 0,-1 0-197,-1 0 0,4 0 1,-9 0-1,-2 0-6,-2 0 0,-2 0 1,0 0-2803,0 0 53,0 0 2635,-8 0 0,-3 0 0,-8 0 0</inkml:trace>
  <inkml:trace contextRef="#ctx0" brushRef="#br0" timeOffset="23869">2637 98 7932,'13'-2'257,"-1"-3"-11,3-1 0,0-2 1,2 3-1,0-1-43,4 2 0,4 2 1,-2 2-1,5-2-85,1-5 0,3 5 0,6-4 0,0 4-59,-1 2 0,-5-2 0,-2-3 0,-3-1 277,-4 2 0,-2 2 1,-2 2 0,-8 2-228,-5 4 1,-4 5-1,-2 8 1,0 2-152,0 4 1,-2 5-1,-2 8 1,-5-1 97,-1 1 1,-1 0 0,-3 0 0,1 0-31,-2 0 0,5-6 1,-1-3-1,1 1-46,-1-1 1,7-6 0,-5 3-1115,1-5 0,6-2-1091,-4 0 2225,3 0 0,3-9 0,0-1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39.6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190 209 8333,'-19'0'445,"0"0"1,7 6 0,1 3 0,1-1-417,-1 1 0,7 5 0,-5-3 1,3 1-4,0 1 0,-1 0 0,7 6 170,0 0 0,0-7 1,0 1-81,0 2 0,9-5 1,4 3-1,3 0 15,3-3 1,0 7 0,0-7 0,2 3 0,3 0 10,1 1 1,0-3-1,-6 2-61,0 1 1,-6-3 0,-1 0 0,1-1 4,-2 1 1,-3-5 0,-8 7-48,0 1 0,0 3 0,-2 2-191,-4 0 1,1-2-1,-7-2 1,-3-5-224,-2-1 0,-2 3 0,-2-3 0,-2-1-225,-2 1 0,-3-3 0,5-6-84,-2 0 0,-1 0 0,7-2 1,0-5 683,1-5 0,-10-5 0,-1-2 0</inkml:trace>
  <inkml:trace contextRef="#ctx0" brushRef="#br0" timeOffset="204">95 133 7779,'19'-19'357,"0"0"1,0 6 0,2 1 504,5-3-664,3 7 1,3-3 0,-1 7 0,3-2-29,2 1 0,2-3 0,-2 2 0,-3 1-283,-1 3 1,-7 2 0,5 0 0,-3 0-557,-4 0 0,-2 0 1,-2 0 668,0 0 0,0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40.1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38 320 7798,'19'0'66,"0"0"1,0-2-1,0-2 1,0-2 371,0 1 0,6 3 1,0 2-1,-1 0-369,-3 0 0,4 0 0,0 0 0,-2 0-152,-2 0 1,-2 0 0,0 0-679,0 0 1,-6 0-1141,0 0 1901,-9 0 0,4 0 0,-8 0 0</inkml:trace>
  <inkml:trace contextRef="#ctx0" brushRef="#br0" timeOffset="221">0 681 7798,'21'0'0,"2"0"566,3 0 0,7-7 1,-3 1-1,1 2-204,1 2 1,0 2-1,3 0-279,-3 0 0,2 0 1,-7 0-1,1 0 0,-1 0-1420,-4 0 1,-8 2 1336,-2 4 0,-1-4 0,7 7 0</inkml:trace>
  <inkml:trace contextRef="#ctx0" brushRef="#br0" timeOffset="1725">891 529 8071,'13'0'485,"0"0"1,-7 0 221,7 0-101,-9 0-586,4 0-363,-8 0 543,0 0-119,9 0 1,-5 0-1,9 0 256,1 0 0,3-2 0,2-2-191,0-3 1,2 1 0,5 6 0,5 0 0,5-2 151,2-4 0,0 3 1,2-3-1,2 4-128,2 2 0,3-6 1,-5-1-1,2 3-131,-2 2 0,5 2 1,-3 0-1,-2 0-144,-2 0 0,-8-2 0,-3-2 0,-1-3-101,-5 3 0,-2 2-1029,-2 2 864,-9 0 0,-3 0 0,-12 2-629,-1 5 0,-9-3 1,3 8-1,-5 1 1000,-2-2 0,0 5 0,0-5 0</inkml:trace>
  <inkml:trace contextRef="#ctx0" brushRef="#br0" timeOffset="2021">1100 889 7804,'0'19'479,"0"0"0,0 0 0,0 2 0,0 5 29,0 5 0,0 1 0,0 4 0,0 2-517,0-5 0,0 5 1,0-8-1,0 1-28,0 1 0,0-7 0,0 5 0,-2-3 27,-4-4 0,4-2 1,-7-2-2597,1 0 1825,6-8 0,-9 6 781,5-5 0,4 5 0,-7 2 0</inkml:trace>
  <inkml:trace contextRef="#ctx0" brushRef="#br0" timeOffset="2405">1555 1041 8110,'-8'13'537,"-5"-1"1,-4 3-1,1 8-351,3 3 0,-2 1 0,7-4 0,-1 5-162,1 1 1,2-6 0,6 3-1,0-5 101,0-2 0,8-3 0,5-1 0,3-4-68,3-3 1,2 5-1,3-7 1,3-2 36,3-2 0,-1-2 1,5-2-1,-5-2 264,-1-2 1,3-9 0,-5 2 265,-3-3-510,-2 5 0,-4-6 0,-3 4 1,-3-3 91,-3-3 1,5 0 0,-7 0 0,1 0-175,1 0 1,-6 0 0,5 0-205,-5 0 1,-4 2-1,-3 2 1,-3 3-266,-3-3 0,-8 4 0,-6 1 30,2 1 0,-4 3 0,-1 4 0,1-2 0,-3-3-80,1 3 1,6 2 0,-5 2-1,3 2-152,0 5 1,6-5-1,6 6 639,-2 0 0,-2-5 0,-2 5 0</inkml:trace>
  <inkml:trace contextRef="#ctx0" brushRef="#br0" timeOffset="2855">2921 434 8843,'19'0'379,"0"0"0,2 0 1,2 0-1,2 0-199,-1 0 0,5-6 0,1-1 0,1 3-205,1 2 0,-7 2 0,5 0 0,-1 0 123,1 0 1,-1-2 0,3-2-1,-5-2-156,1 1 1,-7 1 0,4 0 0,-4-2-299,-2 1 0,0 3 0,0 2-1350,0 0 865,-9 0 1,-1 2 840,-9 5 0,-9 3 0,-1 9 0</inkml:trace>
  <inkml:trace contextRef="#ctx0" brushRef="#br0" timeOffset="3147">3016 719 7804,'0'19'1140,"2"0"1,2 0-679,2-1 1,3 1 0,-5 3-1,2 3-313,-1 6 0,3-1 1,-2 2-1,-1-1-122,-3-1 0,-2 3 0,0-5 0,0-1-63,0 1 0,0-1 0,0-4-688,0 2 0,0 1 0,-2-7-712,-5 0 1,3-9-164,-9-3 1599,1-5 0,1-2 0,3 0 0</inkml:trace>
  <inkml:trace contextRef="#ctx0" brushRef="#br0" timeOffset="3558">3566 813 8635,'-2'-8'1029,"-3"8"1,-3 11-1011,-3 5 0,1 10 0,-5 1 0,3 1-52,-3-1 0,4 5 0,1-5 0,1 0-157,5 1 0,2-3 1,2-6-1,0 0 27,0 0 1,2-2 0,4-5 0,7-5 460,4-5 0,4-2 0,2 0 44,2 0 0,1 0 1,-7-2-1,0-2 110,0-3 0,0-8 0,0 3-154,0-5 0,0 0 0,-1 2 1,1 3-103,0-3 0,-6-2 1,0-2-224,1 0 0,-3 0 0,0 0-40,-3 0 1,-2 0 0,-8 2 0,-2 3-227,-2 1 1,-9 9 0,2-5-1,-4 3-133,-2 0 0,-6-1 0,-2 7 0,-3 3-240,-4 3 0,5-2 1,-3 7-1,-1-1 59,-3 1 0,-2-1 0,2 5 0,2-5 607,3-1 0,8 6 0,-5-5 0</inkml:trace>
  <inkml:trace contextRef="#ctx0" brushRef="#br0" timeOffset="4222">2295 17 7775,'0'-11'378,"0"5"1,0 12-47,0 7 1,0 0 0,0 3 0,0 8-101,0 3 0,0 5 0,0 6 0,0 0-120,0-1 0,0 1 0,0 0 1,0-2-231,0-4 1,0 1 0,0-7 0,0-3-202,0-2 0,0-2 1,0 0-1891,0 0 2209,-8 0 0,-3-9 0,-8-1 0</inkml:trace>
  <inkml:trace contextRef="#ctx0" brushRef="#br0" timeOffset="4455">2124 320 9424,'19'-10'472,"0"1"0,0 9 0,0 0-337,0 0 0,0 0 1,0 0-1,2 0-151,4 0 1,-1 0 0,5 0 0,-1 0-408,-5 0 0,-2 7 1,-2-1-1160,0-2 1582,0-2 0,-9 7 0,-1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56.2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7535,'0'-11'1116,"8"3"0,-3 16-1020,7 5 1,-8 10 0,5 4 0,-3 3 143,0 4 0,7 1 1,-7 3-1,1 0-81,1 0 0,-6-6 0,5-3 0,-5 1-198,-2-1 0,0-6 0,0 3 0,0-5-618,0-2 0,-2 0 0,-3 0 245,-1 0 1,-2-2 411,1-5 0,5-3 0,-6-9 0</inkml:trace>
  <inkml:trace contextRef="#ctx0" brushRef="#br0" timeOffset="436">399 20 8006,'11'0'611,"-3"2"0,-10 4 0,-2 7-515,-2 4 0,-7 2 0,4 0 0,-1-1-131,-5 1 1,5 3 0,-3 1 0,0 2-148,3-2 0,-7-2 1,6-2 127,1 0 1,1-6 0,9-1 153,0 3-2,0-6 0,9-1 0,4-8 0,3 0 162,3 0 1,7 0 0,1-2 0,3-2-191,3-3 1,3-5 0,0 3 0,-2 1-33,-3-1 1,-5-3 0,3 6-1,-2-1-95,-3-1 0,-3 6 1,-2-5-1,-3 3-529,-3-2-852,4 4 682,-6-7 1,-3 9 0,-8 0 755,-11 0 0,-5 0 0,-3 0 0</inkml:trace>
  <inkml:trace contextRef="#ctx0" brushRef="#br0" timeOffset="726">551 1 8299,'2'12'1063,"2"1"0,3 4-813,-3 6 0,-2-2 1,-2 6-1,0 1-85,0 3 0,0-1 0,2 2 0,2-1-22,3-1 0,-1 3 0,-6-7 0,0-3-350,0-2 0,0-2 0,0 0 1,0 0-270,0 0 0,0 0 1,-2-2-1,-2-3-425,-3-1 1,-1-7-616,1 7 1516,5-9 0,-14 13 0,5-6 0</inkml:trace>
  <inkml:trace contextRef="#ctx0" brushRef="#br0" timeOffset="1678">1253 721 7811,'12'0'358,"1"0"-132,2 0 1,10 0 0,5-2-143,-1-4 1,-2 4 0,-8-4 0,0 3-80,0 3 0,0 0 0,0 0 0,-2-2 74,-4-4 1,4 4-1125,-5-4 377,-3 3 0,-1 6 668,-8 3 0,-8 4 0,-3 9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54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1 7313,'11'0'169,"-3"0"0,-10 2-162,-4 4 0,2-2 0,-9 9-7,-2 2 0,5-1 0,-3 1-11,-2-2 1,-2-1 0,-2 7 92,0 0 1,0 0 0,3 0 0,1-2 69,2-4 0,7 4 0,-5-5-57,3 5 0,2 2-80,6 0 27,0-8 1,2-3 0,4-8-1,7 0 84,4 0 1,-5 0 0,1 0-1,2 0-26,1 0 0,3 0 1,0 0-1,2 0-19,5 0 1,-12-6-1,5-1 1,-2 3 11,0 2 0,2 2 1,0 0-192,0 0 1,0-6-1,0-1-343,0 3 1,0 2-143,0 2 0,-6 0-117,-1 0 0,-6 0 84,7 0 616,-9 0 0,5 0 0,-9 0 0</inkml:trace>
  <inkml:trace contextRef="#ctx0" brushRef="#br0" timeOffset="373">285 1 8424,'-10'18'194,"1"1"0,9 0 0,0 0-177,0 0 0,0 7 0,-2-1 0,-2-2 62,-3-2 1,1 4 0,6 1 0,0-3-51,0-2 0,0-2 0,0 0 1,0 0-181,0 0 1,0 0-1,0 0-173,0 0 0,0-7 1,0 1-715,0 2 1038,0 2 0,-8 2 0,-3 0 0</inkml:trace>
  <inkml:trace contextRef="#ctx0" brushRef="#br0" timeOffset="784">570 19 7649,'-7'13'0,"-1"-2"119,-3-3 1,7 7-1,-4-5 1,1 3 170,1 0 0,0 1-289,6 12 0,0-5 1,0 4-1,0-4-76,0-2 0,2 0 0,2 0 95,2 0 0,9 0 1,-2 0 24,4 0 0,-5-2 0,1-2 147,2-3 1,-5-6-1,1 7 169,-3 2 1,-2-5-328,-6 3 0,0 0-207,0 6 1,-6-7-1,-2 1 31,-3 2 1,5-7 0,-7-2-419,-2-3 0,-1-3 0,-3 0-856,0 0 1416,0 0 0,0-9 0,0-1 0</inkml:trace>
  <inkml:trace contextRef="#ctx0" brushRef="#br0" timeOffset="1048">494 76 7863,'2'-16'4,"4"3"1,-2 2 216,9 5 15,-9 4 1,13-7-1,-4 7 40,4-4 1,2 4 0,0-4 0,-1 4-125,1 2 1,0 0 0,0 0 0,0 0 88,0 0 0,-6 6 1,0 0-505,1-2 0,3 1-454,2 1 0,-8-2 252,-5 9 465,-4-9 0,-2 13 0,0-7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7:05.1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77 143 7888,'-19'0'325,"0"0"1,2 2 516,4 5 1,5-3-750,8 9 1,0-1-1,2 5 1,4-2-41,7-2 0,10-1 1,5 7-1,1 0-2,5 0 0,2 0 0,-1 0 1,-1 0 87,-2 0 0,-3-2 1,3-2-1,-7-3 115,-4 3 0,-4 2 0,-4 2 0,-7 0 15,-4 0 0,-2-7 0,-2 1 1,-4 2-128,-7 2 1,-10 2 0,-2 0-1,2-3-305,1-3 0,3 4 0,1-4-255,-1 3 0,0-5 0,2-3 0,2-1-518,2-1 0,1 0 0,-9-6 0,-3 0 936,-1 0 0,0-8 0,6-3 0</inkml:trace>
  <inkml:trace contextRef="#ctx0" brushRef="#br0" timeOffset="272">39 105 8640,'13'-16'476,"-1"3"0,-5 5 1,3 5-1,3-1-203,4-2 1,-1 0-1,16 6 1,2 0-34,2 0 0,4 0 0,2 0 0,4 0-81,3 0 0,-5 0 0,4 0 1,-3 0-449,-10 0 1,1 0 0,-10 0 0,-3 2-983,-2 4 0,-2-4-1122,0 4 2393,0-3 0,-9-3 0,-1 0 0</inkml:trace>
  <inkml:trace contextRef="#ctx0" brushRef="#br0" timeOffset="913">1025 68 8139,'19'0'981,"0"0"-533,-8 0-376,-3 0 0,-10 0 0,-4 2 1,-7 2 58,-4 2 1,-2 7-1,0-5 1,0 3-60,0 4 1,-6 1 0,0 3 0,-1 2-42,-1 5 1,6-5 0,-4 4 0,4-4 1,2-2 1,6 0-1,2 0-26,3 0 0,2 0 1,8 0-2,4 0 1,5-9 0,8-3 0,0-5 140,0-2 1,0-2 0,-1-2 0,4-5 115,3-1 1,-4-3 0,4-6 0,-2 0-3,3 0 1,-5 0 0,4 0 0,-4 0-83,-2 0 1,0 0 0,0 0 0,0 0-146,0 0 1,-6 0 0,-1-2 0,3-2-17,2-2 0,0 0 0,-3 8 0,-3 2 180,-3 2 1,5 7 388,-7-7-471,1 9 0,-7 4 0,0 13 0,0 4 42,0 2 1,-2 2 0,-3 4 0,-3 7-6,-3 3 1,5 3-1,-4 0 1,1 0-91,5 0 0,-5 0 1,3 0-1,2 0 71,2 0 0,0-2 0,-2-3-677,-3-1 342,1-9 0,6 5 1,0-10-1,0 1-974,0 0 1,0-6-795,0 0 1,0-7-865,0 7 2101,0-9 1,-2 4 731,-5-8 0,-12-8 0,-10-3 0</inkml:trace>
  <inkml:trace contextRef="#ctx0" brushRef="#br0" timeOffset="1242">153 921 7948,'8'19'720,"3"-9"1,10-3-1,6-5-173,11-2 0,11 0 0,12-2 0,6-2-92,7-3 0,4-1 0,12 4-23,-1-3-337,-9-7 1,11 11 0,-9-5 0,-2 2-43,-2-1 0,-13-1 0,-6 4 0,-8-3-235,-5 3 0,-8 2 0,-8 2 0,-5-2-1430,-8-4 1134,2 4 1,-19-7 0,0 9-1162,-11 0 1,-12 6 1638,-2 1 0,-9 8 0,4-5 0</inkml:trace>
  <inkml:trace contextRef="#ctx0" brushRef="#br0" timeOffset="1508">437 1187 7876,'0'12'2514,"0"1"-1918,0 2 0,0 1 0,0 3 1,0 2-434,0 5 0,0-3 0,0 6 0,0 1-152,0-1 1,2 1-1,3 4 1,1-5-193,-2-1 1,-2-1 0,-2-4-994,0 2 0,0 1 0,-2-7-1187,-4 0 2361,4-9 0,-7-1 0,9-9 0</inkml:trace>
  <inkml:trace contextRef="#ctx0" brushRef="#br0" timeOffset="1879">1025 1130 7845,'11'-2'659,"-7"-1"-220,-8 3 1,-5-2 0,-5 17 0,1 4-214,-2 4 1,5 5 0,-3-3-1,0 7-179,3 3 1,-1-3 0,7-3 0,-2 1-4,1-1 0,3-5 1,4 1-1,3-2-199,1 2 1,9-10 0,0 2 0,6-4 25,4-3 0,2-6 0,-1 3 0,3-7 312,1-7 1,-1 3-1,-4-11 1,5-4 60,-1-4 1,1-4 0,-7 4 0,2-5 181,-1-1 0,-6 6 0,-3-5 0,-2 3 57,2 0 1,-5-7 0,1 7 0,-3-1-299,-4-1 0,-2 6 1,-2-4-322,0 4 0,-8 8 0,-5 2 0,-6 3-557,-6 4 0,0 4 0,-11 6 0,-4 5-175,0-1 1,0 9-1,2-2 868,0 6 0,0 2 0,0-6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56:58.2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1082 7814,'19'8'506,"0"-5"0,-1 3-219,1-4 1,0 0 0,0 2 0,2 3-117,5-3 1,-5 0 0,4 0 0,-2 3-41,3-3 0,-5 0 0,4 0 0,-4 3-147,-2-3 1,0-2 0,0 0-155,0 4 0,-6-4-2770,-1 5 2940,-8-5 0,5-2 0,-9 0 0</inkml:trace>
  <inkml:trace contextRef="#ctx0" brushRef="#br0" timeOffset="1952">949 892 7813,'-11'-8'475,"3"6"0,8-9 0,2 7 1,4-2 85,7 2-401,4 1 0,4 3 0,4 0 1,7-2 114,4-4 0,8 4 0,2-4 0,3 3-58,3 3 0,3 0 1,2 0-1,0 0-90,0 0 1,0 0 0,-2 0 0,-5 3-294,-6 3 1,-10-4 0,-4 4-1,-3-4-258,-4-2 1,-2 0-284,-2 0 1,-8 3 0,-7 1-599,-8 2 1,-7 9 1304,-8-3 0,-8 5 0,-3 2 0</inkml:trace>
  <inkml:trace contextRef="#ctx0" brushRef="#br0" timeOffset="2275">1101 1177 7877,'6'19'400,"0"0"1,3 0 0,-5 0 0,2 2 79,-2 4 1,5-2 0,-3 7-1,1-1-430,1 1 0,-6-5 1,4 5-1,-4-3-43,-2-4 0,0-2 0,0-2 0,0 0-226,0 0 0,-2 0 0,-2 0-900,-2 0 1,-7 0-514,7 0 1632,0-9 0,6 7 0,0-6 0</inkml:trace>
  <inkml:trace contextRef="#ctx0" brushRef="#br0" timeOffset="2700">1537 1196 7812,'10'-2'687,"-3"-5"1,-5 7-282,-2 0 1,0 9-1,0 10 1,-2 2-259,-5 4 1,5 3-1,-6 5 1,2-3-123,-1-3 0,1 7 1,6-5-1,0 3-126,0 0 0,0-9 1,0 2-1,2-4 38,4-2 1,5-6 0,8-3 0,0 1 173,0-1 0,0-5 0,0 1-53,0-4 1,0-2 0,-3-2 0,-1-2 256,-2-3 0,-3-7 0,5 1 0,-4-4-57,-3-2 0,7-2 1,-5-2-1,3-5-157,0-1 1,-3 4 0,3-5-1,-5 3-27,1 4 0,-7 2 0,4 2 0,-4 0-82,-2 0 0,0 6 62,0 0 0,-2 9 0,-4-2-669,-7 4 0,-4 2 0,-2 2 1,0 4 154,0 7 0,0-3 1,1 3-1,-1 0-683,0-3 1,6 5 0,0-7 1141,-1 3 0,-3 1 0,-2 7 0</inkml:trace>
  <inkml:trace contextRef="#ctx0" brushRef="#br0" timeOffset="4609">1195 77 7550,'-10'2'1289,"1"2"-926,1 2 1,6 3 0,-4-3-100,4 7 0,2-3-166,0 3 0,2-7 0,2 7 0,4 0 0,3-3 1,1 7 0,7-4-1,0 4-84,0 1 1,-2 1 0,-2 0 0,-2-2 26,1-4 0,1 4 0,0-5 28,-2 5 0,-7 2-30,6 0 1,-9 0 0,-1 0-84,-7 0 1,-7-6 0,3-3 0,-1 1-57,-5-1 1,-2-3 0,-2 3-1,0-1-220,0-5 0,0-2 1,0-2-1,0 0-317,0 0 1,-2 0-1,-2 0 1,-2 0-584,2 0 1220,-7 0 0,9-8 0,-6-3 0</inkml:trace>
  <inkml:trace contextRef="#ctx0" brushRef="#br0" timeOffset="4833">930 96 7804,'17'-13'159,"-5"0"1,5 3-1,-2-5 1,6 5 0,4-1 57,-1 1 1,-1 5-1,2-1 40,7 4 0,-3 2 0,1 0 0,-1 0-424,1 0 1,-7 0 0,2 0-420,-4 0 1,-4 2-1,-2 2-775,-3 3 1361,-7-1 0,12 2 0,-7 3 0</inkml:trace>
  <inkml:trace contextRef="#ctx0" brushRef="#br0" timeOffset="5483">1840 77 8795,'-19'6'425,"0"3"-361,0 1 1,0 1 0,0 3 0,1-3-5,-1-3 1,0 7 0,0-2 0,0 4 30,0 2 0,0-3 0,2-1 0,2-2 76,2 2 0,9 1-68,-2 3 0,6-2 2,6-4 0,-2-5 1,9-8-1,2 0 56,2 0 0,4 0 1,2-2-1,2-4-104,-2-7 1,1-2 0,-1 1 0,0 1 38,-6-2 1,2-2 0,-7-1 0,3-1 18,-2 0 1,2 0-1,-9 0-51,-2 0 1,5 0-1,-3 0-77,-2 0 0,-2 6-102,-2 0 153,0 1 43,0 1 1,0 11-1,0 13 100,0 4 0,-6 2 0,0 0 1,-1 2 62,-1 4 0,6 2 0,-5 7 1,5-2-46,2 2 1,-6-1 0,0 1-1,1-2 75,3 1 0,2 1-326,0-2-28,0 3 0,-2-13 0,-2 3 0,-2-4 0,1 0-101,3 4 1,2-10 0,-2 4-1817,-4-2 419,4 0 1,-9-7-471,5-3 2052,4-5 0,-7-11 0,9-1 0</inkml:trace>
  <inkml:trace contextRef="#ctx0" brushRef="#br0" timeOffset="6078">1139 115 7798,'12'-17'-794,"-1"2"1157,-3 2 0,1 9 26,-3-2 0,4-3-371,9 3 0,0 0 1,0 6-1,0-2-9,0-5 0,-6 5 0,0-4 0,1 4 118,3 2 1,2 0-1,0 0 12,0 0 1,6 0-1,1 0 1,-3 0-29,-2 0 1,-2 0 0,0 0-1,0 0 12,0 0 0,0 0 155,0 0-299,-9 0-91,-1 0 135,-9 0 0,-2 0-117,-5 0 0,-3 0 0,-9 0 0,0 0 6,0 0 0,-2 0 1,-2 0-1,-3 2 50,3 4 0,0-1 1,0 5-1,-3 1-103,3-1 0,9-4 0,1 5-317,-2-3 0,5 1-1311,-3-3 1769,9-4 0,-5 15 0,9-6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54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8290,'0'-10'908,"0"1"0,7 24-745,-1 4 1,7 4 0,-7-4 0,0 0-10,3 0 1,-1 0-1,5 0 1,-5 0 38,1 0 0,-7 0 1,4 0-338,-4 0 1,-2 0 0,-2 0-1,-2 0-822,-2 0 1,-7 0-1167,7 0 2132,-1 0 0,-1-9 0,-3-1 0</inkml:trace>
  <inkml:trace contextRef="#ctx0" brushRef="#br0" timeOffset="383">626 0 8235,'0'19'685,"0"2"0,0 5-289,0 5 0,0-1 1,0 1-1,-2 5-216,-4 6 0,4-2 1,-7 5-79,1-5-8,6-2 1,-13 0-1,9 0 1,-1 2-9,-1 4 1,-1-4 0,-5 4 0,1-4-103,-2-2 1,5 0 0,-5 0-1,-4 2-137,-4 4 0,-5-4 0,5 5 0,-2-7-206,2-7 1,-5 3 0,3-9 0,4-2 0,6-2 0,1-2 0,5 0-1539,-1 0 563,5 0 1334,-3-8 0,16 6 0,3-7 0</inkml:trace>
  <inkml:trace contextRef="#ctx0" brushRef="#br0" timeOffset="821">873 721 8184,'0'13'396,"0"-1"1,-7-5 0,-1 5 0,-2 3-239,-5 2 1,-2 2 0,-2 2-171,0 4 0,0-4 1,0 7-1,0-3 1,2 0 108,5-1 1,-5-3 0,6-2-20,1 0 0,-5 0 1,9-1 43,1 1 1,-3-6 27,2 0 1,-1-7-1,9 5 1,5-3 7,5-4 1,5-2 0,2-2 0,2 0-30,5 0 0,-3 0 1,6 0-1,1 0-63,-1 0 0,3-6 0,4 0 0,-3 1-91,-1 3 0,-7 2 1,5 0-1,-1-2-34,1-4 1,-7 4 0,2-4 0,-4 3-298,-2 3 1,-6 0 0,0 0-2078,1 0 15,-5 0 2418,-1 0 0,-33-8 0,-7-3 0</inkml:trace>
  <inkml:trace contextRef="#ctx0" brushRef="#br0" timeOffset="1079">892 759 8179,'0'13'370,"0"-1"0,0 3 0,0 8 1,0 5-24,0 1 0,2 3 1,2 6-1,2 0-77,-1 0 1,-3 0 0,0-1 0,2 1-27,2 0 1,1-6-1,-7-3 1,0-1-330,0-5 0,0 4 1,0-1-1,-2-3-438,-5-2 1,5-2 0,-6 0-540,-1 0 1,7 0 1061,-4 0 0,4-9 0,2-1 0</inkml:trace>
  <inkml:trace contextRef="#ctx0" brushRef="#br0" timeOffset="1442">1518 987 8257,'10'2'614,"-3"4"1,-5 7-369,-2 4 1,6 2 0,0 0 0,-2 2-68,-1 4 0,3-2 0,0 7 0,-2-1-62,-1 1 0,-3-5 0,0 4 1,0-1 5,0-5 0,0-2 0,0-2 0,-3 0-402,-3 0 1,2 0-1,-9 0 1,1 0-509,1 0 1,-6-2 0,7-3 786,-1-1 0,-6-9 0,7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57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77 7909,'-11'-9'186,"3"5"1,10-7-123,4 3 1,5 0-1,8 3 116,0-1-87,8 0 1,-6 6 0,5 0 0,-3-2 97,2-5 0,-4 5 1,5-4-1,-5 4-71,-2 2 0,6 6 1,0 2-85,-2 3 1,-8-5 0,-4 7-64,-3 2 1,-2 2 0,-6 2 2,0-1 1,-8-5 0,-3 0 0,-1-1 16,-1-1 0,7 4 1,-5-7-1,1 1-12,-1-1 1,7 7 0,-4-5-40,-1 1 0,7 6 30,-4-5 0,6 5 48,6 2 1,-2-2 0,9-2 0,0-3 45,-3 3 1,7-4-1,-4 1-25,3 3 1,1 2-1,-4 2-14,-7 0 0,-4 0 1,-4 0-13,-4 0 0,-5-2 0,-8-3 0,0-1 79,0 2 0,1-5 1,-1 1-1,0-3-52,0-3 1,-2 3 0,-3-2 0,-1-2-23,2-1 0,2-3 0,2 0 0,0 0-341,0 0 1,0 0 0,0 0-278,0 0 0,0-3 1,0-1-76,0-2 0,9-2 673,3 1 0,-3-3 0,-1-9 0</inkml:trace>
  <inkml:trace contextRef="#ctx0" brushRef="#br0" timeOffset="308">0 778 7916,'9'11'309,"3"-5"1,7-4 31,7-2 0,3 0 0,9 0 0,0 0-110,0 0 0,6-2 1,2-2-1,1-2-89,-1 1 1,-2 3 0,-8 2 0,-2 0-321,-2 0 0,-9 0 0,2 0-661,-4 0 1,-10 9 250,-5 3 0,-4 5 0,-4 2 588,-4 0 0,-5-8 0,-8-3 0</inkml:trace>
  <inkml:trace contextRef="#ctx0" brushRef="#br0" timeOffset="563">380 987 8321,'-11'8'152,"5"5"1,-3-2-1,3 1 38,2 3 0,-5 2 1,3 2-1,2 0-29,2 0 1,2 0-1,-2 0 1,-3 0 17,-1 0 1,0 0-1,6 0-202,0-1 1,0 1-1,-2 0 66,-5 0 0,5 0 0,-4 0-573,4 0 1,2-6 0,0 0-1715,0 1 2244,8-5 0,3 8 0,8-7 0</inkml:trace>
  <inkml:trace contextRef="#ctx0" brushRef="#br0" timeOffset="934">683 1139 8317,'-13'6'0,"1"2"76,-3 3 1,-2-5 0,0 7 0,3 2 156,1 2 0,2 2 0,-1-1 1,3 1-4,1 0 0,6 7 0,-5-1-179,5-2 1,11-2 0,3-4-1,5-2-7,2-2 1,2-9 0,2 4 0,5-2 77,1 1 0,1-1 1,4-6-1,-5-2-20,-2-4 1,5 1-1,-7-7 1,1-3 46,1-2 0,-12-2 1,4 0-1,-4 0-137,-5 0 0,-2 0 0,-8 0 1,0 0-72,0 0 0,0 1 0,-2-1 0,-4 2-103,-7 4 1,-3-4 0,-3 5 0,0-3-111,0 2 1,-7-2-1,1 9 1,2 2-373,2 2 1,0 2 0,-2 0-294,-3 0 1,1 0 936,6 0 0,0 0 0,0 0 0</inkml:trace>
  <inkml:trace contextRef="#ctx0" brushRef="#br0" timeOffset="1247">1347 854 8532,'8'11'468,"3"6"-122,8-5-211,-9 5 1,5 2 0,-6 0-1,-1 0-114,0 0 0,1 2 1,-5 2-1,2 2 121,-1-1 0,-3-3 1,-2-2-1,0 0-251,0 0 0,0 0 1,0 0-1,-2 0-369,-5 0 1,5-1-1,-4 1-557,4 0 1035,2 0 0,-9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0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455 1 8275,'-12'0'159,"-1"0"1,9 2 0,-3 4 4,5 7 0,2 4 0,0 2 1,0 0 24,0 0 1,0 8-1,0 3 1,2 1-3,5 1 0,-5-7 0,6 5 0,-1-1-108,-1 1 0,0-1 0,-6 3 1,0-5-110,0 1 1,0-7 0,0 4-1,0-4-640,0-2 1,2 0 0,3 0-1166,1 0 1835,0 0 0,-6 0 0,0 0 0</inkml:trace>
  <inkml:trace contextRef="#ctx0" brushRef="#br0" timeOffset="300">0 703 9678,'19'0'271,"0"0"1,8 0 0,3 0 0,2 0-60,-1 0 1,7 0-1,6 0 1,-2 0 27,-1 0 1,-10 0 0,1 0 0,-1 0-417,-1 0 1,-3 6 0,-8 0 0,0-1-180,0-3 0,-6 4 1,-1 2-890,3 3 0,-4-5-521,1 7 1765,1-9 0,6 13 0,0-6 0</inkml:trace>
  <inkml:trace contextRef="#ctx0" brushRef="#br0" timeOffset="945">228 1082 8664,'19'0'83,"0"0"0,0 0 0,0 0 1,0 2 28,-1 4 1,1-3-1,0 3 167,0-4 0,0 4-18,0 1 0,-8 7 50,-5-1 1,-4-2-322,-2 1 1,0 1-1,-2 4-178,-4-5 1,2 5 143,-9-4 1,0 4-97,-6 2 0,7-7 33,-1 1 0,3 0 49,-3 6 1,4-7 4,9 1 1,0 0 88,0 6 0,9-1 0,1 1 58,1 0 1,4-6-1,-7 0 1,1 1-8,-1 3 1,-2-4 0,-6 0 0,2-1 48,5-1 1,-5 6-1,4-5-30,-4 5 0,-2-4 0,-2-1-66,-4 3 1,2-4-1,-9-1 1,-2-1-12,-2-5 1,-2 4-1,0-1 1,1-3-20,-1-2 0,0 4 0,0 1 0,0-3-107,0-2 1,6-2 0,0 0 0,1-2-137,1-4 1,-4 1-1332,9-7 0,0-1 1564,6-6 0,8-8 0,3-3 0</inkml:trace>
  <inkml:trace contextRef="#ctx0" brushRef="#br0" timeOffset="1405">1214 835 8364,'19'3'306,"0"3"1,-6 4 0,-3 9-1,-2 2-211,-3 5 0,3-3 0,-2 6 0,-1-1 48,-3-5 1,-2 4 0,0 1-1,0-1-115,0 1 0,0-3 0,0-6 0,-2 0-5,-5 0 0,-3 0 1,-7 0-1,2 0-417,3 0 0,-1-2 0,-4-3 0,2-3-19,3-3 413,-1 7 0,-6-4 0,0 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08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7510,'2'-17'67,"4"4"0,-2 3 344,9 4 0,0 3 0,8-5 0,2 2-166,2-1 1,1 1-207,-7 6 1,2 0-1,2 0 1,2 0-81,-2 0 1,-8 0-1,-4 2 1,-1 2-37,1 3 1,-7 7 0,2-1 0,-4 4 7,-2 2 0,-2 6 0,-4 3 0,-7-1 17,-4 0 1,-2 1-1,0-5 1,0 4 78,1 3 1,-4-5 0,-1 5-1,-2-3 57,2-4 0,4-2 1,4-2-1,5 0 1,1 0 0,1-6 1,3-1 1,-1 3 1,2 2-2,10 2 1,5-6 0,8-3 0,0-1 58,0-5 1,6-2 0,2-2 0,1 0-121,-1 0 0,5 0 1,-7 0-1,0 0 41,3 0 0,-7 0 0,4 0-553,-4 0 1,-2 0-467,0 0 1,-8 2 66,-5 4 1,2-1 885,-1 7 0,-1-8 0,-6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39.3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19 6564,'8'-10'1766,"-6"1"-1244,7 9-294,-9 0 0,2 0-94,4 0 0,-4 2 8,5 5 0,-5 3 0,0 9 191,4 0-275,-4 0 0,7 2 1,-9 2-1,2 3 62,4-3 1,-4 4 0,5-2-11,-5-1 0,0-3-230,4-2 237,-4 0-34,7 0 1,-9-7-230,0 1-100,0 0 1,2-3-555,4-4 0,-2-3-586,9-3 1386,-9 0 0,13-9 0,-6-1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08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8141,'19'0'165,"0"0"0,2-2 1,2-2-6,3-2 0,7-1 0,-1 7 1,4-2-52,2-4 1,0 4 0,0-5 0,-1 5-69,1 2 0,-2-6 1,-2 0-1,-5 1-100,-1 3 0,-3 2 0,-6 0 0,0 0-305,0 0 0,-6 0 0,-3 2-362,-1 5 0,-3-3 726,-6 9 0,-8-1 0,-3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09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95 8116,'-19'0'0,"0"0"179,0 0 0,6 7 1,0 1-139,-1 3 0,3-7 0,0 4-17,3 1 1,-5 1 55,7 9 0,2 0 39,10 0 0,7-6 1,10-3-61,2-1 0,1-1 0,-7-4 0,0 5-15,0 1 1,-1-3-1,1 5-13,0 3 0,-6 2 0,-2 2 0,-3 0 38,-4 0 0,-2 0 1,-2 0-1,0 0-30,0 0 1,0 0-1,-2 0 1,-4 0 26,-7 0 0,-4 0 1,-2 0-1,3-1 87,3 1 1,-4-6-1,4-2 1,-3-1-7,-3 1 0,0-5 0,-2 5-563,-5-3 1,5-2 0,-4-6-1,2 0-12,-3 0 1,12 0 0,-5 0 0,2-2-25,0-4 0,4-5 0,3-8 1,1 0 451,5 0 0,-6-8 0,-1-2 0</inkml:trace>
  <inkml:trace contextRef="#ctx0" brushRef="#br0" timeOffset="513">304 95 8070,'-11'0'-40,"3"0"1,10-2 0,4-2 90,7-2 0,4-3 0,2 3 125,-1-7 1,1 5 0,0 2 0,0 1 37,0-1 0,0 4 0,2-4 0,3 3-17,1 3 0,6-6 0,-5 0 0,-1 2-79,2 2 1,-5 2 0,3 0 0,-4 0-163,-2 0 0,0 0 0,0 0-928,0 0 381,-9 0 0,-1 2 1,-9 4 590,0 7 0,-9 3 0,-1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32.16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304 0 8011,'-13'0'155,"1"0"1,5 7 0,-5-1 0,-1 0 54,3 3 1,-5-5 0,6 6 0,1 1 9,0 0 1,-5-5-82,7 7 1,-3-7 0,5 6 23,-2 3 1,-1 2 0,7 2-13,0 0 0,2-6 0,3-1 0,3 3 45,3 2 0,1-4 0,7-1 0,0 3 27,0 2 1,0 0 0,2 0 0,2-1-53,3 5 0,-1 3 0,-8-5 1,-2 2-50,-3 4 0,-1-2 0,1 7 1,-5-3-30,-5-4 0,-2 5 1,0-3-1,-2-2-29,-5-2 0,3-2 0,-8 0 1,-3 0-31,-2 0 0,-2 0 1,-2-2-1,-2-2-49,-3-3 1,-5-8 0,3 3 0,1-5-44,0-2 1,-5 0 0,7 0 0,2 0 65,2 0 1,2-6-1,2-3 1,4-1-84,7-5 1,-3-8-1,3-3 1,2 1-24,2-2 1,8 6 0,2-7 0,3 3 99,4 0 0,2-3 1,2 5-1,2-2-8,4 2 0,-2 2 0,7 2 0,-1 0 16,1 0 0,-7-2 0,4 0 1,-2-3-21,1 1 0,-1 10 0,-4-10 0,2 0-4,3 2 1,-1 2-1,-6 4 1,0 3 52,0-3 1,-7-2 0,-1-2-22,-3 0 1,-1 7-1,-9-1 186,-5-2 1,3 0-1,-9 1-175,-1 1 1,-3 9 0,-2-3 0,0 5-263,0 2 0,0 0 0,0 0 0,-2 0-76,-4 0 1,1 0 0,-7 2 0,-1 3-421,3 1 0,-7 9 729,4-3 0,-4 5 0,-2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32.66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7942,'2'11'352,"5"-5"1,-3 3-1,9-3 1,3-2 120,8-2 0,-1-2 0,8 0 0,5 0-27,6 0 1,0 0 0,7 0 0,-1 0-130,1 0 1,-7 0 0,4 0-1,-1 0-65,-1 0 0,-6 0 1,-9 0-1,-1 0-330,-5 0 0,-2 0 0,-2 0 1,0 0-1066,0 0 0,-6 0-77,-1 0 1,-8 2-2030,3 5 3249,-5-5 0,-11 15 0,-1-7 0</inkml:trace>
  <inkml:trace contextRef="#ctx0" brushRef="#br0" timeOffset="467">418 323 7481,'-19'10'-526,"0"7"0,0-4 1165,0 4 1,6-5 0,2 1 0,1 2-133,-1 2 1,7-5 0,-4 1-217,-1 2 1,7 2 0,-4 2-184,4-1 1,4-1 0,2-2 0,5-4-52,1-3 1,1 7 0,3-5 0,-1 3 124,2 0 1,-5-7 0,3 7-42,2 1 1,2 3 0,-1 2-1,-1-2 165,-2-4 0,-9 4 1,2-5-189,-4 5 0,-2 2 0,0 0-53,0 0 1,-2 0-1,-4 0-2,-7 0 1,3-7-1,-3-1 1,-2 0-165,-1-1 0,-3 1 0,0 1 0,0-3-181,0-1 0,-7-6 0,1 5 1,2-5-181,2-2 0,2-2 1,0-3-1,-2-3-192,-4-3 1,6-1-1,-2-7 1,6 0-325,0 0 978,-2 0 0,-2-9 0,0-1 0</inkml:trace>
  <inkml:trace contextRef="#ctx0" brushRef="#br0" timeOffset="869">455 361 6940,'-8'-11'370,"6"-6"0,-9 15 722,5-4-781,4 4 0,-4 2 0,12 0 118,7 0 1,6 0-1,4 0 1,4 0-127,3 0 1,1 0-1,5 0 1,-2 0-34,-3 0 1,-5 0 0,3 0 0,-1 0-10,-5 0 0,-2 0 0,-2 0-1675,0 0-173,-9 0 1587,-1 0 0,-9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37.9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7953,'2'10'-186,"4"-3"1,-2-5 707,9-2 0,-1 0 1,7 0-1,2 0-178,5 0 1,-3 0 0,6 0-1,1 0-51,-1 0 1,-3-7 0,5 1 0,3 2-59,2 2 0,-7 2 0,-3 0 1,-5 0 205,-2 0 1,0 0-285,0 0 1,-9 2 0,-3 4 44,-5 7 0,-9 4 0,-1 2 1,-3 0-76,-3 0 0,-3-1 0,0 1 0,2 3-82,2 3 0,1-4 1,-7 4-1,0-4-23,0-2 1,0 0-1,0 0 1,0 0-81,0 0 1,6 0 0,3 0 0,-1-2-274,1-4 1,4 3-420,-7-3 0,7 2-1691,-7-3 591,9-3 1850,-5-9 0,9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36.62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133 19 8808,'0'-10'581,"8"1"0,5 9-202,4 0-339,2 0 1,0 0 0,0 0 0,0 0-25,0 0 1,0 9 0,-1 1-31,1 1 1,-6 3 0,-2-5-1,-3 1 1,-4 5 29,-2 2 1,-2 2 0,0 0 0,0 0 24,0 0 1,-8-2 0,-5-2 0,-1-3 38,1 3 0,-4 2 0,4 2 1,-1 0-7,1 0 1,-4-7 0,5 1 24,-5 2 0,4-5-50,0 3 1,9-7-145,-2 7 134,4-9 1,2 7 209,0-5-232,0-4 0,0 9 0,2-7 0,4 4 31,7 3 1,4 1-1,2 7 3,0 0 0,-3 0 0,-1-2 0,-4-2 1,-3-2 0,1-1 0,-5 7 1,2 0 15,-2 0 0,-2 0 1,-2 0-4,0 0 1,-2 0 0,-4 0 42,-7 0 0,3-6 0,-3-3 0,-2-1 38,-1-5 0,-3 4 0,0-2-189,0-1 0,0-3 0,0-2 0,0 0-102,0 0 0,0 0 0,2-2 0,2-3-202,3-1 1,5-9 0,-5 3-111,-3-5 1,6-2 0,3 0 0,4 0-346,2 0 0,0 0 1,0 0 801,0 0 0,0 0 0,0 0 0</inkml:trace>
  <inkml:trace contextRef="#ctx0" brushRef="#br0" timeOffset="425">683 171 7976,'-2'17'217,"-3"-2"1,-3-3 49,-2 3 0,3 2 1,-3 2-1,1 0-17,5 0 0,-4 6 0,1 0 0,1 1-36,-2 1 1,5-6 0,-3 4 0,6-4-9,6-2 1,-1-2 0,7-2-1,3-2-104,2 1 0,8-5 1,0-1-1,1-1 29,1-1 0,-6 0 0,5-6 1,-5 0-50,-2 0 0,0-6 1,-1-3-1,-1-1 17,-4-5 0,2 5 1,-7-3-1,1-2 13,-1-2 0,-2-2 0,-6 0 0,0 0-76,0 0 0,0-2 1,0-2-1,-2-2-68,-4 2 1,2-5 0,-9 3 0,0 2-47,3 2 1,-7 8 0,4 1 0,-3-1-207,-3 2 0,0-3 1,0 7-1,0 3-316,0 2 0,0 0 1,0-2-1,-2-3-2128,-5 3 2728,5 2 0,-15 10 0,7 3 0</inkml:trace>
  <inkml:trace contextRef="#ctx0" brushRef="#br0" timeOffset="875">57 1100 7953,'-11'0'837,"3"0"0,10 0 0,4 0-453,7 0 1,6 0-1,6 0 1,7 0 18,4 0 1,2 0 0,2-2 0,4-2-26,7-2 0,-3-1 0,3 7 1,-1 0-173,-1 0 0,3 0 0,-7 0 0,-3 0-125,-2 0 0,-2 0 0,-2 0 0,-5 0-407,-6 0 0,-4 0 0,-2 0 0,0 0-1230,0 0 0,0 0 17,0 0 1,-6 0-625,0 0 2163,-9 0 0,4-8 0,-8-3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40.3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171 57 8026,'19'0'-1496,"-7"-6"3018,1-1-1164,-9-7 0,2 12 0,-12-5-139,-6 5 1,1 2 0,-2 0 0,1 2-100,1 5 0,-6 1 0,7 7 0,-3-3-20,0 3 1,7-4-1,-4 1 1,1 3 26,5 2 0,2-2 1,2 4-13,0 8 1,6-2 0,3 1 0,3-5 79,9-2 1,-2 2-1,7 2 1,-3 2-57,2-2 1,-4-2 0,7-2 0,-3 0-61,0 0 0,0 2 1,-6 3-1,-2 1 44,-4-2 0,-3-8 0,-5-2 8,1 1 0,-2 3 0,-10 0-106,-7-4 0,3-3 0,-3-6 0,-2 3-218,-2-3 0,-2 0 0,0 0 1,1 3-167,-1-3 0,0-2 0,0-2 1,0 0 52,0 0 0,0 0 0,0 0 0,0-2-483,0-4 1,0-5-1,0-8 1,0 0 788,0 0 0,0-8 0,0-3 0</inkml:trace>
  <inkml:trace contextRef="#ctx0" brushRef="#br0" timeOffset="224">190 19 8147,'19'-2'328,"0"-4"0,-7 4 0,1-5 71,2 5 1,2 2 0,1 0 0,1 0-176,0 0 1,0 0 0,2 0 0,3 2-176,1 5 1,2-5 0,-4 4 0,3-4-249,-3-2 0,-2 0 1,-2 0 272,0 0-74,0 0 0,0 9 0,0 1 0</inkml:trace>
  <inkml:trace contextRef="#ctx0" brushRef="#br0" timeOffset="647">1005 76 8225,'-17'13'0,"3"-3"0,1 1 326,-2-1 0,-2-3 0,1 5 0,1 5 170,2 6 1,0-2 0,-6 7 0,1-1-124,-1 5 0,6-5 0,2 1 0,3-1-147,4 5 1,2-5 0,2-2-1,2-4-169,4-2 0,7 0 1,10-2-1,4-2 127,3-2 1,1-9 0,7 2 361,0-4-358,0-2 0,-4-2 1,0-2-1,-1-5 34,-5-1 0,1-3 0,-3-4 0,-5 3-43,-7 1 1,1 0 0,-6-6-1,-1 0-41,0 0 0,-1 0 0,-7 1 0,0-1-131,0 0 0,0-7 0,0 1 0,0 2-349,0 2 1,-9 2 0,-3 2 0,-5 2 162,-2 3 1,0-1 0,-2-4-1,-5 2-453,-5 3 1,1 7 0,-1-1 0,-5 4-545,-6 2 1,2 2 0,-4 2 1175,3 3 0,4 7 0,-1-3 0</inkml:trace>
  <inkml:trace contextRef="#ctx0" brushRef="#br0" timeOffset="1104">133 1005 9491,'25'0'878,"2"0"1,5 0-400,8 0 0,0 0 0,11 0 1,4 0 300,6 0 1,0-2-466,8-4 1,-1 4 0,3-4-1,-1 1-18,2-1 1,-7 4-1,-4-4 1,-8 3-193,-9 3 0,-4 0 0,-4 0 0,-5 0-421,-5 0 0,-5 0-988,-2 0 0,-9 3-633,-3 3 0,-5-2 801,-2 9 1136,-9-9 0,-1 13 0,-9-7 0</inkml:trace>
  <inkml:trace contextRef="#ctx0" brushRef="#br0" timeOffset="1448">379 1347 8600,'0'19'243,"0"0"0,0 0 1,0 0-1,2 2 400,5 4 1,-5-4 0,4 7-1,-4-3-339,-2 0 0,7 0 0,-1-6 1,-2 0-246,-2 0 0,-2-6 0,0 0 0,0 1-341,0 3 1,0-4 0,0-1-563,0 3 1,0 2-1879,0 2 2722,0-8 0,0-3 0,0-8 0</inkml:trace>
  <inkml:trace contextRef="#ctx0" brushRef="#br0" timeOffset="2170">1081 1404 7864,'0'-13'776,"0"0"0,-2 9 0,-2-4-491,-3-1 1,-1 7-1,2-4-113,-7 4 0,-4 2 0,-2 0 1,0 0-41,0 0 0,0 8 1,0 3-96,0-1 0,0 7 0,0-4-38,0 4 1,9-5-1,4 1-79,4 2 0,2-5 78,0 3 1,8-9 0,5 2 47,3-3 0,-3-3 1,0 0-1,2 0 134,1 0 0,3 0 0,0 0 1,0 0 76,0 0 1,0 0 0,0-3-119,0-3 0,0 4 0,0-6-11,0-1 1,-6 5 0,-1-9-54,3-1 0,-7 3 0,1-2 0,-3-1-12,1-3 1,5-2 0,-3 2 199,1 4 1,-6-4 453,3 5-346,-5 3-254,-2 1 0,0 10 1,0 4-1,0 7 68,0 4 1,0 2-1,0 2-45,0 4 1,-6 3-1,-1 5 1,3-1-1,2 2 43,2 1 1,-6-3 0,-1 0 0,3-1-54,2-1 1,2 3-1,0-7 1,-2-3-115,-5-2 1,5 4-1,-4 1 1,4-3-107,2-2 1,0-2-235,0 0 120,0 0 1,0 0-1422,0 0-25,0-9 1,-2-1-1451,-5-9 3100,5 0 0,-6-9 0,8-1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52.10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191 664 8820,'12'-6'0,"1"-1"219,2 3 0,2 0 0,2 0 0,2-3 16,4 3 1,-4-4 0,4 1 0,-4 1 62,-2-2 1,7 6 23,-1-5 1,0 3 0,-6 0 261,0-2 0,0-1 150,0 7-601,-8 9-99,-3 1 7,-8 9 0,0 0-130,0 0 0,-2 2-41,-4 4 0,-5 3 1,-8 6-1,-2-3 1,-2 5-81,-2 6 1,-3-2 0,5 7 0,-4-3-241,-3 0 0,5 2 0,-7-3 0,-2 1 350,-1-2 1,-1 4 0,2-1 0,5-3 385,1-2 0,3-2 1,6 0-1,0 0 152,0-1 0,8-7 0,5-5 179,4-4 1,2-2 0,2-2-119,4-4 1,7-5 0,10-8 0,5 0-240,1 0 1,3 0 0,6 0 0,0 0-116,0 0 0,2 0 1,2 0-1,4-2 44,3-4 1,-7 4 0,2-5 0,-4 5-62,-2 2 0,0-2 0,0-2 0,-2-2-105,-5 1 0,-3 3 0,-9 2-779,0 0 0,-7-6 452,1 0 0,-11-1 0,-2 7 0,-11-2-940,-5-4 0,-3 4 0,0-5 1244,0 5 0,-9-6 0,-1-3 0</inkml:trace>
  <inkml:trace contextRef="#ctx0" brushRef="#br0" timeOffset="1328">1253 76 6890,'-11'-8'1743,"3"6"-1375,8-7 1,2 9-202,4 0 0,-2-6 0,9-1 0,2 1-145,2-2 1,2 6-1,0-7 1,0 3 32,0 0 1,0-1-1,0 7 1,-1 0 161,1 0 0,-6 0-120,0 0 1,-3 2 0,3 5 8,-7 5 1,-12 5 0,-7 2-85,-4 0 0,1 0 0,1 0 0,2 0-44,-2 0 1,1 0 0,-1-2 50,2-5 0,9 5-367,-2-4 1,4-3 320,2 3 0,2-9 0,2 5 115,2-1 0,9-6 1,-2 7 48,4-1 0,-7-4 0,-2 7 85,1-3 1,-1 7-66,5-2 0,2-3 0,-9 3 30,-2 2 1,-2-5-182,-2 3 1,-2-1 0,-2 7-46,-2 0 0,-9-6 0,2 0 14,-4 1 0,1-3 0,1-1 1,2-1-405,-2-5 1,5 0 0,-3 1 0,-1 1-355,-3-2 1,-2-2-1,0-2-1296,0 0 2069,0 0 0,0 0 0,0 0 0</inkml:trace>
  <inkml:trace contextRef="#ctx0" brushRef="#br0" timeOffset="1669">1101 873 7745,'19'0'442,"0"0"1,2 0 0,2 0-21,3 0 1,7 0 0,-1-2 0,4-3-127,2-1 0,0-7 0,-1 7 1,-1 0-187,-4-3 1,2 7 0,-7-6-1,3 1-170,3 1 1,-5 0 0,-3 6-1391,-4 0-2128,-2-9 3578,-8 7 0,-11 2 0,-11 11 0</inkml:trace>
  <inkml:trace contextRef="#ctx0" brushRef="#br0" timeOffset="2136">1442 1157 8083,'-19'19'658,"1"0"1,7-6-1,3-1-187,-1 3 0,7 2 0,-6 2-262,-1 0 1,7 0 0,-2 0-108,8 0 1,0-7-1,7 1 1,-1 0-89,1-3 1,2 5-1,5-7 1,1 1 48,0-1 0,0 1 0,0-5 0,-2 4 74,-4 3 0,4-7 1,-7 5 259,1-1 0,-3-4-40,-8 9 1,-2 0-312,-4 5 0,2-5 0,-9 0 0,-2-1-176,-2-1 0,-2-1 0,0-3 1,0 3-215,0 1 1,0-3 0,-2-6 0,-2 3-341,-2 1 1,-7 0-1,5-6 1,0 0-108,-1 0 1,-3-6 0,5-2 0,3-3 790,2-4 0,2-10 0,0-5 0</inkml:trace>
  <inkml:trace contextRef="#ctx0" brushRef="#br0" timeOffset="2394">1367 1043 7745,'12'0'737,"1"0"1,0 0 0,5 0 0,1 0-454,0 0 0,2 0 0,5 2 1,3 3 2,1 1 1,6 0 0,-7-6 0,1 0-242,-5 0 0,2 0 0,-1 0-1121,-3 0 0,-8 0-473,-3 0 1548,-8 0 0,13 0 0,-6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1:56.21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152 266 7889,'19'-2'218,"0"-4"1,0 3 0,0-3-1,2 4 1,4 2 0,3 0 0,6 0 0,-3 2-24,3 4 1,-5-1 0,1 5 0,-3 1 15,-3-1 0,-3 1 0,-5 4 1,-3-3 52,-7 3 0,-3 2 1,-6 2-105,-3 0 0,-11 6 0,-8 0 1,0 1-102,-3 1 0,1-6 0,-5 4 0,5-4-52,-1-2 0,7 0 0,-4 0 0,6 0-225,6 0 1,-1-6 0,7 0 1,3 1 1,2-3 232,2 2 0,2-9 0,2 4 1,5-2 58,1 1 1,9 1 0,7-1-1,-1 5 60,2 5 0,-4 2 1,7 0-1,-1 0 154,1 0 1,-5 6-1,5 3 1,-3-1 77,-4 0 0,-2 1 0,-4-5 0,-2 2-22,-2-2 0,-9 1 0,2-1 1,-4 2-38,-2-2 1,0 0-1,0 1 1,0 1-22,0-2 0,-2-2 0,-4-2 1,-5 0-140,1 0 0,-7 0 1,4-2-1,-6-2-307,-6-3 0,2-5 0,-7 3 0,1-1-581,-1-5 0,-1-2 0,-9-2 0,-2 0 266,-3 0 1,7-9 0,7-1-1,-1-3-629,3 1 1,-5-1 0,9-6 0,1-2-451,3-4 1,5 1 1551,3-7 0,-4-9 0,7-9 0</inkml:trace>
  <inkml:trace contextRef="#ctx0" brushRef="#br0" timeOffset="447">1044 19 7882,'12'-6'480,"1"0"0,-7-1-118,7 7 0,-9 5 1,2 5-1,-3 9-54,-3 2 1,0 2-1,0 3 1,0 3-53,0 1 1,0 3 0,0-5 0,0-1-113,0 1 0,0-3 1,0-6-1,0 0-357,0 0 1,0 0-1816,0 0 1204,-9 0 824,7-9 0,-15 7 0,7-6 0</inkml:trace>
  <inkml:trace contextRef="#ctx0" brushRef="#br0" timeOffset="817">854 759 8064,'19'0'738,"-6"0"0,1 0 1,5 0-293,5 0 0,9 0 0,-1 0 0,4 2-61,2 5 0,0-5 0,-1 4 0,1-4-126,0-2 1,0 6 0,0 1 0,-2-3-238,-4-2 1,-5-2-1,-8 0-1311,0 0 105,0 0 1,-2-2-2987,-5-4 4170,-3 4 0,-9-7 0,-9 9 0,-1 0 0</inkml:trace>
  <inkml:trace contextRef="#ctx0" brushRef="#br0" timeOffset="1240">1101 1063 8414,'19'0'0,"0"0"0,-1 0 0,4 0 357,3 0 1,-4 0 0,6 0-1,-1 0 119,-1 0 1,0 0 0,-6 0-15,0 0 1,0 0-289,0 0 0,-8 2-83,-5 4 1,-4 5-1,-2 8-34,0-1 0,0 1 0,-2 0 0,-2 0 45,-3 0 1,-7 2-1,3 3 1,-2 3 77,1 2 1,5-3-1,-5 3 1,-1 1-57,3-1 1,-1-6 0,7 3-1,-5-5-184,-1-2 0,6 0 0,-5 0-170,1 0 1,6 0-1,-7-2-1757,1-5 462,6-3 0,-7-11 717,9-5 0,7-3 1,1-9 807,3 0 0,1 0 0,7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01.22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57 7953,'0'-10'765,"0"-7"0,0 12-482,0-7-337,0 8 166,0-5 1,0 11 0,0 5 62,0 5 0,6 5 0,0 2 0,-1 2 78,-3 4 1,-2-4-1,0 7 1,2-1 11,4 5 0,-4 4 0,7 2 0,-3 0-65,0 0 0,3 2 0,-5 2 1,2 4-110,-1 3 1,-1-7 0,0 2 0,2-4-164,-1-2 1,3 0 0,-2 0 0,-1-2 62,-3-5 1,-2 3 0,2-9 0,2-2 56,2-2 0,1-2 1,-7 0 98,0 0-214,0 0-712,0 0-700,0-8-173,0-3 972,0-8 680,0-8 0,0-3 0,0-8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40.39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77 114 7890,'0'-10'991,"0"-7"-901,0 15 0,0-9 0,2 7 69,4-2-59,-4-1 0,15 5 0,-4-2 1,4-2-56,2 1 1,0 1-16,0-2-102,8 4 151,-6-7 0,15 7 0,-7-2-107,1-2 1,4-1 0,-9 7-1,-2 0 1,-2 0-175,-2 0 0,0 0 280,0 0 0,-8 9-66,-5 3 0,-4-1 0,-2 2 0,-2-1 34,-4-1 55,-5 6 1,-2-7-1,1 7 141,-3-4 1,-2 4 0,-2-7-1,0 3 123,0-1-287,0 1 0,0 0-95,0-1 1,7-5 104,-1 5-82,9 1 1,-5 0-22,9-1 0,9-8 0,3 3 0,5-3 8,2 2 1,-6-4 0,0 5 0,-1-3-17,-1 2 0,4-2 0,-7 7 6,3-3 25,-7 7-11,13-4 94,-15-1 0,6 7 1,-8-4 80,0 4 0,-6 2 0,-3-3 0,-1-1-28,-5-2 0,-2-3 1,-2 3-82,0-7 0,7 3 0,-1-3 43,-2-2 0,-2-2 1,-2 1-1048,0 3 610,-8-4 1,4 6-715,-9-8 1,1 0 121,-7 0 923,8 0 0,-14-8 0,4-3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04.32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8520,'10'2'766,"-1"4"-547,-1 7 0,-6-3 0,4 3-171,-3 2 0,3 2 0,0 2 0,1-1 1,-1 1-127,0 0 0,0 0 0,-6 0 0,0 0 143,0 0 0,7 0 0,-1 0 34,-2 0 0,-2 0-66,-2 0 1,0 0-824,0 0 0,-6-6-801,0-1 1591,-1-7 0,7-5 0,0-11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12.73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58 6183,'10'-9'457,"-1"5"91,-9-9 12,0 9 0,0-4-314,0 8 0,0-2-143,0-5 1,2 5 0,4-4-36,7 4 1,-3 2 0,3 0-53,2 0 0,2 0 1,2 0 82,0 0 1,0 0 8,-1 0 1,-7 2-29,-5 4 0,-4-2 0,-2 9 21,0 2 0,0-5 0,0 3-2,0 2 0,-2-5 0,-2 3-67,-2 2 0,-7 2-68,7 2 1,-7 0-145,7 0 0,0-1 104,6 1 1,0-6-1,0 0 0,0 1 0,0-3 0,2 0 64,4-3 0,-2 5 0,7-5 0,-1 0 70,1 1 1,-5 4 0,7-5-1,2 3 0,1-5 76,3 7 0,-6-7 65,0 6 1,-9 1 47,2 6 1,-6 0-149,-6 0 1,2-8-1,-7-3-30,3 0 0,-7-5 0,2 3-271,-4-4 0,5-2 0,-1 0-152,-2 0 1,-1 0-1,-3 0 1,0 0-448,0 0 0,6 0 0,0 0 801,-1 0 0,-3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13.2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7450,'19'0'459,"0"0"0,0 0 1,0 0-144,0 0 0,8 0 1,5 0-1,3 0-102,3 0 0,2 0 1,3 0-1,3 0-93,2 0 0,1 0 1,4 0-1,-5 0 35,-2 0 1,-1 0-1,-7 0 1,-1 0-363,1 0 0,7 0 0,-3 0 0,-4 0-52,-5 0 1,-3 0 0,4 0 0,-5 0-517,-1 0 1,-3 0 151,-6 0 1,-11 2 0,-8 3 621,-10 1 0,-7 9 0,-11-5 0,-1 9 0</inkml:trace>
  <inkml:trace contextRef="#ctx0" brushRef="#br0" timeOffset="395">285 380 9349,'0'19'475,"0"0"-310,0 0 1,0-1-1,0 1 1,0 0 12,0 0 0,0 0 1,0 2-1,0 3-10,0 1 1,0 0 0,0-6 0,0 0-181,0 0 0,0 0 1,0 0-1,0 0-217,0 0 1,0 0 0,0 0-324,0 0 1,0-7-1356,0 1 1907,0 0 0,0-3 0,0-1 0</inkml:trace>
  <inkml:trace contextRef="#ctx0" brushRef="#br0" timeOffset="1120">835 418 8089,'13'0'151,"-3"-3"559,-1-3-514,-3 4 0,-14-6 0,-3 10 0,-1 2-299,-1 2 0,0 7 0,-6-5 0,2 3 63,5 4 0,-5-5 0,4 3 0,-4 2-1,-2 1 1,1-3 0,-1 0-1,2 1 96,4 3 1,-2 2-1,7 0-22,-3 0 1,7-6 0,-2-1-9,4 3 0,4-6 0,2-1 1,4-2 94,3 1 1,2-1-1,6-6 10,0 0 1,4-2-1,-2-2 1,-4-5-53,0-1 0,-1-1 0,3-4 0,0 3 149,0-3 0,0-2 0,0-2-76,0 0 1,0 0 0,-2 0-1,-2 2-15,-3 5 0,-5-5 1,3 4-52,-1-4 1,3 5 0,-5-1-36,-3-2 1,-2 5 0,0-1 0,2 1-127,3-1-280,-1 7 298,-6-4 1,-2 8 131,-4 0 0,1 2 1,-5 4-1,1 7-3,5 4 1,0 2 0,0 0 0,-3-1 34,3 1 1,2 7 0,2-1 0,0 0 144,0 3 0,0-5 1,0 6-1,0 1 9,0-1 1,0 1-1,0 4 1,0-5-67,0-1 0,0 3 0,0-3 0,0-1-19,0 0 1,0-1-1,0-7 1,0 0-287,0 0 0,0-1-194,0 1 1,0-6-1527,0 0-975,0-9-146,0 4 2952,0-16 0,8-3 0,3-8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22.0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1 380 7413,'10'-9'-224,"-1"7"0,-7-6 0,2 6 1,5-2 1875,1-3 1,-4 1-1285,7 6 0,0 0 0,6 0 0,0 0-123,0 0 0,0 0 0,0 0 0,2 0-39,4 0 1,-4 0 0,6 0-1,-1 0 4,-1 0 1,0 0 0,-6 0-793,0 0 240,0 0 172,0 0-786,0 0 506,0 0-406,0 8 1,-6-6 0,-1 5-837,3-5 1692,2-2 0,-7 8 0,-1 3 0</inkml:trace>
  <inkml:trace contextRef="#ctx0" brushRef="#br0" timeOffset="320">115 664 7658,'19'0'83,"0"0"1,-7-2 0,1-2-1,2-2 550,1 2 1,3 1-1,0 3 1,0 0-321,0 0 0,0 0 1,0 0-375,0 0 1,0 0 141,0 0 1,-6 3-1120,-1 3 1038,-7-4 0,3 6 0,-8-8 0</inkml:trace>
  <inkml:trace contextRef="#ctx0" brushRef="#br0" timeOffset="833">778 475 8412,'19'0'874,"0"0"1,0 0-472,0 0 1,9 6 0,1 0 0,3-1 155,-1-3 0,1-2-271,6 0 1,8 0 0,3 0 0,1 0 0,1 0 1,-7 0 0,5 0-1,-3 0-152,-4 0 0,-8 0 0,-2 0 1,-1 0-237,-1 0 1,-3 0-1,-8 0 1,0 0-733,0 0 0,0 0-2202,0 0 2039,0 0 994,-9 0 0,-1 8 0,-9 3 0</inkml:trace>
  <inkml:trace contextRef="#ctx0" brushRef="#br0" timeOffset="1450">1006 683 7660,'11'-8'645,"-3"8"1,-10 0 0,-2 10-402,-3 7 0,-7 2 0,1 0-226,-4 0 1,5 0 0,-1 2 0,-2 2-104,-2 3 0,-2-1 0,0-6 0,2 0 16,5 0 0,-5 0 0,6 0 241,1 0 0,1-7 1,9 1 361,0 2-323,0-7 1,9 1-1,4-9 1,3 0 28,3 0 0,7-2 0,1-3 0,3-1-42,3 2 1,5-5-1,4 1 1,3 0-72,-3-1 0,-2-4 1,-4 7-1,-3 0-107,-1-3 0,-7 7 1,5-6-1,-3 2-389,-4-1 0,-8 1-1360,-2 6-464,-1 0 1203,-1 0 1,-5 0-370,-12 0 1359,4 0 0,-15-9 0,6-1 0</inkml:trace>
  <inkml:trace contextRef="#ctx0" brushRef="#br0" timeOffset="1743">1158 664 7873,'-11'9'606,"3"-5"1,8 9 0,0 4-208,0 6 0,0 0 1,0 8-1,0 3-213,0 2 1,0-4 0,0-3 0,0 1-103,0-1 0,0-6 0,0 5 0,0-3-26,0 0 1,0 1 0,0-7-314,0 0 1,0-7 0,0 1 0,-2-1-857,-5-1 1,5 6-1344,-4-4 2454,4-5 0,10 0 0,3-8 0</inkml:trace>
  <inkml:trace contextRef="#ctx0" brushRef="#br0" timeOffset="2084">1537 740 7710,'0'13'7,"-2"-3"0,-4 1 1,-5-1-1,-1 3 462,-1-2 1,7 6 0,-7-5 0,0 5-111,3 2 0,1 0 0,9 0-181,0 0 0,0-6 0,2-1-146,5 3 1,-3-5-1,9 1 1,1-3 30,3-3 1,2-1 0,0 0-1,0 5 19,0 1 0,-2-4 1,-2 5-1,-3-1 91,3 1 1,-4-5-1,-1 7-118,-1 2 1,-3-5-1,-6 3-144,0 2 0,-2-1 1,-2 1-1,-5-2-214,-1 2 1,3 1-1,-5 1 1,-3-2-259,-2-2 1,-2-7-1,0 5-190,0-3 751,0-2 0,0-6 0,0 0 0</inkml:trace>
  <inkml:trace contextRef="#ctx0" brushRef="#br0" timeOffset="2335">1556 759 8015,'19'0'1095,"0"0"1,0 0-522,0 0 1,-6 0-349,-1 0 1,1 0-537,6 0 1,0 0 52,0 0 0,-7 0-999,1 0 1,-7 0 1255,7 0 0,0 0 0,6 0 0</inkml:trace>
  <inkml:trace contextRef="#ctx0" brushRef="#br0" timeOffset="3075">2504 513 7963,'19'0'713,"-6"0"1,2 0 0,4 0-389,4 0 1,11 0 0,-3 0-11,5 0 1,4 0-1,2 0 1,5 0-20,1 0 1,-4-2 0,5-3-1,-3-1-148,-4 2 0,-8 2 0,-2 2 0,-1 0-133,-1 0 1,-3 0 0,-8 0-13,0 0 1,-6 0-1441,-1 0 0,-7 2-154,1 4 0,-4-2 1591,-2 9 0,-8 0 0,-3 6 0</inkml:trace>
  <inkml:trace contextRef="#ctx0" brushRef="#br0" timeOffset="3561">2789 778 9515,'-6'19'147,"-3"-2"0,-1-2-178,-5-3 1,-2 1 0,-2 6 0,0 0 55,0 0 0,0 0 0,0 0 0,0 0-89,0 0 0,-2 0 0,0 0 0,0 0 197,4 0 0,9-7 0,-3 1 108,3 2 1,4-7-54,10-2 0,4-3 0,9-3 0,2 0 56,5 0 0,-1 0 0,11 0 1,4 0-119,0 0 0,2-9 1,-2-1-1,2-3-53,0 0 1,-8 3-1,6-5 1,-8 4-95,-5 3 1,-1-5 0,-8 7 0,1 0-384,0-3 0,-6 7 0,0-4-510,1 4-559,-5 2 1,-3 0 1094,-12 0 1,2 0 0,-7 2 0,1 2 377,-1 2 0,-2 1 0,-6-7 0</inkml:trace>
  <inkml:trace contextRef="#ctx0" brushRef="#br0" timeOffset="3827">2865 740 9026,'-2'19'252,"-5"0"0,5 2 0,-4 2 0,4 5-96,2 1 0,-2-3 0,-2 5 1,-3 3 52,3 2 1,2-5 0,2-1 0,0-1-63,0 1 1,0-7 0,0 2 0,0-4-246,0-2 1,0 0-1,0 0 1,0 0-343,0 0 0,-2-2 0,-2-2-1149,-3-2 960,1-1 1,6 1 628,0-1 0,0-7 0,0 3 0</inkml:trace>
  <inkml:trace contextRef="#ctx0" brushRef="#br0" timeOffset="4211">3225 759 7867,'-8'19'381,"-1"-6"0,-5-1 1,1 3-165,-2 2-111,-2 10 1,5-5-7,-1 3 93,9-4-157,-13-2 1,15-6 0,-4-1-1,3 3 1,6 0 0,1-1 76,2-1 1,9-7 0,-3 5-12,5-3 1,2-1 0,0-7 184,0 0 0,0 6 1,0 0-94,0-1 1,0 3-1,-2 0-203,-4 3 0,-5-5 0,-8 7-90,0 2 1,0 2 0,0 1-1,-2 1-16,-4 0 1,1-6 0,-5 0 0,-1 1-88,1 3 1,-3 0 0,-4-2 0,3-2-176,1 1 1,0-3 0,-6-1 0,0-1-180,0-5 0,-2-2 0,-2-2 0,-2 0 556,2 0 0,2-8 0,2-3 0</inkml:trace>
  <inkml:trace contextRef="#ctx0" brushRef="#br0" timeOffset="4475">3092 778 7664,'13'0'159,"0"0"0,-7-6 49,7 0 1,-1-1 0,7 7-5,0 0 1,0 0 0,0 0-38,0 0 1,0 0-1,0 0 1,0 0 46,0 0 0,0 0 0,0 0-218,0 0 1,0 0-1173,0 0-794,0 0 1970,-9 0 0,-1 0 0,-9 0 0</inkml:trace>
  <inkml:trace contextRef="#ctx0" brushRef="#br0" timeOffset="5145">2049 20 7710,'0'-11'-1729,"0"3"1729,0 8 925,0 0 1,0 8 0,0 5-734,0 3 1,0 3-1,0 0 1,0 0-69,0 0 1,0 7-1,0 1 1,0 0 166,0 1-232,0 6 0,0-7-116,0 5 1,0-3 0,0-6 0,0 3-1,0-3-123,0-2 0,0-2 0,0 0 0,0 0-175,0 0 0,0-7 0,-2-1-509,-4-3 864,4-1 0,-7 1 0,9 3 0</inkml:trace>
  <inkml:trace contextRef="#ctx0" brushRef="#br0" timeOffset="5444">1860 285 8679,'19'0'273,"-7"0"1,1 0 0,2 0 34,1 0 0,10-2 1,-1-2-189,-2-3 0,5 1 1,-1 6-1,0 0 1,1-2-181,-5-4 1,-2 4-1,-2-5 1,0 5-330,0 2 520,-9 0-18,-1 0-113,-9 0 0,8 0 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29.5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8023,'0'-10'520,"0"18"0,3 3 0,1 10 0,2-7-341,-2 1 0,-2 8 0,1 3 0,1-1-27,2 2 0,3-3 1,-5 5-1,4-2-11,3-3 1,-7 3-1,2-2 1,-2-2-172,3-1 1,-5-3 0,4-1-1,-4 1-398,-2 0 0,0-6-2387,0 0 2815,0-1 0,-8-1 0,-3-3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0.2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134 38 8594,'-19'0'201,"2"2"1,2 5 0,5 5 77,1 5 0,-6-2-107,3 4-106,3-4 0,-5 12 1,7-8-26,3 0 1,2 0 0,4-2 0,2-2-39,3-3 0,7-6 0,-1 5 81,4-3 1,2 1-1,0-5 1,0 5 49,0 1 0,0-4 0,0 5 0,-2-1 7,-5 1 0,3 2 0,-7 6 0,1 0-43,-1 0 1,-1 0-1,-7-1 1,0 1-71,0 0 0,0-6 0,-3-2 0,-1-1-58,-2 1 0,-9-1-45,3 3 1,-5 2 0,-2-9 0,0-2 6,0-2 1,6-2 0,0 0-1,-1 0 48,-3 0 0,4-6 0,3-3 0,-1-1 3,1-5 0,5 5 0,-3-3 29,0-2 0,5-2 0,-3-2 15,4 0 0,4 1 0,4-1 0,5 0-3,-1 0 0,7 6 0,-4 0-25,4-1 1,2-3 0,-2-2-1,-3 0 1,-1 0-20,2 0 0,2 6 0,0 1 0,-3-3-4,-1-2 0,-3 4 0,3 1 0,-4-1 4,-1 2 0,-6-5 219,4 3 0,-3 2-57,-3-1 0,-3 5 0,-3-3-142,-7 2 0,-1-1 0,-1 5 1,2-5-89,-1-1 0,3 6 0,-2-3 1,1 3-316,1-2 1,-6 4 94,5-5 1,1 5-1,-1 2-296,-3 0 1,4 9-1,-1 3 604,-3 5 0,6 11 0,1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1.1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8349,'19'-11'1048,"-6"3"-364,0 8-530,-1 0 1,1 0 0,0 0 0,1 0 197,3 0 0,2 0-233,0 0 1,-6 6 0,-3 3 0,-1 1-87,-5 5 1,-2 2-1,-2 2 1,0 0-63,0 0 0,-2 0 1,-2 2-1,-5 2 14,-1 2 0,4 1 0,-7-7 0,0 2 7,3 4 1,-1-10 0,7 4-8,-2-3 1,-1 1 365,7 2-63,0-8 1,2 4-109,5-9 0,3 0 0,9-6 53,0 0 0,0 0 0,0 0-236,0 0 1,0 0 0,-2-2 0,-2-2-325,-3-2 1,1-1-329,6 7 1,-6 0-2598,-1 0 1625,-8 0 1627,5 0 0,-9-8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1.5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1 7687,'-19'0'310,"7"2"0,-1 4 180,-2 7 0,5 4 1,-1 2-1,1 0-248,-1 0 0,7 0 1,-4 2-1,1 2-117,1 2 0,0 1 0,8-7 0,2-1-126,2 1 0,7-6 1,-5-2-1,3-3 87,4-4 1,1-2 0,3-2 102,0 0 0,0-2 1,0-2-1,0-4-9,0-3 1,0-2-1,0-6 84,0 1-209,0-1 1,-6 0 0,-1 0 0,1 0 18,-2 0 1,-1 0 0,-6 0 0,3 0-49,-3 0 0,-2 6 0,-2 1 0,-2-1-246,-4 2 0,-5 3 0,-8 8 1,-2 0-217,-4 0 0,2 0 0,-7 2 1,1 2-297,-1 3 1,7 5-1,-5-3 1,3-1-341,0 0 1072,0 7 0,6-13 0,0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1.9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7687,'19'0'326,"0"0"0,0 0 116,-1 0 1,1 0-1,0 0 426,0 0-763,0 0 1,0 0 0,0 0 0,0 0 0,0 0 0,0 0 146,0 0-223,0 0 1,0 0 0,0 0-1,0 0-878,0 0 55,-8 0 0,-3 2 0,-6 2-1642,4 3 2436,-4-1 0,7 2 0,-9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2.2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9393,'19'0'0,"0"0"0,-1 0 613,1 0 0,0 7 0,0-1 1,0 0-207,0 3 1,0-7 0,0 4-1,0-1-249,0 1 1,0-4 0,0 4-260,0-4-239,0-2 1,-6 0-1,-1 0-2738,3 0 3078,-6 0 0,7-8 0,-5-3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41.3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0 304 8143,'3'-11'745,"1"3"-488,2-1 0,9 7 0,-3-4 0,5 4-24,2 2 1,-4 0-1,2 0 1,4 0-34,0 0 1,0 0-1,-2 0 1,0 0-118,0 0 0,0 0 0,0 0-883,0 0 0,-6 0-1131,-1 0 832,-8 0 1099,13 0 0,2 0 0,11 0 0</inkml:trace>
  <inkml:trace contextRef="#ctx0" brushRef="#br0" timeOffset="509">702 38 7986,'19'0'0,"0"0"0,0 0 139,0-8 0,6 6 1,3-7-1,-1 3 0,3 0 1,-3 1 341,0 3 1,5 2 0,-5 0-36,3 0 1,-7 0-29,2 0-376,-3 0 0,-14 2 0,-6 5 0,-8 3 27,-5 1 1,5 6-1,-7-5 1,-2 3-65,-1-2 0,3 4 0,0-7 70,-1 1 0,3 5 0,-2-5 0,1 2-251,1-1 0,1-1 1,5 4 103,-1-3 0,0-5 29,6 5 0,8 1 36,5 6 0,4-2 0,0-3 1,-3-3 127,-1-3 1,-7 5 0,5-5 72,-3 3 1,-1 2-1,-7 6 1,0-7 0,0 1-21,0 2 0,-7-5 1,-1 1-1,-3-1-136,-3 1 0,-3-5 1,-2 5-858,0-3 1,0-2-179,0-6 0,0 0 0,0 0 997,0 0 0,0-8 0,0-3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3.3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20 7465,'0'-11'1887,"0"3"-967,0 8-502,0 0 1,8 0-287,5 0 0,4 0 1,2 0-126,0 0 0,0 0 1,0 0-66,0 0 0,0 0 145,0 0 0,-9 2 25,-4 4 0,-4-1-89,-2 7 0,0 1 1,0 6-13,0 0 0,-6-7 0,-2 1-81,-3 2 1,5 0-1,-5-1-73,3-1 0,-1-7 2,3 7 1,4-7 129,-4 7 0,6-2 65,6 1 0,-2 3 0,7-7 0,-1 1 28,1-1 1,-5 5-1,5-5 1,-1 1 191,1-1 1,-5 7-144,7-2 1,-9-3-124,2 3 1,-6-1-237,-6 7 1,-5 0 145,-8 0 0,1-8 0,1-3 1,2-1-127,2-1 1,7 0 0,-7-6-309,-1 0 1,-3-2-391,-2-4 1,0 4 47,0-5 1,8 3 857,5-2 0,4-5 0,2-8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4.0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7673,'19'-17'0,"2"2"-252,5 2 1,-5 7-1,6-7 1,-2 1-45,1 1 0,-1-4 0,-6 7 286,0-3 9,0-1 0,0-1 1,0 3 75,0 1 432,-9-6 539,-1 13-455,-9-6 0,-2 8-371,-5 0 0,-1 2 1,-7 2-1,2 3 2,-1-3 0,3 4 0,1 1 0,1 1 39,5 5 1,-4-5-111,1 3 0,1 0-62,6 6 1,6-7 0,3-1-1,1-1 60,5 1 1,2-5 0,2 5 0,0-3 4,0-4 0,0 5 0,0-1 0,0 1-47,0-1 0,-3 7 1,-1-5-1,-4 3-44,-3 0 0,5-7 1,-7 7-1,-2 1 1,-2 3-1,-2 2 1,-2 0-164,-4 0 0,2-6 0,-9 0 1,-2-1-82,-1-1 0,-3 6 1,0-7-1,0 1 52,0-5 1,0 2 0,0-1 0,-2-3 102,-5-2 1,5-2-1,-6 0 1,2 0-17,-1 0 0,1-8 0,8-5 89,5-4 0,-3 4 1,8 1 0,3-3 1,2-2 0,4-2 0,5 0 42,5 0 1,5 7 0,2-1 0,2-2 15,4-2 0,-1 5 0,5-1 0,1-2-128,-1-1 0,-6 3 0,5 0 1,-3 1-67,0 1 0,3-6 0,-5 7 0,2-3 1,-2 0 1,-4 1 0,-4-5 0,-2 2 80,1 2 0,-3 7 1,0-7-42,-3-1 1,-2 3 243,-6-1 1,-2 7-290,-4-1 1,-5 4-1,-8 2 1,0 0 0,0 0-175,0 0 1,0 2 0,1 2 0,-4 5-38,-3 1 0,2 1 1,-9 3-1,1-1-143,1 2 445,-6-7 0,7 9 0,-9-6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4.4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58 7934,'19'0'427,"2"-2"1,2-3 0,5-1-90,1 2 0,3 2 1,8 2-1,4 0-12,7 0 1,4 0 0,2-2 0,-1-3-82,1-1 0,7 0 0,-1 6 0,0 0-101,2 0 1,-6-2 0,2-3 0,-6-1-283,-4 2 1,-9 2-1,2 2 1,-6 0-126,-6 0 1,-5 0 0,-8 0-784,0 0 0,-2 2-608,-4 4 1271,-5-4 1,-10 13 382,-4-9 0,-5 9 0,-8-4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4.96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172 0 7637,'0'11'725,"-9"5"0,-4-3-867,-3 4 1,3 2-1,0 0 1,-1 0-69,-3 0 1,4 0 0,0 0 79,-1 0 1,-1 0 0,2 0 473,7 0 1,4-7 307,2 1 0,2-9-467,4 2 0,-2-3 0,9-3 1,2 0 16,2 0 1,10 0 0,5 0 0,4 0-62,2 0 0,-1-7 1,1-1-1,0-1 63,0 1 1,6-5 0,-1 7 0,-5 0-272,-5-3 0,-3 7 0,1-4 0,-5 4-471,-5 2 1,-2 0-504,0 0-355,-9 0 0,-10 0 1396,-12 0 0,-5 6 0,-2 0 0,0-2 0,0-1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5.2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10185,'11'9'570,"-5"3"-175,-4 5-304,-2 2 0,0 6 0,0 3 0,0-1 0,0 3 188,0-1 1,0 1-245,0 1 1,0 3-1,0-7 1,0 1-1,0-1 1,0-4-1,0-2-288,0-2 1,0 0-1,0 0-742,0 0 0,0 0-1149,0 0 1446,0-8 698,0-3 0,0-8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5.6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248 0 8323,'-19'19'356,"0"0"1,0 0-1,0 0 1,2 0-242,4 0 0,-4 2 1,5 2-1,-3 2 97,2-1 0,5-10 0,8-1-562,0 2 289,0 2 0,2-1 1,4-1-1,7-4 85,4-3 0,2 1 0,0-5 0,2 4 485,4 3-311,-4-7 0,9 11 98,-5-9 0,-2 3-109,9-3 0,-9-4 230,2 4 130,-4 5-414,-2-1 0,-6 3 0,-3 0 0,-1 1-113,-5 3 0,-8-4 0,-5 0 0,-1-1-421,-5-1 1,-8 3 0,-2-5-1,1 1 105,3 5 0,-6-4 0,-3-1 0,-1-1-548,-1-5 0,1-2 1,-5-2-1,2 0 844,2 0 0,1-8 0,-7-3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6.0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 0 8591,'-17'2'-129,"4"5"0,5-3 174,8 8 1,8-7 0,5 1 178,4-4 0,-5-2 0,1 0 0,2 0-46,2 0 1,2 0 0,2 0-1,2 0 312,2 0 1,7 0 0,-5 0-1,0 0-279,1 0 1,3-6 0,-3-1 0,-1 3-93,1 2 1,3 0 0,-5-2 0,-3-3 51,-2 3 1,-9 2-1997,1 2 738,0 0 1,-5 2 0,-8 2 1086,-10 3 0,-7-1 0,-2-6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37.9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18 494 6479,'-11'0'2262,"5"0"-1842,12 0 1,5 0-119,8 0 1,0 0-1,0 0 1,0 0-80,0 0 1,0 0-1,2 0 1,2 0-102,2 0 1,0 0-1,-6 0-107,0 0 1,0 6-1510,0 1 0,-8 1 1494,-5-1 0,-12 3 0,-5 9 0</inkml:trace>
  <inkml:trace contextRef="#ctx0" brushRef="#br0" timeOffset="251">94 779 8447,'19'12'1880,"0"-1"-1693,-1-3 0,1-1 0,0-7 1,3 0 56,3 0 0,-4 0 0,4 0-545,-4 0 156,-2 0 0,0 0 0,0 0-889,0 0 0,0 0 1034,0 0 0,-8 8 0,-3 3 0</inkml:trace>
  <inkml:trace contextRef="#ctx0" brushRef="#br0" timeOffset="682">833 589 7774,'0'10'2248,"2"-1"-1997,5-9 1,-3 0-1,11-2 1,6-2 187,8-3 1,1 1-1,3 4 1,5-2-114,5-3 0,9-1 0,-1 4 0,6-3 6,6 3 1,-8-4-1,6 1 1,0 1-73,-2-2 1,-6 3 0,-3-5 0,1 1-69,-3 5 0,1 0 1,-9 0-1,0-3-132,-4 3 0,-9 2 0,3 2 1,-3 0-578,-4 0 1,-2-6-1735,-2 0 291,-8-1-244,-3 7 0,-16 0 2204,-5 0 0,-12 0 0,-5 0 0</inkml:trace>
  <inkml:trace contextRef="#ctx0" brushRef="#br0" timeOffset="1356">1270 873 8534,'-19'0'737,"6"0"1,0 0-543,-1 0 0,3 0 0,-2 3 1,1 3-144,1 7 0,-4 3 0,7 3 0,0 0-17,-1 0 1,-4 0 0,5 0 0,0 0-120,-1 0 0,-3 0 1,5 0 65,3 0 0,2-6 1,4-3-1,4-1 252,7-5 1,4 4 0,4-1 0,2-1-46,2 2 0,9-6 0,-4 7 0,1-3-115,1 1 1,-9 7-1,2-3 1,-6 1-44,-6 1 1,2 0 0,-9 6-51,-2 0 1,-2-7 0,-4 1-1,-4 2-108,-7 2 1,-4-5 0,-2 1 0,0 0-53,0-3 0,-2 7 0,-2-7 1,-2 1 107,2-5 1,-5-4 0,3-2 0,2 0-33,2 0 1,2 0-1,0-2 1,0-4-80,0-7 1,6-3 0,3-3 0,1 0 81,5 0 0,2 0 0,2 0 0,0 0 437,0 0 1,8 4 0,5-2 0,6-4-285,6 0 1,-1 0 0,7 0-1,3-2-12,2-3 0,2-5 1,0 5-1,-3 1-2,-3-2 0,4 6 0,-7-7 1,1 3-37,-5 0 0,-4-1 0,-2 7 0,0 1 110,0-1 0,-8 0 1,-5 0 169,-4 0-312,-2 0 61,-8 0 1,-3 8 0,-10 5-1,-2 4-51,-2 2 1,-9 2-1,4 2 1,-1 5-219,-1 1 1,9 1-1,-2 3 1,4-1-117,2 2 0,0-5 0,0 3-1917,0 2 576,8-7 1694,3 1 0,16-1 0,3 2 0</inkml:trace>
  <inkml:trace contextRef="#ctx0" brushRef="#br0" timeOffset="1968">1763 703 7774,'-9'12'206,"-3"1"1,1-2 0,-2 3-1,-1-1 105,-3 2 1,0 2 0,2 2 0,3 0-124,-3-1 0,0 1 0,0 0 1,5 0-146,1 0 0,3-6 0,6 0 0,0 1-38,0 3 0,8-4 1,7 0-30,8 1 1,-2-5-1,5-1 1,-3-2 106,2 1 0,-4 5 0,5-3 1,-3-1 11,2 1 1,-4-1 0,4-4 0,-4 5 19,-2 1 1,-2 3 0,-4 6-81,-7 0 1,3 0 0,-3 0 0,-4-2-105,-6-5 0,0 5 0,-9-4 1,0 4 30,3 2 1,-7 0 0,4 0 0,-4-3-1,-1-3 1,-1-2-1,0-7-48,0 2 79,0 1 1,0-7 0,0 0 0,0 0 33,0 0 0,6-7 1,3-1-1,1-3 20,5-4 1,2 5-1,2-3 1,0-1 35,0-3 0,8-4 0,5-3 0,4-1-12,2 2 0,0-4 0,0-1 1,0 1-15,0-1 1,0 1-1,0 4 1,0-2 13,-1 1 0,1-3 0,0 2 1,0 1 4,0 3 1,0-4 0,-2 0 0,-2 2 12,-2 2 0,-7-5 0,4 1 135,-1 2-144,-3 10 0,-6-4 0,0 5 77,0-5 0,-2 4 0,-4 3-110,-7 1 1,-4 3 0,-2 6 0,-2 0-161,-4 0 1,4 6-1,-7 3 1,3 1-240,0 5 0,-3 2 0,5 2 0,-2-2-655,2-5 1,2 5 0,2-6 1006,0-1 0,8 7 0,3-6 0</inkml:trace>
  <inkml:trace contextRef="#ctx0" brushRef="#br0" timeOffset="2536">2825 1 9096,'0'19'495,"0"8"0,0 5 200,0 4-496,0 2-50,0 8 0,0-4-68,0 9 0,6-3 143,0 3 0,3 2-25,-3-9 1,-4 0-157,5-6 1,1-2-337,-2-5 284,1 5-234,-7-15 0,0 7-808,0-9-667,0 0 827,0 0 397,0-9 494,0-1 0,-9-9 0,-1 0 0</inkml:trace>
  <inkml:trace contextRef="#ctx0" brushRef="#br0" timeOffset="2765">2616 437 7725,'11'-8'0,"6"6"0,-7-7 1221,9 1 1,0 6-800,0-5 0,0-1 0,0 2 0,2 1 0,2 3-125,2 2 1,9 0 0,-4 0 0,1 0 35,1 0-159,-9 0 0,7 0 125,-5 0-1813,-4 0 828,6 0 414,1 0-1946,-16 0 1080,14 0 51,-16 0 1087,9 0 0,0 9 0,0 1 0</inkml:trace>
  <inkml:trace contextRef="#ctx0" brushRef="#br0" timeOffset="3182">3527 570 6884,'19'0'518,"-1"0"1,1 0-22,0 0 1,2 0 0,5 0 0,5-2-208,5-4 1,2 3 0,0-3-1,0 2-58,0-2 1,6 3 0,0-5 0,-1 2 81,-3-1 0,-2-1 0,0 4 0,-1-3-162,1 3 1,-6 2 0,-3 2 0,-1-2-281,-5-4 0,4 4 0,-1-5 0,-3 5-280,-2 2 0,-8 0 0,-1 0 0,1 2-831,-3 5 0,7-5-1608,-4 4 2847,-5 5 0,1-1 0,-18 1 0,-1-3 0</inkml:trace>
  <inkml:trace contextRef="#ctx0" brushRef="#br0" timeOffset="3932">4077 892 7753,'-19'0'59,"0"0"0,0 0 1,0 0 518,0 0 1,0 3-246,0 3-262,0 4 0,0 9 1,-2 0-1,-2 0 1,-3 0-16,3 0 0,2 0 0,2 2 0,0 2 48,0 3 1,7-1-1,1-6-256,3 0 0,1 0 0,7 0 150,0 0 0,2-2 0,5-3 1,5-3 118,5-3 0,2 7 0,0-4 0,2-1 15,4-3 0,-1 1 1,5 0-1,-1 1 43,-5-1 1,-2 5 0,-2-5 0,0 3-66,0 4 0,-7-5 0,-1 3-81,-3 2 1,-1 1 0,-7 3 0,0 0-154,0 0 1,-7-6-1,-1 0 1,-3 1-9,-3 3 0,-3 0 0,-2-2 0,0-2 46,0 1 1,0-3 0,-2-1 0,-2-1 104,-3-5 1,1-2 0,6-2 0,0 0 102,0 0 1,0-6 0,0-3 0,2-1-43,5-5 0,-3-2 0,9-4 0,1-2-51,3-2 0,2-1 1,0 7-1,2 0 15,5 0 1,3 0 0,9 1 0,0-1 5,0 0 0,6 0 0,3-2 0,-1-3 30,1-1 1,3 0 0,-3 6 0,-1 0-6,0 0 1,1-6 0,-5-1 0,2 1-6,-2-2 1,-1 3-1,-3-5 1,-3 2-15,-3 3 0,2 3 0,-7 2 83,3 0-231,-7 0 1,2 9 0,-12 4 0,-7 3-132,-4 3 0,-1 0 0,-4 3 1,-1 1-56,-2 2 0,-2 7 0,3-5 0,-1 1-44,2-1 1,2 5-1,2-5 1,0 1-382,0-1 0,6 5 0,3-5-695,1 3 1398,3-7 0,14 4 0,5-8 0,4 0 0,2 0 0,0 0 0,0 0 0,0-8 0,0-3 0</inkml:trace>
  <inkml:trace contextRef="#ctx0" brushRef="#br0" timeOffset="4564">4304 892 6895,'19'0'1540,"-6"0"-725,-1 0 0,-9 0-571,-3 0 1,-9 9 0,-10 1-185,0 1 1,7 6 0,-1-5-29,-2 5 0,-2 2 0,0 0-100,5 0 0,-3 0 0,9 0 109,1 0 0,3-6 0,2-1 0,2 1 76,5-2 1,3 5-1,9-5 1,0 2-41,0-1 1,0-1-1,0 4 1,0-5-28,0-2 0,0 7 1,0-4-1,2 1 118,4 1 0,-4 0 0,5 6-67,-5 0 0,-9-7 0,-1 1-53,-3 2 0,-1 2 1,-7 2-79,0-1 0,-2-5 1,-3 0-1,-3-1-96,-3-1 1,-1 4-1,-7-7 1,0 1 58,0-1 1,-2 5-1,-2-5 1,-3 1 90,3-1 0,-4-2 0,2-6 0,1 0 8,3 0 1,2 0-1,2-2 1,3-4-64,1-7 1,9-4 0,-2-2-1,3 0-98,3 0 0,0 0 1,0 0 2,0 1 120,9-1 1,1-3 0,9-1 0,2-2 32,5 2 1,-5 0 0,6-1 0,-2-1 135,1 2 0,-1-4 0,-6 1 0,0 1 68,0-2 0,0 6 1,0-7-1,0 3-129,0 0 1,-7-1-1,1 5 1,0-2-44,-3-2 0,5-1 0,-9 7-185,-1 1 0,-3-1-37,-2 0 1,-9 8 0,-3 5 0,-5 4-38,-2 2 1,-7 6 0,-1 2 0,0 3-441,-1 4 0,-3-1 0,3 3 0,1-2-467,-1 0 0,3 12 1,6-8 1106,0 2 0,0 0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44.2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0 210 6112,'0'-13'834,"0"0"1,0 7-263,0-7 0,0 7-226,0-7 0,2 9-132,5-2 1,-5 2 26,4-3 1,5 5-32,1-4 1,-1-3 12,2 3 0,-1 0-55,7 6 1,-4-7 0,4 1 55,8 2 0,-1 2 1,-1 2-49,-4 0-193,-2 8 281,-9-6-282,-1 15 22,-1-6 22,-6-1 1,7 7 206,-9-4-303,-9 4 0,1 2-202,-5 0 102,-4-1-201,15-7 170,-14 6 0,5-7 0,-8 9-65,0 0 0,6-2 1,3-2 147,1-2 0,3-7 23,6 7 0,0-7 151,0 7 1,2-9-1,2 4 132,3 1 1,8-5 0,-3 8 41,5 3 0,0-4 1,-2 1-109,-3 3 1,-8-4-1,3 1-101,-5 3 0,-2 2 1,0 2-85,0 0 0,-6-6 0,-3-3 0,1 1-148,-1-1 0,-3-4 0,3 5 0,-1-3-388,-5-3 1,4 3 0,-1-2 259,-3-1 0,-2-5 1,-2-5-1,2-3 339,5-3 0,-5-1 0,6-7 0</inkml:trace>
  <inkml:trace contextRef="#ctx0" brushRef="#br0" timeOffset="564">418 39 8185,'19'-6'527,"0"-1"1,0-1 0,-1 4-377,1-3 1,7 1-1,-1 6 1,-2 0 0,0 0-22,3 0 1,-5 0-1,6 0 1,-2 0-70,1 0 1,-3 2 0,-8 2 0,-5 5-66,-1 1 1,-3-3 0,-6 5 88,0 3 1,0 2 0,-2 2 0,-2 0 15,-3 0 1,-7 2 0,3 2 0,-2 2-104,1-2 1,1-2-1,-4-2 1,5 0-1,1 0 1,-3-6-143,6 0 91,-9-1 0,13 1 0,-5 0-26,5 1 0,2-3 80,0 2 0,9-9 1,3 2-1,5-4 93,2-2 1,0 0-1,0 2 1,0 2 22,0 3 1,6 1 0,1-4 0,-3 3 23,-2-3 0,-9 4 0,1 1 435,2 1 1,-7 3-368,-1 6 0,-5 0 1,-4 0-253,-5 0 1,3 0 0,-9 0-1,-1 0-293,-3 0 0,-2 0 0,0-2-28,0-5 0,6 3 0,1-7 1,-3 1-672,-2-1 1,-2-1 1034,0-7 0,-8 0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46.3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247 11 6958,'0'-11'1229,"-8"11"0,-5 13-858,-4 4-328,-1 2 1,-1 0 0,0 0 0,0 2 43,0 4 1,0-4-1,0 6 1,2-1-37,4-1 1,-4 2 0,7-3 0,-1 1-114,5-2 1,4-2-1,2-2 56,0 0 0,0-6 0,2-3 132,4-1 1,-2 3-1,11-5 1,4-3-36,4-2 0,11-2 1,0 0-1,6 0 284,4 0 0,2-6 0,-3-1 1,1 1-212,-2-2 1,-2 3 0,-4-5 0,-4 1-187,-7 5 1,2-4 0,-2-1-146,-1-1 1,-5 3 0,-5-3-754,-1 2 28,-9 1 0,3 7 1,-14 0-1499,-5 0 2390,-5 0 0,-11 0 0,-1 0 0</inkml:trace>
  <inkml:trace contextRef="#ctx0" brushRef="#br0" timeOffset="322">247 68 7818,'7'-13'410,"-1"0"1,2 9-1,-1-2 162,5 4 1,-3 4 0,-1 2 0,-1 4-316,-1 3 0,7 4 0,-7 10 0,0 5-36,3-1 0,-7 9 1,4-2-1,-2 6-11,3 0 0,-5-2 0,4-2 0,-4 0-216,-2 0 0,0-6 0,0-3 0,0 1-296,0-1 0,0-6 1,-2 3-1,-2-5-243,-2-2 0,-3 0 0,3 0-624,-7-1 1,3-5-809,-3 0 1977,9-9 0,4-4 0,10-11 0</inkml:trace>
  <inkml:trace contextRef="#ctx0" brushRef="#br0" timeOffset="739">760 276 9419,'-9'19'0,"-1"0"304,-1 0 0,-4 2 0,7 2 0,-1 5-208,1 1 1,2-3 0,6 3 0,0-1 14,0-5 0,0 4 0,2-2 0,4-1-118,7-3 1,4-2 0,2-3-59,0-3 0,-7 2 1,1-9-1,2-2 240,1-1 1,-3-3-1,0-3 1,1-3 135,3-7 1,-4-3 0,0-3 0,1 0-116,3 0 0,2-7 1,0 1-1,-2 0-86,-4-3 0,1 5 1,-5-6-1,-1-1-111,1 1 0,-3 6 1,-6-5-1,0 3-54,0 0 0,-6-1 0,-3 9 0,-1 3-47,-5 1 0,-8 9 1,-5-2-1,1 3-105,0 3 0,-1 0 1,5 3-1,-2 1-249,2 2 0,1 7 1,4-5-1,-1 1-152,0-1 1,0 7 0,2-3 0,2 5-511,2 2 1,9 0 1117,-2 0 0,4 9 0,2 1 0</inkml:trace>
  <inkml:trace contextRef="#ctx0" brushRef="#br0" timeOffset="1092">1461 864 7757,'19'0'308,"0"0"1,0 0 0,2 0 0,2 0 250,3 0 0,1 0 1,-4 0-1,3 0-114,-3 0 0,4 2 1,1 3-718,1 1 1,-12 7 0,2-7 0,-2-2-1093,0-2 1,2-2-243,0 0 1606,-9 0 0,-10 9 0,-10 1 0</inkml:trace>
  <inkml:trace contextRef="#ctx0" brushRef="#br0" timeOffset="1304">1556 1225 8176,'9'10'643,"3"-4"1,5-3-182,2-3 0,2 2 0,2 2 0,3 2-211,-3-2 0,0-1 0,0-3 0,2 0-803,-1 0 1,-3 0 0,-2 0-425,0 0 1,-7 0 0,-1-3 975,-3-3 0,7-4 0,-5-9 0</inkml:trace>
  <inkml:trace contextRef="#ctx0" brushRef="#br0" timeOffset="2030">2334 219 9053,'12'-6'415,"1"0"0,-7-1 0,7 7-218,2 0 0,2 0 0,2 0 0,0 0 23,-1 0 0,4 0-190,3 0 1,-4 0 0,4 0 0,-2 0-36,3 0 0,-5 3 0,4 1 1,-4 2 67,-2-2 1,-6-2 0,-1-2 526,3 0-421,-6 0 1,-1 9-1,-8 3-133,0 5 0,0 2 1,0 2-1,0 5-29,0 5 1,0-1-1,0 1 1,-2 3 47,-4 2 1,1 0-1,-5-3 64,1-1-104,-5 0 1,12-3 0,-7-4 0,3-3-220,-1-3 0,-5-1 1,3-1-1,1-2-471,0-2 1,-1-9 0,5 4-339,-2 1 1,-3-7 0,5 2-673,-2-8 1685,-1 2 0,7-23 0,0 3 0</inkml:trace>
  <inkml:trace contextRef="#ctx0" brushRef="#br0" timeOffset="2575">3017 162 7386,'2'11'918,"4"-5"-404,7-4 0,-3-2 1,3 0-1,2 0-403,1 0 1,1 3 0,-2 1 0,-2 2-1,1-2 1,3-2 0,2-2 444,0 0-464,0 9 1,-2-5 26,-4 9 1,-5-1 0,-10 5-106,-4-4 0,1 4 0,-7-7 1,-1 3-44,3 0 0,-7-1 0,4 7-2,-4 0 0,0 0 0,3-2 0,3-2-68,3-3 1,-5-5 32,7 5 1,-1 1 72,7 6 0,2-6 0,3-1 0,3 1 112,3-3 0,1 7 1,5-4-27,-4 4 0,4-5 1,-7 1-1,3 0 76,0-3 0,-7 7 0,4-4 57,-1 4 1,-3-5-1,-6 1 1,0 2 3,0 1 0,0-3 1,0 0-1,-2-1-61,-4-1 1,1 6-1,-7-7 1,-3 3-617,-2 0 1,-2-7 0,0 5-1,0-3 220,0-4 0,0 5 0,0-3 1,-2-2-32,-4-2 0,4-2 0,-6-2 0,1-2 258,1-2 0,-9-9 0,5 4 0</inkml:trace>
  <inkml:trace contextRef="#ctx0" brushRef="#br0" timeOffset="2967">2220 1149 8223,'19'0'0,"0"0"572,0 0 1,8 0 0,5 0-1,4 0 76,2 0 0,2-2 0,6-3 0,9-1-221,6 2 0,2 2 0,-6 0 0,0-3-221,0-1 1,0-6-1,0 5 1,-3 1-100,-3-3 1,2 5 0,-11-6 0,-4 1-179,-5 5 0,-9 2 0,1 2 1,-4 0-1025,-2 0 0,0 0 5,0 0 0,-9 2 9,-3 4 0,-7 5 505,-7 8 1,-1-6 0,-7-3 0,3-2 575,-3-3 0,-2 3 0,-2-2 0,0 1 0,0-7 0</inkml:trace>
  <inkml:trace contextRef="#ctx0" brushRef="#br0" timeOffset="3646">2713 1414 7768,'-13'7'344,"1"-1"0,5 0 0,-5-6 1,-3 2-64,-2 5 0,5-3 0,-1 9 1,0 1 15,3 3 0,-7 2 0,4-2 0,-4-2-197,-2-3 0,7 1 1,1 6-118,3 0 1,1 0 0,10 0-83,3 0 0,-2-7 1,9-1-1,1 0-42,3-1 1,0-4 0,0 5 0,0 0 233,4-1 1,2-4 0,-4 7 0,0 0 327,0-3 0,0 5 0,-2-7 0,-2 1-27,-3-1 1,-5 5-1,3-5-71,-1 3 0,-3 1 0,-6 7-251,0 0 1,-9 0 0,-3-2-402,-5-4 1,-2 4 0,0-7 46,0 1 1,0-1 0,0-5 0,0 1 89,0-2 0,-2-2 0,-2-2 0,-2-2 100,2-4 1,8 4 0,2-7-1,0 1 69,3-5 1,-5-4 0,9-2 59,2 0 0,2 0 1,4 0-1,2 0 80,2 1 0,9-1 0,-2 0 0,3-2-70,3-5 0,7 5 0,-1-4 0,0 2 111,3-3 0,-5 5 0,6-4 1,1 2-92,-1-2 1,-5 3-1,1-3 1,-2 4-81,2 2 1,-6-2 0,2 0 0,-6 0 29,0 4 1,-7 2-23,-1-4 0,-7 9 1,-7 1-1,-5 3 19,-5 0 1,-4-1 0,-2 7 0,-3 0-148,3 0 1,-4 3 0,1 1 0,1 4-100,-2 3 0,6-7 0,-5 4 0,5-1 51,2-1 1,0 0 0,0-4-993,0 5 1,7-5 0,1 6-893,3 1 2065,1-7 0,7 6 0,9 1 0,1 1 0</inkml:trace>
  <inkml:trace contextRef="#ctx0" brushRef="#br0" timeOffset="4296">3035 1471 10972,'-18'9'117,"-1"1"-187,0 1 0,6 3 1,2-5-1,1-1-10,-1 1 1,7-1-1,-2-2 146,4 7 1,2-2 2,0 1 0,0 1 0,2 4 0,2-2 131,2-3 1,9-1 0,-2 3 0,4-1-176,2 2 0,0-5 1,-1 1-1,1 0 26,0-1 0,0 1 1,0 3-1,0-1 7,0 2 0,0-5 0,-2 3 0,-2 2 128,-2 2 1,-7-5 0,4 1 0,-1 2 31,-5 1 0,-2 3 0,-4 0-220,-4 0 0,1-2 1,-7-2-1,-1-2 9,3 1 0,-7-3 0,4-1 1,-4 1-89,-2-1 1,0-5 0,-2 3 0,-2-2 29,-2 1 1,0-1 0,6-8 0,0-2 58,0-3 1,2-7 0,2 1-28,2-4 0,9-2 1,-2 0-1,4 0 3,2 0 0,8 2 0,5 3 0,4 1 42,2-2 1,0-2 0,2-2 0,2 1 36,2-1 1,7 0 0,-7 0 0,0-2 70,3-5 0,-7 5 0,4-4 0,-4 2-3,-2-3 1,0 5 0,0-4 0,0 4-55,0 2 1,-6-6 0,-1-1 0,1 3-18,-3 2 0,1 9 1,-7-1-90,3-2-15,-1 7 1,-8-3 0,-5 7-1,-5-2-49,-5 1 1,-8 3 0,-3 2-1,-1 0-44,-5 0 0,5 0 0,-3 2 0,-2 3-492,-2 1 1,-2 9 0,0-3 0,1 5-1556,-1 2 2184,0 0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49.79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1 399 9624,'8'-11'456,"-4"3"0,9 8 0,2-2-127,2-5 1,2 5 0,0-4-47,0 4 1,-1 2-160,1 0 0,0-6 0,0-1 1,0 3-43,0 2 0,-6-4 1,0-1-490,1 3 0,3-4-1063,2 1-929,-8 1 2399,-3 6 0,-8 8 0,0 3 0</inkml:trace>
  <inkml:trace contextRef="#ctx0" brushRef="#br0" timeOffset="561">968 76 9086,'-17'3'0,"2"1"422,3 2 0,-1 9 0,-6-3-207,0 5 1,0-4 0,0 0-1,0 1-100,0 3 0,7-4 0,1-1 0,3 3-70,3 2 1,3-4 0,2-1 41,0 3 1,2 0 0,5 0 0,5-5-84,5-1 0,2 3 0,0-3 0,0-1 70,0 1 1,6 3 0,1-3 0,-3-1 34,-2 0 0,-2 5 0,0-4 0,0 1 27,0 5 1,-2-5 0,-3 3-75,-1 2 1,-9 2-1,3 2-44,-5 0 1,-2-7 0,-2 1 0,-5-1-14,-5-1 0,1 6 0,-1-7 0,-5 3-232,-7 0 0,3-9 0,-4 2 0,2-4-198,-2-2 1,4 0 0,-7 0-1,3 0-139,0 0 1,-1 0 0,7-2 0,0-4-290,0-7 1,3-4 852,3-2 0,-4 0 0,7 1 0</inkml:trace>
  <inkml:trace contextRef="#ctx0" brushRef="#br0" timeOffset="977">873 95 7966,'0'11'403,"2"-3"1,5-8-72,5 0 1,7-6-1,4 0 1,3-1 192,-3-1 0,4 6 0,1-7 1,-1 3-197,0 0 0,5-7 0,-5 7 1,1-1-181,-1-1 0,-1 6 0,-7-7 0,-1 3-242,1 0 0,-6 0 0,0 6-919,1 0 48,-5 0-1671,-1 0 2635,-8 0 0,9 8 0,1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2:57.3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1 835 8128,'19'0'710,"0"0"-532,0 0 0,-7 0 0,1 0 199,2 0-269,2 0 0,2 0-90,0 0 1,0 6 37,0 1 0,-7 1 0,1-4-181,2 2-117,1 1 0,-3-5-1254,0 4 1496,-9-4 0,4 7 0,-8-9 0</inkml:trace>
  <inkml:trace contextRef="#ctx0" brushRef="#br0" timeOffset="268">58 1176 7616,'8'11'243,"5"-5"-125,4-4 1,2-2 0,2 0 0,2 0 67,2 0 0,7 0 0,-5-2 0,1-2-351,-1-2 21,7-1 1,-13 1-85,4 0 0,-4-1-407,-2 7 635,-8-8 0,6 6 0,-7-7 0</inkml:trace>
  <inkml:trace contextRef="#ctx0" brushRef="#br0" timeOffset="834">1044 968 9137,'19'0'401,"2"0"1,2 0 0,5 0-61,1 0 1,5-7 0,10 1 0,5 0 81,-1-3 0,5 7-149,-9-4 0,9-3 1,-5 3-1,3 0-38,-1-3 0,-8 5 0,3-6 0,-5 1 8,-2 5 1,0-5 0,0 3-1,-3 2-273,-3 2 1,-2 0-1,-7-2-1032,2-3 0,0 1-2360,-6 6 2039,-8 0 0,-3 8 800,-8 5 1,-8-3 581,-5 3 0,-12-9 0,-5 5 0</inkml:trace>
  <inkml:trace contextRef="#ctx0" brushRef="#br0" timeOffset="1131">1196 1233 7897,'10'2'815,"-1"2"1,-3 5-548,0 1 1,3-3 0,-5 5 0,4 5-35,3 6 1,-7-1-1,3 5 1,-3-2-143,2 1 1,-4-1 0,5-6-1,-5 2-352,-2 4 0,-2-4 1,-3 4-294,-1-3 0,-2-6 0,3-1 0,-3-2-935,-3 2 1488,7-7 0,-13 9 0,7-7 0</inkml:trace>
  <inkml:trace contextRef="#ctx0" brushRef="#br0" timeOffset="1564">1632 1195 7617,'19'0'-667,"0"-2"0,0-2 1270,0-2 0,0-1 1,0 7-1,0 0 284,0 0 0,0 0-746,0 0 1,-2 9-1,-5 3 1,-5 5-2,-5 2 1,-2 0 0,-2 0 0,-3 0-48,-1 0 0,-9 0 1,5 0-1,-3 0-237,0 0 0,3 6 0,-5 0 0,2-1 90,-1-3 0,-1-2 1,0 0-1,5 0 145,1 0 0,3 0 0,6 0 241,0 0 0,2-9-153,4-4 1,5-4 0,8-2 0,2 0 159,4 0 1,-4 0 0,5 0 242,-5 0-429,6 0 1,-6-6-1,4 0 1,-4 0-111,-2-3 1,0 7-1,0-6 1,0 1-254,0 1 0,-6-3 1,0 5-1340,1-2 0,-5-3-700,-3 3 2249,-4 4 0,-2-6 0,0 8 0</inkml:trace>
  <inkml:trace contextRef="#ctx0" brushRef="#br0" timeOffset="2142">2941 911 7616,'10'-2'118,"-3"-5"1,3 5 0,3-6-1,4 1 386,2 1 0,2 0 0,4 6 0,7 0 726,3 0-1068,3 0 1,2-7-1,2 1 1,7 2 67,6 2 1,-9 2-1,13 0 1,0-2-52,2-5 1,9 5-1,-5-4 1,0 2-110,1-3 0,-3 5 0,-8-6 0,-7 2-142,-10-1 1,-2 1 0,-11 6-460,-2 0-336,-1 0 1,-14 0-1,-6 2 18,-6 4 1,-11-4 0,2 7 0,-3-3 848,-3 1 0,0 7 0,0-3 0</inkml:trace>
  <inkml:trace contextRef="#ctx0" brushRef="#br0" timeOffset="2431">3396 1100 7616,'0'13'1039,"0"0"-604,0 1 0,0 3 1,0 2-1,0 0-255,0 0 1,0 6-1,0 3 1,0-1-52,0 1 0,0 5 0,0-3 0,0 2-24,0-1 0,0-6 1,0 5-1,0-3-181,0-4 1,-6-1-1,-1-3 1,1 0-390,-2-1 1,3 1-1444,-7 0 1908,-1 0 0,2 0 0,3 0 0</inkml:trace>
  <inkml:trace contextRef="#ctx0" brushRef="#br0" timeOffset="2882">3775 1119 7619,'19'0'171,"0"0"0,6 0 0,3-2 0,-1-2 379,1-2 1,3-1-1,-5 7 1,-3 0-193,-2 0 0,4 0 1,-2 3-147,-6 3 1,0 4 0,-11 9-24,-1 0 1,-12 2 0,-5 3 0,-5 1-78,-2-2 1,-7 4 0,1 1 0,0-1-153,-3 1 0,5 3 0,-6-3 0,1-1-62,5 0 0,-2 5 0,4-7 0,4-2 61,0-1 1,2-3 0,3 0 265,5-1 0,5 1 31,2 0 0,9-8 0,5-5 0,8-4 138,3-2 1,9 0 0,-3 0 0,5 0-111,2 0 0,-2 0 1,-3-2-1,-3-2-182,-3-2 1,5-1 0,-5 5-82,3-4 1,-7 4-1,2-4-1510,-4 3-2064,-10 3-1082,-3 0 2903,-24 0 1732,3 0 0,-14 0 0,8 0 0</inkml:trace>
  <inkml:trace contextRef="#ctx0" brushRef="#br0" timeOffset="3682">2448 361 8562,'10'2'888,"-4"4"-780,-3 7 0,-3 4 0,0 2 12,0 0 0,0 8 0,0 5 1,0 3-1,0 3 356,0 0-463,0 0 0,0-2 0,0-2 0,0-5-28,0-1 1,0 3-93,0-5 0,0-1-577,0-6 385,-9 0 180,7-9 0,-13 7-1052,9-4 555,0 4 107,-3-7 509,-1 7 0,-9-6 0,0 8 0</inkml:trace>
  <inkml:trace contextRef="#ctx0" brushRef="#br0" timeOffset="3968">2277 740 7701,'10'0'192,"7"0"1,-6-2 326,8-4 1,0 1 286,0-7-564,0 8 0,6-7 1,2 7-1,1-3 42,-1 3 1,1 2-1,-5 2 1,4 0-111,3 0 0,-7 0 0,2 0 0,-4 0-105,-2 0 1,0 0-2335,0 0 546,0 0 1398,0 9 321,-8-7 0,-3 15 0,-8-7 0</inkml:trace>
  <inkml:trace contextRef="#ctx0" brushRef="#br0" timeOffset="5118">987 133 8316,'0'-10'1104,"0"1"-953,0 9 1051,0 0-963,9-8 1,1 6 189,9-5-299,-8 5 1,5-4 0,-3 0 51,4 1 0,-4 3 0,-1 2-7,3 0 26,-7 0-521,1 0 308,-9 0 1,0 9 6,0 3 1,0 5-1,0 2 1,-2 0-1,-2 0 1,-5 0-1,1 0-117,-1 0 0,-5 6 1,3 1-1,-2-1 97,1 2 0,5-6 0,-3 7 209,1-1-170,-5-6 53,12 7 0,-9-9 290,5-1-273,4 1 0,-7 0 342,9 0-278,0 0 0,2-2 294,5-4-183,-5 4 89,15-15-33,-7 6-183,9-8 1,-6 0 100,-1 0 1,1 0-33,6 0 1,0 0-132,0 0-85,0 0 178,0 0-162,0-8 0,0 4 0,0-7-46,0 3 1,-7-5 0,1 7-1160,2 1 728,-7-5 97,1 8-1178,-9-7 747,0 9-2282,0 0 2075,0-8 1017,0 6 0,0-7 0,0 9 0</inkml:trace>
  <inkml:trace contextRef="#ctx0" brushRef="#br0" timeOffset="5515">1461 38 7707,'11'0'0,"6"-6"656,-5 0 0,-1-1-303,2 7 0,-1-2 1,7-2-1,0-2 1,2 1 77,4 3 0,-3 2 0,3 0-176,-4 0 0,4 0-58,0 0 1,1 0-87,-7 0 0,-7 2 49,1 5 1,-7-3-87,7 9 0,-9-1 247,3 7-128,-5 0 52,-2 0-77,0 0-23,0 9 0,0-7 168,0 4 1,0 2-130,0-1 1,0 5-40,0-6 1,-2 3-1,-3-5 1,-1 2-1,0-1 465,-3-3-892,7-2 229,-6 0 117,8 0-681,-9-1 0,5 1-844,-9 0-835,9-8 1364,-13 6 932,7-15 0,-1 6 0,3-8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04.6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0 7825,'-13'17'119,"3"-2"1,-1-2-163,1 1 1,-1 3 0,-4 2 0,3 2 82,-3 4 0,4-3 0,-1 3 0,-1-2 34,3 2 0,-5-4 1,9 5-1,-1-5 74,-1-2 0,6 6 0,-5 0 151,5-2 0,2-1-138,0-3 0,2-9 1,7-4 116,10-4 1,0-4 0,8-2 0,1-4-61,3-3 0,-1-1 0,1-5 0,3 2-58,2 2 0,-5 3 0,1-5 0,0 4-85,-3 3 1,1-5 0,-7 5 0,2 0-172,-2-1 1,-2 3-1,-4 4-894,-4-5-155,-5 5 0,-10-6-1409,-4 8 2554,-5 8 0,-8-6 0,0 7 0</inkml:trace>
  <inkml:trace contextRef="#ctx0" brushRef="#br0" timeOffset="292">247 0 8218,'2'17'0,"2"-2"297,2-2 0,1-1 0,-7 7 1,0 2-10,0 5 0,0 1 1,0 7-1,0-3-130,0 3 0,6 2 0,0 0 0,-1-3-32,-3-1 0,-2-7 0,0 5 1,0-3-240,0-4 0,0-2 0,0-2 0,0 0-334,0 0 0,-7 0 0,1 0-522,2 0 0,-5 0 969,3 0 0,0-8 0,6-3 0</inkml:trace>
  <inkml:trace contextRef="#ctx0" brushRef="#br0" timeOffset="651">683 114 8410,'-13'19'244,"1"0"0,1 2 1,-4 4-1,3 7 5,-3 4 1,5 2 0,-1 0 0,3 0-72,3 0 0,3-1 0,2-1 0,0-4-69,0-7 1,2-4 0,5-2 0,5-2-5,5-4 1,2-5-1,0-8 1,0 0 37,0 0 0,2-2 0,2-4 0,3-7 6,-3-4 1,4-2 0,-2-2 0,1-4 43,1-7 0,-6 5 1,5 0-1,-5 1-2,-2 1 1,-7-7 0,-1 7 0,-3 2-66,-4 2 0,5 2-393,-3 0 1,-2 2 0,-10 4-1,-7 7-405,-3 4 0,-6 2 1,-3 0-1,-4 2-1138,-1 4 1,-6 3 1809,5 3 0,-5 14 0,-2-5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06.7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8152,'19'0'0,"0"0"218,0 0 1,7-2 0,-1-2 0,0-3 97,3 3 1,-7 2-1,4 0 1,-4-2-558,-2-3 185,8 1 1,-6 6-471,5 0-139,-5 0 0,-13 0 665,-8 0 0,-8 9 0,-11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7733,'21'0'471,"5"0"0,-5-6 0,6 0 0,1 1-206,3 3 1,-1 0-1,-1-2 1,-1-2-384,-5 1 1,4 3 0,-2 2-1,-1 0-219,-3 0 0,-9 0-748,1 0 0,-9 2 373,2 5 1,-12-5 711,-6 4 0,-14-4 0,-3-2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08.6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76 6295,'0'-11'1661,"0"3"-1395,0 8-22,0-8-36,0 5 1,2-7-7,5 4 1,-3 3-20,8-3 1,-5 4 7,5 2 1,-5-6-86,5-1 1,-5 1-1,5 6 6,3 0 0,-4 0 4,1 0 0,-5 0-76,5 0 0,-6 0-86,7 0 0,-7 6 20,7 1 1,-7-1 11,7-6 1,-9 2 30,3 4-42,3-3 1,-6 5 35,9-8 74,-9 0-41,5 0-107,-9 0-253,0 0 240,-9 0 0,5 0 30,-9 0 0,7 0-83,-7 0 93,1 0 0,-1 0-25,0 0 1,1 0 66,-7 0 0,6 0-25,1 0 0,5 0 32,-5 0 36,7 0 0,-5 0-41,4 0 12,3 0 0,-7 0 43,4 0-18,3 0 61,-5 0 43,8 0 141,0 0-220,8 0 1,-3 0-33,7 0 1,-5 0 7,5 0 0,-5 0 0,5 0-7,3 0 1,-4 0-49,1 0 31,-8 0 1,13 0-19,-4 0 0,-3 2-4,3 4 0,-2-1 0,3 5-15,-1-1 0,-7 3 4,7-5 0,-7 1-22,7-2 17,-9-4-164,5 7-28,-9-9-130,0 8-635,0-6 1,0 9-1003,0-5 1975,0-4 0,0 15 0,0-6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7.6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228 1 8083,'-13'8'490,"3"5"-401,1 4 1,-3 2 0,3 0 0,1 0 102,-1 0 1,-3 6 0,3 2 0,1 3 22,-1 3 1,1 3 0,4 2 0,-3 0 5,3 0 1,-4 6 0,2 1 0,1-5-71,3-7 1,2 1 0,2-7-1,3 1-29,1-1 1,9-1 0,-3-7 0,3 0-232,-2-1 1,3-5 0,-3-2 0,4-1 42,2 1 1,0-7 0,0 2 0,0-4 118,0-2 0,-7-8 0,1-5 29,2-4 1,2-2 0,0 1 0,-3-1 0,-3-3 36,-3-3 1,5 4 0,-7-4 0,-2 4 92,-1 2 0,-3 0 0,0 0-109,0 0 1,-9 6-1,-3 3 1,-5-1-150,-2 1 0,0 5 0,0-1 1,0 2-242,0-2 0,0 3 0,0-3 0,0 4 72,0 2 0,0 2 0,0 2-267,0 3 1,0 1 0,0-4-1,2 5-249,5 1 0,-5-6 0,6 5-776,1-1 1507,-7-6 0,6 7 0,-8-9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8.2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75 7747,'-10'0'258,"1"0"-38,9 0 57,0 0 1,7-3 0,1-1-1,3-2 117,3 2 1,3 2-1,2 2-64,0 0-182,0 0 0,0-7 17,0 1 1,0 0-115,0 6 1,0-2 0,0-3 0,0-1 0,0 2 0,0 2 0,0 2-4,0 0 0,0-7 5,0 1 1,-7 2 0,-1 10-17,-3 7 1,1 4-1,-5 2 1,2 0 101,-1 0 1,-3 0 0,-2-1-14,0 1 1,0 3-15,0 3 0,0-10-24,0 4 1,0 2 18,0 4 1,0 0 61,0-6-98,0 0-169,0 9 189,-9-7-74,7 6 1,-8-2-74,3 1 1,5-1-1,-6-6 1,1 0-467,1 0-652,0 0 557,-3 0 145,7-9-1243,-6 7 756,-1-15 404,7 7 177,-6-9-407,8 8 785,-9-6 0,-1 7 0,-9-9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8.6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1 152 7747,'12'-2'981,"1"-5"-390,0 5-392,14-15 0,2 15 1,9-6-1,2 2 0,5-3 1,5 1-1,5-3 1077,2 1-1133,0 5 1,0-5 50,0 4 1,0 3 107,-1-3-964,-7 4 713,6 2 0,-15-6-27,4-1 25,-4 1-39,-2 6 1,0-6-226,0-1 1,-9 1 118,-3 6 0,-5 0-856,-2 0 499,0 0 341,-9 0-684,7 0 231,-15 0 1,7 2-383,-9 5 65,0-5 461,0 14 210,0-5 1,-7 2 210,1-1 0,-17 1 0,2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8.9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7747,'2'19'146,"5"0"0,-5 0 0,4 0 0,-4 2 199,-2 5 1,7-5-1,1 6 1,1-2-19,-1 1 1,0-1-1,-3-4-353,1 4 0,0-4 0,-4 5 0,3-5 57,1-2 1,0-7-1,-6 1-849,0 2 0,0 2 0,-2 2 818,-4 0 0,-5-9 0,-8-1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9.3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76 7809,'19'-12'0,"0"1"0,0 1 311,0-1 1,0 7-1,-1-5 1,1 3 187,0 0 0,7 0 0,-1 6-513,-2 0 0,-10 8 1,-7 5 26,-4 3 0,-2 3 0,0 0 1,-2 2 100,-4 5 0,-5-3 1,-6 6-1,3-1-102,1-5 1,2 4 0,-3-1 0,1-3-41,-2-2 1,5 4 0,-1 1-1,3-3 48,4-2 1,-1-2 0,1 0 0,-2 0 167,2 0 0,2-7 0,4-1 82,4-3-157,-4-1 0,21-1 1,-4 0-1,2-2 188,0-1 0,0-3 0,3 0 0,3 0-157,3 0 1,-5-3 0,4-1-1,1-4-176,-1-3 1,-5 5-1,3-5 1,-4 1 6,-4-1 1,4 5 0,-10-5-1,2 1-307,-3-1 1,-3 5-1,-7-4 1,2-1-1682,2 0 0,1 5 2013,-7-7 0,-9 1 0,-1-7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54.43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379 94 8326,'3'-9'334,"1"9"0,2 11 104,-2 6 1,5 2 0,-3 2-305,-2 4 1,0-4 0,1 6 0,1-1 0,-2-1-92,-2-2 0,5 0 0,-1 1 0,-2 1-36,-2-2 1,-2 0 0,0 0 0,0 3-501,0-3 1,7-2-1,-1 0 1,-2 2 3,-2 2 1,-2 1 0,2-7 35,5 0 1,-5-7 0,6-1 452,1-3 0,-7-1 0,6-7 0</inkml:trace>
  <inkml:trace contextRef="#ctx0" brushRef="#br0" timeOffset="364">0 170 7951,'0'10'814,"9"-8"1,3-8-530,5 2 1,4-5-1,2 1 1,5-1 24,1 1 1,1-5-1,3 5 1,1-3-79,6-3 0,-2 5 0,6 1 1,-4 1-1,-2 1 0,0-7 0,-2 7 0,-2 0-346,-3-3 1,-7 7-1,1-4 1,-4 4-547,-2 2 0,-6-7 1,-1 1-627,3 2 0,-4 4 1286,1 6 0,1 5 0,6 8 0</inkml:trace>
  <inkml:trace contextRef="#ctx0" brushRef="#br0" timeOffset="973">816 416 8479,'0'19'377,"0"0"1,2 0 0,2 0-315,2 0-23,1 0 1,-1 0-1,0 0 88,-1 0 1,-3-7-202,-2 1 101,0-9 202,0 5 1,0-11-228,0-5 1,0-3 0,0-9 84,0 0 0,0 0 1,0 0-51,0 0 1,2 0 2,4 0 1,-2 0-1,9 0 96,2 0 1,-5 6 0,3 3-32,2 1 0,1-5 0,3 3-117,0 1 0,-6 1 0,-2 7 0,-1-2-189,1-2 1,-5-1-624,7 7 0,-1 0-1678,7 0 2501,-8 0 0,6 9 0,-7 1 0</inkml:trace>
  <inkml:trace contextRef="#ctx0" brushRef="#br0" timeOffset="1651">1366 511 9177,'0'-13'837,"0"1"1,0 5-406,0-5 1,-2 7-426,-5-1 1,-3 4 0,-9 2 55,0 0 1,0 6 0,0 3-196,0 1 1,0 1 0,2 4 148,4-3 0,-1 1 8,7 6 1,1 0 15,6 0 0,0 0 0,0 0-59,0 0 1,6-7 0,3-1 0,-1-1-27,1 1 1,5-7 0,-1 2 105,4-3 0,2-3 1,0 0-40,0 0 0,0-3 0,0-3 0,0-4-10,0-1 1,0-6-1,-2 5 1,-3-5-69,-1-2 0,-7 0 1,5 0-1,-3 0 73,-4 0 1,1 0 0,-1 0 34,2 0 0,0 6 0,-6 1 185,0-3 242,0 7-413,0-1 0,-6 24 0,0 4-23,2 2 1,2-6 0,2-3-1,0 3-37,0 2 0,0 2 0,0 0 7,0 0 1,2 0-356,4 0 1,4-2-242,9-5 1,-6 3 0,0-9-528,1-2 1,3-1-1,2-3 1109,0 0 0,0 0 0,0 0 0</inkml:trace>
  <inkml:trace contextRef="#ctx0" brushRef="#br0" timeOffset="2065">1726 530 7935,'-17'19'270,"2"0"0,5 0 238,2 0 0,1-7 214,7 1 93,0 0-214,0 6-146,0-9-340,0-1 0,0-12 1,0-3-159,0-6 1,0 1 0,2-2 0,3-1 77,1-3 1,6-2 0,-3 2 0,1 2-191,5 3 1,-4-1 0,1-6 0,3 2-73,2 4 0,-4-1 0,-1 5 0,3 1 204,2-1 1,-4 1 0,-1 4-14,3-3 0,-5 3 196,3 11 0,-2 3 0,1 9 39,-5 0 1,-3 0 0,0 0-227,2 0 1,1-6 0,-7-1-531,0 3 1,0 2-441,0 2-542,0 0 1,2-9 1538,4-3 0,-4-5 0,7-2 0</inkml:trace>
  <inkml:trace contextRef="#ctx0" brushRef="#br0" timeOffset="2442">2447 264 8177,'-13'7'0,"1"1"0,-3 1 490,-2-1 0,-2 5 0,2-5 57,4 3 1,-3 1-61,3 7 0,-2 0-526,3 0 1,3-6-297,9-1 1,0-5 210,0 5 0,2-1 0,5 4 162,5-3 0,-1 1 0,1 6-5,3 0 0,-4-6 0,-1-1 238,-1 3-204,-3-7 2,2 9-31,-6-6 1,7 1 0,-9 1 0,0 2 0,0 2 2,0 2 1,-2-7-1,-5-1 2,-5-3 1,1 5 0,-1-7-602,-3-2 0,4-1-440,-1-3 0,8-9 998,-3-4 0,-3-3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19.5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7401,'11'0'0,"-3"0"0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0.2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38 7820,'0'-10'691,"2"-1"1,5 7-320,5-3 0,5 1 0,4 6-122,4 0 0,-4 0 0,5 0 0,-5 0-56,-2 0 1,6 0 0,2 0-1,1 0-74,-1 0 0,1 0 0,-5 0 0,2 0-76,-2 0 0,-2 0 0,-2 0 0,0 0-180,0 0 1,0 0 0,0 0-412,0 0-196,0 0 0,-2 2-583,-4 5 1,-13 3-211,-13 9 1536,-4 0 0,-2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0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9571,'19'0'0,"0"0"490,0 0 1,0-3 0,2-1-1,2-2-236,2 2 0,7 2 0,-7 0 0,0-3 54,3-1 1,-7 0-649,4 6 0,-6 2-648,-6 4 1,-5-2 0,-8 9 987,0 2 0,9-7 0,1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1.0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437 0 9232,'-19'0'102,"0"0"0,6 8 0,1 5 1,-5 4 38,-6 2 1,2 2 0,-5 2 0,5 2-65,2-1 1,7 3 0,1-2 0,3 1-13,3 1 1,3-6-1,2 4 1,0-4-11,0-2 1,0 0 0,2 0 0,5 0 24,5 0 0,-1-6 1,2 0-1,1 1 90,3 3 1,2-4 0,0-1 0,0 1 52,0-2 0,0 6 1,0-7-1,0 3 14,0-1 1,0-1-1,0 4 1,-2-3 2,-5 3 0,3 2 0,-9 4 1,-1 2-54,-3 2 1,-2 3 0,0-5-1,0 4-48,0 3 1,0-7-1,0 2 1,-2-1-136,-5 1 1,-1-4 0,-7 4 0,3-4-39,-3-2 1,4 0 0,-1 0-1,-3 0 59,-2 0 1,-4-2 0,-2-4 0,-3-5-1029,3 0 0,-4-5 0,-1 3 0,1-4 280,0-2 1,-7-2 0,4-2 85,1-3 0,2-7 0,8 1 0,0-4 1,2-2 636,4 0 0,-4-8 0,7-3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1.5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0 133 7735,'9'10'439,"-5"-1"0,8-11-125,3-5 0,2 5 0,2-6 0,0 2-111,0-1 1,2-1-1,2 4 1,2-5-33,-1-1 0,3 5 1,-2-3-1,-1 2-26,-3-1 0,-2-1 0,0 4 0,0-3-37,-1 3 1,1-4 0,0 1 82,0 3 1,0-4-499,0 2-231,-8-1 348,-3 7 0,-16 0 1,-5 2-1,-4 3 68,-2 1 0,-6 9 1,-2-5-1,-1 3-90,1-1 1,-7-1-1,5 4 1,-3-5-221,0-1 1,3 3-1,-3-3 1,7-1-298,4 1 1,-4 3 728,-1-5 0,1-1 0,6-6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2.4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58 7773,'13'0'0,"0"0"0,2 0 180,1 0 0,3 0 0,0 0 0,0-2 703,0-5-724,9 5 1,-5-6 0,6 6 0,1-2 241,-1-3 1,-3 1-1,3 6 1,1-2-205,-1-5 0,-6 5 1,3-4-1,-5 4-7,-2 2 0,0 0 1,-3 2-240,-3 4 24,-4-4 1,-7 9-1,2-5 1,2 7-136,-2 4 1,-1 2-1,-6 0 1,-3 0 0,-4 2 263,-1 4 1,-6-4-1,4 7 1,-1-3-18,1 0 1,-4 7 0,5-7 0,-3 0-38,2 3 0,-2-7 0,7 4-450,-3-4 0,1-2 0,-5-2-593,3-4 0,5 3 72,-5-3 0,5-4 1,-5-1 920,-3 0 0,-2-5 0,-2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2.7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19 7773,'-11'13'0,"5"0"313,4 1 1,10-5 0,5-3 0,4-4 186,2-2 1,8 0-1,7 0 1,8 0-152,9 0 1,3 0 0,3 0 0,0 0-89,0 0 1,0 0-1,0-2 1,0-2-73,0-2 0,-9-3 0,-6 5 0,-6-2-146,-4 2 1,-15-5-1,2 3-488,-3 2-635,-7-7-353,-1 9 0,-10-7 446,-4 9 0,-5 0 1,-8 3 986,0 3 0,0 4 0,0 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3.0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1 7773,'-10'8'623,"2"-3"-388,8 7 1,-7 1-1,1 6 70,2 0 1,2 0-1,2 0 1,0 0 49,0 0 1,0 0 0,0 2 0,0 2-171,0 2 0,2 0 0,2-4 1,2 3-127,-2 1 1,5 7 0,-3-5 0,-2 0 123,-2 1 0,-2-1 1,0-4-507,0 3 0,0-1 0,0-6-1357,0 0 0,-2-9-350,-4-3 2030,4-5 0,-15-2 0,7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3.4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58 7773,'19'-2'144,"0"-5"1,0 3 0,2-6 0,2-1 282,2 1 0,7 5 0,-5-1 1,1 4-131,-1 2 1,5 0 0,-7 0-87,-2 0 0,-4 2 0,-6 4 1,-7 9-219,-4 8 0,-4 0 1,-4 7-1,-7-1-182,-4 1 0,-4-1 0,-2 5 1,-2-4 90,2-3 0,2 5 0,2-7 0,0-2 200,0-2 0,2-2 1,2 0-1,5 0 108,1 0 1,3-6-1,6-1 85,0 3 0,0-4 1,2 1 29,4 3 1,-2-7 0,11-1-1,4-5 102,4-2 0,11 0 1,-2 0-1,4 0-29,1 0 1,-5-2-1,0-2 1,1-3-152,3 3 0,2-4 0,0 1 1,-2 3-14,-4 2 0,1-4 0,-7-1 0,-3 3-71,-2 2 0,-2-4 0,0-1-2205,0 3-2103,-9 2 2218,-1 2 1,-24 0 1926,-4 0 0,-13 8 0,3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24.6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7742,'2'10'222,"5"-4"0,-3-4 0,8-2 0,3 0 277,2 0 0,2 7-291,0-1 0,0 0 1,2-6-1,2 0 3,2 0 1,3 0-1,-5 0 1,2 0-131,-2 0 0,5 0 0,-3 0-62,-2 0 0,-8 0 298,-2 0-1420,-9 0 0,4 3-1724,-8 3 2827,0-4 0,-8 15 0,-3-7 0</inkml:trace>
  <inkml:trace contextRef="#ctx0" brushRef="#br0" timeOffset="242">95 399 7748,'13'0'213,"-1"0"1,3 0 691,2 0 1,4 0-1,2 0-14,2 0-695,1 0 1,-5 0 0,2 0-1,2 0-89,-2 0 1,-2 2-1,-2 2 1,0 2-108,0-1 0,0-1 0,0 0 1,0 2-648,0-1 1,-6-1 646,-1 2 0,1 5 0,6 8 0</inkml:trace>
  <inkml:trace contextRef="#ctx0" brushRef="#br0" timeOffset="797">967 342 6887,'-10'0'1002,"4"-6"8,12-1 0,4-5-716,9 5 1,9 1-1,5 6 1,10 0-21,7 0 1,7-6-1,4-1 1,2 3-71,-1 2 0,3 2 1,-2 0-1,-2 0-24,-2 0 1,-2 0-1,-2 0 1,-5 0-52,-5 0 0,-3 0 1,-2 0-1,0 0-137,-4 0 1,-9-2 0,3-2 0,-3-3-302,-4 3 0,-2 2-181,-2 2-2284,0-8 1787,-8 6 1,-9-5 0,-11 14 986,-1 5 0,-11 5 0,-9 2 0</inkml:trace>
  <inkml:trace contextRef="#ctx0" brushRef="#br0" timeOffset="1339">1366 607 7709,'10'-8'1517,"-1"6"-1260,-9-15 1,-2 17 0,-5 0-107,-5 11 0,-5 5 0,-2 3 0,0 0-149,0 0 1,-6 0 0,-1 2 0,3 3-73,2 1 1,2 0 0,0-8-1,2-2-32,5-3 1,-3 1 106,8 6 0,3-2 50,11-4 0,3-5 1,11-8-1,2 0 170,3 0 1,5 0 0,-3 0-1,1 0-158,5 0 1,2 0 0,2 0 0,-3 0-84,-3 0 0,2 0 0,-7-2 0,1-2 0,-1-3 0,-2 1 0,-6 6-579,0 0 1,-6 0-1658,-1 0 1630,-7 0 1,1 0 0,-12 0 621,-7 0 0,5 0 0,-18-8 0,5-3 0</inkml:trace>
  <inkml:trace contextRef="#ctx0" brushRef="#br0" timeOffset="1659">1347 607 7317,'8'-10'1326,"-6"1"1,13 12-1003,-9 3 0,3 4 0,-5 9 0,2 0-112,-2 0 0,-1 7 1,-3 1-1,0 3-15,0 3 0,0 3 0,0 2 0,0-2-165,0-5 0,0 3 0,0-6 0,0-1-308,0 0 0,0 5 0,-3-5-303,-3 3 0,4-13 1,-4 2-186,4-2 1,2-7-187,0 3 950,0-9 0,0-4 0,0-11 0</inkml:trace>
  <inkml:trace contextRef="#ctx0" brushRef="#br0" timeOffset="2006">1821 683 7639,'6'-12'-172,"1"-1"1,-3 11 659,-11 2 0,3 2 1,-8 9-1,-1-1-375,2 1 0,-3 1 0,7 7-129,3 0 1,2 0 0,2 0 0,0 0 15,0 0 0,8 0 0,5 0-12,4 0 1,0 0-1,-2 0 1,-3 0 44,3 0 1,0 0 0,-1 0 0,-3 0 173,-3 0 1,-1 0-107,-7 0 1,0 0 0,-2 0 0,-5 0 0,-3 0 29,-1-1 0,-10-5 0,4 0-510,-4 2 154,13-7 1,-18 7 0,14-9 0,-5-2-450,-2-2 0,0-2 0,0 0-826,0 0 1500,0-8 0,0-11 0,0-11 0</inkml:trace>
  <inkml:trace contextRef="#ctx0" brushRef="#br0" timeOffset="2222">1726 721 8028,'19'-8'0,"2"-3"0,2-1 0,5-1 595,1-2 1,-4 5-1,5-3-311,-3-2 1,7 5 0,-4-1 0,-1 3-53,-4 4 1,3-1 0,-3 1 215,-2-2-1168,-2 0 1,-10 8-2172,-5 4 2891,-4-4 0,-2 15 0,0-7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39:58.4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19 315 7896,'0'-13'243,"0"0"0,0 7 503,0-7-354,0 9-185,0-4 1,-2 16 0,-2 5-170,-2 4 1,-1 2-1,7 2 1,0 4 54,0 7 0,0-3 1,0 3-1,0 1-12,0 3 0,7-4 0,-1-1 0,-2 1 20,-2-2 1,-2-1-1,0-6 1,0 3-105,0-3 0,0-2 0,0-2 1,0 0-111,0 0 0,0 0 0,0 0-216,0 0 1,0-7 0,-2-1-1206,-4-3 878,4-1 656,-7-7 0,9-9 0,0-1 0</inkml:trace>
  <inkml:trace contextRef="#ctx0" brushRef="#br0" timeOffset="607">399 656 8443,'-13'0'270,"0"0"0,-1 0-214,-3 0 1,4 0-1,0 2 1,1 4 133,1 7 1,-6-2 0,5 1-55,-5 3 1,0 2 0,2 2 2,3 0 1,7-7 0,-1 1-288,4 2 0,4 2 103,4 2 0,-1-9 0,7-3 73,3-5 0,2-2 0,2 0-6,0 0 1,-7 0 0,1-2 0,0-5 1,-3-5 1,5 1-1,-7-2 1,3 1-20,4 1 1,-1-6-1,1 5 1,-4-5-52,-3-2 1,7 2 0,-5 2 0,1 3 39,-5-3 0,3 4 1,-3-1 18,-2-3 1,1 7 539,1 1-416,-4 5 1,6 4-1,-10 5-36,-4 5 1,4-1-1,-4 1 1,3 3 15,3 2 0,0 2 0,0 0-83,0 0 1,0 0 0,0 0-221,0 0 1,0 0-1,3-2-262,3-5 0,-2 3 1,7-7-59,-3 3 1,7-7-1,-3 2 61,5-3 1,2-3 444,0 0 0,0 0 0,0 0 0</inkml:trace>
  <inkml:trace contextRef="#ctx0" brushRef="#br0" timeOffset="900">873 277 8014,'-7'19'344,"1"0"0,-2-7 0,3 1 0,-1 2-53,2 2 1,2 4 0,2 2 0,0 2-90,0-2 0,0-2 1,0 0-1,0 3 11,0 1 0,0 0 1,0-6-1,0 2-70,0 4 1,0-3 0,0 3 0,0-4-195,0-2 0,0 0 0,0 0 1,0 0-652,0 0 0,-7 0 0,1 0-236,2 0 1,0-3-1,0-1-459,-3-2 1397,1-9 0,-3 5 0,-1-9 0</inkml:trace>
  <inkml:trace contextRef="#ctx0" brushRef="#br0" timeOffset="1114">721 637 7896,'19'0'662,"0"0"-496,0 0 1,0 0 0,0 0-1,0 0 161,0 0 1,0 0 0,0 0-358,0 0 0,0 0 0,0 2-1863,0 4 568,0-3 1325,-9 5 0,7 0 0,-7 3 0</inkml:trace>
  <inkml:trace contextRef="#ctx0" brushRef="#br0" timeOffset="1559">1043 656 7896,'19'0'-49,"0"0"0,-6 0 0,0 0 67,1 0 0,10 0 1,1 0-1,-2-2 257,-2-4 0,4 1 0,1-5 637,-3 1-730,-2 3-172,-2-2 1,0 3 79,0-7 1,-2 5 59,-5-5-2,5 8-80,-15-13 0,9 15 59,-5-5 1,-4-3 0,3-1-157,-10 1 1,1 1-1,-9 9 14,-1 0 1,3 0-1,-1 0 93,-3 0 0,-2 7 0,-2 1 25,0 3 1,0 1 65,0 7 0,6 0 1,1 0-1,-1 0 631,3 0-819,-7 0 1,15-6 105,-5-1 1,5 1-99,2 6 1,2-2 85,5-5 1,-3 3-136,8-9-42,-7 9 21,12-13 138,-15 7-410,14-1 181,-13-6-33,13 15-873,-13-15 505,13 7 0,-5-9-221,8 0 0,-6 0 70,-1 0 0,1-2 724,6-5 0,0-3 0,0-9 0</inkml:trace>
  <inkml:trace contextRef="#ctx0" brushRef="#br0" timeOffset="2180">1783 504 7896,'-2'11'184,"-4"-5"1,1-4 0,-7-2 119,-3 0 1,0 2 0,1 3-1,1 1-12,-2-2 1,-2 7-1,-2-1 1,3 3 122,3-1-199,-4 1 0,6-2-155,1 6 0,-7-7 209,15 1-161,-6 5 0,8-5 0,0 8 0,0 0-103,0 0 0,2-9 0,2-1 0,4-3-36,3 0 1,1 1-1,7-7 1,0 0-57,0 0 0,0 0 0,0-2 55,0-5 0,0 3 64,0-8-52,0-1 43,-8-6-23,6 0 0,-9 0 0,7-2 0,-5-2 218,-1-3-23,5 1-163,-11-2 54,13 6 0,-13-15 0,5 4 0,-2-4 0,1-2-4,-3 1 0,-2-3 1,-2-3-1,2-1-79,4 2 0,-4 2 1,5 4-1,-5 4 189,-2 7 0,0 4 478,0 2-454,0 9 1,0 10 0,-2 12 0,-2 5 0,-3 2 148,3 0 0,0 6 0,0 3 1,-3-1-120,3 1 0,2 5 0,2-1 0,0 2-110,0-3 1,2 3 0,2-7-1,3 1-52,-3-1 1,4-2 0,-1-4-1,-1 3-110,2 1 0,-3 0 0,5-6-383,-1 0 233,-3 0 1,0 0 0,3 0-731,1 0 1,-4 0-201,7 0 1,0-2-536,6-5 0,-7 3 145,1-8 1495,-9-1 0,13-6 0,-6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33.9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19 816 8235,'19'-13'0,"0"3"301,0 1 0,0 3 0,0 6 0,0 0-157,0 0 0,0-6 0,2-1 0,2 3-342,3 2 0,-1 2 0,-6 0-1484,0 0 237,0 0 1445,-9 0 0,-1 0 0,-9 0 0</inkml:trace>
  <inkml:trace contextRef="#ctx0" brushRef="#br0" timeOffset="220">0 1157 8162,'9'11'277,"3"-5"1,5-4 0,2-2-1,2 0 95,5 0 0,1 0 1,7 0-1,-3-2-195,3-4 1,0 4 0,0-7 0,-5 3-375,-2 0 0,5-1 0,-7 7 0,-1 0-694,-3 0 1,-9-6 890,1 0 0,-9-9 0,5 4 0</inkml:trace>
  <inkml:trace contextRef="#ctx0" brushRef="#br0" timeOffset="792">1044 152 7745,'12'-13'36,"1"1"0,0 1 0,5-4 0,1 5 321,0 2 1,2-7-1,3 4 1,1-1-253,-2-1 0,5 7 0,-3-5 0,-2 3 8,-2 3 1,4 3-40,1 2 0,-3 2 0,-11 5-76,-5 5 0,-7 5 0,-7 4 0,-5 3 64,-5 1 1,-4 9-1,-2-5 1,-3 3 13,3-1 0,2-8 0,2 5 0,0-3 53,0 0 0,2 3 0,5-5 1,3 2 113,1-2 1,6-1 0,-5-4-43,5 1 1,4 0-1,3 0 1,3-2-48,3-4 0,1 2 1,5-7-1,-2 0-4,-2 1 0,1-1 1,9-3-1,3 1-96,-3-2 0,-2-2 0,0-2 0,2 0-140,3 0 0,-1 0 0,-6-2 0,0-2-265,0-2 1,0-7-1,0 4-455,0-1 1,0 4-1773,0-7 1484,-9 9 0,-4-5 1094,-12 9 0,-4 0 0,-9 0 0</inkml:trace>
  <inkml:trace contextRef="#ctx0" brushRef="#br0" timeOffset="1096">930 911 7745,'8'10'760,"7"-3"1,8-3-159,9 2 0,4-4 1,4 7-1,2-3-207,2 0 0,9 1 0,-5-7 0,3 0-236,-1 0 0,-1 0 1,3 0-1,-1 0-55,2 0 0,-7 0 1,-2 0-707,-4 0 419,-2 0 0,-2 0 0,-2 0 1,-5 0-857,-1 0 0,-3-7-836,-6 1 1332,-8 0 0,-11 6 1,-13 0-1,-4 0 543,-2 0 0,0 0 0,0 0 0</inkml:trace>
  <inkml:trace contextRef="#ctx0" brushRef="#br0" timeOffset="1493">1176 1252 8234,'-6'13'0,"-2"-1"0,-1 3 574,1 2 1,-7 4 0,4 2-343,1 3 1,-7-1-1,7-6 1,-3 0-206,0 0 0,1 6 0,-7 0 0,2-2 111,4-1 1,-4-3 0,7 0-802,-1-1 1,1 1 174,3 0 1,7-2 483,0-4 0,9-5 0,12-8 99,4 0 0,-4 0 0,7 0 0,-1 0 25,5 0 1,-3-2 0,3-2 0,1-2 109,3 1 0,2-3 1,0 2-1,0-1-51,0-1 1,-2 4-1,-2-7 1,-3 1-9,3-1 1,-7 5 0,1-5-441,-1 3 0,-6-5 1,2 5-2363,-8-3 859,-7 7 1342,-8-13 0,-2 15 430,-4-4 0,-5-5 0,-7 1 0</inkml:trace>
  <inkml:trace contextRef="#ctx0" brushRef="#br0" timeOffset="1784">1214 1214 7996,'7'13'0,"-1"-1"356,-2 3 1,-2-4-1,-2 1 1,0 3-4,0 2 1,0 8 0,0 1 0,0-1-62,0 2 0,0 3 0,0 6 0,0-3-62,0-1 0,2-7 0,3 5 0,3-3-124,3-4 1,-7 5-1,4-3 1,-2-2-545,1-2 0,-1-2 0,-4 0-539,5 0 1,-5-6-363,4-1 0,-6-5-167,-6 5 1506,-5-7 0,1 3 0,1-8 0</inkml:trace>
  <inkml:trace contextRef="#ctx0" brushRef="#br0" timeOffset="2201">1764 1214 7745,'11'-2'116,"-5"-4"178,-4 4 0,-4 0 0,-2 10 0,-4 2-2,-3 5 1,-2 4 0,-6 4-258,0 3 1,7-1-1,1-6 1,3 0-24,4 0 1,1 0-1,3 0 1,0 0-48,0 0 1,0 0 0,3 0 0,1 0 54,2 0 0,7 0 1,-5 0 69,3 0 1,1-1 0,7-1 0,0-2 9,0-2 1,-6-7-1,0 7 1,1-1 45,3-1 0,0 6 1,-2-5-30,-3 5 1,-7-4 0,1 0 0,-4 1-32,-2 3 0,0-4 1,0-1-1,-2 1-122,-4-2 1,-5 3 0,-8-5-218,0 1 0,0-5 0,0 1 0,-2-4-66,-4-2 0,4 0 0,-4 0 1,1 0-422,-1 0 0,4-8 0,-4-5 0,4-4 740,2-2 0,0 0 0,0-8 0,0-3 0</inkml:trace>
  <inkml:trace contextRef="#ctx0" brushRef="#br0" timeOffset="2559">1726 1214 8346,'9'11'1011,"3"-5"-660,5-4 0,4 0 0,3 2-53,1 3 1,2-1 0,-4-6 0,5 0-85,1 0 1,3 2-1,6 2 1,0 3-194,0-3 1,-2-2 0,-3-2 0,-3 0-106,-3 0 1,-2 0 0,-6 0-892,0 0 164,-8 0 473,-3 0 1,-10 0 0,-4 0-521,-7 0 1,-4 0-1,-2 0 858,0 0 0,1 0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30.5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39 8035,'19'-9'327,"0"7"1,0-4-1,0 2-230,0-3 0,0 5 0,2-4 0,2 4-122,3 2 1,-3 2 0,-8 2 0,-3 4 23,3 3 0,-6-5 0,-3 7 0,-2 2-84,2 2 0,-4-5 0,5 1 0,-7 2 19,-7 1 1,5 3-1,-6 0 1,2 0 61,-1 0 0,-5 7 0,3-1 0,1-2 9,-1-2 1,-5-2 0,3 0 0,-2 0 28,1 0 0,-1 0 0,-6 0 48,0 0 0,2 0 1,5 0 111,5 0 1,5-7-121,2 1 1,2-9 0,5 5 20,5-1 1,5-6 0,2 5 0,0-5 17,0-2 0,0 0 0,0 0-174,0 0 37,0 0 1,0-7 0,0 1-356,0 2 0,-6 2 0,-1 0-1697,3-5 2076,2 5 0,-7-15 0,-1 7 0</inkml:trace>
  <inkml:trace contextRef="#ctx0" brushRef="#br0" timeOffset="361">664 133 7774,'-19'3'0,"2"3"68,5 7 0,-5-1 0,4 5 0,-4 6 59,-2 5 0,7-5 0,-1 4 0,0 1-66,3 3 1,2-3 0,8-3 0,0-2-52,0 2 1,2-10 0,4 4-1,7-4-32,3-5 0,6 5 1,1-9-1,4-1 22,3-3 0,1-4 1,7-5-1,0-3-28,0-1 1,-6-8 0,-3 2 0,1-6 74,-1 0 1,-6-4-1,3-1 1,-5 1 194,-2 0 1,-7-1 0,-1 5 0,-3-2-62,-4 1 1,-1-3-1,-6 2 1,-3 2-183,-6 2 0,-7 8 0,-5 0 0,-1 1-110,2 1 0,-4-4 1,1 9-1,1 2-332,-2 2 0,5 4 0,-3 4 1,4 7-402,2 4 1,0 2 843,0 0 0,0 8 0,0 2 0</inkml:trace>
  <inkml:trace contextRef="#ctx0" brushRef="#br0" timeOffset="694">1442 968 7821,'19'11'0,"0"-5"229,0-4 0,6-2 1,0 0-1,-1 0-71,-3 0 0,4 6 0,0 1 1,-2-3-91,-2-2 0,-8 4 0,0 1-1038,1-3 264,3 6 0,-4-8 706,0 5 0,-9 3 0,4 1 0</inkml:trace>
  <inkml:trace contextRef="#ctx0" brushRef="#br0" timeOffset="970">2049 266 7712,'10'9'358,"-1"8"1,-7 10-1,2 5 15,2 8 0,3 0 0,-5 8 1,2 1-256,-1-1 0,-1-6 1,0 0-1,2-6-239,-1-4 0,-3-3 0,-2 3 0,0-7-27,0-4 0,0-2 0,0 0 148,0 0 0,0 0 0,0 0 0</inkml:trace>
  <inkml:trace contextRef="#ctx0" brushRef="#br0" timeOffset="1558">2561 304 8412,'-11'2'502,"5"5"0,4 3 1,2 9-1,0 0-568,0 0 0,0 0 0,2 0 0,4 2 99,7 4 1,-2-4 0,-1 5-1,1-5-146,-1-2 0,1 0 0,3 0 1,-3 0-12,-3 0 0,1-7 0,-5 1 1,2 2 149,-1 2 1,-3-5-1,-2 1 1,0 2 70,0 1 0,0-3 0,0 0 0,-2-1-10,-5-1 0,-3 4 0,-7-7-34,4 3 0,-4-7 1,5 2-16,-5-4 0,-2-2 0,2-2-27,4-4 1,-1-5-1,5-8 1,1 0-19,-1 0 1,3-2 0,6-2 0,0-2-25,0 2 0,2-5 0,2 3 0,5 2 13,1 2 1,3-5 0,6 1 0,0 2 121,0 2 0,0 2 1,0 0-1,0 0 35,0 0 1,-2 0 0,-3 2 0,-1 2-63,2 3 0,-1-1 0,1-6 1,-4 0 64,-3 0 0,5 7 0,-7-1 36,-2-2 0,5 5-179,-3-3 1,-2 9-122,-10-3 1,-5 5-1,-7 2 1,-1 0-123,0 0 0,0 0 0,-2 0 0,-3 0-82,-1 0 0,-2 0 0,3 2 1,-1 3-231,2 1 1,-4 9 0,1-3-1,3 3-792,2-2 1348,11 4 0,-7-7 0,6 9 0</inkml:trace>
  <inkml:trace contextRef="#ctx0" brushRef="#br0" timeOffset="1953">2068 1234 7736,'19'0'528,"2"0"0,4 0-148,7 0 0,-1 0 1,5 0-1,4 0-70,0 0 0,7 0 0,-1 0 0,0 0-131,1 0 1,-3-7 0,-6 1 0,2 2-93,4 2 1,-10 2 0,4 0 0,-4 0-256,-5 0 0,-2 0 0,-8 0-162,0 0 1,-2-3 0,-2-1-3067,-2-2 3396,-9 0 0,-4 6 0,-11 0 0</inkml:trace>
  <inkml:trace contextRef="#ctx0" brushRef="#br0" timeOffset="2337">2390 1480 7736,'-17'13'161,"3"-1"0,1 1 0,0 0 121,3-1 1,-7 1 0,4 6 0,-2 0-229,3 0 1,-5-6 0,4-1 0,-4 3-10,-1 2 1,1 2 0,2 0-177,2 0 1,3 0-1,-3 0-21,7 0 0,4-7 1,4-1 177,4-3 1,-2 5-1,9-7 1,2-2 86,2-2 1,2-2 0,-1 0 0,4 0 67,3 0 1,-2 0-1,9 0 1,1-2 79,3-4 1,-4 4 0,-1-6-1,1 1-160,-2 1 0,3 0 0,-7 3 0,-3-1-135,-2-2 1,-2 0 0,0 6-199,0 0 1,-7-7-923,1 1 1,-11 0 1153,-2 6 0,-8-9 0,-11-1 0</inkml:trace>
  <inkml:trace contextRef="#ctx0" brushRef="#br0" timeOffset="2608">2447 1499 7736,'0'11'1235,"0"5"0,2-3-816,5 4 0,-5 4 0,4 2 0,-4 3-229,-2-3 0,2 4 0,2-2 0,3 1-283,-3 1 0,-2 0 1,-2 7-1,0-4-104,0-3 1,0 5 0,0-7 0,0 0-419,0 3 0,0-7 0,0 4-720,0-4 1,0-2 294,0 0 1040,0-8 0,8-3 0,3-8 0</inkml:trace>
  <inkml:trace contextRef="#ctx0" brushRef="#br0" timeOffset="2942">2997 1499 7394,'-19'0'514,"7"9"1,1 3-1,0 5-172,1 2 0,-1 0 0,-1 0 1,5 0-318,5 0 0,2 0 0,0 0 0,0 2-51,0 4 1,9-4 0,3 4 0,5-3-84,2-3 1,0 6 0,0 0 0,0-2 45,0-2 1,-2 5 0,-2-1-1,-5-2 144,-1-2 1,3-2 0,-5 0 0,-3 0-12,-2 0 1,-2-6 0,-2-1 0,-5 3-38,-5 2 1,1-4 0,-1-3 0,-3-1-269,-2-5 0,-4 4 0,-2-1 0,-2-3-273,1-2 1,1-2-1,0-2 1,-2-5-883,1-5 1390,-5-13 0,-1-5 0,-7-8 0</inkml:trace>
  <inkml:trace contextRef="#ctx0" brushRef="#br0" timeOffset="3133">2770 1575 7842,'25'-2'0,"0"-4"0,0-5 321,3 0 0,-5-5 0,6 5 0,1 1 0,-1 1 176,5 1 1,0 6 0,0-5-473,-3 5 1,-5-4-1,3-1 1,-2 1-342,-3-2 1,-3 6-1,-2-7-214,0 1 1,-3 4 529,-3-9 0,4 9 0,-6-5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40.1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19 759 7542,'19'0'188,"0"-2"0,2-2 156,5-3 0,-5-5 1,4 5-1,-2 1-179,3-2 0,-3 6-33,8-5 1,-7 3 0,1 0-485,-4-2-1035,-2-1 843,-9 7 1,-3 2 0,-14 5 543,-5 5 0,-5-3 0,-2 8 0,0-7 0</inkml:trace>
  <inkml:trace contextRef="#ctx0" brushRef="#br0" timeOffset="296">0 1100 7749,'9'11'595,"1"-3"-444,1-8 0,0 0 152,-5 0-52,4 0-66,9 0 0,0 0 0,2 0 1,3 0-1,3 0-57,2 0 0,-3-6 0,5 0 1,1-1-134,-3-1 1,-1 6 0,-9-4 0,0 1-67,0-1 1,-7 4 151,1-4 52,-9 4-490,5-7 201,-9 7-2,0-6-379,0 8-1420,0 0 1957,-9 0 0,7 0 0,-6 0 0</inkml:trace>
  <inkml:trace contextRef="#ctx0" brushRef="#br0" timeOffset="1137">1119 57 7686,'3'-10'362,"3"3"0,-2-1-31,9 2-370,-9-1 1,-2 16 0,-10 3 139,-3 5-23,-2 2 1,-5 2-1,-1 3 1,0 3-25,0 2 1,0-5 0,0 1-116,0-4 172,0-2-91,8 0 0,-4 0 6,9 0-9,0 0 0,0-7 1,-1 1-21,3 2 0,4-7 1,4 1-1,5-3 41,1 0 0,5 1 1,10-7-1,5 0 51,-1 0 1,7-9-45,2 7-9,2-15 25,6 15-21,-8-15 22,0 15-18,0-15 92,0 15-93,0-6 0,-6 2 47,-1-1-17,-8 1-16,5-3-172,-9 7 1,-7-6-1070,1 8 317,-9 0-615,5 0 1053,-9-9 79,0 7 350,0-15 0,-9 7 0,-1-9 0</inkml:trace>
  <inkml:trace contextRef="#ctx0" brushRef="#br0" timeOffset="1437">1119 114 7624,'9'-19'-47,"-5"9"1,7 1 657,-3 1-459,7 6 1,-5-7-57,9 9 1,-8 11 0,-3 6-1,-1 8 170,-1 5 1,2 1 0,-3 7-137,1 0 0,2 0 0,-3 2 0,3 2 456,3 2-300,-7 1-131,4-7 61,1-9-126,-7 7 1,8-13 0,-6 7 0,3-3-292,-3-4 1,0-2 0,0-2-204,3 0 0,-1-6 0,-4-3-1122,5-1 1151,-5-3 50,6-6 325,-8 0 0,8 0 0,3 0 0</inkml:trace>
  <inkml:trace contextRef="#ctx0" brushRef="#br0" timeOffset="1812">1859 190 8216,'-10'0'470,"-7"9"1,6-5-111,-8 8-155,9 1 171,-7 6-287,6 8 1,-6-3 0,5 5 0,6 1 0,3-3 0,3 2 81,0 1-197,9-7 218,-7 13 47,23-15-485,-12 6 149,23-8 1,-13 0 121,9 0 0,-1-8-2,7-5 1,-6-4-137,-1-2 0,1 0-39,6 0 195,-9-8-48,-1-3 66,-9-8 0,0 0 0,-2 0 0,-3-2 429,-1-4-441,-9 4 300,5-6-125,-1 8 0,-6-9-94,7 7-46,-9-6 121,0-1-107,-9 7-376,-1-6 187,-9 8 29,0 0 162,-9 0-849,-1 0 389,-9 9 148,0-7-191,0 15 1,-6-7-1,-3 9 1,1 2-321,0 5 1,1 3 0,7 9-229,0 0 951,1 0 0,-1 8 0,0 3 0</inkml:trace>
  <inkml:trace contextRef="#ctx0" brushRef="#br0" timeOffset="2155">1082 968 7789,'19'0'402,"-1"0"-402,1 0 0,0 0 0,9 0 0,1 0 0,9 0 1607,9 0-1188,1-9 137,9 7-329,0-6-1,2 1 1,4 1 0,7 0 124,3-3-307,3 7 0,-8-12 1,-5 7-1,-4 1-101,-2-3 0,-11 7 240,-8-4-82,0 4 130,-17-7-2638,7 7 1084,-18-6 353,-1 8 796,-9 0 1,-3 0-774,-3 0 947,4 0 0,-23 8 0,4 3 0</inkml:trace>
  <inkml:trace contextRef="#ctx0" brushRef="#br0" timeOffset="2718">1537 1157 7789,'-19'11'382,"0"6"-176,0-15-90,0 15 1,0-13-35,0 9 123,0-9 41,8 13 0,-3-13 494,7 9-502,1-1 1,6 7-170,0 0 0,2-2 1,2-2-1,5-3 1,1 3-141,5 2 1,2 2-1,2 0 1,2-2 110,4-5 1,-4 5-1,5-4 1,-7 4-166,-7 2 1,3 0-1,-7-2 1,1-3 95,-1-1 1,-1 0 0,-7 6-1,-2-3 11,-5-3 0,-3 4 0,-9-7 0,2 3 84,4 0 0,-4-9 1,5 4-1,-5-1-27,-2-1 0,0 0 0,0-6 14,0 0 0,0 0 0,0 0-99,0 0 0,9-2 0,1-4 0,3-7-18,-1-4 1,1-2 30,6 1 5,0-1 21,9 0 1,1-5 6,9 5 1,0-10-6,0 10 1,2-4 2,4 4 1,-4 0 64,5 0 1,-5-2 158,-2-4 0,0 3-83,0-3 0,0 4-35,0 2 0,0 0-63,0 0 1,-7 0 4,1 0 0,-9 0-40,2 0 0,-4 7 129,-2-1-174,0 9 1,0-7-1,-2 7 1,-4-2-1,-7 2 1,-3 1-1,-6 6-378,-3 3 0,4-2 1,-6 7-1,1-1 7,1 1 1,-6 1 0,5 5-134,3-4 395,2 4-31,2-7 0,0 3-337,0 0 0,9-7 516,3 6 0,5-7 0,2 3 0</inkml:trace>
  <inkml:trace contextRef="#ctx0" brushRef="#br0" timeOffset="3296">1897 1138 7681,'13'0'578,"-1"0"75,-7 0-448,3 0 0,-16 0 51,6 0-51,-7 9 0,1-7 38,-3 15-131,1-7 1,-5 9 0,6 0 0,1 2-121,0 5 1,1-5 0,7 4-1,0-4-172,0-2 322,0 0-491,9 0 193,1 0 0,1 0 119,6 0-44,-7 0 116,9-9 1,0 7-230,0-6 1,-6 1-118,-1 1 307,-7 0 0,5 4 0,-6-3 0,3-1 128,-3 2 0,-4 2 0,-4 2-12,-3 0 0,-7-3 1,1-1-1,-4-4-58,-2-3 0,6 5 1,1-5-1,-3 1 30,-2-1 0,-2 5 0,0-7-117,0-2 0,0-2 19,0-2 1,2-8-1,5-5 3,5-4 1,5-2 0,2 0 0,0 0 4,0 1-152,9-10 158,-7 7-4,15-6 1,-7 6-189,9-5 174,0 5 1,0-6 1,0 2-25,0-1 3,9 1 104,-7 6 1,6-2 125,-8-4 1,0 6 12,0 0 1,0 0-119,0 6 1,0-4-30,0-2 0,-2 0 37,-5 0-115,5 0 125,-15 9-20,15-7-53,-15 6 0,7-1-4,-9-1 0,-2 9 1,-5-2-114,-5 3 0,-5 3 0,-2 0 1,0 0-1,0 0 0,-2 3 0,-2 1-586,-3 2 282,1 0 133,-2 3-113,6-7 1,-13 13-665,9-9 562,-1 0 172,16-6 299,-7 0 0,6 9 0,-8 1 0</inkml:trace>
  <inkml:trace contextRef="#ctx0" brushRef="#br0" timeOffset="4038">2789 664 6923,'0'-12'2147,"0"-1"-1381,0 9-550,0-5 1,0 18 0,0 6 0,0 6 5,0 4 0,2 9 0,2-3 1,4 3-195,3-2 1,-5 1 0,5-5 0,-1 1-25,1 5 0,-7-7 0,4 1 0,-1-3-259,-1 0 1,0 1-1,-6-8-428,0 1 0,0-6 0,-2 0-349,-4 1 1,2-5 1031,-9-3 0,7-4 0,-7-2 0,0-8 0,-5-3 0</inkml:trace>
  <inkml:trace contextRef="#ctx0" brushRef="#br0" timeOffset="4262">2618 911 7784,'19'-6'0,"0"-3"0,0 1 312,0-1 1,0-6 0,0 5 0,0-3 191,0 1 1,2 1 0,2-2-1,2 5-377,-2 0 1,0 5 0,1-3 0,1 4-99,-2 2 1,-2-2-1,-2-2-749,0-3 1,-6 1-297,-1 6 0,1-6 0,4-3 1016,-4-1 0,3-3 0,-5-6 0</inkml:trace>
  <inkml:trace contextRef="#ctx0" brushRef="#br0" timeOffset="4802">3509 114 7721,'13'0'520,"0"-2"-310,1-4 0,3-3 1,2-3-1,0 5 33,0 5 1,0 2 0,0 0-163,0 0 0,0 0-132,0 0 0,-6 2 1,-3 5-1,-1 5 68,-5 5 0,-11 2 0,-5 2 0,-5 2-96,-2 3 1,-6 1-1,-1-4 1,3 3 100,2-3 0,2-2 1,0-2-1,0 0-36,0 0 1,7-2-1,1-3-64,3-1 60,1 0 0,9-1 0,5-1-5,5-3 0,5-1 0,2-5 30,0 4 0,0-4 0,0 4 1,-2-1 38,-4 1 1,3-4-1,-5 7 116,0-1 0,3 2 0,-7 9 54,-3 0 0,-2-6 1,-2 0 72,0 1 1,-2 3 0,-4 2-266,-7 0 1,2-2 0,-1-2 0,-3-2-260,-2 1 1,4-5-1,1-1 1,-3-2 10,-2 1 0,-2-1 0,0-6 0,0 0-546,0 0 1,0 0 0,0-2-1,0-2 770,0-3 0,9-7 0,-7-5 0,7-11 0</inkml:trace>
  <inkml:trace contextRef="#ctx0" brushRef="#br0" timeOffset="5353">3908 76 7780,'12'-6'502,"1"0"0,-7-1-137,7 7 0,-1 0 1,7 0-221,0 0 1,0 0 0,0 0-328,0 0 0,0 7 1,-2 1 71,-4 3 0,2-5 0,-9 7 69,-2 1 0,-2-3 1,-2 2-1,0 1 163,0 3 0,-2 0 0,-4-2 1,-5-3-46,1 3 1,-7 2 0,4 0 0,-2-2-25,3-3 1,-5 1 0,4 6-119,-4 0 0,5 0-115,-1 0 1,9-7 147,-2 1 1,3-7-1,6 5 68,3-3 0,4-1 0,9-5 24,0 4 0,0-4 1,0 5-1,-2-3 45,-4 2 0,2-2 1,-7 7 98,3-3 0,-1 7 0,3-2-75,-7 3 1,-4-3 0,-2 0 117,0 2 0,-2 1 0,-4 3-272,-7 0 1,-4-2-1,-2-2 1,0-2-228,0 1 1,0-3-1,0-1 1,-2 1-213,-4-1 0,4-5 1,-4 1-1,1-4-116,-1-2 1,4 0 0,-4 0-1,4 0 580,2 0 0,8 0 0,-14 0 0,4 0 0</inkml:trace>
  <inkml:trace contextRef="#ctx0" brushRef="#br0" timeOffset="5670">3225 1044 6885,'8'16'0,"5"-3"314,4-7 1,8 3 0,2-3 0,5-2 270,8-2 1,0-2 0,11 0 0,-1 0-238,-1 0 0,10-6 1,-7-2-1,-1-1-126,-3 1 1,-3-5 0,-7 5 0,0-1-261,0 1 1,-9 0 0,-4 3 0,-4-1-550,-2 2 1,0 0-1260,0-3 602,-8 5 1,-5-6 1243,-12 8 0,4 0 0,-15 0 0,6 0 0</inkml:trace>
  <inkml:trace contextRef="#ctx0" brushRef="#br0" timeOffset="6259">3623 1271 7723,'-19'13'0,"0"-3"0,0 1 0,0-3 180,0 1 1,0 6 0,0-5 0,2 3 337,5-1 1,-3 1 0,9 6-430,2 0 1,1-6 0,3-1-86,0 3 1,9 2-1,3 0 1,5-3-66,2-1 1,7-2 0,-1 3-1,-2-3-13,-2-3 0,-2 7 0,0-2 32,0 4 0,-2 2 0,-4 0 0,-7-1 118,-4 1 0,-2 0 0,0 0 0,-2 0 36,-4 0 1,-5-6 0,-8 0-1,0-1-49,0-1 1,0 4 0,0-7-1,0 0-54,0 1 1,0-1 0,0-4-84,0 3 1,0-1-1,0-6-94,0 0 1,0-8 0,1-5 27,-1-4 0,8-2 1,3 0-1,1 0 95,1 0 1,0 0-1,6 0 1,2 3 69,4 3 1,5-4 0,8 4 0,0-3 120,-1-3 1,8 6-1,1 0 1,3-1-17,3-3 0,-3-9 0,2 1 1,-1 2-41,-1 2 0,3 2 0,-7-2 1,-1-2-38,2-3 1,-6 1 0,3 6 0,-8 0-83,-3 0 1,-2 0 0,1 0-118,-5 0 1,-5 7 110,-2-1 0,-2 9 1,-5-3-1,-5 5-77,-5 2 1,-2 0 0,0 0 0,-2 0-22,-5 0 1,5 0-1,-4 2 1,2 3-309,-2 1 0,4 7 1,-7-5-1,3 0-273,0 1 1,6 4 713,6-7 0,0 9 0,-6-5 0</inkml:trace>
  <inkml:trace contextRef="#ctx0" brushRef="#br0" timeOffset="6862">3964 1176 7723,'13'0'448,"0"0"0,-9 2 0,0 5-190,-8 5 0,2-1 1,-4 2-1,1 1-207,-1 3 0,4 2 0,-4 0 0,3 0-53,3 0 0,0-6 0,0-1 0,0 3-256,0 2 0,0 2 1,3 0 114,3 0 0,2 0 0,7 0 1,-4 0 121,-3 0 1,7 0 0,-5 0 95,1 0 1,-3 0 0,-6 0 0,3 0 41,1 0 0,0-1 0,-6 1-21,0 0 0,0 0 1,-2-2-1,-2-2-43,-2-2 0,-9-1 0,2 5-43,-4-4 1,5-5-1,-1-6 1,-2 3 13,-2 1 1,-1 0 0,-1-6-208,0 0 1,0-2 0,0-4 45,0-7 0,8 3 0,3-1 1,1 1 120,1-1 1,0-2-1,8-6 1,2 0 19,2 0 1,9 0 0,-2 0-1,2 1-10,-3-1 1,5 0-1,-4 0 1,6-2 83,6-5 1,-4 5-1,4-4 1,-4 4 97,-2 2 1,2 0 0,3 0 0,1 0 3,-2 0 0,-2 0 0,-4 0 177,-4 0-274,4 0 0,-9-6 1,5 0 45,-7 1 0,-4 10 0,-2 1-138,0-2 0,-2 5 1,-4-1-1,-7 1-89,-4-1 1,-2 7-1,-2-2 1,-2 1-217,-2-1 0,-1 4 0,7-4 0,-2 3-4,-4 3 0,4 0 0,-4 0-789,4 0 0,2 0 1107,0 0 0,8 9 0,3 1 0</inkml:trace>
  <inkml:trace contextRef="#ctx0" brushRef="#br0" timeOffset="7127">4533 778 7824,'19'0'0,"0"0"0,0 0 378,0 0 1,0 0-1,0 0 1,0 0-123,0 0 0,0 0 0,0 0-98,0 0 1,0 0 0,0 0-1292,0 0 1,-6 0-573,-1 0 1705,-7 0 0,-5 0 0,-11 0 0</inkml:trace>
  <inkml:trace contextRef="#ctx0" brushRef="#br0" timeOffset="7346">4477 1195 8226,'8'11'0,"5"-5"0,4-4 0,1-2 657,1 0 0,7 0 0,1 0 0,3 0-464,3 0 1,-3-6 0,-1 0 0,1 1-80,-1 3 0,-5-4 1,1 0-1,-4-1-859,-2-1 1,-2 4-1,-3-7 1,-3 1 744,-3-1 0,7-2 0,-4-6 0</inkml:trace>
  <inkml:trace contextRef="#ctx0" brushRef="#br0" timeOffset="7943">5615 95 7854,'19'-6'120,"0"0"0,-1-3 0,1 5 0,3-2 82,3 1 1,-2-3-1,6 0 1,1-1-34,-1 1 1,-5 1 0,3 5 0,-2-2 21,1-2 1,-1-1 0,-6 7-34,0 0 1,0 0 0,0 0 20,0 0 1,-9 3-168,-3 3 1,-5 4 0,-2 9 0,0 0 77,0 0 0,-2 7 1,-3 1-1,-3 2 38,-3 5 1,5 2-1,-7 2 1,1 0-1,1 0 0,-3-2 1,7-3-1,1-3-28,-3-3 1,7-1 0,-6-7-529,0-1 1,3-1 0,-5-2-1491,1-2 0,-5-1 1017,1 7 1,2-8 900,-1-5 0,8-4 0,-5-2 0</inkml:trace>
  <inkml:trace contextRef="#ctx0" brushRef="#br0" timeOffset="8235">5482 816 7779,'8'11'105,"5"-3"0,10-8 0,2 0 494,-1 0 0,5 0 0,3 0 0,1 0-156,-1 0 0,4 0 0,-5 0 1,5 0-373,2 0 1,-6 0-1,-1 0 1,1 0-148,-2 0 0,3-2 0,-7-2 1,-3-3-166,-2 3 0,-2 2 1,0 0-725,0-4 1,-7 3-1527,1-3 2491,-9 4 0,5 2 0,-9 0 0,0 0 0</inkml:trace>
  <inkml:trace contextRef="#ctx0" brushRef="#br0" timeOffset="8952">5994 1025 7779,'-17'12'17,"4"1"0,-3-7 1,3 5 192,-4-3 0,-2 5 0,0-5 0,0 3 89,0 4 0,7 1 1,-1 1-1,-2-2-184,-2-2 0,5-3 0,1 5 0,1-2-105,-1 1 1,5 3 0,-5 2-65,3 0 0,1-6 0,7-1 0,0 3-88,0 2 1,3-4 0,3-3 48,6-1 0,1 5 0,4-3 1,4 2-1,2-3 60,5-1 1,-7 5-1,6-3 1,-2 1 104,1 1 0,-1-7 0,-6 5 0,0-3 158,0-3 0,0 5 0,0 1 128,0-1 1,-7 7-1,-1-4-95,-3 4 1,-1-5 0,-7 1-63,0 2 0,-2-5-418,-5 3 203,5-9 0,-15 11 0,5-9 0,-5 0 0,-2 1-206,0-1 1,0 3 0,-2-5 0,-2 2 43,-3-2 0,-5-2 0,3-2 0,-1 0 53,-5 0 0,7-2 0,-1-4 0,3-7-56,0-4 1,6 5 0,8-1 0,1-2-120,-1-1 0,7-3 216,-2 0 16,4 0 0,4 6 1,4 0-1,5-1 1,1-3 56,1-2 1,6 0-1,6 0 1,-2 0 56,-2 0 1,0-2 0,5-2 0,3-3 74,1 3 1,-1 2 0,-6 2-1,3 0 62,-3 0 0,0-2 0,0 0 1,2 0-86,-1 4 1,-3 2 0,-4-4 0,-3 3 203,-1 3 1,-2-4 167,1 4 0,-3 3-258,-9-3 1,-3 9-1,-3-2 1,-6 4-875,-5 2 1,-2 0 0,0 0 0,-2 0 81,-5 0 1,-3 0 0,-9 2-1,0 2-1060,0 2 1638,0 9 0,-8-4 0,-3 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50.3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38 7391,'11'-8'1669,"-5"6"-1412,-12-4 0,1 4 0,-5 4 1,-1 2-119,1 2 1,-3 9-233,-6-2 0,2 3 1,5 3-52,5 0 1,5-6 0,2 0 0,0 1 85,0 3 1,0-4 0,0 0 0,0 1 42,0 3 1,7-4 0,1-1-1,3 1-29,3-2 0,-3 5 1,2-5 6,1 0 0,3 5 0,2-5 0,0 2 5,0-1 0,-6 1 1,-3 6 161,-1 0 1,-3-7 0,-6 1 217,0 2 0,0 2-122,0 2 0,-2-2 0,-2-3-148,-3-1 1,-7-9-1,1 5-35,-4-1 0,4-6 1,1 4-1,-3-3-155,-2-3 1,-2 6 0,0 0 0,0-2-68,0-1 1,0-3 0,0 0-117,0 0 1,9-9 115,4-4 0,3-3 0,3-3 88,0 0 0,3 2 0,3 2 0,7 2 86,3-1 1,-3-1-1,2 0 0,4 2 156,4-1 1,-2-3-1,-4-2 1,4-2 60,0-4 1,-2 3 0,-4-3-1,-3 4 3,3 2 1,0-2-1,0-2 1,-3-2-54,3 1 0,-7 3 1,-1 2-1,-5 0 37,-2 0 1,0 0-189,0 1 0,-9 7 0,-3 5 0,-5 4-275,-2 2 1,0 0 0,0 0 0,-2 0 133,-4 0 0,4 6 0,-7 2 1,3 1-1452,0-1 0,-1 5 1581,7-7 0,-8 9 0,-3-5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51.6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1 567 7615,'12'0'263,"1"0"0,-7 0 0,7 0 0,2 0 103,1 0 0,5 0 0,3 0 0,3 0-306,3 0 1,1 0-1,7 0 1,-2 0-101,-4 0 0,3 0 1,-5 0-1,-1 0-402,-3 0 1,-5 0 0,-2 0-577,0 0 0,-9 2 26,-3 4 992,-5-3 0,-2 13 0,0-5 0</inkml:trace>
  <inkml:trace contextRef="#ctx0" brushRef="#br0" timeOffset="236">1 965 7779,'12'7'0,"1"-1"537,2-2-337,1-2 1,6-2 0,1 0-1,4 0 28,3 0 0,-5 0 0,6 0 1,3 0-178,2 0 1,-4 0 0,-1 0-1,1 0-300,-3 0 1,-1 0-1,-9 0 1,0 0-281,0 0 1,-7 0-1,1 0 1,0-2 528,-3-4 0,7-5 0,-6-8 0</inkml:trace>
  <inkml:trace contextRef="#ctx0" brushRef="#br0" timeOffset="936">1214 93 7706,'13'-6'0,"-2"-3"424,-3-1 0,0 3 854,-1-5-1226,-5 7 1,6-1 0,-10 12-63,-4 7 1,-3 10 0,-5 2 0,1-1-70,-2-3 0,1 0 1,-1 2-1,2 2 28,-2-2 0,5-1 0,-1-3 45,3-1 0,2 1 59,6 0 0,2 0 0,4-2 63,7-4 0,3-3 0,3-5 0,0 1 21,0-2 1,9-2 0,1-2-1,3 0-8,0 0 1,-7 0 0,6 0 0,1-2-105,-2-4 1,3 2-1,-7-7 1,-1 1-171,2-1 0,-8 5 0,2-5 0,-6 3-530,0 4 0,-5-1 26,3-1 1,-9-5-234,2-8 0,-3 7 882,-3-1 0,-3 3 0,-1-5 0,-4 4 0,-3 3 0,-1-15 0,-7 2 0</inkml:trace>
  <inkml:trace contextRef="#ctx0" brushRef="#br0" timeOffset="1236">1347 17 7213,'0'-11'630,"0"5"0,2 12-257,5 7 1,-5 6 0,4 4-178,-4 3 0,-2 1 0,0-4 0,0 4 0,0 3 122,0 4 0,0-5 0,0 3-263,0 2 0,0-1 0,0 1 0,0-5-193,0-1 0,-6 3 1,-3-3-1,1-1-245,0 1 0,-1-3 0,5-6 1,-5 0-649,-1 0 0,6 0 549,-3 0 1,9-9 0,9-5 481,8-10 0,13-14 0,-3-10 0</inkml:trace>
  <inkml:trace contextRef="#ctx0" brushRef="#br0" timeOffset="1611">1802 55 7880,'11'-9'485,"-3"9"1,-10-2-226,-4 7 1,-3 9-1,-5 1-131,1 8 1,0 0 0,-6 9 0,0 2-80,1 2 0,5-1 0,2-1 0,3-2-77,4 1 1,2 1 0,2 0 0,0-5-34,0-1 0,8-3 0,5-6 0,4-2-73,1-4 1,1 1-1,0-7 1,0-3 105,0-2 0,0-4 0,2-4 0,3-7 78,1-4 1,0-2 0,-6-2 0,0-2 95,0-2 0,0-7 1,-2 5-1,-2-1 49,-3 1 0,-8-1 1,3 5-1,-5-2-157,-2 2 1,0-5-1,-2 3 1,-2 2-199,-3 2 0,-14 4 0,2 2 0,-2 5-381,0 1 1,-4 3 0,0 6 0,-1 0 36,-1 0 1,-1 2 0,-5 4 0,3 7 502,3 4 0,-5-5 0,7 1 0,-17 0 0,2 6 0</inkml:trace>
  <inkml:trace contextRef="#ctx0" brushRef="#br0" timeOffset="1924">968 776 7841,'19'6'0,"2"0"0,2-2 411,2-1 0,3-3 0,-3 0 0,7 0 90,3 0 1,6 0 0,3 0 0,6 0-164,5 0 1,-4 0 0,-1 0-1,1-3-186,-3-3 0,5 4 0,-9-4 0,-4 4-185,-6 2 0,-4 0 0,-7 0-974,2 0 0,0 0-1818,-6 0 2263,-8 0 0,-5 0 0,-12 0 562,-7 0 0,-4 0 0,-2 8 0,0 3 0</inkml:trace>
  <inkml:trace contextRef="#ctx0" brushRef="#br0" timeOffset="2161">1290 1003 7706,'-8'19'100,"-5"0"1,3 0 0,-1 0 0,3 2 587,3 4 0,3-3 1,2 5-1,0-2-459,0 1 1,0 7 0,0-3 0,0 1-201,0 1 0,0-9 1,0 2-1,0-3-55,0-4 0,0 1 0,0 0-1448,0 0 0,-2-8-1286,-4-5 2760,4-4 0,-7-2 0,9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3:56.3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1063 6679,'-11'0'1131,"20"0"1,4-2-1076,12-4 1,-4 4 0,0-7 0,2 3-12,2-1 1,1 1 0,-7 6 0,0-2 85,0-4 1,0 4-1,0-5 70,0 5 1,-1 4-18,1 5 1,-6 3-281,0 9 1,-9 0 0,2 2 0,-6 2 7,-6 3 0,-2-1 0,-7-4 0,2 2 12,-2 2 0,5 1 0,-3-7 0,-2 0 50,-1 0 0,3 0 1,2 0-1,3 0 4,4-1 0,-5 1 56,3 0 1,0-6 34,6 0 0,8-9 17,5 2 0,4-4 0,2-2 0,0 0-32,0 0 1,-1 0-1,1-2 280,0-4-307,0 4 1,0-9-1,0 7 1,0-4-30,0-3 0,0 7 0,0-5-311,0 1 1,0 4-301,0-9 1,-8 7 199,-5-7 413,4 9 0,-7-13 0,5 7 0</inkml:trace>
  <inkml:trace contextRef="#ctx0" brushRef="#br0" timeOffset="1079">1073 665 8829,'13'6'238,"-1"0"0,1 1 0,6-7 0,0 0-14,0 0 0,0 0 0,2 0 1,2 0-97,2 0 1,3 0-1,-5 0 1,2 0-3,-1 0 1,-3 0-1,-2 0-90,0 0 0,-1 0-1059,1 0-449,0 0 0,-6 0 1472,0 0 0,-1 0 0,7 0 0</inkml:trace>
  <inkml:trace contextRef="#ctx0" brushRef="#br0" timeOffset="1609">1965 77 6910,'19'0'-231,"-1"0"0,1-2 0,0-3 0,0-1 682,0 2 0,-6-5 0,0 3 0,1 2 192,3 2 0,2 2 0,-2 2-693,-4 4 0,-3-4 0,-6 7-68,3-1 1,-1 3 0,-6 8 0,0 0 29,0 0 1,-8 0 0,-5 2-1,-4 2 67,-2 2 1,0 7-1,0-7 1,0 0 69,0 3 0,0-5 1,3 6-1,1-1 132,2-5 0,9-2 0,-2-2 1,3 0-87,3 0 1,0-6 0,3-3 0,3 1-24,7-1 0,3-6 0,3 3 0,0-5-23,0-2 1,0 0 0,2 0 0,3 0-24,1 0 1,0 0 0,-6 0 0,0 0-35,0 0 0,0-6 0,0-1 0,-2 1-52,-5-2 0,5 5 0,-6-5-601,-1 0 0,5 3 0,-9-7-349,-1-3 0,3-2 1010,-2-2 0,9 0 0,-4 0 0</inkml:trace>
  <inkml:trace contextRef="#ctx0" brushRef="#br0" timeOffset="1975">2553 39 7750,'18'0'141,"-5"0"1,0 0 0,4 0 197,6 0 0,-2-6 0,6-1 0,-1 1-210,-1-3 0,9 7 0,-5-4 0,1 4-52,-5 2 0,2 0 1,-1 0 131,-3 0 0,-2 2 87,-2 4 0,-9 5-196,-3 8 1,-5 0 0,-2 0-1,-2 0 22,-5 0 1,-1 2 0,-7 2 0,2 4-159,-1 3 0,-3-1 1,-2 5-1,2-4-46,4-3 1,-3 5-1,3-7 1,-2 0-41,3 3 1,-5-7 0,6 4-1,-2-4-491,1-2 1,1 0-1,-3-2 1,3-2-596,3-3 1,-1-5 1207,3 5 0,-5-8 0,-8 5 0</inkml:trace>
  <inkml:trace contextRef="#ctx0" brushRef="#br0" timeOffset="2312">1927 816 7750,'0'13'527,"2"-2"-336,4-3 0,7-2 0,10-6 0,6 0 0,5 0 253,6 0 1,11 0 0,-1 0 0,5 0-240,2 0 0,-2 0 0,-3 0 0,-3-2-68,-3-4 1,5 4-1,-7-7 1,-2 3-27,-2 0 1,-2-7-1,-2 7 1,-2 0-273,-3-3 0,-7 7 0,1-4 0,-6 1-773,-7-1 1,5 4-1872,-4-4 2355,-5 4 1,1 4 0,-11 2 449,-5 2 0,-3 1 0,-9-7 0</inkml:trace>
  <inkml:trace contextRef="#ctx0" brushRef="#br0" timeOffset="2566">2268 1082 7750,'-13'23'248,"3"-2"96,1-4 0,3-2 0,6 4 0,0 0-97,0 0 1,0 0-1,0 2 1,0 2 70,0 2 1,0 1-1,0-7 1,0 0-451,0-1 1,0 1 0,0 0-1032,0 0 1,6 0 308,1 0 0,-1-6-103,-6 0 957,0-9 0,0-13 0,0-12 0</inkml:trace>
  <inkml:trace contextRef="#ctx0" brushRef="#br0" timeOffset="2943">2571 1120 7750,'19'-6'170,"3"-1"1,1 1 0,2 0 254,-2-1 1,-2 1 0,-2 6 19,0 0 0,-2 2-234,-4 4 0,-5 5 0,-8 10 0,-2 2-3,-4 3 0,-5-1 0,-8-4 0,0 2 3,0 2 0,2 3 0,3-5 1,1 2-589,-2-2 0,7-2 0,-1-2-361,1 0 0,6 0 756,-4 0 1,3 0 0,6-2 113,3-4 1,-2-5 0,9-8-1,1 0 28,3 0 1,2 0-1,0 0 1,0 0-123,0 0 0,0 0 1,0 0-1,0 0-72,0 0 0,0 0 0,-2-2 0,-2-2-367,-3-2 0,-5-3 0,5 3-407,3-7 1,-7 3 0,1-3 205,-1-2 0,-4-2 0,7-2 602,-3 0 0,16 1 0,-3-1 0</inkml:trace>
  <inkml:trace contextRef="#ctx0" brushRef="#br0" timeOffset="3191">3254 741 7750,'19'-7'50,"0"-1"0,2-3 0,2-1 375,3 1 0,5-6 1,-3 7-1,-1-1-106,1 5 1,5-3 0,-1 3-1,2 2-217,-3 2 0,3 0 1,-9-3-1,-2-1-266,-2 2 0,-2 2-1558,0 2 273,0 0 1,-17 6 1448,-8 0 0,-17 9 0,-7-4 0</inkml:trace>
  <inkml:trace contextRef="#ctx0" brushRef="#br0" timeOffset="3425">3425 1006 7732,'19'0'527,"0"0"1,6 0 0,3-2 0,1-2-90,5-3 1,-5-1-1,3 4 1,2-2-306,1 1 0,3-3 0,-2 2 0,-2 1-210,-2 3 0,-9-4 1,2 0-2245,-4 1 1079,-10 3 1,-3 0 1241,-8-4 0,-8 4 0,-3-7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03.4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1 399 7739,'12'0'897,"1"-2"-503,2-4 0,2 3 0,2-3 0,-1 4-324,1 2 1,0 0-1,0 0 1,0 2-82,0 4 0,2-3 0,3 5 0,1-2-193,-2 1 1,-2-1-1,-2-6 1,0 2-314,0 4 0,-6-4-886,-1 5 298,-7-5 1105,3-2 0,-16 8 0,-3 3 0</inkml:trace>
  <inkml:trace contextRef="#ctx0" brushRef="#br0" timeOffset="249">77 778 8196,'18'2'0,"1"3"363,0 1 1,0 0-1,0-6 1,2 0-26,5 0 0,1 0 0,7 0 0,-5 0-81,-1 0 1,3 0 0,-5 0 0,-3 0-191,-2 0 0,-2 0 1,0 0-556,0 0 0,0 0 37,0 0 1,-7 0-1190,1 0 0,-7-2 1640,7-4 0,0-5 0,6-8 0</inkml:trace>
  <inkml:trace contextRef="#ctx0" brushRef="#br0" timeOffset="612">968 1 8028,'10'2'833,"-3"4"0,-5 7-333,-2 4 1,2 10-1,2 7 1,3 6-244,-3 4 0,-2 11 0,0 0 0,2 8 8,3 4 0,-1-6 1,-6 5-1,2-5-135,4-4 0,-4 4 0,5-13 0,-3 1-215,2-5 1,-4 2 0,5-1-1,-5-3-198,-2-2 1,2-2 0,2-2-81,2-5 181,1 5 1,-7-15 0,0 4 0,0-4-568,0-2 1,-7-6-319,1 0 0,-9-11-562,3-2 1629,3-9 0,-8-18 0,7-2 0</inkml:trace>
  <inkml:trace contextRef="#ctx0" brushRef="#br0" timeOffset="1346">1537 1 7142,'0'10'1053,"0"7"0,0-13-851,0 9 0,0-7 0,0 7-141,0 2 0,0 2 1,0 1-1,0 1-3,0 0 0,0 0 0,0 0 0,0 0-150,0 0 0,0 0 0,0 0-221,0 0 1,0 0 0,0 0-454,0 0 0,0-6-440,0-1 1206,0-7 0,-8 11 0,-3-5 0</inkml:trace>
  <inkml:trace contextRef="#ctx0" brushRef="#br0" timeOffset="1633">1328 551 7878,'9'10'1047,"3"-1"-543,5-1 0,9-6 1,-1 5-1,-2-5-355,-2-2 1,4 0-1,1 0 1,-1 0 92,2 0 1,-6 0 0,5 0-575,-5 0 0,-2 0 1,0 0-790,0 0 0,-7 0 276,1 0 0,-11 0 845,-2 0 0,-8 0 0,-11 0 0</inkml:trace>
  <inkml:trace contextRef="#ctx0" brushRef="#br0" timeOffset="1899">1442 835 7878,'-6'30'0,"-1"-5"0,1-4 0,6 0 0,0 2 455,0 3 1,0 1 0,0-4 0,0 5 49,0 1 0,0-6 1,2 5-1,2-3-430,3 0 0,-1 1 1,-6-7-366,0-1 0,0 1 0,0 0-837,0 0 1,-2-6-45,-4 0 1171,-5-9 0,1 4 0,1-8 0</inkml:trace>
  <inkml:trace contextRef="#ctx0" brushRef="#br0" timeOffset="2379">1765 797 8121,'19'0'0,"-1"0"393,1 0 0,-6 0 1,-2 2-1,-1 3-167,1 1 0,-1 9 0,5-3 0,-4 5-14,-3 2 1,0 0 0,-3 0 0,1 0-135,-2 0 1,-2 0 0,-2 0 0,0 0-109,0 0 1,0 0 0,-2 0-1,-2 0-38,-2 0 1,-9 0 0,4 0 0,-1 2 109,-1 4 1,0-4 0,-6 4 0,0-4 53,0-2 1,7-2-1,1-2 1,3-2 176,4 1 1,2-3 0,4 2-152,4 1 0,5-5 0,7-1 1,1-1-17,0-1 1,7 2 0,1-3 0,0 1-52,1-2 1,6-2 0,-5-2 0,3 0-19,-1 0 1,-5 0 0,3 0-1,-1 0-136,-5 0 1,-2 0-1,-2 0-1333,0 0 568,0 0 1,-11 2 0,-8 2-1424,-10 3 2287,-7-1 0,-2-6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01.6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1 7108,'11'0'1124,"-3"2"-882,-8 4 0,0 5 0,0 8 0,0 0-28,0 0 1,7 0-1,-1 0 1,-2 2-75,-2 4 0,-2-4 0,0 5 1,0-5-143,0-2 0,0 0 0,0-1-364,0 1 1,0-6-442,0 0 0,-2-1-893,-4 7 1700,4-8 0,-15-3 0,6-8 0</inkml:trace>
  <inkml:trace contextRef="#ctx0" brushRef="#br0" timeOffset="517">399 20 7732,'12'0'47,"1"-2"0,2-2 0,2-3 184,2 3 1,-7 2 0,1 2-1,2 0-130,2 0 0,2 0 0,0 0 0,-1 0-113,1 0 1,-6 0-1,0 2-73,2 4 0,-7 5 0,-2 8-15,-4 0 1,-2-6-1,0-1 1,-2 3 102,-4 2 1,-2 2 0,-7 2-1,2 2 72,-2 2 1,5 1-1,-1-7 1,1-3-29,-1-3 1,7 4 0,-2-4-35,4 3 0,2-3-7,0 0 1,2-3 0,4 5 60,7-2 1,-3-7 0,3 4-30,2-1 1,-5 4 0,1-5-1,-1 0-2,1 1 0,-5 3 1,7-3 19,1 1 1,-5-3 0,-3 5 1,-4 3 0,-2-4 0,0 1-43,0 3 1,0-4-1,-2-1 1,-4 1-33,-7-1 0,3-3 0,-3 3 0,-2 1-212,-2-1 1,-2-3 0,0 3 0,1-2-327,-1-3 1,0-3 0,0-2 246,0 0 1,0 0 0,0 0-1,0 0 308,0 0 0,0 0 0,0 0 0</inkml:trace>
  <inkml:trace contextRef="#ctx0" brushRef="#br0" timeOffset="822">1 741 7824,'19'0'0,"-1"0"0,1 0 298,0 0 1,0 0 0,2 0 0,5 0 47,5 0 1,5 0 0,4 0 0,2 0-115,3 0 1,-1 0 0,-6 0 0,0 2-86,0 4 1,-3-4-550,-3 5 216,-5-5 0,-8-2 1,0 0-651,0 0 0,-8 8 293,-5 5 1,-6 1-1,-6-1 1,-5-4 542,1-1 0,-7-6 0,6 15 0,-8-7 0</inkml:trace>
  <inkml:trace contextRef="#ctx0" brushRef="#br0" timeOffset="1090">152 1101 7732,'7'13'0,"-1"-1"163,-2 3 1,-2-4 0,-2 1 0,0 3 401,0 2 0,0 4 0,0 2-394,0 2 1,2-1 0,3-10-157,1-1 1,0 0 0,-6 6-1,0 0-578,0 0 1,7-7-1561,-1 1 763,0-1 1360,-6-1 0,0-3 0,0-24 0,0-5 0</inkml:trace>
  <inkml:trace contextRef="#ctx0" brushRef="#br0" timeOffset="1467">342 1215 7401,'19'-9'-288,"0"-3"1,0 1 0,0 1 0,0-1 852,0 1 1,0 3 0,0-3 0,0 1-164,0 5 0,0 2 0,0 2-233,-1 0 1,-1 8 0,-2 3-74,-2 0 0,-9 5 0,2-3 0,-4 4-47,-2 2 0,-6 0 0,-2 0 0,-1 0-144,1 0 1,-5-7 0,5 1 0,-1 2-97,1 2 0,-7 2 159,2 0 1,5 0 159,2-1 1,4 1-3,2 0 1,8-8 101,5-5 1,4-4-1,1-2-108,1 0 1,0 0 0,0 0 0,0 0-49,0 0 0,0 0 1,0 0-1,2-2 31,5-4 1,-5 4 0,4-7-340,-4 1 1,-8 6 0,-3-7 0,1 3-508,-1 0 1,-3-7 0,3 5 72,-1-3 0,3 5 0,-5-7 0,-1 1 670,2 1 0,-6-14 0,7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11.98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19 7941,'19'0'0,"0"0"309,0 0 1,0 0-1,0-2 1,0-2 37,0-2 1,0-1-1,0 7-196,0 0 1,0 0-461,0 0 1,-7 0 177,1 0 1,-3 2 130,3 5 0,4 3 0,-7 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12.27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7864,'13'11'0,"-1"-5"0,5-4 0,4-2 376,4 0 1,3 0-1,-5 0 1,2 3 77,-1 3 0,3-4 1,-2 6-1,-2-1-288,-2-1 0,-2 2 0,0-3 0,-2 3-407,-4 3 1,4-7 0,-7 4 394,1 1 0,-3-5-154,-8 9 0,9-9 0,1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0:06.79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77 152 10239,'-7'19'0,"1"2"182,2 5 1,2-3 0,2 8 0,0 3 58,0 2 0,0 8 1,0 1-1,0-1 7,0 2 0,0-6-181,0 4 0,-7 3 1,1-5-1,2-4-216,2-4 1,-5-9 0,1 4 0,0-1-493,-3-5 0,7-2 0,-4-2-2342,4 0 1837,2 0 1146,8-9 0,3-1 0,8-9 0</inkml:trace>
  <inkml:trace contextRef="#ctx0" brushRef="#br0" timeOffset="443">228 702 6705,'19'0'0,"3"0"16,3 0 1,-4 0 0,4 0 0,-4 0 358,-2 0 1,6-2 0,1-2 0,-3-4-221,-2-3 1,-8 5-1,-1-5-181,3 3 9,-7-7 0,7 11 0,-8-9 127,-3-2 1,-2-1-28,-2-3 1,-9 8-1,-3 5 1,-5 4 52,-2 2 0,0 0 1,0 0-1,0 0 24,0 0 1,0 0-1,0 0 1,0 2-30,0 4 1,7 3 0,-1 5 0,0-1 69,3 2 1,-5-5 0,7 3-25,-3 2 0,7 1 1,-2 3-1,3 0-22,3 0 1,0-6 0,0 0 0,0 1-47,0 3 0,3 0 1,3-2-1,4-3-83,1 3 0,6 0 1,-5 0-1,5-5-142,2-1 1,0-1 0,0-4 0,0 3-124,0-3 0,0 4 0,0-1 1,0-3-514,0-2 0,0-2 1,2 0-759,4 0 0,-10-2 1510,4-4 0,4-5 0,7-8 0</inkml:trace>
  <inkml:trace contextRef="#ctx0" brushRef="#br0" timeOffset="817">1044 95 7814,'-2'11'-72,"-2"-3"346,-3 1 0,-7 1 0,3 11 143,1 5 1,-5-3-1,6 6 1,1 1-154,0-1 0,-5 3 1,4 6-1,1 0 30,0 0 0,1-2 0,5-3 1,-2-1-216,-2 2 1,-1-7 0,7-2-876,0-4 655,0 7 0,0-13 1,0 4-1270,0-3 1068,0 1 1,0-4 0,-2-3-840,-4-1 1,4-1 1180,-5-1 0,5-5 0,2 6 0</inkml:trace>
  <inkml:trace contextRef="#ctx0" brushRef="#br0" timeOffset="1092">816 570 7814,'13'-2'687,"0"-3"-160,1-1 1,3 0 0,2 6-1,0-2-171,0-5 0,0 5 0,0-4-196,0 4 1,0 2 0,0 0 0,0 0-53,0 0-90,-8 0-173,5 0 0,-5 0-1951,8 0-158,-9 0 1198,7 0 1066,-15 0 0,7-9 0,-9-1 0</inkml:trace>
  <inkml:trace contextRef="#ctx0" brushRef="#br0" timeOffset="1492">1461 58 8796,'0'12'245,"0"1"0,-2 2 0,-2 1 1,-2 3-1,1 2 113,3 5 0,2 3 0,0 9 0,-2 0-48,-4 0 0,4 0 1,-5 0-1,5-2-101,2-5 1,-2 5 0,-2-6 0,-2-1-179,1-4 0,3-1 1,2-1-1,0 2-460,0-2 1,-6-8-1,0-2-356,2 1-356,1-5-1145,-5 8 1456,6-15 0,-9 6 830,5-8 0,-5 0 0,-7 0 0</inkml:trace>
  <inkml:trace contextRef="#ctx0" brushRef="#br0" timeOffset="1748">1234 513 7814,'10'-9'190,"7"5"160,-4-9 1,4 9-1,2-2 1,-3 2 838,-3-3-734,4 5-1,-7-6-137,9 8 0,0 0 154,0 0-263,0 0-130,0 0 130,0 0 0,0 0-132,0 0 1,0 0 0,0 0 0,0 0 0,0 0-363,0 0 1,0 0-2990,0 0 3275,-9 0 0,7 8 0,-6 3 0</inkml:trace>
  <inkml:trace contextRef="#ctx0" brushRef="#br0" timeOffset="2175">1727 854 7962,'0'19'0</inkml:trace>
  <inkml:trace contextRef="#ctx0" brushRef="#br0" timeOffset="3076">1158 1 7240,'10'0'43,"-1"0"1,-7 0 264,4 0 114,-4 0-224,7 0 1,-11 0-37,-5 0 1,3 0-89,-9 0 0,7 2 0,-6 2 3,-3 2 1,4 7-1,1-5 1,-1 1-42,1-1 0,3 7 0,-5-5 0,-1 3-361,2 0 0,-5-1 0,5 7-256,1 0 1,-5-6 580,8 0 0,-7-1 0,3 7 0</inkml:trace>
  <inkml:trace contextRef="#ctx0" brushRef="#br0" timeOffset="4042">1879 835 7739,'-13'0'529,"0"0"0,7-6 154,-7-1-767,9 1 1,-4 8 102,8 5 0,0-3 127,0 8-151,0-7 42,0 3 0,2-8-48,4 0 0,-2 0-12,9 0 0,-7-6 103,7-1 0,-7-5-2,7 5 419,-9-7-480,5 12 1,-18-7 18,-4 9 1,3 0 0,-1 2 16,3 5 0,0-3-226,1 8 1,5-5-370,-4 5-4,4-7 1,2 5 40,0-3 505,0-5 0,-9 15 0,-1-7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14.79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1 133 9670,'31'0'636,"1"-2"0,2-3-360,2-1 0,10-2 0,2 4 0,5-3 52,4 3 0,-4-4-228,10 1 0,-4 1 1,-2 4-1,0-2-118,0-3 1,-3 1-1,-3 6 1,-7-2-167,-4-4 0,-2 3 0,-2-3 1,-2 4-189,-3 2 0,-7-6 1,1-1-161,-4 3 1,-2 2-1,0 0-495,0-4 1,-7 3 1026,1-3 0,0 4 0,6 2 0</inkml:trace>
  <inkml:trace contextRef="#ctx0" brushRef="#br0" timeOffset="666">361 360 7554,'-19'3'270,"2"3"1,3 6-92,1 5 1,0 2 0,-4 0 0,3 2-144,1 5 0,0-3 0,-3 8 0,3 1-1,7-2 0,-3 5 0,3-5 1,2 1 4,2 1 1,2-9 0,0 5 0,0-3 3,0 0 0,0 1 1,2-7 31,4-1 0,5-1 0,7-4 11,1-7 0,0-4 1,0-2-1,0 0 25,0 0 1,-2-2 0,-2-2-1,-2-4 49,1-3 0,1-2 0,0-5-44,-3-1 0,-1 0 0,2 0 0,-7 0-6,-4 0 1,-2 6 0,0 0-107,0-1 0,0-3-290,0-2 195,-8 8 0,-3-6 1,-8 7-59,0-1 1,0 3 0,0 6 0,0-2-142,0-3 0,0 1 0,0 6-534,0 0 484,0 0 0,0 0 0,1 0 0,-1 0 339,0 0 0,0 8 0,0 3 0</inkml:trace>
  <inkml:trace contextRef="#ctx0" brushRef="#br0" timeOffset="1299">665 379 7883,'19'0'72,"-9"0"0,5-2 1,-7-2-1,5-2 0,6 2 317,4 1 0,5-3 0,-5 0 0,4 2-297,3 1 1,-5 1 0,4-2-1,-1-2 83,-5 2 0,-8 1-85,-3 3 0,-1 3 0,2 3-1,-7 7 0,-10 3 0,-5 3 0,-1 0-33,-5 0 0,-2 0 0,-2 0 0,2 0-74,5 0 1,-5 4-1,4-2 1,-2-4 3,3 0 1,-3 0-1,9 2-263,1 0 1,3-6 202,2-1 0,0-5 0,2 3 121,5-1 1,3-1-1,9-4-4,0 2 0,0 1 0,0-5 0,0 2 113,0 2 1,-2 3-1,-2-5 1,-3 5 64,3 1 0,-6-4 0,-3 7-55,-4 2 1,-2 2 0,0 2 0,0 0-153,0 0 1,-8 2 0,-3 2 0,-2 2-110,1-2 0,-1-2 0,-8-2 0,-2-2-265,-2-4 0,-1 4 0,7-7 0,0 1-338,0-5 1,0 2 0,0-1 0,-2-3 697,-4-2 0,4-10 0,-6-3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22.2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113 39 7866,'-13'6'296,"0"0"1,7 7 0,-4-5 0,-1 3 82,0 4 0,5 1 0,-4 3 1,1 0-352,5 0 0,-4 0 1,1 0-110,3 0 0,4-2 1,4-2-1,5-3 132,1 3 0,5-6 0,8-1 1,2-2 124,-1 1 0,3 5 0,0-3 0,1 1 43,-1 5 0,1-4 1,-5-1-1,2 1 23,-2-1 1,-4 3 0,-4 6-125,-2 0 1,-9 6-1,2 0 1,-4-1-149,-2-3 0,-2-2 0,-2 0 0,-5 0-148,-1 0 0,4-1 0,-7 1 0,-2 0-114,-2 0 1,5-6-1,-1-2 1,-2-3-272,-2-4 1,-2 5 0,1-3 0,-1-2-2075,0-2 2637,0-10 0,-9-11 0,-1-11 0</inkml:trace>
  <inkml:trace contextRef="#ctx0" brushRef="#br0" timeOffset="235">75 152 7814,'12'-6'294,"1"0"1,-7-7 0,7 7 195,2 2 1,2-1 0,2 1 116,0-2-399,0-1-39,-1 7 0,1 0-112,0 0 1,0 0 0,0 0 0,0 0-40,0 0 1,0 0 0,0 0-689,0 0 0,0 0-589,0 0 0,-8 3 1259,-5 3 0,4-4 0,1 6 0</inkml:trace>
  <inkml:trace contextRef="#ctx0" brushRef="#br0" timeOffset="677">795 114 7792,'-18'13'13,"-1"0"0,2 1 94,4 3 0,5-4 1,8 0 49,0 1 1,2 1 0,4 0 0,7-5-89,4-1 1,4-3 0,2-6 0,4 0 57,3 0 0,-1 0 0,5 0 0,-5 0 183,-1 0 1,-3 0 0,-6 0 0,0 0 169,0 0 0,-6 6 0,-3 3-164,-1 1 0,-3 3 0,-6 6-136,0 0 1,0 2 0,-2 2-1,-2 3-285,-3-3 0,-7-2 0,1-2 0,-4 0-222,-2 0 0,0-2 0,0-3 0,0-1-157,0 2 1,-2-7 0,-2-2 0,-2-3-209,1-3 0,-3 0 0,0 0 0,-1 0 692,1 0 0,-7-17 0,5-4 0</inkml:trace>
  <inkml:trace contextRef="#ctx0" brushRef="#br0" timeOffset="893">814 76 7963,'17'-2'0,"-2"-2"0,-2-4 0,1-1 429,3 1 1,2 2 0,0 6-85,0 0 0,0 0 1,0 0-1,0 0-209,0 0 0,-6 0 0,-1 0 0,3 0-160,2 0 0,8 0 1,1 0-1,-1 0-324,2 0 0,-4-3 1,7-1-1,-1-2 348,1 2 0,-7-7 0,4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27.2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6783,'13'0'1379,"-1"0"-1110,-8 0-73,13 0 1,-12 0 0,7 0 0,5 0 0,4 0 0,6 0 103,3 0 0,2 0 1,6 0-1,2 0-101,4 0 1,4 0 0,9 0 0,0 0-48,0 0 0,6 0 1,-2 0-1,-4 0-77,-4 0 1,-11 0-1,2 0 1,-4 0-128,-2 0 1,-8 0 0,-3 0-197,1 0 0,-7 0-142,4 0 1,-12 2-915,-7 5 0,-4-3 1304,-2 9 0,-8-1 0,-3 7 0</inkml:trace>
  <inkml:trace contextRef="#ctx0" brushRef="#br0" timeOffset="827">172 474 8012,'-13'17'0,"2"-2"179,3-2 1,-5-1-188,7 7 0,-9-2 0,5-2 1,-3-2-1,3 1 0,1 3 0,3 0-32,-3-4 1,7 4-1,-4-5-11,4 5 1,2-4 284,0-1 0,2-7-129,4 1 1,11-4 0,8-2-1,1 0-20,1 0 0,-4-2 1,9-2-1,0-5 26,-3-1 0,5 3 1,-7-3-1,3-1-90,3 1 0,-5 3 0,-1-3 0,-2 1-76,1 5 1,-3 0 0,-8 0 98,-3-3-773,-7 1 0,3 8-934,-8 5 1663,-8-5 0,-3 15 0,-8-7 0</inkml:trace>
  <inkml:trace contextRef="#ctx0" brushRef="#br0" timeOffset="1133">285 304 7593,'0'21'64,"0"2"1,0 4 248,0 3 1,0 4-1,0 8 1,0 4-167,0 3 0,0-1 0,0 3 0,0-5-118,0 0 1,0-6 0,0 3 0,0-8-60,0-3 0,0-9 1,0 2-1,0-3-278,0-4 0,0 1 1,3 0-1410,3 0 1717,-4 0 0,15-17 0,-7-4 0</inkml:trace>
  <inkml:trace contextRef="#ctx0" brushRef="#br0" timeOffset="1485">1006 474 7847,'0'-10'182,"-2"1"1,-4 12-1,-7 3 55,-4 7 1,-2 6-1,0 6 1,2 9-103,5 8 1,-5-2 0,4 4 0,-1-2-95,1 2 0,4-4 0,9 5 0,0-5 71,0-2 1,3-9 0,3-4 0,7-4-419,3-2 0,3-2 0,2-4 1,3-7 181,1-4 1,7-2 0,-5-2 0,0-4 364,1-7 0,3-6 0,-3-4 0,-1-4-28,1-3 0,-1 5 0,-4-7 0,2-1 112,-1-3 0,-5 4 0,-5 3 0,-3-1-10,-3 1 0,-1 3 1,-7-3-1,0 2-419,0 3 0,0-3 1,-3 2-1,-3 1-299,-7 3 1,-3 5-1,-5 1 1,-3 4 164,-1 3 0,-7 1 1,5 12-1,-2 5 238,-5 9 0,-2 13 0,-2-3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37.47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38 7742,'19'0'151,"0"0"1,0 0-1,2 0 1,3 0 84,1 0 1,6 0 0,-3 0-1,1-2-216,5-4 0,-7 4-107,-1-5 1,1 5 0,-2 2 103,-1 0 0,-3 0-1650,-2 0 280,0 0 1353,-9 0 0,-1-8 0,-9-3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37.7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7676,'19'0'432,"0"0"1,0 0-1,0 0 1,0 0-161,0 0 0,0 0 0,0 0 0,0 0-39,0 0 0,0 0 1,0 0-250,0 0 0,0 0 1,0 0-675,0 0 1,-7 0-1497,1 0 2186,0 0 0,-3 0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36.46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89 9393,'13'17'0,"-3"-3"258,-1-1 0,5 6 0,-3 8 0,2 1-48,-1-1 1,-5 5 0,3-5 0,-1 1-47,-5-1 1,-2 5-1,-2-7 1,0-2-291,0-2 0,0-2 0,0 0-426,0 0 0,0 0 0,-2-2 0,-2-2-336,-3-3 1,-1-5 887,1 5 0,-3-7 0,-9 3 0</inkml:trace>
  <inkml:trace contextRef="#ctx0" brushRef="#br0" timeOffset="491">398 127 8670,'19'-9'413,"0"7"0,0-4-249,0 4 0,6-5 0,1 1 0,-1 2-67,2 2 1,1-4 0,6-3-1,-3 1-21,3-1 0,-5 1 0,1 4 1,-3-5 55,-4-1 0,5 5 0,-3-1 128,-2 4 1,-2-4-174,-2-1 0,-8 9 1,-5 11 12,-4 4 1,-2 10 0,0 3 0,0 1 17,0 1 0,-6 0 0,0 6 0,2 0-55,1-1 0,-3-5 0,0 0 0,-1-1-22,-1-1 1,6 4 0,-4-9 0,3-2-154,3-2 0,-6-2 0,0 0 0,-1-2-1248,-1-4-1901,6 3 3261,-6-5 0,-1-9 0,-1-4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39.9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77 7798,'15'-6'726,"1"-3"0,6-1-801,-1-5 1,6 6 0,3 1 263,5 0 0,1 5 1,15-3-1,1 4-72,3 2 1,2 0 0,0 0 0,2 0 104,4 0 0,-4 0 0,4 0 0,-3 0-241,-4 0 0,-7 0 0,-5 0 0,-4 0-174,-2 0 1,-8 0 0,-5 0-819,-4 0 0,-10 2 1011,-5 4 0,-4-3 0,-2 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40.7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76 7552,'2'-17'397,"4"5"66,7 5 0,4 5-315,2 2 1,0 0-1,2 0 1,2 0-1,2 0-6,-1 0 0,-3 0 1,-2 2-1,0 2-8,0 3 0,-3 1 0,-1-4 0,-4 5-3,-3 1 1,1-5 0,-5 3-33,2 0 1,0 3-1,-8 8-89,-4 0 0,2 0 1,-7 0-1,1 0-55,-1 0 1,5-2 0,-5-3 0,1-1 35,-1 2 0,5 2 1,-7 2-134,-2 0 1,1 0-1,-1-3 1,4-1 47,3-2 0,2-7 185,6 7-38,0-9 1,8 4 0,5-8 78,4 0 0,2 0 1,0 0 12,0 0 1,0 0-1,-1 0-89,1 0 1,0 0 0,-2 3-8,-4 3 0,2-2 0,-9 9 0,-2 1 0,-2 3 1,-2 2-26,0 0 0,-2-2 0,-2-2 0,-4-2-30,-3 1 0,-2 3 0,-6 2 0,0 0-37,0 0 1,1-6-1,-1-1 1,0 1-54,0-2 1,0-1 0,0-6-265,0 3 1,0-1 0,0-6-1,0 0-55,0 0 1,6-6-1,1-3 1,-1-1-1265,2-5 1679,3-10 0,8 4 0,0-7 0</inkml:trace>
  <inkml:trace contextRef="#ctx0" brushRef="#br0" timeOffset="576">684 0 7745,'0'11'-437,"0"-1"784,0-3-70,0-5 1,2 6 0,4-8-39,7 0 1,4 0 0,4 0-1,2-2-100,2-4 1,7 4 0,-5-7 0,1 3 6,-1 0 1,0-1-1,-3 7 12,1 0 1,0 0 0,-8 2-20,-4 5 1,-5-3-1,-8 8-31,0 3 1,-2 2-1,-2 2 1,-5 0-162,-1 0 0,-3 0 0,-6 0 0,2 0-1,5 0 1,-5 0 0,6 0-1,-1 0-60,-1 0 1,9 0 92,-2 0 0,3-7 53,3 1 1,3-7 0,3 5 16,6-3 0,5-1 1,2-7-1,0 2 40,0 4 1,-2-2 0,-2 7-1,-3-3-34,3-4 0,2 7 0,2 2 48,0 3 1,-8-3-1,-5 0 1,-4 1 91,-2 3 0,0 2 0,-2 0 1,-2 0-137,-3 0 0,-14 6 0,2 1 0,-2-3-79,0-2 0,-4 2 0,0-2 0,1-4-117,3 0 0,2-6 1,0-1-1,-2-1-777,-4-5 0,2-2 1,-9-2 913,-1 0 0,-3 0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49.5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285 0 7915,'-10'0'-303,"-7"8"0,4 5 163,-3 4 209,-12 10 0,7 5 1,-6 10-1,1 5 171,1 1 1,0 0-1,6 5 1,0-4-123,0-3 0,8-2 0,5-6 0,4-2-58,2-4 0,0-3 0,2-6 0,4 0-43,7-6 0,4 0 0,4-8 0,2-1-6,2 0 1,7-1 0,-5-7 0,1 0 30,-1 0 1,-1 0-1,-8-2 1,1-3 166,0-1 1,-6-9 329,0 3 1,-9-5-244,2-2 0,-6 0-371,-6 0 0,-5 6 0,-8 3 53,0 1 0,7 3 0,-1 4-354,-2-4 0,1 1 1,-1-5-777,2 1 0,1-3 332,-7 5 0,6 1 820,0 6 0,9-8 0,-4-3 0</inkml:trace>
  <inkml:trace contextRef="#ctx0" brushRef="#br0" timeOffset="534">551 38 7750,'19'0'585,"-6"-2"-379,-1-4 1,1 3-137,6-3 1,0 4 0,0 2 0,0 0 51,0 0 0,2 0 1,2 0-1,2 0-50,-2 0 1,5 0-1,-3 0 1,0 0 8,3 0 1,-7 0-1,4 2-22,-4 4 0,-2 5 1,-2 8 32,-4 0 0,-3-6 0,-6-1 0,3 3 58,-3 2 0,-2 4 0,-2 2 0,0 4-6,0 3 0,0-1 0,-2 5 0,-2-2 86,-3 2 0,-5 1 1,3 1-1,1-2-160,0-2 1,-1-9-1,5 2 1,-2-4-221,1-2 0,-5 6 0,-1 1-386,1-3 0,-1-8 0,7-3-466,-2 3 1,-7-5-695,7 3 1696,-1-9 0,-1 5 0,-3-9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3T07:44:51.72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19 7953,'13'0'1068,"-1"0"-947,3 0 0,8-2 0,5-2 1,3-2 194,9 2 0,1 1-190,9 3 0,-4 0 0,7 0 1,2 0-185,-2 0 0,-9 0 0,0 0 0,-4 0-242,-2 0 0,-8 0 0,-5 0 0,-6 3-329,-7 3 1,3-2-1,-8 9 629,-3 2 0,-11 1 0,-3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21" Type="http://schemas.openxmlformats.org/officeDocument/2006/relationships/customXml" Target="../ink/ink8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1.xml"/><Relationship Id="rId50" Type="http://schemas.openxmlformats.org/officeDocument/2006/relationships/image" Target="../media/image29.png"/><Relationship Id="rId55" Type="http://schemas.openxmlformats.org/officeDocument/2006/relationships/customXml" Target="../ink/ink25.xml"/><Relationship Id="rId63" Type="http://schemas.openxmlformats.org/officeDocument/2006/relationships/customXml" Target="../ink/ink29.xml"/><Relationship Id="rId68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6.xml"/><Relationship Id="rId40" Type="http://schemas.openxmlformats.org/officeDocument/2006/relationships/image" Target="../media/image24.png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33.png"/><Relationship Id="rId66" Type="http://schemas.openxmlformats.org/officeDocument/2006/relationships/image" Target="../media/image37.png"/><Relationship Id="rId5" Type="http://schemas.openxmlformats.org/officeDocument/2006/relationships/image" Target="../media/image6.png"/><Relationship Id="rId61" Type="http://schemas.openxmlformats.org/officeDocument/2006/relationships/customXml" Target="../ink/ink28.xml"/><Relationship Id="rId19" Type="http://schemas.openxmlformats.org/officeDocument/2006/relationships/customXml" Target="../ink/ink7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1.xml"/><Relationship Id="rId30" Type="http://schemas.openxmlformats.org/officeDocument/2006/relationships/image" Target="../media/image19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64" Type="http://schemas.openxmlformats.org/officeDocument/2006/relationships/image" Target="../media/image36.png"/><Relationship Id="rId8" Type="http://schemas.openxmlformats.org/officeDocument/2006/relationships/image" Target="../media/image8.png"/><Relationship Id="rId51" Type="http://schemas.openxmlformats.org/officeDocument/2006/relationships/customXml" Target="../ink/ink23.xml"/><Relationship Id="rId3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20" Type="http://schemas.openxmlformats.org/officeDocument/2006/relationships/image" Target="../media/image14.png"/><Relationship Id="rId41" Type="http://schemas.openxmlformats.org/officeDocument/2006/relationships/customXml" Target="../ink/ink18.xml"/><Relationship Id="rId54" Type="http://schemas.openxmlformats.org/officeDocument/2006/relationships/image" Target="../media/image31.png"/><Relationship Id="rId6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9.png"/><Relationship Id="rId31" Type="http://schemas.openxmlformats.org/officeDocument/2006/relationships/customXml" Target="../ink/ink13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30.xml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3.png"/><Relationship Id="rId39" Type="http://schemas.openxmlformats.org/officeDocument/2006/relationships/customXml" Target="../ink/ink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4.png"/><Relationship Id="rId21" Type="http://schemas.openxmlformats.org/officeDocument/2006/relationships/customXml" Target="../ink/ink226.xml"/><Relationship Id="rId42" Type="http://schemas.openxmlformats.org/officeDocument/2006/relationships/image" Target="../media/image252.png"/><Relationship Id="rId47" Type="http://schemas.openxmlformats.org/officeDocument/2006/relationships/customXml" Target="../ink/ink239.xml"/><Relationship Id="rId63" Type="http://schemas.openxmlformats.org/officeDocument/2006/relationships/customXml" Target="../ink/ink247.xml"/><Relationship Id="rId68" Type="http://schemas.openxmlformats.org/officeDocument/2006/relationships/image" Target="../media/image265.png"/><Relationship Id="rId84" Type="http://schemas.openxmlformats.org/officeDocument/2006/relationships/image" Target="../media/image273.png"/><Relationship Id="rId16" Type="http://schemas.openxmlformats.org/officeDocument/2006/relationships/image" Target="../media/image239.png"/><Relationship Id="rId11" Type="http://schemas.openxmlformats.org/officeDocument/2006/relationships/customXml" Target="../ink/ink221.xml"/><Relationship Id="rId32" Type="http://schemas.openxmlformats.org/officeDocument/2006/relationships/image" Target="../media/image247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260.png"/><Relationship Id="rId74" Type="http://schemas.openxmlformats.org/officeDocument/2006/relationships/image" Target="../media/image268.png"/><Relationship Id="rId79" Type="http://schemas.openxmlformats.org/officeDocument/2006/relationships/customXml" Target="../ink/ink255.xml"/><Relationship Id="rId5" Type="http://schemas.openxmlformats.org/officeDocument/2006/relationships/image" Target="../media/image233.png"/><Relationship Id="rId19" Type="http://schemas.openxmlformats.org/officeDocument/2006/relationships/customXml" Target="../ink/ink225.xml"/><Relationship Id="rId14" Type="http://schemas.openxmlformats.org/officeDocument/2006/relationships/image" Target="../media/image238.png"/><Relationship Id="rId22" Type="http://schemas.openxmlformats.org/officeDocument/2006/relationships/image" Target="../media/image242.png"/><Relationship Id="rId27" Type="http://schemas.openxmlformats.org/officeDocument/2006/relationships/customXml" Target="../ink/ink229.xml"/><Relationship Id="rId30" Type="http://schemas.openxmlformats.org/officeDocument/2006/relationships/image" Target="../media/image246.png"/><Relationship Id="rId35" Type="http://schemas.openxmlformats.org/officeDocument/2006/relationships/customXml" Target="../ink/ink233.xml"/><Relationship Id="rId43" Type="http://schemas.openxmlformats.org/officeDocument/2006/relationships/customXml" Target="../ink/ink237.xml"/><Relationship Id="rId48" Type="http://schemas.openxmlformats.org/officeDocument/2006/relationships/image" Target="../media/image255.png"/><Relationship Id="rId56" Type="http://schemas.openxmlformats.org/officeDocument/2006/relationships/image" Target="../media/image259.png"/><Relationship Id="rId64" Type="http://schemas.openxmlformats.org/officeDocument/2006/relationships/image" Target="../media/image263.png"/><Relationship Id="rId69" Type="http://schemas.openxmlformats.org/officeDocument/2006/relationships/customXml" Target="../ink/ink250.xml"/><Relationship Id="rId77" Type="http://schemas.openxmlformats.org/officeDocument/2006/relationships/customXml" Target="../ink/ink254.xml"/><Relationship Id="rId8" Type="http://schemas.openxmlformats.org/officeDocument/2006/relationships/image" Target="../media/image235.png"/><Relationship Id="rId51" Type="http://schemas.openxmlformats.org/officeDocument/2006/relationships/customXml" Target="../ink/ink241.xml"/><Relationship Id="rId72" Type="http://schemas.openxmlformats.org/officeDocument/2006/relationships/image" Target="../media/image267.png"/><Relationship Id="rId80" Type="http://schemas.openxmlformats.org/officeDocument/2006/relationships/image" Target="../media/image271.png"/><Relationship Id="rId85" Type="http://schemas.openxmlformats.org/officeDocument/2006/relationships/customXml" Target="../ink/ink258.xml"/><Relationship Id="rId3" Type="http://schemas.openxmlformats.org/officeDocument/2006/relationships/image" Target="../media/image231.png"/><Relationship Id="rId12" Type="http://schemas.openxmlformats.org/officeDocument/2006/relationships/image" Target="../media/image237.png"/><Relationship Id="rId17" Type="http://schemas.openxmlformats.org/officeDocument/2006/relationships/customXml" Target="../ink/ink224.xml"/><Relationship Id="rId25" Type="http://schemas.openxmlformats.org/officeDocument/2006/relationships/customXml" Target="../ink/ink228.xml"/><Relationship Id="rId33" Type="http://schemas.openxmlformats.org/officeDocument/2006/relationships/customXml" Target="../ink/ink232.xml"/><Relationship Id="rId38" Type="http://schemas.openxmlformats.org/officeDocument/2006/relationships/image" Target="../media/image250.png"/><Relationship Id="rId46" Type="http://schemas.openxmlformats.org/officeDocument/2006/relationships/image" Target="../media/image254.png"/><Relationship Id="rId59" Type="http://schemas.openxmlformats.org/officeDocument/2006/relationships/customXml" Target="../ink/ink245.xml"/><Relationship Id="rId67" Type="http://schemas.openxmlformats.org/officeDocument/2006/relationships/customXml" Target="../ink/ink249.xml"/><Relationship Id="rId20" Type="http://schemas.openxmlformats.org/officeDocument/2006/relationships/image" Target="../media/image241.png"/><Relationship Id="rId41" Type="http://schemas.openxmlformats.org/officeDocument/2006/relationships/customXml" Target="../ink/ink236.xml"/><Relationship Id="rId54" Type="http://schemas.openxmlformats.org/officeDocument/2006/relationships/image" Target="../media/image258.png"/><Relationship Id="rId62" Type="http://schemas.openxmlformats.org/officeDocument/2006/relationships/image" Target="../media/image262.png"/><Relationship Id="rId70" Type="http://schemas.openxmlformats.org/officeDocument/2006/relationships/image" Target="../media/image266.png"/><Relationship Id="rId75" Type="http://schemas.openxmlformats.org/officeDocument/2006/relationships/customXml" Target="../ink/ink253.xml"/><Relationship Id="rId83" Type="http://schemas.openxmlformats.org/officeDocument/2006/relationships/customXml" Target="../ink/ink2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5" Type="http://schemas.openxmlformats.org/officeDocument/2006/relationships/customXml" Target="../ink/ink223.xml"/><Relationship Id="rId23" Type="http://schemas.openxmlformats.org/officeDocument/2006/relationships/customXml" Target="../ink/ink227.xml"/><Relationship Id="rId28" Type="http://schemas.openxmlformats.org/officeDocument/2006/relationships/image" Target="../media/image245.png"/><Relationship Id="rId36" Type="http://schemas.openxmlformats.org/officeDocument/2006/relationships/image" Target="../media/image249.png"/><Relationship Id="rId49" Type="http://schemas.openxmlformats.org/officeDocument/2006/relationships/customXml" Target="../ink/ink240.xml"/><Relationship Id="rId57" Type="http://schemas.openxmlformats.org/officeDocument/2006/relationships/customXml" Target="../ink/ink244.xml"/><Relationship Id="rId10" Type="http://schemas.openxmlformats.org/officeDocument/2006/relationships/image" Target="../media/image236.png"/><Relationship Id="rId31" Type="http://schemas.openxmlformats.org/officeDocument/2006/relationships/customXml" Target="../ink/ink231.xml"/><Relationship Id="rId44" Type="http://schemas.openxmlformats.org/officeDocument/2006/relationships/image" Target="../media/image253.png"/><Relationship Id="rId52" Type="http://schemas.openxmlformats.org/officeDocument/2006/relationships/image" Target="../media/image257.png"/><Relationship Id="rId60" Type="http://schemas.openxmlformats.org/officeDocument/2006/relationships/image" Target="../media/image261.png"/><Relationship Id="rId65" Type="http://schemas.openxmlformats.org/officeDocument/2006/relationships/customXml" Target="../ink/ink248.xml"/><Relationship Id="rId73" Type="http://schemas.openxmlformats.org/officeDocument/2006/relationships/customXml" Target="../ink/ink252.xml"/><Relationship Id="rId78" Type="http://schemas.openxmlformats.org/officeDocument/2006/relationships/image" Target="../media/image270.png"/><Relationship Id="rId81" Type="http://schemas.openxmlformats.org/officeDocument/2006/relationships/customXml" Target="../ink/ink256.xml"/><Relationship Id="rId86" Type="http://schemas.openxmlformats.org/officeDocument/2006/relationships/image" Target="../media/image274.png"/><Relationship Id="rId4" Type="http://schemas.openxmlformats.org/officeDocument/2006/relationships/image" Target="../media/image232.png"/><Relationship Id="rId9" Type="http://schemas.openxmlformats.org/officeDocument/2006/relationships/customXml" Target="../ink/ink220.xml"/><Relationship Id="rId13" Type="http://schemas.openxmlformats.org/officeDocument/2006/relationships/customXml" Target="../ink/ink222.xml"/><Relationship Id="rId18" Type="http://schemas.openxmlformats.org/officeDocument/2006/relationships/image" Target="../media/image240.png"/><Relationship Id="rId39" Type="http://schemas.openxmlformats.org/officeDocument/2006/relationships/customXml" Target="../ink/ink235.xml"/><Relationship Id="rId34" Type="http://schemas.openxmlformats.org/officeDocument/2006/relationships/image" Target="../media/image248.png"/><Relationship Id="rId50" Type="http://schemas.openxmlformats.org/officeDocument/2006/relationships/image" Target="../media/image256.png"/><Relationship Id="rId55" Type="http://schemas.openxmlformats.org/officeDocument/2006/relationships/customXml" Target="../ink/ink243.xml"/><Relationship Id="rId76" Type="http://schemas.openxmlformats.org/officeDocument/2006/relationships/image" Target="../media/image269.png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2" Type="http://schemas.openxmlformats.org/officeDocument/2006/relationships/image" Target="../media/image230.png"/><Relationship Id="rId29" Type="http://schemas.openxmlformats.org/officeDocument/2006/relationships/customXml" Target="../ink/ink230.xml"/><Relationship Id="rId24" Type="http://schemas.openxmlformats.org/officeDocument/2006/relationships/image" Target="../media/image243.png"/><Relationship Id="rId40" Type="http://schemas.openxmlformats.org/officeDocument/2006/relationships/image" Target="../media/image251.png"/><Relationship Id="rId45" Type="http://schemas.openxmlformats.org/officeDocument/2006/relationships/customXml" Target="../ink/ink238.xml"/><Relationship Id="rId66" Type="http://schemas.openxmlformats.org/officeDocument/2006/relationships/image" Target="../media/image264.png"/><Relationship Id="rId61" Type="http://schemas.openxmlformats.org/officeDocument/2006/relationships/customXml" Target="../ink/ink246.xml"/><Relationship Id="rId82" Type="http://schemas.openxmlformats.org/officeDocument/2006/relationships/image" Target="../media/image2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3.png"/><Relationship Id="rId18" Type="http://schemas.openxmlformats.org/officeDocument/2006/relationships/customXml" Target="../ink/ink39.xml"/><Relationship Id="rId3" Type="http://schemas.openxmlformats.org/officeDocument/2006/relationships/image" Target="../media/image910.png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customXml" Target="../ink/ink36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image" Target="../media/image810.png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42.png"/><Relationship Id="rId24" Type="http://schemas.openxmlformats.org/officeDocument/2006/relationships/customXml" Target="../ink/ink42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customXml" Target="../ink/ink35.xml"/><Relationship Id="rId19" Type="http://schemas.openxmlformats.org/officeDocument/2006/relationships/image" Target="../media/image46.png"/><Relationship Id="rId4" Type="http://schemas.openxmlformats.org/officeDocument/2006/relationships/customXml" Target="../ink/ink32.xml"/><Relationship Id="rId9" Type="http://schemas.openxmlformats.org/officeDocument/2006/relationships/image" Target="../media/image41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.xml"/><Relationship Id="rId21" Type="http://schemas.openxmlformats.org/officeDocument/2006/relationships/image" Target="../media/image58.png"/><Relationship Id="rId42" Type="http://schemas.openxmlformats.org/officeDocument/2006/relationships/customXml" Target="../ink/ink62.xml"/><Relationship Id="rId47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customXml" Target="../ink/ink75.xml"/><Relationship Id="rId84" Type="http://schemas.openxmlformats.org/officeDocument/2006/relationships/customXml" Target="../ink/ink83.xml"/><Relationship Id="rId89" Type="http://schemas.openxmlformats.org/officeDocument/2006/relationships/image" Target="../media/image92.png"/><Relationship Id="rId16" Type="http://schemas.openxmlformats.org/officeDocument/2006/relationships/customXml" Target="../ink/ink49.xml"/><Relationship Id="rId11" Type="http://schemas.openxmlformats.org/officeDocument/2006/relationships/image" Target="../media/image53.png"/><Relationship Id="rId32" Type="http://schemas.openxmlformats.org/officeDocument/2006/relationships/customXml" Target="../ink/ink57.xml"/><Relationship Id="rId37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customXml" Target="../ink/ink70.xml"/><Relationship Id="rId74" Type="http://schemas.openxmlformats.org/officeDocument/2006/relationships/customXml" Target="../ink/ink78.xml"/><Relationship Id="rId79" Type="http://schemas.openxmlformats.org/officeDocument/2006/relationships/image" Target="../media/image87.png"/><Relationship Id="rId5" Type="http://schemas.openxmlformats.org/officeDocument/2006/relationships/image" Target="../media/image50.png"/><Relationship Id="rId90" Type="http://schemas.openxmlformats.org/officeDocument/2006/relationships/customXml" Target="../ink/ink86.xml"/><Relationship Id="rId22" Type="http://schemas.openxmlformats.org/officeDocument/2006/relationships/customXml" Target="../ink/ink52.xml"/><Relationship Id="rId27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customXml" Target="../ink/ink65.xml"/><Relationship Id="rId64" Type="http://schemas.openxmlformats.org/officeDocument/2006/relationships/customXml" Target="../ink/ink73.xml"/><Relationship Id="rId69" Type="http://schemas.openxmlformats.org/officeDocument/2006/relationships/image" Target="../media/image82.png"/><Relationship Id="rId8" Type="http://schemas.openxmlformats.org/officeDocument/2006/relationships/customXml" Target="../ink/ink45.xml"/><Relationship Id="rId51" Type="http://schemas.openxmlformats.org/officeDocument/2006/relationships/image" Target="../media/image73.png"/><Relationship Id="rId72" Type="http://schemas.openxmlformats.org/officeDocument/2006/relationships/customXml" Target="../ink/ink77.xml"/><Relationship Id="rId80" Type="http://schemas.openxmlformats.org/officeDocument/2006/relationships/customXml" Target="../ink/ink81.xml"/><Relationship Id="rId85" Type="http://schemas.openxmlformats.org/officeDocument/2006/relationships/image" Target="../media/image90.png"/><Relationship Id="rId93" Type="http://schemas.openxmlformats.org/officeDocument/2006/relationships/image" Target="../media/image94.png"/><Relationship Id="rId3" Type="http://schemas.openxmlformats.org/officeDocument/2006/relationships/image" Target="../media/image1110.png"/><Relationship Id="rId12" Type="http://schemas.openxmlformats.org/officeDocument/2006/relationships/customXml" Target="../ink/ink47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4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77.png"/><Relationship Id="rId67" Type="http://schemas.openxmlformats.org/officeDocument/2006/relationships/image" Target="../media/image81.png"/><Relationship Id="rId20" Type="http://schemas.openxmlformats.org/officeDocument/2006/relationships/customXml" Target="../ink/ink51.xml"/><Relationship Id="rId41" Type="http://schemas.openxmlformats.org/officeDocument/2006/relationships/image" Target="../media/image68.png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70" Type="http://schemas.openxmlformats.org/officeDocument/2006/relationships/customXml" Target="../ink/ink76.xml"/><Relationship Id="rId75" Type="http://schemas.openxmlformats.org/officeDocument/2006/relationships/image" Target="../media/image85.png"/><Relationship Id="rId83" Type="http://schemas.openxmlformats.org/officeDocument/2006/relationships/image" Target="../media/image89.png"/><Relationship Id="rId88" Type="http://schemas.openxmlformats.org/officeDocument/2006/relationships/customXml" Target="../ink/ink85.xml"/><Relationship Id="rId91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72.png"/><Relationship Id="rId57" Type="http://schemas.openxmlformats.org/officeDocument/2006/relationships/image" Target="../media/image76.png"/><Relationship Id="rId10" Type="http://schemas.openxmlformats.org/officeDocument/2006/relationships/customXml" Target="../ink/ink46.xml"/><Relationship Id="rId31" Type="http://schemas.openxmlformats.org/officeDocument/2006/relationships/image" Target="../media/image63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80.png"/><Relationship Id="rId73" Type="http://schemas.openxmlformats.org/officeDocument/2006/relationships/image" Target="../media/image84.png"/><Relationship Id="rId78" Type="http://schemas.openxmlformats.org/officeDocument/2006/relationships/customXml" Target="../ink/ink80.xml"/><Relationship Id="rId81" Type="http://schemas.openxmlformats.org/officeDocument/2006/relationships/image" Target="../media/image88.png"/><Relationship Id="rId86" Type="http://schemas.openxmlformats.org/officeDocument/2006/relationships/customXml" Target="../ink/ink84.xml"/><Relationship Id="rId4" Type="http://schemas.openxmlformats.org/officeDocument/2006/relationships/customXml" Target="../ink/ink43.xml"/><Relationship Id="rId9" Type="http://schemas.openxmlformats.org/officeDocument/2006/relationships/image" Target="../media/image52.png"/><Relationship Id="rId13" Type="http://schemas.openxmlformats.org/officeDocument/2006/relationships/image" Target="../media/image54.png"/><Relationship Id="rId18" Type="http://schemas.openxmlformats.org/officeDocument/2006/relationships/customXml" Target="../ink/ink50.xml"/><Relationship Id="rId39" Type="http://schemas.openxmlformats.org/officeDocument/2006/relationships/image" Target="../media/image67.png"/><Relationship Id="rId34" Type="http://schemas.openxmlformats.org/officeDocument/2006/relationships/customXml" Target="../ink/ink58.xml"/><Relationship Id="rId50" Type="http://schemas.openxmlformats.org/officeDocument/2006/relationships/customXml" Target="../ink/ink66.xml"/><Relationship Id="rId55" Type="http://schemas.openxmlformats.org/officeDocument/2006/relationships/image" Target="../media/image75.png"/><Relationship Id="rId76" Type="http://schemas.openxmlformats.org/officeDocument/2006/relationships/customXml" Target="../ink/ink79.xml"/><Relationship Id="rId7" Type="http://schemas.openxmlformats.org/officeDocument/2006/relationships/image" Target="../media/image51.png"/><Relationship Id="rId71" Type="http://schemas.openxmlformats.org/officeDocument/2006/relationships/image" Target="../media/image83.png"/><Relationship Id="rId92" Type="http://schemas.openxmlformats.org/officeDocument/2006/relationships/customXml" Target="../ink/ink87.xml"/><Relationship Id="rId2" Type="http://schemas.openxmlformats.org/officeDocument/2006/relationships/image" Target="../media/image1010.png"/><Relationship Id="rId29" Type="http://schemas.openxmlformats.org/officeDocument/2006/relationships/image" Target="../media/image62.png"/><Relationship Id="rId24" Type="http://schemas.openxmlformats.org/officeDocument/2006/relationships/customXml" Target="../ink/ink53.xml"/><Relationship Id="rId40" Type="http://schemas.openxmlformats.org/officeDocument/2006/relationships/customXml" Target="../ink/ink61.xml"/><Relationship Id="rId45" Type="http://schemas.openxmlformats.org/officeDocument/2006/relationships/image" Target="../media/image70.png"/><Relationship Id="rId66" Type="http://schemas.openxmlformats.org/officeDocument/2006/relationships/customXml" Target="../ink/ink74.xml"/><Relationship Id="rId87" Type="http://schemas.openxmlformats.org/officeDocument/2006/relationships/image" Target="../media/image91.png"/><Relationship Id="rId61" Type="http://schemas.openxmlformats.org/officeDocument/2006/relationships/image" Target="../media/image78.png"/><Relationship Id="rId82" Type="http://schemas.openxmlformats.org/officeDocument/2006/relationships/customXml" Target="../ink/ink82.xml"/><Relationship Id="rId19" Type="http://schemas.openxmlformats.org/officeDocument/2006/relationships/image" Target="../media/image57.png"/><Relationship Id="rId14" Type="http://schemas.openxmlformats.org/officeDocument/2006/relationships/customXml" Target="../ink/ink48.xml"/><Relationship Id="rId30" Type="http://schemas.openxmlformats.org/officeDocument/2006/relationships/customXml" Target="../ink/ink56.xml"/><Relationship Id="rId35" Type="http://schemas.openxmlformats.org/officeDocument/2006/relationships/image" Target="../media/image65.png"/><Relationship Id="rId56" Type="http://schemas.openxmlformats.org/officeDocument/2006/relationships/customXml" Target="../ink/ink69.xml"/><Relationship Id="rId77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3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21" Type="http://schemas.openxmlformats.org/officeDocument/2006/relationships/customXml" Target="../ink/ink97.xml"/><Relationship Id="rId34" Type="http://schemas.openxmlformats.org/officeDocument/2006/relationships/image" Target="../media/image110.png"/><Relationship Id="rId7" Type="http://schemas.openxmlformats.org/officeDocument/2006/relationships/customXml" Target="../ink/ink90.xml"/><Relationship Id="rId12" Type="http://schemas.openxmlformats.org/officeDocument/2006/relationships/image" Target="../media/image99.png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33" Type="http://schemas.openxmlformats.org/officeDocument/2006/relationships/customXml" Target="../ink/ink103.xml"/><Relationship Id="rId38" Type="http://schemas.openxmlformats.org/officeDocument/2006/relationships/image" Target="../media/image112.png"/><Relationship Id="rId2" Type="http://schemas.openxmlformats.org/officeDocument/2006/relationships/image" Target="../media/image1210.png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customXml" Target="../ink/ink92.xml"/><Relationship Id="rId24" Type="http://schemas.openxmlformats.org/officeDocument/2006/relationships/image" Target="../media/image105.png"/><Relationship Id="rId32" Type="http://schemas.openxmlformats.org/officeDocument/2006/relationships/image" Target="../media/image109.png"/><Relationship Id="rId37" Type="http://schemas.openxmlformats.org/officeDocument/2006/relationships/customXml" Target="../ink/ink105.xml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07.png"/><Relationship Id="rId36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customXml" Target="../ink/ink96.xml"/><Relationship Id="rId31" Type="http://schemas.openxmlformats.org/officeDocument/2006/relationships/customXml" Target="../ink/ink102.xml"/><Relationship Id="rId4" Type="http://schemas.openxmlformats.org/officeDocument/2006/relationships/image" Target="../media/image95.png"/><Relationship Id="rId9" Type="http://schemas.openxmlformats.org/officeDocument/2006/relationships/customXml" Target="../ink/ink91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100.xml"/><Relationship Id="rId30" Type="http://schemas.openxmlformats.org/officeDocument/2006/relationships/image" Target="../media/image108.png"/><Relationship Id="rId35" Type="http://schemas.openxmlformats.org/officeDocument/2006/relationships/customXml" Target="../ink/ink104.xml"/><Relationship Id="rId8" Type="http://schemas.openxmlformats.org/officeDocument/2006/relationships/image" Target="../media/image97.png"/><Relationship Id="rId3" Type="http://schemas.openxmlformats.org/officeDocument/2006/relationships/customXml" Target="../ink/ink8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.png"/><Relationship Id="rId21" Type="http://schemas.openxmlformats.org/officeDocument/2006/relationships/image" Target="../media/image120.png"/><Relationship Id="rId42" Type="http://schemas.openxmlformats.org/officeDocument/2006/relationships/customXml" Target="../ink/ink122.xml"/><Relationship Id="rId63" Type="http://schemas.openxmlformats.org/officeDocument/2006/relationships/image" Target="../media/image141.png"/><Relationship Id="rId84" Type="http://schemas.openxmlformats.org/officeDocument/2006/relationships/customXml" Target="../ink/ink143.xml"/><Relationship Id="rId138" Type="http://schemas.openxmlformats.org/officeDocument/2006/relationships/customXml" Target="../ink/ink170.xml"/><Relationship Id="rId107" Type="http://schemas.openxmlformats.org/officeDocument/2006/relationships/image" Target="../media/image163.png"/><Relationship Id="rId11" Type="http://schemas.openxmlformats.org/officeDocument/2006/relationships/image" Target="../media/image115.png"/><Relationship Id="rId32" Type="http://schemas.openxmlformats.org/officeDocument/2006/relationships/customXml" Target="../ink/ink117.xml"/><Relationship Id="rId53" Type="http://schemas.openxmlformats.org/officeDocument/2006/relationships/image" Target="../media/image136.png"/><Relationship Id="rId74" Type="http://schemas.openxmlformats.org/officeDocument/2006/relationships/customXml" Target="../ink/ink138.xml"/><Relationship Id="rId128" Type="http://schemas.openxmlformats.org/officeDocument/2006/relationships/customXml" Target="../ink/ink165.xml"/><Relationship Id="rId149" Type="http://schemas.openxmlformats.org/officeDocument/2006/relationships/image" Target="../media/image184.png"/><Relationship Id="rId5" Type="http://schemas.openxmlformats.org/officeDocument/2006/relationships/image" Target="../media/image1610.png"/><Relationship Id="rId95" Type="http://schemas.openxmlformats.org/officeDocument/2006/relationships/image" Target="../media/image157.png"/><Relationship Id="rId22" Type="http://schemas.openxmlformats.org/officeDocument/2006/relationships/customXml" Target="../ink/ink112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25.xml"/><Relationship Id="rId64" Type="http://schemas.openxmlformats.org/officeDocument/2006/relationships/customXml" Target="../ink/ink133.xml"/><Relationship Id="rId69" Type="http://schemas.openxmlformats.org/officeDocument/2006/relationships/image" Target="../media/image144.png"/><Relationship Id="rId113" Type="http://schemas.openxmlformats.org/officeDocument/2006/relationships/image" Target="../media/image166.png"/><Relationship Id="rId118" Type="http://schemas.openxmlformats.org/officeDocument/2006/relationships/customXml" Target="../ink/ink160.xml"/><Relationship Id="rId134" Type="http://schemas.openxmlformats.org/officeDocument/2006/relationships/customXml" Target="../ink/ink168.xml"/><Relationship Id="rId139" Type="http://schemas.openxmlformats.org/officeDocument/2006/relationships/image" Target="../media/image179.png"/><Relationship Id="rId80" Type="http://schemas.openxmlformats.org/officeDocument/2006/relationships/customXml" Target="../ink/ink141.xml"/><Relationship Id="rId85" Type="http://schemas.openxmlformats.org/officeDocument/2006/relationships/image" Target="../media/image152.png"/><Relationship Id="rId12" Type="http://schemas.openxmlformats.org/officeDocument/2006/relationships/customXml" Target="../ink/ink107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20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55.xml"/><Relationship Id="rId124" Type="http://schemas.openxmlformats.org/officeDocument/2006/relationships/customXml" Target="../ink/ink163.xml"/><Relationship Id="rId129" Type="http://schemas.openxmlformats.org/officeDocument/2006/relationships/image" Target="../media/image174.png"/><Relationship Id="rId54" Type="http://schemas.openxmlformats.org/officeDocument/2006/relationships/customXml" Target="../ink/ink128.xml"/><Relationship Id="rId70" Type="http://schemas.openxmlformats.org/officeDocument/2006/relationships/customXml" Target="../ink/ink136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49.xml"/><Relationship Id="rId140" Type="http://schemas.openxmlformats.org/officeDocument/2006/relationships/customXml" Target="../ink/ink171.xml"/><Relationship Id="rId145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23" Type="http://schemas.openxmlformats.org/officeDocument/2006/relationships/image" Target="../media/image121.png"/><Relationship Id="rId28" Type="http://schemas.openxmlformats.org/officeDocument/2006/relationships/customXml" Target="../ink/ink115.xml"/><Relationship Id="rId49" Type="http://schemas.openxmlformats.org/officeDocument/2006/relationships/image" Target="../media/image134.png"/><Relationship Id="rId114" Type="http://schemas.openxmlformats.org/officeDocument/2006/relationships/customXml" Target="../ink/ink158.xml"/><Relationship Id="rId119" Type="http://schemas.openxmlformats.org/officeDocument/2006/relationships/image" Target="../media/image169.png"/><Relationship Id="rId44" Type="http://schemas.openxmlformats.org/officeDocument/2006/relationships/customXml" Target="../ink/ink123.xml"/><Relationship Id="rId60" Type="http://schemas.openxmlformats.org/officeDocument/2006/relationships/customXml" Target="../ink/ink131.xml"/><Relationship Id="rId65" Type="http://schemas.openxmlformats.org/officeDocument/2006/relationships/image" Target="../media/image142.png"/><Relationship Id="rId81" Type="http://schemas.openxmlformats.org/officeDocument/2006/relationships/image" Target="../media/image150.png"/><Relationship Id="rId86" Type="http://schemas.openxmlformats.org/officeDocument/2006/relationships/customXml" Target="../ink/ink144.xml"/><Relationship Id="rId130" Type="http://schemas.openxmlformats.org/officeDocument/2006/relationships/customXml" Target="../ink/ink166.xml"/><Relationship Id="rId135" Type="http://schemas.openxmlformats.org/officeDocument/2006/relationships/image" Target="../media/image177.png"/><Relationship Id="rId13" Type="http://schemas.openxmlformats.org/officeDocument/2006/relationships/image" Target="../media/image116.png"/><Relationship Id="rId18" Type="http://schemas.openxmlformats.org/officeDocument/2006/relationships/customXml" Target="../ink/ink110.xml"/><Relationship Id="rId39" Type="http://schemas.openxmlformats.org/officeDocument/2006/relationships/image" Target="../media/image129.png"/><Relationship Id="rId109" Type="http://schemas.openxmlformats.org/officeDocument/2006/relationships/image" Target="../media/image164.png"/><Relationship Id="rId34" Type="http://schemas.openxmlformats.org/officeDocument/2006/relationships/customXml" Target="../ink/ink118.xml"/><Relationship Id="rId50" Type="http://schemas.openxmlformats.org/officeDocument/2006/relationships/customXml" Target="../ink/ink126.xml"/><Relationship Id="rId55" Type="http://schemas.openxmlformats.org/officeDocument/2006/relationships/image" Target="../media/image137.png"/><Relationship Id="rId76" Type="http://schemas.openxmlformats.org/officeDocument/2006/relationships/customXml" Target="../ink/ink139.xml"/><Relationship Id="rId97" Type="http://schemas.openxmlformats.org/officeDocument/2006/relationships/image" Target="../media/image158.png"/><Relationship Id="rId104" Type="http://schemas.openxmlformats.org/officeDocument/2006/relationships/customXml" Target="../ink/ink153.xml"/><Relationship Id="rId120" Type="http://schemas.openxmlformats.org/officeDocument/2006/relationships/customXml" Target="../ink/ink161.xml"/><Relationship Id="rId125" Type="http://schemas.openxmlformats.org/officeDocument/2006/relationships/image" Target="../media/image172.png"/><Relationship Id="rId141" Type="http://schemas.openxmlformats.org/officeDocument/2006/relationships/image" Target="../media/image180.png"/><Relationship Id="rId146" Type="http://schemas.openxmlformats.org/officeDocument/2006/relationships/customXml" Target="../ink/ink174.xml"/><Relationship Id="rId7" Type="http://schemas.openxmlformats.org/officeDocument/2006/relationships/image" Target="../media/image1810.png"/><Relationship Id="rId71" Type="http://schemas.openxmlformats.org/officeDocument/2006/relationships/image" Target="../media/image145.png"/><Relationship Id="rId92" Type="http://schemas.openxmlformats.org/officeDocument/2006/relationships/customXml" Target="../ink/ink147.xml"/><Relationship Id="rId2" Type="http://schemas.openxmlformats.org/officeDocument/2006/relationships/image" Target="../media/image113.png"/><Relationship Id="rId29" Type="http://schemas.openxmlformats.org/officeDocument/2006/relationships/image" Target="../media/image124.png"/><Relationship Id="rId24" Type="http://schemas.openxmlformats.org/officeDocument/2006/relationships/customXml" Target="../ink/ink113.xml"/><Relationship Id="rId40" Type="http://schemas.openxmlformats.org/officeDocument/2006/relationships/customXml" Target="../ink/ink121.xml"/><Relationship Id="rId45" Type="http://schemas.openxmlformats.org/officeDocument/2006/relationships/image" Target="../media/image132.png"/><Relationship Id="rId66" Type="http://schemas.openxmlformats.org/officeDocument/2006/relationships/customXml" Target="../ink/ink134.xml"/><Relationship Id="rId87" Type="http://schemas.openxmlformats.org/officeDocument/2006/relationships/image" Target="../media/image153.png"/><Relationship Id="rId110" Type="http://schemas.openxmlformats.org/officeDocument/2006/relationships/customXml" Target="../ink/ink156.xml"/><Relationship Id="rId115" Type="http://schemas.openxmlformats.org/officeDocument/2006/relationships/image" Target="../media/image167.png"/><Relationship Id="rId131" Type="http://schemas.openxmlformats.org/officeDocument/2006/relationships/image" Target="../media/image175.png"/><Relationship Id="rId136" Type="http://schemas.openxmlformats.org/officeDocument/2006/relationships/customXml" Target="../ink/ink169.xml"/><Relationship Id="rId61" Type="http://schemas.openxmlformats.org/officeDocument/2006/relationships/image" Target="../media/image140.png"/><Relationship Id="rId82" Type="http://schemas.openxmlformats.org/officeDocument/2006/relationships/customXml" Target="../ink/ink142.xml"/><Relationship Id="rId19" Type="http://schemas.openxmlformats.org/officeDocument/2006/relationships/image" Target="../media/image119.png"/><Relationship Id="rId14" Type="http://schemas.openxmlformats.org/officeDocument/2006/relationships/customXml" Target="../ink/ink108.xml"/><Relationship Id="rId30" Type="http://schemas.openxmlformats.org/officeDocument/2006/relationships/customXml" Target="../ink/ink116.xml"/><Relationship Id="rId35" Type="http://schemas.openxmlformats.org/officeDocument/2006/relationships/image" Target="../media/image127.png"/><Relationship Id="rId56" Type="http://schemas.openxmlformats.org/officeDocument/2006/relationships/customXml" Target="../ink/ink129.xml"/><Relationship Id="rId77" Type="http://schemas.openxmlformats.org/officeDocument/2006/relationships/image" Target="../media/image148.png"/><Relationship Id="rId100" Type="http://schemas.openxmlformats.org/officeDocument/2006/relationships/customXml" Target="../ink/ink151.xml"/><Relationship Id="rId105" Type="http://schemas.openxmlformats.org/officeDocument/2006/relationships/image" Target="../media/image162.png"/><Relationship Id="rId126" Type="http://schemas.openxmlformats.org/officeDocument/2006/relationships/customXml" Target="../ink/ink164.xml"/><Relationship Id="rId147" Type="http://schemas.openxmlformats.org/officeDocument/2006/relationships/image" Target="../media/image183.png"/><Relationship Id="rId8" Type="http://schemas.openxmlformats.org/officeDocument/2006/relationships/image" Target="../media/image1910.png"/><Relationship Id="rId51" Type="http://schemas.openxmlformats.org/officeDocument/2006/relationships/image" Target="../media/image135.png"/><Relationship Id="rId72" Type="http://schemas.openxmlformats.org/officeDocument/2006/relationships/customXml" Target="../ink/ink137.xml"/><Relationship Id="rId93" Type="http://schemas.openxmlformats.org/officeDocument/2006/relationships/image" Target="../media/image156.png"/><Relationship Id="rId98" Type="http://schemas.openxmlformats.org/officeDocument/2006/relationships/customXml" Target="../ink/ink150.xml"/><Relationship Id="rId121" Type="http://schemas.openxmlformats.org/officeDocument/2006/relationships/image" Target="../media/image170.png"/><Relationship Id="rId142" Type="http://schemas.openxmlformats.org/officeDocument/2006/relationships/customXml" Target="../ink/ink172.xml"/><Relationship Id="rId3" Type="http://schemas.openxmlformats.org/officeDocument/2006/relationships/image" Target="../media/image114.png"/><Relationship Id="rId25" Type="http://schemas.openxmlformats.org/officeDocument/2006/relationships/image" Target="../media/image122.png"/><Relationship Id="rId46" Type="http://schemas.openxmlformats.org/officeDocument/2006/relationships/customXml" Target="../ink/ink124.xml"/><Relationship Id="rId67" Type="http://schemas.openxmlformats.org/officeDocument/2006/relationships/image" Target="../media/image143.png"/><Relationship Id="rId116" Type="http://schemas.openxmlformats.org/officeDocument/2006/relationships/customXml" Target="../ink/ink159.xml"/><Relationship Id="rId137" Type="http://schemas.openxmlformats.org/officeDocument/2006/relationships/image" Target="../media/image178.png"/><Relationship Id="rId20" Type="http://schemas.openxmlformats.org/officeDocument/2006/relationships/customXml" Target="../ink/ink111.xml"/><Relationship Id="rId41" Type="http://schemas.openxmlformats.org/officeDocument/2006/relationships/image" Target="../media/image130.png"/><Relationship Id="rId62" Type="http://schemas.openxmlformats.org/officeDocument/2006/relationships/customXml" Target="../ink/ink132.xml"/><Relationship Id="rId83" Type="http://schemas.openxmlformats.org/officeDocument/2006/relationships/image" Target="../media/image151.png"/><Relationship Id="rId88" Type="http://schemas.openxmlformats.org/officeDocument/2006/relationships/customXml" Target="../ink/ink145.xml"/><Relationship Id="rId111" Type="http://schemas.openxmlformats.org/officeDocument/2006/relationships/image" Target="../media/image165.png"/><Relationship Id="rId132" Type="http://schemas.openxmlformats.org/officeDocument/2006/relationships/customXml" Target="../ink/ink167.xml"/><Relationship Id="rId15" Type="http://schemas.openxmlformats.org/officeDocument/2006/relationships/image" Target="../media/image117.png"/><Relationship Id="rId36" Type="http://schemas.openxmlformats.org/officeDocument/2006/relationships/customXml" Target="../ink/ink119.xml"/><Relationship Id="rId57" Type="http://schemas.openxmlformats.org/officeDocument/2006/relationships/image" Target="../media/image138.png"/><Relationship Id="rId106" Type="http://schemas.openxmlformats.org/officeDocument/2006/relationships/customXml" Target="../ink/ink154.xml"/><Relationship Id="rId127" Type="http://schemas.openxmlformats.org/officeDocument/2006/relationships/image" Target="../media/image173.png"/><Relationship Id="rId10" Type="http://schemas.openxmlformats.org/officeDocument/2006/relationships/customXml" Target="../ink/ink106.xml"/><Relationship Id="rId31" Type="http://schemas.openxmlformats.org/officeDocument/2006/relationships/image" Target="../media/image125.png"/><Relationship Id="rId52" Type="http://schemas.openxmlformats.org/officeDocument/2006/relationships/customXml" Target="../ink/ink127.xml"/><Relationship Id="rId73" Type="http://schemas.openxmlformats.org/officeDocument/2006/relationships/image" Target="../media/image146.png"/><Relationship Id="rId78" Type="http://schemas.openxmlformats.org/officeDocument/2006/relationships/customXml" Target="../ink/ink140.xml"/><Relationship Id="rId94" Type="http://schemas.openxmlformats.org/officeDocument/2006/relationships/customXml" Target="../ink/ink148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62.xml"/><Relationship Id="rId143" Type="http://schemas.openxmlformats.org/officeDocument/2006/relationships/image" Target="../media/image181.png"/><Relationship Id="rId148" Type="http://schemas.openxmlformats.org/officeDocument/2006/relationships/customXml" Target="../ink/ink175.xml"/><Relationship Id="rId4" Type="http://schemas.openxmlformats.org/officeDocument/2006/relationships/image" Target="../media/image1510.png"/><Relationship Id="rId9" Type="http://schemas.openxmlformats.org/officeDocument/2006/relationships/image" Target="../media/image2010.png"/><Relationship Id="rId26" Type="http://schemas.openxmlformats.org/officeDocument/2006/relationships/customXml" Target="../ink/ink114.xml"/><Relationship Id="rId47" Type="http://schemas.openxmlformats.org/officeDocument/2006/relationships/image" Target="../media/image133.png"/><Relationship Id="rId68" Type="http://schemas.openxmlformats.org/officeDocument/2006/relationships/customXml" Target="../ink/ink135.xml"/><Relationship Id="rId89" Type="http://schemas.openxmlformats.org/officeDocument/2006/relationships/image" Target="../media/image154.png"/><Relationship Id="rId112" Type="http://schemas.openxmlformats.org/officeDocument/2006/relationships/customXml" Target="../ink/ink157.xml"/><Relationship Id="rId133" Type="http://schemas.openxmlformats.org/officeDocument/2006/relationships/image" Target="../media/image176.png"/><Relationship Id="rId16" Type="http://schemas.openxmlformats.org/officeDocument/2006/relationships/customXml" Target="../ink/ink109.xml"/><Relationship Id="rId37" Type="http://schemas.openxmlformats.org/officeDocument/2006/relationships/image" Target="../media/image128.png"/><Relationship Id="rId58" Type="http://schemas.openxmlformats.org/officeDocument/2006/relationships/customXml" Target="../ink/ink130.xml"/><Relationship Id="rId79" Type="http://schemas.openxmlformats.org/officeDocument/2006/relationships/image" Target="../media/image149.png"/><Relationship Id="rId102" Type="http://schemas.openxmlformats.org/officeDocument/2006/relationships/customXml" Target="../ink/ink152.xml"/><Relationship Id="rId123" Type="http://schemas.openxmlformats.org/officeDocument/2006/relationships/image" Target="../media/image171.png"/><Relationship Id="rId144" Type="http://schemas.openxmlformats.org/officeDocument/2006/relationships/customXml" Target="../ink/ink173.xml"/><Relationship Id="rId90" Type="http://schemas.openxmlformats.org/officeDocument/2006/relationships/customXml" Target="../ink/ink14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.png"/><Relationship Id="rId21" Type="http://schemas.openxmlformats.org/officeDocument/2006/relationships/customXml" Target="../ink/ink185.xml"/><Relationship Id="rId42" Type="http://schemas.openxmlformats.org/officeDocument/2006/relationships/image" Target="../media/image204.png"/><Relationship Id="rId47" Type="http://schemas.openxmlformats.org/officeDocument/2006/relationships/customXml" Target="../ink/ink198.xml"/><Relationship Id="rId63" Type="http://schemas.openxmlformats.org/officeDocument/2006/relationships/customXml" Target="../ink/ink206.xml"/><Relationship Id="rId68" Type="http://schemas.openxmlformats.org/officeDocument/2006/relationships/image" Target="../media/image217.png"/><Relationship Id="rId7" Type="http://schemas.openxmlformats.org/officeDocument/2006/relationships/customXml" Target="../ink/ink178.xml"/><Relationship Id="rId71" Type="http://schemas.openxmlformats.org/officeDocument/2006/relationships/customXml" Target="../ink/ink210.xml"/><Relationship Id="rId2" Type="http://schemas.openxmlformats.org/officeDocument/2006/relationships/image" Target="../media/image2110.png"/><Relationship Id="rId16" Type="http://schemas.openxmlformats.org/officeDocument/2006/relationships/image" Target="../media/image191.png"/><Relationship Id="rId29" Type="http://schemas.openxmlformats.org/officeDocument/2006/relationships/customXml" Target="../ink/ink189.xml"/><Relationship Id="rId11" Type="http://schemas.openxmlformats.org/officeDocument/2006/relationships/customXml" Target="../ink/ink180.xml"/><Relationship Id="rId24" Type="http://schemas.openxmlformats.org/officeDocument/2006/relationships/image" Target="../media/image195.png"/><Relationship Id="rId32" Type="http://schemas.openxmlformats.org/officeDocument/2006/relationships/image" Target="../media/image199.png"/><Relationship Id="rId37" Type="http://schemas.openxmlformats.org/officeDocument/2006/relationships/customXml" Target="../ink/ink193.xml"/><Relationship Id="rId40" Type="http://schemas.openxmlformats.org/officeDocument/2006/relationships/image" Target="../media/image203.png"/><Relationship Id="rId45" Type="http://schemas.openxmlformats.org/officeDocument/2006/relationships/customXml" Target="../ink/ink197.xml"/><Relationship Id="rId53" Type="http://schemas.openxmlformats.org/officeDocument/2006/relationships/customXml" Target="../ink/ink201.xml"/><Relationship Id="rId58" Type="http://schemas.openxmlformats.org/officeDocument/2006/relationships/image" Target="../media/image212.png"/><Relationship Id="rId66" Type="http://schemas.openxmlformats.org/officeDocument/2006/relationships/image" Target="../media/image216.png"/><Relationship Id="rId5" Type="http://schemas.openxmlformats.org/officeDocument/2006/relationships/customXml" Target="../ink/ink177.xml"/><Relationship Id="rId61" Type="http://schemas.openxmlformats.org/officeDocument/2006/relationships/customXml" Target="../ink/ink205.xml"/><Relationship Id="rId19" Type="http://schemas.openxmlformats.org/officeDocument/2006/relationships/customXml" Target="../ink/ink184.xml"/><Relationship Id="rId14" Type="http://schemas.openxmlformats.org/officeDocument/2006/relationships/image" Target="../media/image190.png"/><Relationship Id="rId22" Type="http://schemas.openxmlformats.org/officeDocument/2006/relationships/image" Target="../media/image194.png"/><Relationship Id="rId27" Type="http://schemas.openxmlformats.org/officeDocument/2006/relationships/customXml" Target="../ink/ink188.xml"/><Relationship Id="rId30" Type="http://schemas.openxmlformats.org/officeDocument/2006/relationships/image" Target="../media/image198.png"/><Relationship Id="rId35" Type="http://schemas.openxmlformats.org/officeDocument/2006/relationships/customXml" Target="../ink/ink192.xml"/><Relationship Id="rId43" Type="http://schemas.openxmlformats.org/officeDocument/2006/relationships/customXml" Target="../ink/ink196.xml"/><Relationship Id="rId48" Type="http://schemas.openxmlformats.org/officeDocument/2006/relationships/image" Target="../media/image207.png"/><Relationship Id="rId56" Type="http://schemas.openxmlformats.org/officeDocument/2006/relationships/image" Target="../media/image211.png"/><Relationship Id="rId64" Type="http://schemas.openxmlformats.org/officeDocument/2006/relationships/image" Target="../media/image215.png"/><Relationship Id="rId69" Type="http://schemas.openxmlformats.org/officeDocument/2006/relationships/customXml" Target="../ink/ink209.xml"/><Relationship Id="rId8" Type="http://schemas.openxmlformats.org/officeDocument/2006/relationships/image" Target="../media/image187.png"/><Relationship Id="rId51" Type="http://schemas.openxmlformats.org/officeDocument/2006/relationships/customXml" Target="../ink/ink200.xml"/><Relationship Id="rId72" Type="http://schemas.openxmlformats.org/officeDocument/2006/relationships/image" Target="../media/image219.png"/><Relationship Id="rId3" Type="http://schemas.openxmlformats.org/officeDocument/2006/relationships/customXml" Target="../ink/ink176.xml"/><Relationship Id="rId12" Type="http://schemas.openxmlformats.org/officeDocument/2006/relationships/image" Target="../media/image189.png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33" Type="http://schemas.openxmlformats.org/officeDocument/2006/relationships/customXml" Target="../ink/ink191.xml"/><Relationship Id="rId38" Type="http://schemas.openxmlformats.org/officeDocument/2006/relationships/image" Target="../media/image202.png"/><Relationship Id="rId46" Type="http://schemas.openxmlformats.org/officeDocument/2006/relationships/image" Target="../media/image206.png"/><Relationship Id="rId59" Type="http://schemas.openxmlformats.org/officeDocument/2006/relationships/customXml" Target="../ink/ink204.xml"/><Relationship Id="rId67" Type="http://schemas.openxmlformats.org/officeDocument/2006/relationships/customXml" Target="../ink/ink208.xml"/><Relationship Id="rId20" Type="http://schemas.openxmlformats.org/officeDocument/2006/relationships/image" Target="../media/image193.png"/><Relationship Id="rId41" Type="http://schemas.openxmlformats.org/officeDocument/2006/relationships/customXml" Target="../ink/ink195.xml"/><Relationship Id="rId54" Type="http://schemas.openxmlformats.org/officeDocument/2006/relationships/image" Target="../media/image210.png"/><Relationship Id="rId62" Type="http://schemas.openxmlformats.org/officeDocument/2006/relationships/image" Target="../media/image214.png"/><Relationship Id="rId70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28" Type="http://schemas.openxmlformats.org/officeDocument/2006/relationships/image" Target="../media/image197.png"/><Relationship Id="rId36" Type="http://schemas.openxmlformats.org/officeDocument/2006/relationships/image" Target="../media/image201.png"/><Relationship Id="rId49" Type="http://schemas.openxmlformats.org/officeDocument/2006/relationships/customXml" Target="../ink/ink199.xml"/><Relationship Id="rId57" Type="http://schemas.openxmlformats.org/officeDocument/2006/relationships/customXml" Target="../ink/ink203.xml"/><Relationship Id="rId10" Type="http://schemas.openxmlformats.org/officeDocument/2006/relationships/image" Target="../media/image188.png"/><Relationship Id="rId31" Type="http://schemas.openxmlformats.org/officeDocument/2006/relationships/customXml" Target="../ink/ink190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213.png"/><Relationship Id="rId65" Type="http://schemas.openxmlformats.org/officeDocument/2006/relationships/customXml" Target="../ink/ink207.xml"/><Relationship Id="rId4" Type="http://schemas.openxmlformats.org/officeDocument/2006/relationships/image" Target="../media/image185.png"/><Relationship Id="rId9" Type="http://schemas.openxmlformats.org/officeDocument/2006/relationships/customXml" Target="../ink/ink179.xml"/><Relationship Id="rId13" Type="http://schemas.openxmlformats.org/officeDocument/2006/relationships/customXml" Target="../ink/ink181.xml"/><Relationship Id="rId18" Type="http://schemas.openxmlformats.org/officeDocument/2006/relationships/image" Target="../media/image192.png"/><Relationship Id="rId39" Type="http://schemas.openxmlformats.org/officeDocument/2006/relationships/customXml" Target="../ink/ink194.xml"/><Relationship Id="rId34" Type="http://schemas.openxmlformats.org/officeDocument/2006/relationships/image" Target="../media/image200.png"/><Relationship Id="rId50" Type="http://schemas.openxmlformats.org/officeDocument/2006/relationships/image" Target="../media/image208.png"/><Relationship Id="rId55" Type="http://schemas.openxmlformats.org/officeDocument/2006/relationships/customXml" Target="../ink/ink2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customXml" Target="../ink/ink216.xml"/><Relationship Id="rId18" Type="http://schemas.openxmlformats.org/officeDocument/2006/relationships/image" Target="../media/image227.png"/><Relationship Id="rId3" Type="http://schemas.openxmlformats.org/officeDocument/2006/relationships/customXml" Target="../ink/ink211.xml"/><Relationship Id="rId7" Type="http://schemas.openxmlformats.org/officeDocument/2006/relationships/customXml" Target="../ink/ink213.xml"/><Relationship Id="rId12" Type="http://schemas.openxmlformats.org/officeDocument/2006/relationships/image" Target="../media/image224.png"/><Relationship Id="rId17" Type="http://schemas.openxmlformats.org/officeDocument/2006/relationships/customXml" Target="../ink/ink218.xml"/><Relationship Id="rId2" Type="http://schemas.openxmlformats.org/officeDocument/2006/relationships/image" Target="../media/image2210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customXml" Target="../ink/ink215.xml"/><Relationship Id="rId5" Type="http://schemas.openxmlformats.org/officeDocument/2006/relationships/customXml" Target="../ink/ink212.xml"/><Relationship Id="rId15" Type="http://schemas.openxmlformats.org/officeDocument/2006/relationships/customXml" Target="../ink/ink217.xml"/><Relationship Id="rId10" Type="http://schemas.openxmlformats.org/officeDocument/2006/relationships/image" Target="../media/image223.png"/><Relationship Id="rId4" Type="http://schemas.openxmlformats.org/officeDocument/2006/relationships/image" Target="../media/image220.png"/><Relationship Id="rId9" Type="http://schemas.openxmlformats.org/officeDocument/2006/relationships/customXml" Target="../ink/ink214.xml"/><Relationship Id="rId14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Adding and subtracting fractions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13/01/2020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2BEE69-AE7D-E046-98F5-1A5682001DD1}"/>
              </a:ext>
            </a:extLst>
          </p:cNvPr>
          <p:cNvSpPr/>
          <p:nvPr/>
        </p:nvSpPr>
        <p:spPr>
          <a:xfrm>
            <a:off x="266272" y="1307274"/>
            <a:ext cx="8187263" cy="46269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" y="584771"/>
            <a:ext cx="56916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add and subtract fractions?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F3CC41-617A-8E45-B288-61B14F110FB2}"/>
                  </a:ext>
                </a:extLst>
              </p:cNvPr>
              <p:cNvSpPr txBox="1"/>
              <p:nvPr/>
            </p:nvSpPr>
            <p:spPr>
              <a:xfrm>
                <a:off x="266272" y="1307274"/>
                <a:ext cx="864096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Complete the table of values to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Describe fully the single transformation which maps the blue shape onto the red shape.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F3CC41-617A-8E45-B288-61B14F11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2" y="1307274"/>
                <a:ext cx="8640960" cy="2246769"/>
              </a:xfrm>
              <a:prstGeom prst="rect">
                <a:avLst/>
              </a:prstGeom>
              <a:blipFill>
                <a:blip r:embed="rId3"/>
                <a:stretch>
                  <a:fillRect l="-587" t="-112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F59FDB3-ABBC-8A48-98DD-4D8ECDB053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600977"/>
                  </p:ext>
                </p:extLst>
              </p:nvPr>
            </p:nvGraphicFramePr>
            <p:xfrm>
              <a:off x="1274384" y="181133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23385442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281662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54849898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2781724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1391488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472351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347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567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1F59FDB3-ABBC-8A48-98DD-4D8ECDB053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600977"/>
                  </p:ext>
                </p:extLst>
              </p:nvPr>
            </p:nvGraphicFramePr>
            <p:xfrm>
              <a:off x="1274384" y="181133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23385442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281662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54849898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2781724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1391488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472351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50" t="-6667" r="-50125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347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50" t="-106667" r="-50125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5675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E94130-491B-7642-ABBD-C19F2946C750}"/>
                  </a:ext>
                </a:extLst>
              </p:cNvPr>
              <p:cNvSpPr txBox="1"/>
              <p:nvPr/>
            </p:nvSpPr>
            <p:spPr>
              <a:xfrm>
                <a:off x="266272" y="4380341"/>
                <a:ext cx="6048672" cy="131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Order the following fractions from smallest to largest:</a:t>
                </a:r>
              </a:p>
              <a:p>
                <a:pPr lvl="1"/>
                <a:r>
                  <a:rPr lang="en-GB" sz="28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E94130-491B-7642-ABBD-C19F2946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2" y="4380341"/>
                <a:ext cx="6048672" cy="1319848"/>
              </a:xfrm>
              <a:prstGeom prst="rect">
                <a:avLst/>
              </a:prstGeom>
              <a:blipFill>
                <a:blip r:embed="rId5"/>
                <a:stretch>
                  <a:fillRect l="-839" t="-1905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1289772-D90A-1E4D-B379-5E23F3F35C9C}"/>
              </a:ext>
            </a:extLst>
          </p:cNvPr>
          <p:cNvSpPr/>
          <p:nvPr/>
        </p:nvSpPr>
        <p:spPr>
          <a:xfrm>
            <a:off x="8434799" y="2752729"/>
            <a:ext cx="3038191" cy="27420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2C8D7E-E69A-B84D-B073-6F8E6C70078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3" t="19231" r="24519" b="23590"/>
          <a:stretch/>
        </p:blipFill>
        <p:spPr bwMode="auto">
          <a:xfrm>
            <a:off x="8612493" y="2808716"/>
            <a:ext cx="2682805" cy="2603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5A93E3-E075-4B43-BE16-0B59E709B08D}"/>
                  </a:ext>
                </a:extLst>
              </p14:cNvPr>
              <p14:cNvContentPartPr/>
              <p14:nvPr/>
            </p14:nvContentPartPr>
            <p14:xfrm>
              <a:off x="4568570" y="2364632"/>
              <a:ext cx="150480" cy="1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5A93E3-E075-4B43-BE16-0B59E709B0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3450" y="2349512"/>
                <a:ext cx="181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8DE7A2-69A7-3240-9963-A06AFC7DAF2F}"/>
                  </a:ext>
                </a:extLst>
              </p14:cNvPr>
              <p14:cNvContentPartPr/>
              <p14:nvPr/>
            </p14:nvContentPartPr>
            <p14:xfrm>
              <a:off x="4896170" y="2296592"/>
              <a:ext cx="55080" cy="18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8DE7A2-69A7-3240-9963-A06AFC7DAF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1050" y="2281112"/>
                <a:ext cx="85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5394B7-9335-2346-A994-C73E18FA83F1}"/>
                  </a:ext>
                </a:extLst>
              </p14:cNvPr>
              <p14:cNvContentPartPr/>
              <p14:nvPr/>
            </p14:nvContentPartPr>
            <p14:xfrm>
              <a:off x="5688170" y="2289752"/>
              <a:ext cx="55080" cy="13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5394B7-9335-2346-A994-C73E18FA83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3050" y="2274272"/>
                <a:ext cx="85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730AE9-71C1-C64F-8C0B-B38B29460EAD}"/>
                  </a:ext>
                </a:extLst>
              </p14:cNvPr>
              <p14:cNvContentPartPr/>
              <p14:nvPr/>
            </p14:nvContentPartPr>
            <p14:xfrm>
              <a:off x="6712370" y="2262392"/>
              <a:ext cx="184680" cy="198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730AE9-71C1-C64F-8C0B-B38B29460E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7250" y="2246912"/>
                <a:ext cx="215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53950146-4B1D-D24A-A1F0-1FF4F1BC0FE6}"/>
                  </a:ext>
                </a:extLst>
              </p14:cNvPr>
              <p14:cNvContentPartPr/>
              <p14:nvPr/>
            </p14:nvContentPartPr>
            <p14:xfrm>
              <a:off x="3544370" y="2276072"/>
              <a:ext cx="400320" cy="177840"/>
            </p14:xfrm>
          </p:contentPart>
        </mc:Choice>
        <mc:Fallback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53950146-4B1D-D24A-A1F0-1FF4F1BC0F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9250" y="2260592"/>
                <a:ext cx="430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22">
                <a:extLst>
                  <a:ext uri="{FF2B5EF4-FFF2-40B4-BE49-F238E27FC236}">
                    <a16:creationId xmlns:a16="http://schemas.microsoft.com/office/drawing/2014/main" id="{6F064082-79E0-B84C-A173-4BB15C513EAF}"/>
                  </a:ext>
                </a:extLst>
              </p14:cNvPr>
              <p14:cNvContentPartPr/>
              <p14:nvPr/>
            </p14:nvContentPartPr>
            <p14:xfrm>
              <a:off x="2465450" y="2221352"/>
              <a:ext cx="492120" cy="239400"/>
            </p14:xfrm>
          </p:contentPart>
        </mc:Choice>
        <mc:Fallback>
          <p:pic>
            <p:nvPicPr>
              <p:cNvPr id="16" name="Ink 22">
                <a:extLst>
                  <a:ext uri="{FF2B5EF4-FFF2-40B4-BE49-F238E27FC236}">
                    <a16:creationId xmlns:a16="http://schemas.microsoft.com/office/drawing/2014/main" id="{6F064082-79E0-B84C-A173-4BB15C513E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330" y="2206232"/>
                <a:ext cx="5223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2768DF94-1A2F-4C44-9B01-0A2A9C7824F4}"/>
                  </a:ext>
                </a:extLst>
              </p14:cNvPr>
              <p14:cNvContentPartPr/>
              <p14:nvPr/>
            </p14:nvContentPartPr>
            <p14:xfrm>
              <a:off x="751850" y="3594392"/>
              <a:ext cx="881280" cy="266040"/>
            </p14:xfrm>
          </p:contentPart>
        </mc:Choice>
        <mc:Fallback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2768DF94-1A2F-4C44-9B01-0A2A9C7824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6370" y="3579272"/>
                <a:ext cx="9115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447D47EE-3FDC-064D-84FE-B7B403F314C5}"/>
                  </a:ext>
                </a:extLst>
              </p14:cNvPr>
              <p14:cNvContentPartPr/>
              <p14:nvPr/>
            </p14:nvContentPartPr>
            <p14:xfrm>
              <a:off x="1741850" y="3521672"/>
              <a:ext cx="751320" cy="331920"/>
            </p14:xfrm>
          </p:contentPart>
        </mc:Choice>
        <mc:Fallback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447D47EE-3FDC-064D-84FE-B7B403F314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6370" y="3506552"/>
                <a:ext cx="7819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5" name="Ink 57">
                <a:extLst>
                  <a:ext uri="{FF2B5EF4-FFF2-40B4-BE49-F238E27FC236}">
                    <a16:creationId xmlns:a16="http://schemas.microsoft.com/office/drawing/2014/main" id="{7B9B35B1-6209-564D-891A-36929A9B4FE2}"/>
                  </a:ext>
                </a:extLst>
              </p14:cNvPr>
              <p14:cNvContentPartPr/>
              <p14:nvPr/>
            </p14:nvContentPartPr>
            <p14:xfrm>
              <a:off x="4274810" y="3429872"/>
              <a:ext cx="683280" cy="348840"/>
            </p14:xfrm>
          </p:contentPart>
        </mc:Choice>
        <mc:Fallback>
          <p:pic>
            <p:nvPicPr>
              <p:cNvPr id="55" name="Ink 57">
                <a:extLst>
                  <a:ext uri="{FF2B5EF4-FFF2-40B4-BE49-F238E27FC236}">
                    <a16:creationId xmlns:a16="http://schemas.microsoft.com/office/drawing/2014/main" id="{7B9B35B1-6209-564D-891A-36929A9B4F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59690" y="3414736"/>
                <a:ext cx="713520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6" name="Ink 58">
                <a:extLst>
                  <a:ext uri="{FF2B5EF4-FFF2-40B4-BE49-F238E27FC236}">
                    <a16:creationId xmlns:a16="http://schemas.microsoft.com/office/drawing/2014/main" id="{A6141BB0-1450-D141-9A86-814257622F69}"/>
                  </a:ext>
                </a:extLst>
              </p14:cNvPr>
              <p14:cNvContentPartPr/>
              <p14:nvPr/>
            </p14:nvContentPartPr>
            <p14:xfrm>
              <a:off x="3298490" y="3477752"/>
              <a:ext cx="724320" cy="293760"/>
            </p14:xfrm>
          </p:contentPart>
        </mc:Choice>
        <mc:Fallback>
          <p:pic>
            <p:nvPicPr>
              <p:cNvPr id="56" name="Ink 58">
                <a:extLst>
                  <a:ext uri="{FF2B5EF4-FFF2-40B4-BE49-F238E27FC236}">
                    <a16:creationId xmlns:a16="http://schemas.microsoft.com/office/drawing/2014/main" id="{A6141BB0-1450-D141-9A86-814257622F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83362" y="3462651"/>
                <a:ext cx="754935" cy="3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7" name="Ink 59">
                <a:extLst>
                  <a:ext uri="{FF2B5EF4-FFF2-40B4-BE49-F238E27FC236}">
                    <a16:creationId xmlns:a16="http://schemas.microsoft.com/office/drawing/2014/main" id="{E487A5BE-5A8F-8F43-A9D0-DADFE6D904D8}"/>
                  </a:ext>
                </a:extLst>
              </p14:cNvPr>
              <p14:cNvContentPartPr/>
              <p14:nvPr/>
            </p14:nvContentPartPr>
            <p14:xfrm>
              <a:off x="2875130" y="3579992"/>
              <a:ext cx="205200" cy="232560"/>
            </p14:xfrm>
          </p:contentPart>
        </mc:Choice>
        <mc:Fallback>
          <p:pic>
            <p:nvPicPr>
              <p:cNvPr id="57" name="Ink 59">
                <a:extLst>
                  <a:ext uri="{FF2B5EF4-FFF2-40B4-BE49-F238E27FC236}">
                    <a16:creationId xmlns:a16="http://schemas.microsoft.com/office/drawing/2014/main" id="{E487A5BE-5A8F-8F43-A9D0-DADFE6D904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60010" y="3564872"/>
                <a:ext cx="235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903A46-40E9-BB4B-AEE8-4D692D6A9E9E}"/>
                  </a:ext>
                </a:extLst>
              </p14:cNvPr>
              <p14:cNvContentPartPr/>
              <p14:nvPr/>
            </p14:nvContentPartPr>
            <p14:xfrm>
              <a:off x="3005090" y="6256592"/>
              <a:ext cx="423720" cy="345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903A46-40E9-BB4B-AEE8-4D692D6A9E9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9610" y="6241472"/>
                <a:ext cx="454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8D33C6D-A457-0640-AA65-6822E04318FB}"/>
                  </a:ext>
                </a:extLst>
              </p14:cNvPr>
              <p14:cNvContentPartPr/>
              <p14:nvPr/>
            </p14:nvContentPartPr>
            <p14:xfrm>
              <a:off x="4015610" y="6270272"/>
              <a:ext cx="382680" cy="55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8D33C6D-A457-0640-AA65-6822E04318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00130" y="6255152"/>
                <a:ext cx="413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" name="Ink 76">
                <a:extLst>
                  <a:ext uri="{FF2B5EF4-FFF2-40B4-BE49-F238E27FC236}">
                    <a16:creationId xmlns:a16="http://schemas.microsoft.com/office/drawing/2014/main" id="{BE8B67CA-9AF8-094D-8F51-FD9F2BDBA1BB}"/>
                  </a:ext>
                </a:extLst>
              </p14:cNvPr>
              <p14:cNvContentPartPr/>
              <p14:nvPr/>
            </p14:nvContentPartPr>
            <p14:xfrm>
              <a:off x="3974570" y="6440912"/>
              <a:ext cx="403200" cy="280440"/>
            </p14:xfrm>
          </p:contentPart>
        </mc:Choice>
        <mc:Fallback>
          <p:pic>
            <p:nvPicPr>
              <p:cNvPr id="73" name="Ink 76">
                <a:extLst>
                  <a:ext uri="{FF2B5EF4-FFF2-40B4-BE49-F238E27FC236}">
                    <a16:creationId xmlns:a16="http://schemas.microsoft.com/office/drawing/2014/main" id="{BE8B67CA-9AF8-094D-8F51-FD9F2BDBA1B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59090" y="6425792"/>
                <a:ext cx="433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4" name="Ink 77">
                <a:extLst>
                  <a:ext uri="{FF2B5EF4-FFF2-40B4-BE49-F238E27FC236}">
                    <a16:creationId xmlns:a16="http://schemas.microsoft.com/office/drawing/2014/main" id="{4FD42FAF-B068-3D4E-A0E0-D6213A3D4E1B}"/>
                  </a:ext>
                </a:extLst>
              </p14:cNvPr>
              <p14:cNvContentPartPr/>
              <p14:nvPr/>
            </p14:nvContentPartPr>
            <p14:xfrm>
              <a:off x="3018770" y="6407072"/>
              <a:ext cx="409680" cy="266760"/>
            </p14:xfrm>
          </p:contentPart>
        </mc:Choice>
        <mc:Fallback>
          <p:pic>
            <p:nvPicPr>
              <p:cNvPr id="74" name="Ink 77">
                <a:extLst>
                  <a:ext uri="{FF2B5EF4-FFF2-40B4-BE49-F238E27FC236}">
                    <a16:creationId xmlns:a16="http://schemas.microsoft.com/office/drawing/2014/main" id="{4FD42FAF-B068-3D4E-A0E0-D6213A3D4E1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03304" y="6391592"/>
                <a:ext cx="440253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5" name="Ink 78">
                <a:extLst>
                  <a:ext uri="{FF2B5EF4-FFF2-40B4-BE49-F238E27FC236}">
                    <a16:creationId xmlns:a16="http://schemas.microsoft.com/office/drawing/2014/main" id="{DB6C890A-E9F3-894F-A19B-2D11952BB67B}"/>
                  </a:ext>
                </a:extLst>
              </p14:cNvPr>
              <p14:cNvContentPartPr/>
              <p14:nvPr/>
            </p14:nvContentPartPr>
            <p14:xfrm>
              <a:off x="2069450" y="6283952"/>
              <a:ext cx="389520" cy="423720"/>
            </p14:xfrm>
          </p:contentPart>
        </mc:Choice>
        <mc:Fallback>
          <p:pic>
            <p:nvPicPr>
              <p:cNvPr id="75" name="Ink 78">
                <a:extLst>
                  <a:ext uri="{FF2B5EF4-FFF2-40B4-BE49-F238E27FC236}">
                    <a16:creationId xmlns:a16="http://schemas.microsoft.com/office/drawing/2014/main" id="{DB6C890A-E9F3-894F-A19B-2D11952BB67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54330" y="6268832"/>
                <a:ext cx="420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6" name="Ink 79">
                <a:extLst>
                  <a:ext uri="{FF2B5EF4-FFF2-40B4-BE49-F238E27FC236}">
                    <a16:creationId xmlns:a16="http://schemas.microsoft.com/office/drawing/2014/main" id="{9226AF63-69B5-5B49-8383-1B0D9953DE05}"/>
                  </a:ext>
                </a:extLst>
              </p14:cNvPr>
              <p14:cNvContentPartPr/>
              <p14:nvPr/>
            </p14:nvContentPartPr>
            <p14:xfrm>
              <a:off x="1134170" y="6318152"/>
              <a:ext cx="382680" cy="334800"/>
            </p14:xfrm>
          </p:contentPart>
        </mc:Choice>
        <mc:Fallback>
          <p:pic>
            <p:nvPicPr>
              <p:cNvPr id="76" name="Ink 79">
                <a:extLst>
                  <a:ext uri="{FF2B5EF4-FFF2-40B4-BE49-F238E27FC236}">
                    <a16:creationId xmlns:a16="http://schemas.microsoft.com/office/drawing/2014/main" id="{9226AF63-69B5-5B49-8383-1B0D9953DE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8690" y="6303032"/>
                <a:ext cx="413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7" name="Ink 100">
                <a:extLst>
                  <a:ext uri="{FF2B5EF4-FFF2-40B4-BE49-F238E27FC236}">
                    <a16:creationId xmlns:a16="http://schemas.microsoft.com/office/drawing/2014/main" id="{99A0099C-0CC9-BC48-82FC-3BB90963B6AB}"/>
                  </a:ext>
                </a:extLst>
              </p14:cNvPr>
              <p14:cNvContentPartPr/>
              <p14:nvPr/>
            </p14:nvContentPartPr>
            <p14:xfrm>
              <a:off x="1591730" y="5307632"/>
              <a:ext cx="437040" cy="205200"/>
            </p14:xfrm>
          </p:contentPart>
        </mc:Choice>
        <mc:Fallback>
          <p:pic>
            <p:nvPicPr>
              <p:cNvPr id="97" name="Ink 100">
                <a:extLst>
                  <a:ext uri="{FF2B5EF4-FFF2-40B4-BE49-F238E27FC236}">
                    <a16:creationId xmlns:a16="http://schemas.microsoft.com/office/drawing/2014/main" id="{99A0099C-0CC9-BC48-82FC-3BB90963B6A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76263" y="5292512"/>
                <a:ext cx="467615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8" name="Ink 101">
                <a:extLst>
                  <a:ext uri="{FF2B5EF4-FFF2-40B4-BE49-F238E27FC236}">
                    <a16:creationId xmlns:a16="http://schemas.microsoft.com/office/drawing/2014/main" id="{E56EBF5A-C568-B045-A897-1896E427C97F}"/>
                  </a:ext>
                </a:extLst>
              </p14:cNvPr>
              <p14:cNvContentPartPr/>
              <p14:nvPr/>
            </p14:nvContentPartPr>
            <p14:xfrm>
              <a:off x="2451770" y="5328152"/>
              <a:ext cx="396360" cy="212040"/>
            </p14:xfrm>
          </p:contentPart>
        </mc:Choice>
        <mc:Fallback>
          <p:pic>
            <p:nvPicPr>
              <p:cNvPr id="98" name="Ink 101">
                <a:extLst>
                  <a:ext uri="{FF2B5EF4-FFF2-40B4-BE49-F238E27FC236}">
                    <a16:creationId xmlns:a16="http://schemas.microsoft.com/office/drawing/2014/main" id="{E56EBF5A-C568-B045-A897-1896E427C9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36650" y="5312672"/>
                <a:ext cx="426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9" name="Ink 102">
                <a:extLst>
                  <a:ext uri="{FF2B5EF4-FFF2-40B4-BE49-F238E27FC236}">
                    <a16:creationId xmlns:a16="http://schemas.microsoft.com/office/drawing/2014/main" id="{6E95D939-44FD-E44A-95E7-F25759B3FEAF}"/>
                  </a:ext>
                </a:extLst>
              </p14:cNvPr>
              <p14:cNvContentPartPr/>
              <p14:nvPr/>
            </p14:nvContentPartPr>
            <p14:xfrm>
              <a:off x="3380570" y="5307632"/>
              <a:ext cx="423360" cy="232560"/>
            </p14:xfrm>
          </p:contentPart>
        </mc:Choice>
        <mc:Fallback>
          <p:pic>
            <p:nvPicPr>
              <p:cNvPr id="99" name="Ink 102">
                <a:extLst>
                  <a:ext uri="{FF2B5EF4-FFF2-40B4-BE49-F238E27FC236}">
                    <a16:creationId xmlns:a16="http://schemas.microsoft.com/office/drawing/2014/main" id="{6E95D939-44FD-E44A-95E7-F25759B3FEA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65103" y="5292512"/>
                <a:ext cx="453934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0" name="Ink 103">
                <a:extLst>
                  <a:ext uri="{FF2B5EF4-FFF2-40B4-BE49-F238E27FC236}">
                    <a16:creationId xmlns:a16="http://schemas.microsoft.com/office/drawing/2014/main" id="{71CF71CD-5301-0542-B671-FA5C00ED0550}"/>
                  </a:ext>
                </a:extLst>
              </p14:cNvPr>
              <p14:cNvContentPartPr/>
              <p14:nvPr/>
            </p14:nvContentPartPr>
            <p14:xfrm>
              <a:off x="4391090" y="5239232"/>
              <a:ext cx="321120" cy="321480"/>
            </p14:xfrm>
          </p:contentPart>
        </mc:Choice>
        <mc:Fallback>
          <p:pic>
            <p:nvPicPr>
              <p:cNvPr id="100" name="Ink 103">
                <a:extLst>
                  <a:ext uri="{FF2B5EF4-FFF2-40B4-BE49-F238E27FC236}">
                    <a16:creationId xmlns:a16="http://schemas.microsoft.com/office/drawing/2014/main" id="{71CF71CD-5301-0542-B671-FA5C00ED055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75610" y="5224095"/>
                <a:ext cx="351720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6BE11022-6492-BA44-A204-2F691AF31220}"/>
                  </a:ext>
                </a:extLst>
              </p14:cNvPr>
              <p14:cNvContentPartPr/>
              <p14:nvPr/>
            </p14:nvContentPartPr>
            <p14:xfrm>
              <a:off x="1106810" y="6038072"/>
              <a:ext cx="334800" cy="232560"/>
            </p14:xfrm>
          </p:contentPart>
        </mc:Choice>
        <mc:Fallback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6BE11022-6492-BA44-A204-2F691AF312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1690" y="6022952"/>
                <a:ext cx="3654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5" name="Ink 116">
                <a:extLst>
                  <a:ext uri="{FF2B5EF4-FFF2-40B4-BE49-F238E27FC236}">
                    <a16:creationId xmlns:a16="http://schemas.microsoft.com/office/drawing/2014/main" id="{18D381C3-35BF-3341-A70A-8FFD5973E555}"/>
                  </a:ext>
                </a:extLst>
              </p14:cNvPr>
              <p14:cNvContentPartPr/>
              <p14:nvPr/>
            </p14:nvContentPartPr>
            <p14:xfrm>
              <a:off x="2950370" y="5976872"/>
              <a:ext cx="389520" cy="232560"/>
            </p14:xfrm>
          </p:contentPart>
        </mc:Choice>
        <mc:Fallback>
          <p:pic>
            <p:nvPicPr>
              <p:cNvPr id="115" name="Ink 116">
                <a:extLst>
                  <a:ext uri="{FF2B5EF4-FFF2-40B4-BE49-F238E27FC236}">
                    <a16:creationId xmlns:a16="http://schemas.microsoft.com/office/drawing/2014/main" id="{18D381C3-35BF-3341-A70A-8FFD5973E5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34890" y="5961392"/>
                <a:ext cx="4201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6" name="Ink 117">
                <a:extLst>
                  <a:ext uri="{FF2B5EF4-FFF2-40B4-BE49-F238E27FC236}">
                    <a16:creationId xmlns:a16="http://schemas.microsoft.com/office/drawing/2014/main" id="{DD86D35C-D3D7-604C-AE76-B07A7D9164E7}"/>
                  </a:ext>
                </a:extLst>
              </p14:cNvPr>
              <p14:cNvContentPartPr/>
              <p14:nvPr/>
            </p14:nvContentPartPr>
            <p14:xfrm>
              <a:off x="2137850" y="5976872"/>
              <a:ext cx="355320" cy="259560"/>
            </p14:xfrm>
          </p:contentPart>
        </mc:Choice>
        <mc:Fallback>
          <p:pic>
            <p:nvPicPr>
              <p:cNvPr id="116" name="Ink 117">
                <a:extLst>
                  <a:ext uri="{FF2B5EF4-FFF2-40B4-BE49-F238E27FC236}">
                    <a16:creationId xmlns:a16="http://schemas.microsoft.com/office/drawing/2014/main" id="{DD86D35C-D3D7-604C-AE76-B07A7D9164E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22370" y="5961413"/>
                <a:ext cx="385920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Ink 121">
                <a:extLst>
                  <a:ext uri="{FF2B5EF4-FFF2-40B4-BE49-F238E27FC236}">
                    <a16:creationId xmlns:a16="http://schemas.microsoft.com/office/drawing/2014/main" id="{E4B74B9C-DB42-FD45-A389-83BECC9E3905}"/>
                  </a:ext>
                </a:extLst>
              </p14:cNvPr>
              <p14:cNvContentPartPr/>
              <p14:nvPr/>
            </p14:nvContentPartPr>
            <p14:xfrm>
              <a:off x="4076810" y="5963912"/>
              <a:ext cx="294120" cy="266040"/>
            </p14:xfrm>
          </p:contentPart>
        </mc:Choice>
        <mc:Fallback>
          <p:pic>
            <p:nvPicPr>
              <p:cNvPr id="121" name="Ink 121">
                <a:extLst>
                  <a:ext uri="{FF2B5EF4-FFF2-40B4-BE49-F238E27FC236}">
                    <a16:creationId xmlns:a16="http://schemas.microsoft.com/office/drawing/2014/main" id="{E4B74B9C-DB42-FD45-A389-83BECC9E390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61690" y="5948432"/>
                <a:ext cx="3243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8" name="Ink 128">
                <a:extLst>
                  <a:ext uri="{FF2B5EF4-FFF2-40B4-BE49-F238E27FC236}">
                    <a16:creationId xmlns:a16="http://schemas.microsoft.com/office/drawing/2014/main" id="{1DBE79BA-ABB1-2549-A9D8-D422E6D81384}"/>
                  </a:ext>
                </a:extLst>
              </p14:cNvPr>
              <p14:cNvContentPartPr/>
              <p14:nvPr/>
            </p14:nvContentPartPr>
            <p14:xfrm>
              <a:off x="5811290" y="4904792"/>
              <a:ext cx="567000" cy="553320"/>
            </p14:xfrm>
          </p:contentPart>
        </mc:Choice>
        <mc:Fallback>
          <p:pic>
            <p:nvPicPr>
              <p:cNvPr id="128" name="Ink 128">
                <a:extLst>
                  <a:ext uri="{FF2B5EF4-FFF2-40B4-BE49-F238E27FC236}">
                    <a16:creationId xmlns:a16="http://schemas.microsoft.com/office/drawing/2014/main" id="{1DBE79BA-ABB1-2549-A9D8-D422E6D8138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95810" y="4889672"/>
                <a:ext cx="5976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A1C562FD-8695-0D42-9AED-C72692083DDB}"/>
                  </a:ext>
                </a:extLst>
              </p14:cNvPr>
              <p14:cNvContentPartPr/>
              <p14:nvPr/>
            </p14:nvContentPartPr>
            <p14:xfrm>
              <a:off x="6446330" y="4843232"/>
              <a:ext cx="525960" cy="525960"/>
            </p14:xfrm>
          </p:contentPart>
        </mc:Choice>
        <mc:Fallback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A1C562FD-8695-0D42-9AED-C72692083DD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30850" y="4828112"/>
                <a:ext cx="5565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1" name="Ink 141">
                <a:extLst>
                  <a:ext uri="{FF2B5EF4-FFF2-40B4-BE49-F238E27FC236}">
                    <a16:creationId xmlns:a16="http://schemas.microsoft.com/office/drawing/2014/main" id="{F2D8ABA1-1D1B-6A4F-9827-3C09682B5C39}"/>
                  </a:ext>
                </a:extLst>
              </p14:cNvPr>
              <p14:cNvContentPartPr/>
              <p14:nvPr/>
            </p14:nvContentPartPr>
            <p14:xfrm>
              <a:off x="7088210" y="4788512"/>
              <a:ext cx="471600" cy="615240"/>
            </p14:xfrm>
          </p:contentPart>
        </mc:Choice>
        <mc:Fallback>
          <p:pic>
            <p:nvPicPr>
              <p:cNvPr id="141" name="Ink 141">
                <a:extLst>
                  <a:ext uri="{FF2B5EF4-FFF2-40B4-BE49-F238E27FC236}">
                    <a16:creationId xmlns:a16="http://schemas.microsoft.com/office/drawing/2014/main" id="{F2D8ABA1-1D1B-6A4F-9827-3C09682B5C3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72730" y="4773383"/>
                <a:ext cx="501840" cy="64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B04CD09-A46A-0C4B-A9E8-B15B1451E326}"/>
                  </a:ext>
                </a:extLst>
              </p14:cNvPr>
              <p14:cNvContentPartPr/>
              <p14:nvPr/>
            </p14:nvContentPartPr>
            <p14:xfrm>
              <a:off x="7750250" y="4775192"/>
              <a:ext cx="164160" cy="2257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B04CD09-A46A-0C4B-A9E8-B15B1451E32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735130" y="4759712"/>
                <a:ext cx="194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68BCBBF-77BB-BA4D-9112-CED9BC77FA51}"/>
                  </a:ext>
                </a:extLst>
              </p14:cNvPr>
              <p14:cNvContentPartPr/>
              <p14:nvPr/>
            </p14:nvContentPartPr>
            <p14:xfrm>
              <a:off x="7695890" y="5136992"/>
              <a:ext cx="232560" cy="208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68BCBBF-77BB-BA4D-9112-CED9BC77FA5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80410" y="5121512"/>
                <a:ext cx="263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7" name="Ink 147">
                <a:extLst>
                  <a:ext uri="{FF2B5EF4-FFF2-40B4-BE49-F238E27FC236}">
                    <a16:creationId xmlns:a16="http://schemas.microsoft.com/office/drawing/2014/main" id="{19613F20-9E0B-1944-A804-BCC9850DDECC}"/>
                  </a:ext>
                </a:extLst>
              </p14:cNvPr>
              <p14:cNvContentPartPr/>
              <p14:nvPr/>
            </p14:nvContentPartPr>
            <p14:xfrm>
              <a:off x="7695890" y="5287112"/>
              <a:ext cx="286920" cy="246240"/>
            </p14:xfrm>
          </p:contentPart>
        </mc:Choice>
        <mc:Fallback>
          <p:pic>
            <p:nvPicPr>
              <p:cNvPr id="147" name="Ink 147">
                <a:extLst>
                  <a:ext uri="{FF2B5EF4-FFF2-40B4-BE49-F238E27FC236}">
                    <a16:creationId xmlns:a16="http://schemas.microsoft.com/office/drawing/2014/main" id="{19613F20-9E0B-1944-A804-BCC9850DDE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80429" y="5271992"/>
                <a:ext cx="317122" cy="2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 – Find the mistakes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D4B41-0008-1A4C-B43F-4C66A607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64" y="595536"/>
            <a:ext cx="8317671" cy="62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Answers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4FAE0-D352-9644-BDC8-116C54A8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21" y="535938"/>
            <a:ext cx="7245147" cy="6322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5D885F-100B-B14B-BEA8-18DFB8E0675B}"/>
              </a:ext>
            </a:extLst>
          </p:cNvPr>
          <p:cNvSpPr/>
          <p:nvPr/>
        </p:nvSpPr>
        <p:spPr>
          <a:xfrm>
            <a:off x="2780523" y="970384"/>
            <a:ext cx="1866122" cy="13622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68EF45-8B26-DC40-8065-57A7BC0431A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GCSE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5C60F-9C52-6640-A40C-E85600462C54}"/>
              </a:ext>
            </a:extLst>
          </p:cNvPr>
          <p:cNvSpPr txBox="1"/>
          <p:nvPr/>
        </p:nvSpPr>
        <p:spPr>
          <a:xfrm>
            <a:off x="557708" y="718973"/>
            <a:ext cx="10452413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480FC-0FDB-8242-BF90-189887709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42"/>
          <a:stretch/>
        </p:blipFill>
        <p:spPr>
          <a:xfrm>
            <a:off x="564465" y="701747"/>
            <a:ext cx="6997066" cy="582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E17EB5-1411-3B40-AFB4-617A6E6D4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42"/>
          <a:stretch/>
        </p:blipFill>
        <p:spPr>
          <a:xfrm>
            <a:off x="564465" y="1161504"/>
            <a:ext cx="6997066" cy="58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A5220F-6A24-6540-820F-66B38D25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8" y="1760797"/>
            <a:ext cx="6997066" cy="835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AD02BC-CCEB-7849-9193-9A383A77C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65" y="2432982"/>
            <a:ext cx="6997066" cy="83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5237B3-E99B-2B4E-ADA9-9938973CB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65" y="3322878"/>
            <a:ext cx="6997066" cy="835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72EF0-DEC6-3F4C-A320-E50BA7C3D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65" y="4124369"/>
            <a:ext cx="6997066" cy="8350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A66407DB-F513-7C4A-90A0-F9AC83EDC4F7}"/>
                  </a:ext>
                </a:extLst>
              </p14:cNvPr>
              <p14:cNvContentPartPr/>
              <p14:nvPr/>
            </p14:nvContentPartPr>
            <p14:xfrm>
              <a:off x="1002050" y="1449945"/>
              <a:ext cx="607320" cy="252720"/>
            </p14:xfrm>
          </p:contentPart>
        </mc:Choice>
        <mc:Fallback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A66407DB-F513-7C4A-90A0-F9AC83EDC4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930" y="1434487"/>
                <a:ext cx="637920" cy="28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id="{7BE55639-ED52-FA41-94FE-965799801482}"/>
                  </a:ext>
                </a:extLst>
              </p14:cNvPr>
              <p14:cNvContentPartPr/>
              <p14:nvPr/>
            </p14:nvContentPartPr>
            <p14:xfrm>
              <a:off x="1063610" y="1204065"/>
              <a:ext cx="239400" cy="163440"/>
            </p14:xfrm>
          </p:contentPart>
        </mc:Choice>
        <mc:Fallback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7BE55639-ED52-FA41-94FE-9657998014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8490" y="1188585"/>
                <a:ext cx="270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B715E457-9EE3-BA4B-BCF8-825F1EF0D811}"/>
                  </a:ext>
                </a:extLst>
              </p14:cNvPr>
              <p14:cNvContentPartPr/>
              <p14:nvPr/>
            </p14:nvContentPartPr>
            <p14:xfrm>
              <a:off x="1760210" y="1436265"/>
              <a:ext cx="211680" cy="299880"/>
            </p14:xfrm>
          </p:contentPart>
        </mc:Choice>
        <mc:Fallback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B715E457-9EE3-BA4B-BCF8-825F1EF0D8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4756" y="1420785"/>
                <a:ext cx="2422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Ink 36">
                <a:extLst>
                  <a:ext uri="{FF2B5EF4-FFF2-40B4-BE49-F238E27FC236}">
                    <a16:creationId xmlns:a16="http://schemas.microsoft.com/office/drawing/2014/main" id="{F98B73D7-7403-9441-954B-BD81A5068F28}"/>
                  </a:ext>
                </a:extLst>
              </p14:cNvPr>
              <p14:cNvContentPartPr/>
              <p14:nvPr/>
            </p14:nvContentPartPr>
            <p14:xfrm>
              <a:off x="2026250" y="1354185"/>
              <a:ext cx="1219680" cy="341640"/>
            </p14:xfrm>
          </p:contentPart>
        </mc:Choice>
        <mc:Fallback>
          <p:pic>
            <p:nvPicPr>
              <p:cNvPr id="35" name="Ink 36">
                <a:extLst>
                  <a:ext uri="{FF2B5EF4-FFF2-40B4-BE49-F238E27FC236}">
                    <a16:creationId xmlns:a16="http://schemas.microsoft.com/office/drawing/2014/main" id="{F98B73D7-7403-9441-954B-BD81A5068F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1130" y="1339065"/>
                <a:ext cx="12499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Ink 37">
                <a:extLst>
                  <a:ext uri="{FF2B5EF4-FFF2-40B4-BE49-F238E27FC236}">
                    <a16:creationId xmlns:a16="http://schemas.microsoft.com/office/drawing/2014/main" id="{A9B702DD-B888-8546-998B-C68886C10585}"/>
                  </a:ext>
                </a:extLst>
              </p14:cNvPr>
              <p14:cNvContentPartPr/>
              <p14:nvPr/>
            </p14:nvContentPartPr>
            <p14:xfrm>
              <a:off x="1719170" y="1176705"/>
              <a:ext cx="129960" cy="157320"/>
            </p14:xfrm>
          </p:contentPart>
        </mc:Choice>
        <mc:Fallback>
          <p:pic>
            <p:nvPicPr>
              <p:cNvPr id="36" name="Ink 37">
                <a:extLst>
                  <a:ext uri="{FF2B5EF4-FFF2-40B4-BE49-F238E27FC236}">
                    <a16:creationId xmlns:a16="http://schemas.microsoft.com/office/drawing/2014/main" id="{A9B702DD-B888-8546-998B-C68886C105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3690" y="1161585"/>
                <a:ext cx="160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2F030832-F1F8-534C-84A0-883B3B6EB161}"/>
                  </a:ext>
                </a:extLst>
              </p14:cNvPr>
              <p14:cNvContentPartPr/>
              <p14:nvPr/>
            </p14:nvContentPartPr>
            <p14:xfrm>
              <a:off x="2326850" y="1142505"/>
              <a:ext cx="245880" cy="239400"/>
            </p14:xfrm>
          </p:contentPart>
        </mc:Choice>
        <mc:Fallback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2F030832-F1F8-534C-84A0-883B3B6EB1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11393" y="1127385"/>
                <a:ext cx="276435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5362D6-5005-C045-8F2B-8207073AC6ED}"/>
                  </a:ext>
                </a:extLst>
              </p14:cNvPr>
              <p14:cNvContentPartPr/>
              <p14:nvPr/>
            </p14:nvContentPartPr>
            <p14:xfrm>
              <a:off x="3351050" y="1367865"/>
              <a:ext cx="89280" cy="14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5362D6-5005-C045-8F2B-8207073AC6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35570" y="1352745"/>
                <a:ext cx="119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5879F2-43D2-EF4C-B7D6-30F1AE55E9FA}"/>
                  </a:ext>
                </a:extLst>
              </p14:cNvPr>
              <p14:cNvContentPartPr/>
              <p14:nvPr/>
            </p14:nvContentPartPr>
            <p14:xfrm>
              <a:off x="3337370" y="1483785"/>
              <a:ext cx="129960" cy="14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5879F2-43D2-EF4C-B7D6-30F1AE55E9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2250" y="1468665"/>
                <a:ext cx="160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BC3295FE-798C-A843-B0E3-8EF744C7386B}"/>
                  </a:ext>
                </a:extLst>
              </p14:cNvPr>
              <p14:cNvContentPartPr/>
              <p14:nvPr/>
            </p14:nvContentPartPr>
            <p14:xfrm>
              <a:off x="2934530" y="1183545"/>
              <a:ext cx="239400" cy="17784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BC3295FE-798C-A843-B0E3-8EF744C738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19050" y="1168425"/>
                <a:ext cx="2700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8B2A32-E3E6-0B4D-B11F-64E2F6579987}"/>
                  </a:ext>
                </a:extLst>
              </p14:cNvPr>
              <p14:cNvContentPartPr/>
              <p14:nvPr/>
            </p14:nvContentPartPr>
            <p14:xfrm>
              <a:off x="3562730" y="1149345"/>
              <a:ext cx="170280" cy="191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8B2A32-E3E6-0B4D-B11F-64E2F65799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47250" y="1134225"/>
                <a:ext cx="2008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DEA4E1-20F9-7748-BC2D-41BA302D3644}"/>
                  </a:ext>
                </a:extLst>
              </p14:cNvPr>
              <p14:cNvContentPartPr/>
              <p14:nvPr/>
            </p14:nvContentPartPr>
            <p14:xfrm>
              <a:off x="3767570" y="1176705"/>
              <a:ext cx="108720" cy="150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DEA4E1-20F9-7748-BC2D-41BA302D36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52090" y="1161585"/>
                <a:ext cx="139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4B0F76-8777-E04A-B8CB-24BE682DB6FA}"/>
                  </a:ext>
                </a:extLst>
              </p14:cNvPr>
              <p14:cNvContentPartPr/>
              <p14:nvPr/>
            </p14:nvContentPartPr>
            <p14:xfrm>
              <a:off x="3788090" y="1169865"/>
              <a:ext cx="191520" cy="14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4B0F76-8777-E04A-B8CB-24BE682DB6F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72610" y="1154745"/>
                <a:ext cx="222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C2C628-7B73-F24F-8405-FA13F163FAEB}"/>
                  </a:ext>
                </a:extLst>
              </p14:cNvPr>
              <p14:cNvContentPartPr/>
              <p14:nvPr/>
            </p14:nvContentPartPr>
            <p14:xfrm>
              <a:off x="3590090" y="1422585"/>
              <a:ext cx="326520" cy="20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C2C628-7B73-F24F-8405-FA13F163FA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4610" y="1407105"/>
                <a:ext cx="357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90BC60-6A2B-3241-9AF3-E9728212297F}"/>
                  </a:ext>
                </a:extLst>
              </p14:cNvPr>
              <p14:cNvContentPartPr/>
              <p14:nvPr/>
            </p14:nvContentPartPr>
            <p14:xfrm>
              <a:off x="3671810" y="1531665"/>
              <a:ext cx="20880" cy="123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90BC60-6A2B-3241-9AF3-E972821229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56690" y="1516545"/>
                <a:ext cx="51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ADACF04-7467-3D4E-810F-2AC2110CC733}"/>
                  </a:ext>
                </a:extLst>
              </p14:cNvPr>
              <p14:cNvContentPartPr/>
              <p14:nvPr/>
            </p14:nvContentPartPr>
            <p14:xfrm>
              <a:off x="3815450" y="1524825"/>
              <a:ext cx="150480" cy="116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ADACF04-7467-3D4E-810F-2AC2110CC73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99970" y="1509705"/>
                <a:ext cx="181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FB70D3-07DD-5C40-8506-5D8380B437C0}"/>
                  </a:ext>
                </a:extLst>
              </p14:cNvPr>
              <p14:cNvContentPartPr/>
              <p14:nvPr/>
            </p14:nvContentPartPr>
            <p14:xfrm>
              <a:off x="5303690" y="862425"/>
              <a:ext cx="136800" cy="198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FB70D3-07DD-5C40-8506-5D8380B437C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88570" y="847305"/>
                <a:ext cx="167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229ACB-72ED-284D-BA26-67B460340900}"/>
                  </a:ext>
                </a:extLst>
              </p14:cNvPr>
              <p14:cNvContentPartPr/>
              <p14:nvPr/>
            </p14:nvContentPartPr>
            <p14:xfrm>
              <a:off x="5488010" y="876105"/>
              <a:ext cx="95040" cy="1710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229ACB-72ED-284D-BA26-67B4603409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72890" y="860985"/>
                <a:ext cx="125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52EB2F-3015-D044-AB67-7DDED9F1FB7F}"/>
                  </a:ext>
                </a:extLst>
              </p14:cNvPr>
              <p14:cNvContentPartPr/>
              <p14:nvPr/>
            </p14:nvContentPartPr>
            <p14:xfrm>
              <a:off x="5501690" y="896625"/>
              <a:ext cx="150480" cy="27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52EB2F-3015-D044-AB67-7DDED9F1FB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6570" y="881505"/>
                <a:ext cx="1810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E1D8695-DDBE-424F-9964-6AEDADB7241B}"/>
                  </a:ext>
                </a:extLst>
              </p14:cNvPr>
              <p14:cNvContentPartPr/>
              <p14:nvPr/>
            </p14:nvContentPartPr>
            <p14:xfrm>
              <a:off x="5269490" y="1108305"/>
              <a:ext cx="594360" cy="75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E1D8695-DDBE-424F-9964-6AEDADB7241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54370" y="1093185"/>
                <a:ext cx="62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9038F6B-1990-9146-A6E1-2AD7676A97E3}"/>
                  </a:ext>
                </a:extLst>
              </p14:cNvPr>
              <p14:cNvContentPartPr/>
              <p14:nvPr/>
            </p14:nvContentPartPr>
            <p14:xfrm>
              <a:off x="5515370" y="1258785"/>
              <a:ext cx="20880" cy="129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9038F6B-1990-9146-A6E1-2AD7676A97E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0250" y="1243305"/>
                <a:ext cx="51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9EC8E60-D803-EB4F-99CA-EF1657DD5910}"/>
                  </a:ext>
                </a:extLst>
              </p14:cNvPr>
              <p14:cNvContentPartPr/>
              <p14:nvPr/>
            </p14:nvContentPartPr>
            <p14:xfrm>
              <a:off x="5665490" y="1258785"/>
              <a:ext cx="191520" cy="116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9EC8E60-D803-EB4F-99CA-EF1657DD591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50370" y="1243305"/>
                <a:ext cx="222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9A682CBA-8CD7-0F45-B8CA-C530DF6B6E06}"/>
                  </a:ext>
                </a:extLst>
              </p14:cNvPr>
              <p14:cNvContentPartPr/>
              <p14:nvPr/>
            </p14:nvContentPartPr>
            <p14:xfrm>
              <a:off x="906650" y="2583225"/>
              <a:ext cx="703440" cy="560160"/>
            </p14:xfrm>
          </p:contentPart>
        </mc:Choice>
        <mc:Fallback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9A682CBA-8CD7-0F45-B8CA-C530DF6B6E0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1178" y="2568105"/>
                <a:ext cx="733665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DE18A571-5A05-AD46-B3E4-E4F334A050DA}"/>
                  </a:ext>
                </a:extLst>
              </p14:cNvPr>
              <p14:cNvContentPartPr/>
              <p14:nvPr/>
            </p14:nvContentPartPr>
            <p14:xfrm>
              <a:off x="1787210" y="2583225"/>
              <a:ext cx="198720" cy="177840"/>
            </p14:xfrm>
          </p:contentPart>
        </mc:Choice>
        <mc:Fallback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DE18A571-5A05-AD46-B3E4-E4F334A050D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72063" y="2568105"/>
                <a:ext cx="229376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2992DD7A-F137-AD41-B983-1C8A8EC43D64}"/>
                  </a:ext>
                </a:extLst>
              </p14:cNvPr>
              <p14:cNvContentPartPr/>
              <p14:nvPr/>
            </p14:nvContentPartPr>
            <p14:xfrm>
              <a:off x="1698650" y="2801745"/>
              <a:ext cx="1263600" cy="355320"/>
            </p14:xfrm>
          </p:contentPart>
        </mc:Choice>
        <mc:Fallback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2992DD7A-F137-AD41-B983-1C8A8EC43D6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83530" y="2786625"/>
                <a:ext cx="1294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4" name="Ink 96">
                <a:extLst>
                  <a:ext uri="{FF2B5EF4-FFF2-40B4-BE49-F238E27FC236}">
                    <a16:creationId xmlns:a16="http://schemas.microsoft.com/office/drawing/2014/main" id="{752334E1-5BE2-7949-B5A5-82F5CB075EB2}"/>
                  </a:ext>
                </a:extLst>
              </p14:cNvPr>
              <p14:cNvContentPartPr/>
              <p14:nvPr/>
            </p14:nvContentPartPr>
            <p14:xfrm>
              <a:off x="3357890" y="3013425"/>
              <a:ext cx="229320" cy="123120"/>
            </p14:xfrm>
          </p:contentPart>
        </mc:Choice>
        <mc:Fallback>
          <p:pic>
            <p:nvPicPr>
              <p:cNvPr id="94" name="Ink 96">
                <a:extLst>
                  <a:ext uri="{FF2B5EF4-FFF2-40B4-BE49-F238E27FC236}">
                    <a16:creationId xmlns:a16="http://schemas.microsoft.com/office/drawing/2014/main" id="{752334E1-5BE2-7949-B5A5-82F5CB075EB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42410" y="2998305"/>
                <a:ext cx="259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5" name="Ink 97">
                <a:extLst>
                  <a:ext uri="{FF2B5EF4-FFF2-40B4-BE49-F238E27FC236}">
                    <a16:creationId xmlns:a16="http://schemas.microsoft.com/office/drawing/2014/main" id="{186DCE5E-B720-4C4D-8D06-9B7136EA3388}"/>
                  </a:ext>
                </a:extLst>
              </p14:cNvPr>
              <p14:cNvContentPartPr/>
              <p14:nvPr/>
            </p14:nvContentPartPr>
            <p14:xfrm>
              <a:off x="2695490" y="3054465"/>
              <a:ext cx="382680" cy="116280"/>
            </p14:xfrm>
          </p:contentPart>
        </mc:Choice>
        <mc:Fallback>
          <p:pic>
            <p:nvPicPr>
              <p:cNvPr id="95" name="Ink 97">
                <a:extLst>
                  <a:ext uri="{FF2B5EF4-FFF2-40B4-BE49-F238E27FC236}">
                    <a16:creationId xmlns:a16="http://schemas.microsoft.com/office/drawing/2014/main" id="{186DCE5E-B720-4C4D-8D06-9B7136EA33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80370" y="3038985"/>
                <a:ext cx="413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6" name="Ink 98">
                <a:extLst>
                  <a:ext uri="{FF2B5EF4-FFF2-40B4-BE49-F238E27FC236}">
                    <a16:creationId xmlns:a16="http://schemas.microsoft.com/office/drawing/2014/main" id="{A00A49BC-2640-8F4B-869D-DA3EB42EAE1A}"/>
                  </a:ext>
                </a:extLst>
              </p14:cNvPr>
              <p14:cNvContentPartPr/>
              <p14:nvPr/>
            </p14:nvContentPartPr>
            <p14:xfrm>
              <a:off x="3036770" y="2744145"/>
              <a:ext cx="696960" cy="133200"/>
            </p14:xfrm>
          </p:contentPart>
        </mc:Choice>
        <mc:Fallback>
          <p:pic>
            <p:nvPicPr>
              <p:cNvPr id="96" name="Ink 98">
                <a:extLst>
                  <a:ext uri="{FF2B5EF4-FFF2-40B4-BE49-F238E27FC236}">
                    <a16:creationId xmlns:a16="http://schemas.microsoft.com/office/drawing/2014/main" id="{A00A49BC-2640-8F4B-869D-DA3EB42EAE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21650" y="2728665"/>
                <a:ext cx="727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2" name="Ink 102">
                <a:extLst>
                  <a:ext uri="{FF2B5EF4-FFF2-40B4-BE49-F238E27FC236}">
                    <a16:creationId xmlns:a16="http://schemas.microsoft.com/office/drawing/2014/main" id="{00A7AC04-F82A-5E45-85C7-B840C8FCE7B0}"/>
                  </a:ext>
                </a:extLst>
              </p14:cNvPr>
              <p14:cNvContentPartPr/>
              <p14:nvPr/>
            </p14:nvContentPartPr>
            <p14:xfrm>
              <a:off x="2620250" y="2617425"/>
              <a:ext cx="266760" cy="171000"/>
            </p14:xfrm>
          </p:contentPart>
        </mc:Choice>
        <mc:Fallback>
          <p:pic>
            <p:nvPicPr>
              <p:cNvPr id="102" name="Ink 102">
                <a:extLst>
                  <a:ext uri="{FF2B5EF4-FFF2-40B4-BE49-F238E27FC236}">
                    <a16:creationId xmlns:a16="http://schemas.microsoft.com/office/drawing/2014/main" id="{00A7AC04-F82A-5E45-85C7-B840C8FCE7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5130" y="2602305"/>
                <a:ext cx="297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4" name="Ink 116">
                <a:extLst>
                  <a:ext uri="{FF2B5EF4-FFF2-40B4-BE49-F238E27FC236}">
                    <a16:creationId xmlns:a16="http://schemas.microsoft.com/office/drawing/2014/main" id="{69080A6A-273D-504A-A880-BEE3EDC7A4EE}"/>
                  </a:ext>
                </a:extLst>
              </p14:cNvPr>
              <p14:cNvContentPartPr/>
              <p14:nvPr/>
            </p14:nvContentPartPr>
            <p14:xfrm>
              <a:off x="4190930" y="2979225"/>
              <a:ext cx="327960" cy="129960"/>
            </p14:xfrm>
          </p:contentPart>
        </mc:Choice>
        <mc:Fallback>
          <p:pic>
            <p:nvPicPr>
              <p:cNvPr id="114" name="Ink 116">
                <a:extLst>
                  <a:ext uri="{FF2B5EF4-FFF2-40B4-BE49-F238E27FC236}">
                    <a16:creationId xmlns:a16="http://schemas.microsoft.com/office/drawing/2014/main" id="{69080A6A-273D-504A-A880-BEE3EDC7A4E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75450" y="2964105"/>
                <a:ext cx="3585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5" name="Ink 117">
                <a:extLst>
                  <a:ext uri="{FF2B5EF4-FFF2-40B4-BE49-F238E27FC236}">
                    <a16:creationId xmlns:a16="http://schemas.microsoft.com/office/drawing/2014/main" id="{33ED96DC-3BEE-B14D-A319-36E59803300C}"/>
                  </a:ext>
                </a:extLst>
              </p14:cNvPr>
              <p14:cNvContentPartPr/>
              <p14:nvPr/>
            </p14:nvContentPartPr>
            <p14:xfrm>
              <a:off x="3822290" y="2507985"/>
              <a:ext cx="648720" cy="376200"/>
            </p14:xfrm>
          </p:contentPart>
        </mc:Choice>
        <mc:Fallback>
          <p:pic>
            <p:nvPicPr>
              <p:cNvPr id="115" name="Ink 117">
                <a:extLst>
                  <a:ext uri="{FF2B5EF4-FFF2-40B4-BE49-F238E27FC236}">
                    <a16:creationId xmlns:a16="http://schemas.microsoft.com/office/drawing/2014/main" id="{33ED96DC-3BEE-B14D-A319-36E59803300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06819" y="2492851"/>
                <a:ext cx="679303" cy="406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6" name="Ink 118">
                <a:extLst>
                  <a:ext uri="{FF2B5EF4-FFF2-40B4-BE49-F238E27FC236}">
                    <a16:creationId xmlns:a16="http://schemas.microsoft.com/office/drawing/2014/main" id="{0CC60EE7-586D-EE4D-BE6B-E11C15CA5BA9}"/>
                  </a:ext>
                </a:extLst>
              </p14:cNvPr>
              <p14:cNvContentPartPr/>
              <p14:nvPr/>
            </p14:nvContentPartPr>
            <p14:xfrm>
              <a:off x="3310010" y="2555865"/>
              <a:ext cx="273240" cy="218880"/>
            </p14:xfrm>
          </p:contentPart>
        </mc:Choice>
        <mc:Fallback>
          <p:pic>
            <p:nvPicPr>
              <p:cNvPr id="116" name="Ink 118">
                <a:extLst>
                  <a:ext uri="{FF2B5EF4-FFF2-40B4-BE49-F238E27FC236}">
                    <a16:creationId xmlns:a16="http://schemas.microsoft.com/office/drawing/2014/main" id="{0CC60EE7-586D-EE4D-BE6B-E11C15CA5BA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294910" y="2540745"/>
                <a:ext cx="3034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8" name="Ink 129">
                <a:extLst>
                  <a:ext uri="{FF2B5EF4-FFF2-40B4-BE49-F238E27FC236}">
                    <a16:creationId xmlns:a16="http://schemas.microsoft.com/office/drawing/2014/main" id="{F4D8027C-CE50-7B49-B37C-D4E4632B300D}"/>
                  </a:ext>
                </a:extLst>
              </p14:cNvPr>
              <p14:cNvContentPartPr/>
              <p14:nvPr/>
            </p14:nvContentPartPr>
            <p14:xfrm>
              <a:off x="5576930" y="2740185"/>
              <a:ext cx="410040" cy="177840"/>
            </p14:xfrm>
          </p:contentPart>
        </mc:Choice>
        <mc:Fallback>
          <p:pic>
            <p:nvPicPr>
              <p:cNvPr id="128" name="Ink 129">
                <a:extLst>
                  <a:ext uri="{FF2B5EF4-FFF2-40B4-BE49-F238E27FC236}">
                    <a16:creationId xmlns:a16="http://schemas.microsoft.com/office/drawing/2014/main" id="{F4D8027C-CE50-7B49-B37C-D4E4632B30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61810" y="2725065"/>
                <a:ext cx="440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9" name="Ink 130">
                <a:extLst>
                  <a:ext uri="{FF2B5EF4-FFF2-40B4-BE49-F238E27FC236}">
                    <a16:creationId xmlns:a16="http://schemas.microsoft.com/office/drawing/2014/main" id="{C0E02BC8-19CD-554F-8F28-1F95E7D0D82B}"/>
                  </a:ext>
                </a:extLst>
              </p14:cNvPr>
              <p14:cNvContentPartPr/>
              <p14:nvPr/>
            </p14:nvContentPartPr>
            <p14:xfrm>
              <a:off x="5416010" y="2255625"/>
              <a:ext cx="570240" cy="396360"/>
            </p14:xfrm>
          </p:contentPart>
        </mc:Choice>
        <mc:Fallback>
          <p:pic>
            <p:nvPicPr>
              <p:cNvPr id="129" name="Ink 130">
                <a:extLst>
                  <a:ext uri="{FF2B5EF4-FFF2-40B4-BE49-F238E27FC236}">
                    <a16:creationId xmlns:a16="http://schemas.microsoft.com/office/drawing/2014/main" id="{C0E02BC8-19CD-554F-8F28-1F95E7D0D8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00890" y="2240145"/>
                <a:ext cx="600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7" name="Ink 137">
                <a:extLst>
                  <a:ext uri="{FF2B5EF4-FFF2-40B4-BE49-F238E27FC236}">
                    <a16:creationId xmlns:a16="http://schemas.microsoft.com/office/drawing/2014/main" id="{5F8C2BDD-05BA-0D45-ABC5-F24FD5603F5D}"/>
                  </a:ext>
                </a:extLst>
              </p14:cNvPr>
              <p14:cNvContentPartPr/>
              <p14:nvPr/>
            </p14:nvContentPartPr>
            <p14:xfrm>
              <a:off x="810890" y="3954825"/>
              <a:ext cx="1316880" cy="725040"/>
            </p14:xfrm>
          </p:contentPart>
        </mc:Choice>
        <mc:Fallback>
          <p:pic>
            <p:nvPicPr>
              <p:cNvPr id="137" name="Ink 137">
                <a:extLst>
                  <a:ext uri="{FF2B5EF4-FFF2-40B4-BE49-F238E27FC236}">
                    <a16:creationId xmlns:a16="http://schemas.microsoft.com/office/drawing/2014/main" id="{5F8C2BDD-05BA-0D45-ABC5-F24FD5603F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95766" y="3939705"/>
                <a:ext cx="1347488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379C1C59-C240-4846-B3A7-4C6B92A2F6C2}"/>
                  </a:ext>
                </a:extLst>
              </p14:cNvPr>
              <p14:cNvContentPartPr/>
              <p14:nvPr/>
            </p14:nvContentPartPr>
            <p14:xfrm>
              <a:off x="1862450" y="4481505"/>
              <a:ext cx="253080" cy="273240"/>
            </p14:xfrm>
          </p:contentPart>
        </mc:Choice>
        <mc:Fallback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379C1C59-C240-4846-B3A7-4C6B92A2F6C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47330" y="4466045"/>
                <a:ext cx="283320" cy="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3" name="Ink 153">
                <a:extLst>
                  <a:ext uri="{FF2B5EF4-FFF2-40B4-BE49-F238E27FC236}">
                    <a16:creationId xmlns:a16="http://schemas.microsoft.com/office/drawing/2014/main" id="{0FCD2C0F-E8AD-B142-B64F-DA7C78F20EDB}"/>
                  </a:ext>
                </a:extLst>
              </p14:cNvPr>
              <p14:cNvContentPartPr/>
              <p14:nvPr/>
            </p14:nvContentPartPr>
            <p14:xfrm>
              <a:off x="2381570" y="4147785"/>
              <a:ext cx="1386360" cy="552600"/>
            </p14:xfrm>
          </p:contentPart>
        </mc:Choice>
        <mc:Fallback>
          <p:pic>
            <p:nvPicPr>
              <p:cNvPr id="153" name="Ink 153">
                <a:extLst>
                  <a:ext uri="{FF2B5EF4-FFF2-40B4-BE49-F238E27FC236}">
                    <a16:creationId xmlns:a16="http://schemas.microsoft.com/office/drawing/2014/main" id="{0FCD2C0F-E8AD-B142-B64F-DA7C78F20E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366090" y="4132305"/>
                <a:ext cx="141696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64" name="Ink 165">
                <a:extLst>
                  <a:ext uri="{FF2B5EF4-FFF2-40B4-BE49-F238E27FC236}">
                    <a16:creationId xmlns:a16="http://schemas.microsoft.com/office/drawing/2014/main" id="{11F2CD1B-B7A6-144F-A827-58F801527A08}"/>
                  </a:ext>
                </a:extLst>
              </p14:cNvPr>
              <p14:cNvContentPartPr/>
              <p14:nvPr/>
            </p14:nvContentPartPr>
            <p14:xfrm>
              <a:off x="3432770" y="3989745"/>
              <a:ext cx="567000" cy="259920"/>
            </p14:xfrm>
          </p:contentPart>
        </mc:Choice>
        <mc:Fallback>
          <p:pic>
            <p:nvPicPr>
              <p:cNvPr id="164" name="Ink 165">
                <a:extLst>
                  <a:ext uri="{FF2B5EF4-FFF2-40B4-BE49-F238E27FC236}">
                    <a16:creationId xmlns:a16="http://schemas.microsoft.com/office/drawing/2014/main" id="{11F2CD1B-B7A6-144F-A827-58F801527A0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17650" y="3974625"/>
                <a:ext cx="5976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5" name="Ink 166">
                <a:extLst>
                  <a:ext uri="{FF2B5EF4-FFF2-40B4-BE49-F238E27FC236}">
                    <a16:creationId xmlns:a16="http://schemas.microsoft.com/office/drawing/2014/main" id="{15561056-3D5F-434D-9247-2915FC5388A7}"/>
                  </a:ext>
                </a:extLst>
              </p14:cNvPr>
              <p14:cNvContentPartPr/>
              <p14:nvPr/>
            </p14:nvContentPartPr>
            <p14:xfrm>
              <a:off x="2681810" y="4023945"/>
              <a:ext cx="293760" cy="191520"/>
            </p14:xfrm>
          </p:contentPart>
        </mc:Choice>
        <mc:Fallback>
          <p:pic>
            <p:nvPicPr>
              <p:cNvPr id="165" name="Ink 166">
                <a:extLst>
                  <a:ext uri="{FF2B5EF4-FFF2-40B4-BE49-F238E27FC236}">
                    <a16:creationId xmlns:a16="http://schemas.microsoft.com/office/drawing/2014/main" id="{15561056-3D5F-434D-9247-2915FC5388A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66709" y="4008825"/>
                <a:ext cx="323963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85" name="Ink 186">
                <a:extLst>
                  <a:ext uri="{FF2B5EF4-FFF2-40B4-BE49-F238E27FC236}">
                    <a16:creationId xmlns:a16="http://schemas.microsoft.com/office/drawing/2014/main" id="{8F327448-C5B9-0B4F-8200-87900C9EE79F}"/>
                  </a:ext>
                </a:extLst>
              </p14:cNvPr>
              <p14:cNvContentPartPr/>
              <p14:nvPr/>
            </p14:nvContentPartPr>
            <p14:xfrm>
              <a:off x="5460650" y="3999825"/>
              <a:ext cx="549720" cy="611640"/>
            </p14:xfrm>
          </p:contentPart>
        </mc:Choice>
        <mc:Fallback>
          <p:pic>
            <p:nvPicPr>
              <p:cNvPr id="185" name="Ink 186">
                <a:extLst>
                  <a:ext uri="{FF2B5EF4-FFF2-40B4-BE49-F238E27FC236}">
                    <a16:creationId xmlns:a16="http://schemas.microsoft.com/office/drawing/2014/main" id="{8F327448-C5B9-0B4F-8200-87900C9EE79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45530" y="3984354"/>
                <a:ext cx="579960" cy="64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86" name="Ink 187">
                <a:extLst>
                  <a:ext uri="{FF2B5EF4-FFF2-40B4-BE49-F238E27FC236}">
                    <a16:creationId xmlns:a16="http://schemas.microsoft.com/office/drawing/2014/main" id="{C69FFDB7-41A3-8E44-B1C7-522E763960B3}"/>
                  </a:ext>
                </a:extLst>
              </p14:cNvPr>
              <p14:cNvContentPartPr/>
              <p14:nvPr/>
            </p14:nvContentPartPr>
            <p14:xfrm>
              <a:off x="3910850" y="3941865"/>
              <a:ext cx="682920" cy="621720"/>
            </p14:xfrm>
          </p:contentPart>
        </mc:Choice>
        <mc:Fallback>
          <p:pic>
            <p:nvPicPr>
              <p:cNvPr id="186" name="Ink 187">
                <a:extLst>
                  <a:ext uri="{FF2B5EF4-FFF2-40B4-BE49-F238E27FC236}">
                    <a16:creationId xmlns:a16="http://schemas.microsoft.com/office/drawing/2014/main" id="{C69FFDB7-41A3-8E44-B1C7-522E763960B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95738" y="3926745"/>
                <a:ext cx="713144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01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Recap on converting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983" y="1402194"/>
                <a:ext cx="5694218" cy="15248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4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2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" y="1402194"/>
                <a:ext cx="5694218" cy="1524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/>
              <p:nvPr/>
            </p:nvSpPr>
            <p:spPr>
              <a:xfrm>
                <a:off x="6419274" y="1402194"/>
                <a:ext cx="5694218" cy="15248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74" y="1402194"/>
                <a:ext cx="5694218" cy="1524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1F2E7C-FC58-494B-85B1-F8E1DEC401AF}"/>
              </a:ext>
            </a:extLst>
          </p:cNvPr>
          <p:cNvSpPr txBox="1"/>
          <p:nvPr/>
        </p:nvSpPr>
        <p:spPr>
          <a:xfrm>
            <a:off x="6419274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Improper fraction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9DBDE-EE81-C345-85B7-BF2472A900EA}"/>
              </a:ext>
            </a:extLst>
          </p:cNvPr>
          <p:cNvSpPr txBox="1"/>
          <p:nvPr/>
        </p:nvSpPr>
        <p:spPr>
          <a:xfrm>
            <a:off x="96983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Mixed number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DF1D33-2890-7B4B-885E-4890F865F467}"/>
                  </a:ext>
                </a:extLst>
              </p14:cNvPr>
              <p14:cNvContentPartPr/>
              <p14:nvPr/>
            </p14:nvContentPartPr>
            <p14:xfrm>
              <a:off x="1855610" y="3081752"/>
              <a:ext cx="198360" cy="287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DF1D33-2890-7B4B-885E-4890F865F4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0490" y="3066272"/>
                <a:ext cx="228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19FE7766-A8D4-BA4C-A4BF-EA07FC774D01}"/>
                  </a:ext>
                </a:extLst>
              </p14:cNvPr>
              <p14:cNvContentPartPr/>
              <p14:nvPr/>
            </p14:nvContentPartPr>
            <p14:xfrm>
              <a:off x="1732850" y="3470912"/>
              <a:ext cx="307440" cy="355320"/>
            </p14:xfrm>
          </p:contentPart>
        </mc:Choice>
        <mc:Fallback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19FE7766-A8D4-BA4C-A4BF-EA07FC774D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7370" y="3455792"/>
                <a:ext cx="3380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D80B55-3356-B443-B3EB-8D49D5D3C4E1}"/>
                  </a:ext>
                </a:extLst>
              </p14:cNvPr>
              <p14:cNvContentPartPr/>
              <p14:nvPr/>
            </p14:nvContentPartPr>
            <p14:xfrm>
              <a:off x="2900330" y="3621032"/>
              <a:ext cx="177840" cy="171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D80B55-3356-B443-B3EB-8D49D5D3C4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5210" y="3605912"/>
                <a:ext cx="2084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04CFCE53-461B-0F4B-A47D-18FD5BFFB1B6}"/>
                  </a:ext>
                </a:extLst>
              </p14:cNvPr>
              <p14:cNvContentPartPr/>
              <p14:nvPr/>
            </p14:nvContentPartPr>
            <p14:xfrm>
              <a:off x="2798090" y="3102272"/>
              <a:ext cx="361800" cy="396360"/>
            </p14:xfrm>
          </p:contentPart>
        </mc:Choice>
        <mc:Fallback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04CFCE53-461B-0F4B-A47D-18FD5BFFB1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2625" y="3086792"/>
                <a:ext cx="39237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13A40F72-BEF2-4040-8100-344C30127BA2}"/>
                  </a:ext>
                </a:extLst>
              </p14:cNvPr>
              <p14:cNvContentPartPr/>
              <p14:nvPr/>
            </p14:nvContentPartPr>
            <p14:xfrm>
              <a:off x="3822290" y="3109112"/>
              <a:ext cx="464400" cy="717120"/>
            </p14:xfrm>
          </p:contentPart>
        </mc:Choice>
        <mc:Fallback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13A40F72-BEF2-4040-8100-344C30127B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6822" y="3093632"/>
                <a:ext cx="494617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B41B347D-5FB4-F740-AE74-DD2703D0BA3B}"/>
                  </a:ext>
                </a:extLst>
              </p14:cNvPr>
              <p14:cNvContentPartPr/>
              <p14:nvPr/>
            </p14:nvContentPartPr>
            <p14:xfrm>
              <a:off x="7905050" y="3109112"/>
              <a:ext cx="655920" cy="601200"/>
            </p14:xfrm>
          </p:contentPart>
        </mc:Choice>
        <mc:Fallback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B41B347D-5FB4-F740-AE74-DD2703D0BA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89930" y="3093632"/>
                <a:ext cx="686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90FC234B-991B-D34E-8099-3018A3BE05DC}"/>
                  </a:ext>
                </a:extLst>
              </p14:cNvPr>
              <p14:cNvContentPartPr/>
              <p14:nvPr/>
            </p14:nvContentPartPr>
            <p14:xfrm>
              <a:off x="9025010" y="3054392"/>
              <a:ext cx="540000" cy="580680"/>
            </p14:xfrm>
          </p:contentPart>
        </mc:Choice>
        <mc:Fallback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90FC234B-991B-D34E-8099-3018A3BE05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9880" y="3039272"/>
                <a:ext cx="57062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74F187D-DFDF-404A-BD79-B0A2B1AD6D01}"/>
                  </a:ext>
                </a:extLst>
              </p14:cNvPr>
              <p14:cNvContentPartPr/>
              <p14:nvPr/>
            </p14:nvContentPartPr>
            <p14:xfrm>
              <a:off x="9980810" y="3115952"/>
              <a:ext cx="48240" cy="382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74F187D-DFDF-404A-BD79-B0A2B1AD6D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65690" y="3100472"/>
                <a:ext cx="7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5BD9C1A-B452-A840-A20C-13DEB0917EB2}"/>
                  </a:ext>
                </a:extLst>
              </p14:cNvPr>
              <p14:cNvContentPartPr/>
              <p14:nvPr/>
            </p14:nvContentPartPr>
            <p14:xfrm>
              <a:off x="10226690" y="3006512"/>
              <a:ext cx="34560" cy="140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5BD9C1A-B452-A840-A20C-13DEB0917E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11047" y="2991032"/>
                <a:ext cx="65482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0AC50D-F3EC-B341-BB0C-E50334758112}"/>
                  </a:ext>
                </a:extLst>
              </p14:cNvPr>
              <p14:cNvContentPartPr/>
              <p14:nvPr/>
            </p14:nvContentPartPr>
            <p14:xfrm>
              <a:off x="10397330" y="2972312"/>
              <a:ext cx="101880" cy="184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0AC50D-F3EC-B341-BB0C-E503347581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82210" y="2957192"/>
                <a:ext cx="13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19C761F5-6E54-E14F-BD76-CF25A7DC95EE}"/>
                  </a:ext>
                </a:extLst>
              </p14:cNvPr>
              <p14:cNvContentPartPr/>
              <p14:nvPr/>
            </p14:nvContentPartPr>
            <p14:xfrm>
              <a:off x="10206170" y="3293432"/>
              <a:ext cx="392760" cy="389520"/>
            </p14:xfrm>
          </p:contentPart>
        </mc:Choice>
        <mc:Fallback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19C761F5-6E54-E14F-BD76-CF25A7DC95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91050" y="3277952"/>
                <a:ext cx="42300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Adding and subtracting fractions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add fractions you need to make sure the denominator is the same.</a:t>
            </a:r>
          </a:p>
          <a:p>
            <a:r>
              <a:rPr lang="en-GB" sz="2800" dirty="0">
                <a:solidFill>
                  <a:sysClr val="windowText" lastClr="000000"/>
                </a:solidFill>
              </a:rPr>
              <a:t>This is done by finding a common multiple or by multiplying the two denominators. Don’t forget to multiply the numerators.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033210" y="2353248"/>
                <a:ext cx="8595360" cy="36899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10" y="2353248"/>
                <a:ext cx="8595360" cy="3689921"/>
              </a:xfrm>
              <a:prstGeom prst="rect">
                <a:avLst/>
              </a:prstGeom>
              <a:blipFill>
                <a:blip r:embed="rId2"/>
                <a:stretch>
                  <a:fillRect l="-1327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640ED7-82EE-B945-BD4C-C19B9AC629F2}"/>
              </a:ext>
            </a:extLst>
          </p:cNvPr>
          <p:cNvSpPr txBox="1"/>
          <p:nvPr/>
        </p:nvSpPr>
        <p:spPr>
          <a:xfrm>
            <a:off x="899160" y="6154000"/>
            <a:ext cx="103936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Subtraction is the same, but you subtract the numerators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041A7-3A78-254A-8410-519E2874E402}"/>
              </a:ext>
            </a:extLst>
          </p:cNvPr>
          <p:cNvSpPr/>
          <p:nvPr/>
        </p:nvSpPr>
        <p:spPr>
          <a:xfrm>
            <a:off x="4777272" y="776514"/>
            <a:ext cx="6515565" cy="511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D6C63-2EDF-714C-B2A7-1457DBE6E16B}"/>
              </a:ext>
            </a:extLst>
          </p:cNvPr>
          <p:cNvSpPr/>
          <p:nvPr/>
        </p:nvSpPr>
        <p:spPr>
          <a:xfrm>
            <a:off x="899159" y="1287623"/>
            <a:ext cx="10393679" cy="87388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EFB8D4-8DF5-AD4F-8CD2-A5EBBBF8F202}"/>
                  </a:ext>
                </a:extLst>
              </p:cNvPr>
              <p:cNvSpPr txBox="1"/>
              <p:nvPr/>
            </p:nvSpPr>
            <p:spPr>
              <a:xfrm>
                <a:off x="6430036" y="2353248"/>
                <a:ext cx="5761964" cy="36958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EFB8D4-8DF5-AD4F-8CD2-A5EBBBF8F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036" y="2353248"/>
                <a:ext cx="5761964" cy="3695820"/>
              </a:xfrm>
              <a:prstGeom prst="rect">
                <a:avLst/>
              </a:prstGeom>
              <a:blipFill>
                <a:blip r:embed="rId3"/>
                <a:stretch>
                  <a:fillRect l="-1978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1EBCBC8F-D06B-934E-A297-FF9BA5D68597}"/>
                  </a:ext>
                </a:extLst>
              </p14:cNvPr>
              <p14:cNvContentPartPr/>
              <p14:nvPr/>
            </p14:nvContentPartPr>
            <p14:xfrm>
              <a:off x="2012570" y="3443552"/>
              <a:ext cx="1243080" cy="498960"/>
            </p14:xfrm>
          </p:contentPart>
        </mc:Choice>
        <mc:Fallback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1EBCBC8F-D06B-934E-A297-FF9BA5D68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7450" y="3428432"/>
                <a:ext cx="127368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60344D-01F5-1C42-A2B7-0D82665592F1}"/>
                  </a:ext>
                </a:extLst>
              </p14:cNvPr>
              <p14:cNvContentPartPr/>
              <p14:nvPr/>
            </p14:nvContentPartPr>
            <p14:xfrm>
              <a:off x="2299490" y="3309992"/>
              <a:ext cx="34560" cy="181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60344D-01F5-1C42-A2B7-0D82665592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4370" y="3294872"/>
                <a:ext cx="65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9182B2-1B3C-944D-A002-37FA31E95FE8}"/>
                  </a:ext>
                </a:extLst>
              </p14:cNvPr>
              <p14:cNvContentPartPr/>
              <p14:nvPr/>
            </p14:nvContentPartPr>
            <p14:xfrm>
              <a:off x="2394890" y="3293432"/>
              <a:ext cx="96120" cy="212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9182B2-1B3C-944D-A002-37FA31E95F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9770" y="3277952"/>
                <a:ext cx="126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91B132-74B8-F748-9423-07535E601C87}"/>
                  </a:ext>
                </a:extLst>
              </p14:cNvPr>
              <p14:cNvContentPartPr/>
              <p14:nvPr/>
            </p14:nvContentPartPr>
            <p14:xfrm>
              <a:off x="2907170" y="3354632"/>
              <a:ext cx="123120" cy="150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91B132-74B8-F748-9423-07535E601C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2050" y="3339512"/>
                <a:ext cx="153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FD29F05-2A76-0E4E-8AD2-335E8C5B1E2E}"/>
                  </a:ext>
                </a:extLst>
              </p14:cNvPr>
              <p14:cNvContentPartPr/>
              <p14:nvPr/>
            </p14:nvContentPartPr>
            <p14:xfrm>
              <a:off x="3077810" y="3368312"/>
              <a:ext cx="129960" cy="109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FD29F05-2A76-0E4E-8AD2-335E8C5B1E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2690" y="3353192"/>
                <a:ext cx="160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661504-6D63-C141-B1A6-3069B1A043B6}"/>
                  </a:ext>
                </a:extLst>
              </p14:cNvPr>
              <p14:cNvContentPartPr/>
              <p14:nvPr/>
            </p14:nvContentPartPr>
            <p14:xfrm>
              <a:off x="3289490" y="3552992"/>
              <a:ext cx="143640" cy="14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661504-6D63-C141-B1A6-3069B1A043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74370" y="3537512"/>
                <a:ext cx="174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F246BCB-60A5-E64C-8F08-A56EF474E09F}"/>
                  </a:ext>
                </a:extLst>
              </p14:cNvPr>
              <p14:cNvContentPartPr/>
              <p14:nvPr/>
            </p14:nvContentPartPr>
            <p14:xfrm>
              <a:off x="3296330" y="3662072"/>
              <a:ext cx="136800" cy="20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F246BCB-60A5-E64C-8F08-A56EF474E0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1210" y="364695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ED43C3-8AA5-CE42-B2A0-4947E46B59B9}"/>
                  </a:ext>
                </a:extLst>
              </p14:cNvPr>
              <p14:cNvContentPartPr/>
              <p14:nvPr/>
            </p14:nvContentPartPr>
            <p14:xfrm>
              <a:off x="3658130" y="3354632"/>
              <a:ext cx="81360" cy="164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ED43C3-8AA5-CE42-B2A0-4947E46B59B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3010" y="3339512"/>
                <a:ext cx="1119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23BAD92-590B-BC43-B881-8E7CBE3DDB72}"/>
                  </a:ext>
                </a:extLst>
              </p14:cNvPr>
              <p14:cNvContentPartPr/>
              <p14:nvPr/>
            </p14:nvContentPartPr>
            <p14:xfrm>
              <a:off x="3760730" y="3368312"/>
              <a:ext cx="212040" cy="177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23BAD92-590B-BC43-B881-8E7CBE3DDB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5250" y="3353192"/>
                <a:ext cx="242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ED14591-9AA2-064C-A27C-6403392F24E2}"/>
                  </a:ext>
                </a:extLst>
              </p14:cNvPr>
              <p14:cNvContentPartPr/>
              <p14:nvPr/>
            </p14:nvContentPartPr>
            <p14:xfrm>
              <a:off x="3576410" y="3607352"/>
              <a:ext cx="451080" cy="20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ED14591-9AA2-064C-A27C-6403392F2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60930" y="3592232"/>
                <a:ext cx="481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BDBE36D-33A6-1945-964D-FC00BCF75BE1}"/>
                  </a:ext>
                </a:extLst>
              </p14:cNvPr>
              <p14:cNvContentPartPr/>
              <p14:nvPr/>
            </p14:nvContentPartPr>
            <p14:xfrm>
              <a:off x="3651290" y="3757832"/>
              <a:ext cx="236160" cy="102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BDBE36D-33A6-1945-964D-FC00BCF75B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36170" y="3742352"/>
                <a:ext cx="266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AC8696-493A-7C4F-8B58-169E87DFA06B}"/>
                  </a:ext>
                </a:extLst>
              </p14:cNvPr>
              <p14:cNvContentPartPr/>
              <p14:nvPr/>
            </p14:nvContentPartPr>
            <p14:xfrm>
              <a:off x="3726530" y="3744152"/>
              <a:ext cx="7200" cy="198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AC8696-493A-7C4F-8B58-169E87DFA0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11410" y="3728672"/>
                <a:ext cx="3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17B6CC-E05D-6D43-9BE2-154A758FE313}"/>
                  </a:ext>
                </a:extLst>
              </p14:cNvPr>
              <p14:cNvContentPartPr/>
              <p14:nvPr/>
            </p14:nvContentPartPr>
            <p14:xfrm>
              <a:off x="3835610" y="3737312"/>
              <a:ext cx="163440" cy="218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17B6CC-E05D-6D43-9BE2-154A758FE3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0490" y="3721832"/>
                <a:ext cx="194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133B57C-16E2-0240-90D3-42D3595123FA}"/>
                  </a:ext>
                </a:extLst>
              </p14:cNvPr>
              <p14:cNvContentPartPr/>
              <p14:nvPr/>
            </p14:nvContentPartPr>
            <p14:xfrm>
              <a:off x="3883490" y="3730472"/>
              <a:ext cx="201240" cy="140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133B57C-16E2-0240-90D3-42D3595123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8370" y="3714992"/>
                <a:ext cx="231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3" name="Ink 53">
                <a:extLst>
                  <a:ext uri="{FF2B5EF4-FFF2-40B4-BE49-F238E27FC236}">
                    <a16:creationId xmlns:a16="http://schemas.microsoft.com/office/drawing/2014/main" id="{A9EF02B2-680E-D740-9203-571E479F9CFA}"/>
                  </a:ext>
                </a:extLst>
              </p14:cNvPr>
              <p14:cNvContentPartPr/>
              <p14:nvPr/>
            </p14:nvContentPartPr>
            <p14:xfrm>
              <a:off x="2238650" y="4371992"/>
              <a:ext cx="1652040" cy="594720"/>
            </p14:xfrm>
          </p:contentPart>
        </mc:Choice>
        <mc:Fallback>
          <p:pic>
            <p:nvPicPr>
              <p:cNvPr id="53" name="Ink 53">
                <a:extLst>
                  <a:ext uri="{FF2B5EF4-FFF2-40B4-BE49-F238E27FC236}">
                    <a16:creationId xmlns:a16="http://schemas.microsoft.com/office/drawing/2014/main" id="{A9EF02B2-680E-D740-9203-571E479F9C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23530" y="4356863"/>
                <a:ext cx="1682640" cy="62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FCE3FE3D-780D-934E-9460-D755C4E1672E}"/>
                  </a:ext>
                </a:extLst>
              </p14:cNvPr>
              <p14:cNvContentPartPr/>
              <p14:nvPr/>
            </p14:nvContentPartPr>
            <p14:xfrm>
              <a:off x="2524850" y="4187672"/>
              <a:ext cx="334800" cy="266760"/>
            </p14:xfrm>
          </p:contentPart>
        </mc:Choice>
        <mc:Fallback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FCE3FE3D-780D-934E-9460-D755C4E167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9730" y="4172552"/>
                <a:ext cx="3654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9" name="Ink 69">
                <a:extLst>
                  <a:ext uri="{FF2B5EF4-FFF2-40B4-BE49-F238E27FC236}">
                    <a16:creationId xmlns:a16="http://schemas.microsoft.com/office/drawing/2014/main" id="{70111EEC-49AD-7541-BD0E-5BF7BF5A545D}"/>
                  </a:ext>
                </a:extLst>
              </p14:cNvPr>
              <p14:cNvContentPartPr/>
              <p14:nvPr/>
            </p14:nvContentPartPr>
            <p14:xfrm>
              <a:off x="3446450" y="4211432"/>
              <a:ext cx="1222560" cy="755280"/>
            </p14:xfrm>
          </p:contentPart>
        </mc:Choice>
        <mc:Fallback>
          <p:pic>
            <p:nvPicPr>
              <p:cNvPr id="69" name="Ink 69">
                <a:extLst>
                  <a:ext uri="{FF2B5EF4-FFF2-40B4-BE49-F238E27FC236}">
                    <a16:creationId xmlns:a16="http://schemas.microsoft.com/office/drawing/2014/main" id="{70111EEC-49AD-7541-BD0E-5BF7BF5A545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1330" y="4195952"/>
                <a:ext cx="125316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4FFB430E-1867-EE48-A3B7-FD12D4494D14}"/>
                  </a:ext>
                </a:extLst>
              </p14:cNvPr>
              <p14:cNvContentPartPr/>
              <p14:nvPr/>
            </p14:nvContentPartPr>
            <p14:xfrm>
              <a:off x="2210570" y="5321312"/>
              <a:ext cx="1530000" cy="621720"/>
            </p14:xfrm>
          </p:contentPart>
        </mc:Choice>
        <mc:Fallback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4FFB430E-1867-EE48-A3B7-FD12D4494D1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5450" y="5305832"/>
                <a:ext cx="15602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8" name="Ink 88">
                <a:extLst>
                  <a:ext uri="{FF2B5EF4-FFF2-40B4-BE49-F238E27FC236}">
                    <a16:creationId xmlns:a16="http://schemas.microsoft.com/office/drawing/2014/main" id="{4A460B5D-1BB1-5448-AA27-59F3A197F0E3}"/>
                  </a:ext>
                </a:extLst>
              </p14:cNvPr>
              <p14:cNvContentPartPr/>
              <p14:nvPr/>
            </p14:nvContentPartPr>
            <p14:xfrm>
              <a:off x="3357890" y="5334992"/>
              <a:ext cx="368280" cy="246240"/>
            </p14:xfrm>
          </p:contentPart>
        </mc:Choice>
        <mc:Fallback>
          <p:pic>
            <p:nvPicPr>
              <p:cNvPr id="88" name="Ink 88">
                <a:extLst>
                  <a:ext uri="{FF2B5EF4-FFF2-40B4-BE49-F238E27FC236}">
                    <a16:creationId xmlns:a16="http://schemas.microsoft.com/office/drawing/2014/main" id="{4A460B5D-1BB1-5448-AA27-59F3A197F0E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42410" y="5319512"/>
                <a:ext cx="3988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3D94130-12F0-B448-9737-9439BA037D78}"/>
                  </a:ext>
                </a:extLst>
              </p14:cNvPr>
              <p14:cNvContentPartPr/>
              <p14:nvPr/>
            </p14:nvContentPartPr>
            <p14:xfrm>
              <a:off x="3945050" y="5560352"/>
              <a:ext cx="126360" cy="14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3D94130-12F0-B448-9737-9439BA037D7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29930" y="5544872"/>
                <a:ext cx="156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3D7FF49-D2FE-A541-84B4-941863B5988F}"/>
                  </a:ext>
                </a:extLst>
              </p14:cNvPr>
              <p14:cNvContentPartPr/>
              <p14:nvPr/>
            </p14:nvContentPartPr>
            <p14:xfrm>
              <a:off x="3965570" y="5724152"/>
              <a:ext cx="142920" cy="140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3D7FF49-D2FE-A541-84B4-941863B598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0090" y="5709032"/>
                <a:ext cx="173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4C72320-4363-A848-B7F0-4977C52F68D8}"/>
                  </a:ext>
                </a:extLst>
              </p14:cNvPr>
              <p14:cNvContentPartPr/>
              <p14:nvPr/>
            </p14:nvContentPartPr>
            <p14:xfrm>
              <a:off x="3603770" y="5376032"/>
              <a:ext cx="102600" cy="61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4C72320-4363-A848-B7F0-4977C52F68D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8290" y="5360552"/>
                <a:ext cx="133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358292C-9D71-D742-8A85-74B5EC93B56C}"/>
                  </a:ext>
                </a:extLst>
              </p14:cNvPr>
              <p14:cNvContentPartPr/>
              <p14:nvPr/>
            </p14:nvContentPartPr>
            <p14:xfrm>
              <a:off x="4368410" y="5232392"/>
              <a:ext cx="150480" cy="287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358292C-9D71-D742-8A85-74B5EC93B56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2930" y="5217272"/>
                <a:ext cx="1810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60A7D49-AFEA-D246-BBF9-EC5672D78067}"/>
                  </a:ext>
                </a:extLst>
              </p14:cNvPr>
              <p14:cNvContentPartPr/>
              <p14:nvPr/>
            </p14:nvContentPartPr>
            <p14:xfrm>
              <a:off x="4559570" y="5246792"/>
              <a:ext cx="150480" cy="231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60A7D49-AFEA-D246-BBF9-EC5672D7806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4450" y="5231672"/>
                <a:ext cx="1810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5ACCEC8-B6FB-864A-A358-07CD1FF63921}"/>
                  </a:ext>
                </a:extLst>
              </p14:cNvPr>
              <p14:cNvContentPartPr/>
              <p14:nvPr/>
            </p14:nvContentPartPr>
            <p14:xfrm>
              <a:off x="4300010" y="5580872"/>
              <a:ext cx="416880" cy="55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5ACCEC8-B6FB-864A-A358-07CD1FF639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84890" y="5565392"/>
                <a:ext cx="447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9BEDFC0-F3A8-EE46-A958-79D48AF3B7F8}"/>
                  </a:ext>
                </a:extLst>
              </p14:cNvPr>
              <p14:cNvContentPartPr/>
              <p14:nvPr/>
            </p14:nvContentPartPr>
            <p14:xfrm>
              <a:off x="4361570" y="5717312"/>
              <a:ext cx="34560" cy="1778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9BEDFC0-F3A8-EE46-A958-79D48AF3B7F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46450" y="5702192"/>
                <a:ext cx="651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DC9D4CB-10B3-5D47-8BA7-B39BF35DFB03}"/>
                  </a:ext>
                </a:extLst>
              </p14:cNvPr>
              <p14:cNvContentPartPr/>
              <p14:nvPr/>
            </p14:nvContentPartPr>
            <p14:xfrm>
              <a:off x="4498010" y="5696792"/>
              <a:ext cx="205200" cy="198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DC9D4CB-10B3-5D47-8BA7-B39BF35DFB0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82890" y="5681672"/>
                <a:ext cx="235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ACAA2B9-8BBE-7C47-828C-5FF4B2337E71}"/>
                  </a:ext>
                </a:extLst>
              </p14:cNvPr>
              <p14:cNvContentPartPr/>
              <p14:nvPr/>
            </p14:nvContentPartPr>
            <p14:xfrm>
              <a:off x="4805450" y="5594552"/>
              <a:ext cx="7200" cy="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ACAA2B9-8BBE-7C47-828C-5FF4B2337E7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89970" y="5579072"/>
                <a:ext cx="3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50D235-DAE3-074D-BBEB-EE3F32D99E01}"/>
                  </a:ext>
                </a:extLst>
              </p14:cNvPr>
              <p14:cNvContentPartPr/>
              <p14:nvPr/>
            </p14:nvContentPartPr>
            <p14:xfrm>
              <a:off x="4825970" y="5574032"/>
              <a:ext cx="202320" cy="34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50D235-DAE3-074D-BBEB-EE3F32D99E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0490" y="5558552"/>
                <a:ext cx="232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EE3454D-4650-6F4D-9377-0ACF4841D050}"/>
                  </a:ext>
                </a:extLst>
              </p14:cNvPr>
              <p14:cNvContentPartPr/>
              <p14:nvPr/>
            </p14:nvContentPartPr>
            <p14:xfrm>
              <a:off x="4900850" y="5662592"/>
              <a:ext cx="129960" cy="20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EE3454D-4650-6F4D-9377-0ACF4841D0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85730" y="5647472"/>
                <a:ext cx="160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B01F6B5-07ED-BB42-BEA4-44E6A9D2A841}"/>
                  </a:ext>
                </a:extLst>
              </p14:cNvPr>
              <p14:cNvContentPartPr/>
              <p14:nvPr/>
            </p14:nvContentPartPr>
            <p14:xfrm>
              <a:off x="5105690" y="5389712"/>
              <a:ext cx="191520" cy="4100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B01F6B5-07ED-BB42-BEA4-44E6A9D2A84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90570" y="5374232"/>
                <a:ext cx="2221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3465BD6-D5B8-3244-A90E-D6C0DE428942}"/>
                  </a:ext>
                </a:extLst>
              </p14:cNvPr>
              <p14:cNvContentPartPr/>
              <p14:nvPr/>
            </p14:nvContentPartPr>
            <p14:xfrm>
              <a:off x="5221970" y="5355512"/>
              <a:ext cx="177840" cy="61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3465BD6-D5B8-3244-A90E-D6C0DE42894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490" y="5340032"/>
                <a:ext cx="208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B986495-8F2D-F444-A233-5F55857C8E75}"/>
                  </a:ext>
                </a:extLst>
              </p14:cNvPr>
              <p14:cNvContentPartPr/>
              <p14:nvPr/>
            </p14:nvContentPartPr>
            <p14:xfrm>
              <a:off x="5563250" y="5205032"/>
              <a:ext cx="198360" cy="198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B986495-8F2D-F444-A233-5F55857C8E7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48130" y="5189912"/>
                <a:ext cx="228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3D633BE-7A75-6440-A2D8-72D20E5470DD}"/>
                  </a:ext>
                </a:extLst>
              </p14:cNvPr>
              <p14:cNvContentPartPr/>
              <p14:nvPr/>
            </p14:nvContentPartPr>
            <p14:xfrm>
              <a:off x="5488010" y="5498792"/>
              <a:ext cx="321120" cy="27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3D633BE-7A75-6440-A2D8-72D20E5470D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72890" y="5483672"/>
                <a:ext cx="351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46A00C0-4C22-934A-B34D-9177E17969DB}"/>
                  </a:ext>
                </a:extLst>
              </p14:cNvPr>
              <p14:cNvContentPartPr/>
              <p14:nvPr/>
            </p14:nvContentPartPr>
            <p14:xfrm>
              <a:off x="5549570" y="5621552"/>
              <a:ext cx="14040" cy="218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46A00C0-4C22-934A-B34D-9177E17969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34450" y="5606432"/>
                <a:ext cx="44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06E02E5-93A4-0B4D-900A-211E479D6759}"/>
                  </a:ext>
                </a:extLst>
              </p14:cNvPr>
              <p14:cNvContentPartPr/>
              <p14:nvPr/>
            </p14:nvContentPartPr>
            <p14:xfrm>
              <a:off x="5665490" y="5621552"/>
              <a:ext cx="273600" cy="1983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06E02E5-93A4-0B4D-900A-211E479D675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50370" y="5606432"/>
                <a:ext cx="303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4E5CBE08-6465-5649-8DF5-45302B3F771C}"/>
                  </a:ext>
                </a:extLst>
              </p14:cNvPr>
              <p14:cNvContentPartPr/>
              <p14:nvPr/>
            </p14:nvContentPartPr>
            <p14:xfrm>
              <a:off x="7482050" y="3450392"/>
              <a:ext cx="783000" cy="443880"/>
            </p14:xfrm>
          </p:contentPart>
        </mc:Choice>
        <mc:Fallback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4E5CBE08-6465-5649-8DF5-45302B3F771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66577" y="3435284"/>
                <a:ext cx="813586" cy="47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8" name="Ink 139">
                <a:extLst>
                  <a:ext uri="{FF2B5EF4-FFF2-40B4-BE49-F238E27FC236}">
                    <a16:creationId xmlns:a16="http://schemas.microsoft.com/office/drawing/2014/main" id="{3813A8E0-9ECD-4D4D-8087-337245537F26}"/>
                  </a:ext>
                </a:extLst>
              </p14:cNvPr>
              <p14:cNvContentPartPr/>
              <p14:nvPr/>
            </p14:nvContentPartPr>
            <p14:xfrm>
              <a:off x="9250370" y="3286592"/>
              <a:ext cx="826560" cy="682920"/>
            </p14:xfrm>
          </p:contentPart>
        </mc:Choice>
        <mc:Fallback>
          <p:pic>
            <p:nvPicPr>
              <p:cNvPr id="138" name="Ink 139">
                <a:extLst>
                  <a:ext uri="{FF2B5EF4-FFF2-40B4-BE49-F238E27FC236}">
                    <a16:creationId xmlns:a16="http://schemas.microsoft.com/office/drawing/2014/main" id="{3813A8E0-9ECD-4D4D-8087-337245537F2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235250" y="3271120"/>
                <a:ext cx="857160" cy="71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9" name="Ink 140">
                <a:extLst>
                  <a:ext uri="{FF2B5EF4-FFF2-40B4-BE49-F238E27FC236}">
                    <a16:creationId xmlns:a16="http://schemas.microsoft.com/office/drawing/2014/main" id="{38D96E70-828F-0C49-9150-DBC754500910}"/>
                  </a:ext>
                </a:extLst>
              </p14:cNvPr>
              <p14:cNvContentPartPr/>
              <p14:nvPr/>
            </p14:nvContentPartPr>
            <p14:xfrm>
              <a:off x="7823330" y="3204512"/>
              <a:ext cx="1202040" cy="785880"/>
            </p14:xfrm>
          </p:contentPart>
        </mc:Choice>
        <mc:Fallback>
          <p:pic>
            <p:nvPicPr>
              <p:cNvPr id="139" name="Ink 140">
                <a:extLst>
                  <a:ext uri="{FF2B5EF4-FFF2-40B4-BE49-F238E27FC236}">
                    <a16:creationId xmlns:a16="http://schemas.microsoft.com/office/drawing/2014/main" id="{38D96E70-828F-0C49-9150-DBC7545009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08210" y="3189385"/>
                <a:ext cx="1232640" cy="81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8529340C-F0E1-5240-A46A-F2CDEB92A7ED}"/>
                  </a:ext>
                </a:extLst>
              </p14:cNvPr>
              <p14:cNvContentPartPr/>
              <p14:nvPr/>
            </p14:nvContentPartPr>
            <p14:xfrm>
              <a:off x="7604810" y="4283432"/>
              <a:ext cx="2219400" cy="676440"/>
            </p14:xfrm>
          </p:contentPart>
        </mc:Choice>
        <mc:Fallback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8529340C-F0E1-5240-A46A-F2CDEB92A7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89690" y="4268312"/>
                <a:ext cx="225000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9B6E4EE-79D0-3440-AA5A-02B4C833CD77}"/>
                  </a:ext>
                </a:extLst>
              </p14:cNvPr>
              <p14:cNvContentPartPr/>
              <p14:nvPr/>
            </p14:nvContentPartPr>
            <p14:xfrm>
              <a:off x="9851210" y="4665752"/>
              <a:ext cx="123120" cy="2120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9B6E4EE-79D0-3440-AA5A-02B4C833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836090" y="4650632"/>
                <a:ext cx="153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id="{893DB143-3255-5541-8BEF-6BB5B092F2AA}"/>
                  </a:ext>
                </a:extLst>
              </p14:cNvPr>
              <p14:cNvContentPartPr/>
              <p14:nvPr/>
            </p14:nvContentPartPr>
            <p14:xfrm>
              <a:off x="7591130" y="5390432"/>
              <a:ext cx="737640" cy="545760"/>
            </p14:xfrm>
          </p:contentPart>
        </mc:Choice>
        <mc:Fallback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893DB143-3255-5541-8BEF-6BB5B092F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76010" y="5374952"/>
                <a:ext cx="76824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83" name="Ink 183">
                <a:extLst>
                  <a:ext uri="{FF2B5EF4-FFF2-40B4-BE49-F238E27FC236}">
                    <a16:creationId xmlns:a16="http://schemas.microsoft.com/office/drawing/2014/main" id="{6CD8506D-D4E1-4549-A11D-37A9792895E2}"/>
                  </a:ext>
                </a:extLst>
              </p14:cNvPr>
              <p14:cNvContentPartPr/>
              <p14:nvPr/>
            </p14:nvContentPartPr>
            <p14:xfrm>
              <a:off x="8106290" y="5409872"/>
              <a:ext cx="1417320" cy="546840"/>
            </p14:xfrm>
          </p:contentPart>
        </mc:Choice>
        <mc:Fallback>
          <p:pic>
            <p:nvPicPr>
              <p:cNvPr id="183" name="Ink 183">
                <a:extLst>
                  <a:ext uri="{FF2B5EF4-FFF2-40B4-BE49-F238E27FC236}">
                    <a16:creationId xmlns:a16="http://schemas.microsoft.com/office/drawing/2014/main" id="{6CD8506D-D4E1-4549-A11D-37A9792895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91174" y="5394742"/>
                <a:ext cx="1447552" cy="57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7" name="Ink 198">
                <a:extLst>
                  <a:ext uri="{FF2B5EF4-FFF2-40B4-BE49-F238E27FC236}">
                    <a16:creationId xmlns:a16="http://schemas.microsoft.com/office/drawing/2014/main" id="{A55667EB-CBB6-8E44-ABE8-A5855EAB4C4B}"/>
                  </a:ext>
                </a:extLst>
              </p14:cNvPr>
              <p14:cNvContentPartPr/>
              <p14:nvPr/>
            </p14:nvContentPartPr>
            <p14:xfrm>
              <a:off x="10219850" y="5457752"/>
              <a:ext cx="816120" cy="519480"/>
            </p14:xfrm>
          </p:contentPart>
        </mc:Choice>
        <mc:Fallback>
          <p:pic>
            <p:nvPicPr>
              <p:cNvPr id="197" name="Ink 198">
                <a:extLst>
                  <a:ext uri="{FF2B5EF4-FFF2-40B4-BE49-F238E27FC236}">
                    <a16:creationId xmlns:a16="http://schemas.microsoft.com/office/drawing/2014/main" id="{A55667EB-CBB6-8E44-ABE8-A5855EAB4C4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204723" y="5442622"/>
                <a:ext cx="846734" cy="55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98" name="Ink 199">
                <a:extLst>
                  <a:ext uri="{FF2B5EF4-FFF2-40B4-BE49-F238E27FC236}">
                    <a16:creationId xmlns:a16="http://schemas.microsoft.com/office/drawing/2014/main" id="{53554EAB-4D4F-2C4D-A459-0C626734A6D2}"/>
                  </a:ext>
                </a:extLst>
              </p14:cNvPr>
              <p14:cNvContentPartPr/>
              <p14:nvPr/>
            </p14:nvContentPartPr>
            <p14:xfrm>
              <a:off x="9632690" y="5396192"/>
              <a:ext cx="341640" cy="533160"/>
            </p14:xfrm>
          </p:contentPart>
        </mc:Choice>
        <mc:Fallback>
          <p:pic>
            <p:nvPicPr>
              <p:cNvPr id="198" name="Ink 199">
                <a:extLst>
                  <a:ext uri="{FF2B5EF4-FFF2-40B4-BE49-F238E27FC236}">
                    <a16:creationId xmlns:a16="http://schemas.microsoft.com/office/drawing/2014/main" id="{53554EAB-4D4F-2C4D-A459-0C626734A6D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17570" y="5381062"/>
                <a:ext cx="372240" cy="563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254" y="1015309"/>
            <a:ext cx="8751492" cy="35394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Make the denominators the same by multiplying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’Cross multiply’ for the numerators.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Add or subtract the numerators depending on the question</a:t>
            </a:r>
          </a:p>
        </p:txBody>
      </p:sp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1423" y="940525"/>
                <a:ext cx="7929154" cy="356142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23" y="940525"/>
                <a:ext cx="7929154" cy="3561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D06FD5-A170-CB40-9238-37F8BE84207B}"/>
                  </a:ext>
                </a:extLst>
              </p14:cNvPr>
              <p14:cNvContentPartPr/>
              <p14:nvPr/>
            </p14:nvContentPartPr>
            <p14:xfrm>
              <a:off x="3227930" y="1251872"/>
              <a:ext cx="109440" cy="1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D06FD5-A170-CB40-9238-37F8BE8420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2810" y="1236392"/>
                <a:ext cx="140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AB38E2-CCC5-C546-BA3F-604657E70771}"/>
                  </a:ext>
                </a:extLst>
              </p14:cNvPr>
              <p14:cNvContentPartPr/>
              <p14:nvPr/>
            </p14:nvContentPartPr>
            <p14:xfrm>
              <a:off x="3221090" y="1415672"/>
              <a:ext cx="150480" cy="48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AB38E2-CCC5-C546-BA3F-604657E707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5970" y="1400552"/>
                <a:ext cx="181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36634327-12D7-6E4D-ACAF-3855DCD3C5FA}"/>
                  </a:ext>
                </a:extLst>
              </p14:cNvPr>
              <p14:cNvContentPartPr/>
              <p14:nvPr/>
            </p14:nvContentPartPr>
            <p14:xfrm>
              <a:off x="3651290" y="1299752"/>
              <a:ext cx="430560" cy="389520"/>
            </p14:xfrm>
          </p:contentPart>
        </mc:Choice>
        <mc:Fallback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36634327-12D7-6E4D-ACAF-3855DCD3C5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6170" y="1284272"/>
                <a:ext cx="461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A5326098-380C-344F-97E1-0CAE6E3B0EB1}"/>
                  </a:ext>
                </a:extLst>
              </p14:cNvPr>
              <p14:cNvContentPartPr/>
              <p14:nvPr/>
            </p14:nvContentPartPr>
            <p14:xfrm>
              <a:off x="3645170" y="978632"/>
              <a:ext cx="484560" cy="27360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A5326098-380C-344F-97E1-0CAE6E3B0E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0050" y="963512"/>
                <a:ext cx="5148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id="{43BC5F32-9409-294C-9F28-3C86F39B34E1}"/>
                  </a:ext>
                </a:extLst>
              </p14:cNvPr>
              <p14:cNvContentPartPr/>
              <p14:nvPr/>
            </p14:nvContentPartPr>
            <p14:xfrm>
              <a:off x="3630770" y="2276072"/>
              <a:ext cx="485280" cy="390240"/>
            </p14:xfrm>
          </p:contentPart>
        </mc:Choice>
        <mc:Fallback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43BC5F32-9409-294C-9F28-3C86F39B34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650" y="2260592"/>
                <a:ext cx="5155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D24D954-64BE-AE45-88F5-DA1746D47B22}"/>
                  </a:ext>
                </a:extLst>
              </p14:cNvPr>
              <p14:cNvContentPartPr/>
              <p14:nvPr/>
            </p14:nvContentPartPr>
            <p14:xfrm>
              <a:off x="3132530" y="2262392"/>
              <a:ext cx="164160" cy="14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D24D954-64BE-AE45-88F5-DA1746D47B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7410" y="2246912"/>
                <a:ext cx="194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1A25289-8053-7A4B-A866-EF0D1626697C}"/>
                  </a:ext>
                </a:extLst>
              </p14:cNvPr>
              <p14:cNvContentPartPr/>
              <p14:nvPr/>
            </p14:nvContentPartPr>
            <p14:xfrm>
              <a:off x="3187250" y="2398832"/>
              <a:ext cx="1299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1A25289-8053-7A4B-A866-EF0D162669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1770" y="2383712"/>
                <a:ext cx="160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DB3EF4E8-1531-9849-B9BF-9AFAF5E68945}"/>
                  </a:ext>
                </a:extLst>
              </p14:cNvPr>
              <p14:cNvContentPartPr/>
              <p14:nvPr/>
            </p14:nvContentPartPr>
            <p14:xfrm>
              <a:off x="3610610" y="1923272"/>
              <a:ext cx="341640" cy="224280"/>
            </p14:xfrm>
          </p:contentPart>
        </mc:Choice>
        <mc:Fallback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DB3EF4E8-1531-9849-B9BF-9AFAF5E689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95130" y="1907792"/>
                <a:ext cx="3722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243040-A843-5044-BED4-D9C60B96E4A8}"/>
                  </a:ext>
                </a:extLst>
              </p14:cNvPr>
              <p14:cNvContentPartPr/>
              <p14:nvPr/>
            </p14:nvContentPartPr>
            <p14:xfrm>
              <a:off x="3644450" y="3354632"/>
              <a:ext cx="396360" cy="27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243040-A843-5044-BED4-D9C60B96E4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29330" y="3339512"/>
                <a:ext cx="426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4DA64450-DE6B-F241-8A4E-4E3FDE211A82}"/>
                  </a:ext>
                </a:extLst>
              </p14:cNvPr>
              <p14:cNvContentPartPr/>
              <p14:nvPr/>
            </p14:nvContentPartPr>
            <p14:xfrm>
              <a:off x="3623930" y="3511952"/>
              <a:ext cx="403200" cy="280440"/>
            </p14:xfrm>
          </p:contentPart>
        </mc:Choice>
        <mc:Fallback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4DA64450-DE6B-F241-8A4E-4E3FDE211A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08810" y="3496472"/>
                <a:ext cx="433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45C44089-E1D0-4348-B94D-A49842722CFE}"/>
                  </a:ext>
                </a:extLst>
              </p14:cNvPr>
              <p14:cNvContentPartPr/>
              <p14:nvPr/>
            </p14:nvContentPartPr>
            <p14:xfrm>
              <a:off x="3630770" y="2931632"/>
              <a:ext cx="375840" cy="266760"/>
            </p14:xfrm>
          </p:contentPart>
        </mc:Choice>
        <mc:Fallback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45C44089-E1D0-4348-B94D-A49842722C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15650" y="2916152"/>
                <a:ext cx="4064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D08B56-40D8-3C47-AE8C-B69C2E99BFE6}"/>
                  </a:ext>
                </a:extLst>
              </p14:cNvPr>
              <p14:cNvContentPartPr/>
              <p14:nvPr/>
            </p14:nvContentPartPr>
            <p14:xfrm>
              <a:off x="4395770" y="3252392"/>
              <a:ext cx="266040" cy="27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D08B56-40D8-3C47-AE8C-B69C2E99BF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80290" y="3237272"/>
                <a:ext cx="2962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6ED4E34-8AF7-8C45-B72D-FEE52778A77F}"/>
                  </a:ext>
                </a:extLst>
              </p14:cNvPr>
              <p14:cNvContentPartPr/>
              <p14:nvPr/>
            </p14:nvContentPartPr>
            <p14:xfrm>
              <a:off x="4477490" y="3457232"/>
              <a:ext cx="177840" cy="14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6ED4E34-8AF7-8C45-B72D-FEE52778A7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62370" y="3442112"/>
                <a:ext cx="208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37EC8EC-015A-2C49-9A82-E99F3F0615CB}"/>
                  </a:ext>
                </a:extLst>
              </p14:cNvPr>
              <p14:cNvContentPartPr/>
              <p14:nvPr/>
            </p14:nvContentPartPr>
            <p14:xfrm>
              <a:off x="4941890" y="3129632"/>
              <a:ext cx="342360" cy="444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37EC8EC-015A-2C49-9A82-E99F3F0615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26770" y="3114152"/>
                <a:ext cx="3729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FF9D77-1510-734F-8502-25F95E3CED4D}"/>
                  </a:ext>
                </a:extLst>
              </p14:cNvPr>
              <p14:cNvContentPartPr/>
              <p14:nvPr/>
            </p14:nvContentPartPr>
            <p14:xfrm>
              <a:off x="5467490" y="2999672"/>
              <a:ext cx="41400" cy="225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FF9D77-1510-734F-8502-25F95E3CED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52370" y="2984552"/>
                <a:ext cx="72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139167-AE4F-1545-A896-85BC810396C8}"/>
                  </a:ext>
                </a:extLst>
              </p14:cNvPr>
              <p14:cNvContentPartPr/>
              <p14:nvPr/>
            </p14:nvContentPartPr>
            <p14:xfrm>
              <a:off x="5385770" y="3307112"/>
              <a:ext cx="280440" cy="27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139167-AE4F-1545-A896-85BC810396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70290" y="3291632"/>
                <a:ext cx="310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F196FC-B16E-1741-B97F-C41532E0872F}"/>
                  </a:ext>
                </a:extLst>
              </p14:cNvPr>
              <p14:cNvContentPartPr/>
              <p14:nvPr/>
            </p14:nvContentPartPr>
            <p14:xfrm>
              <a:off x="5385770" y="3457232"/>
              <a:ext cx="129960" cy="218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F196FC-B16E-1741-B97F-C41532E087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70290" y="3442112"/>
                <a:ext cx="160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F17539C-CBE1-C94A-9736-8A8F0AD9A897}"/>
                  </a:ext>
                </a:extLst>
              </p14:cNvPr>
              <p14:cNvContentPartPr/>
              <p14:nvPr/>
            </p14:nvContentPartPr>
            <p14:xfrm>
              <a:off x="5542730" y="3464072"/>
              <a:ext cx="184680" cy="280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F17539C-CBE1-C94A-9736-8A8F0AD9A89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27610" y="3448952"/>
                <a:ext cx="21528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76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D4555-4E9F-7247-8941-DDFA943FB23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CA1318-4EC2-844F-AA17-71E0130B1EB6}"/>
              </a:ext>
            </a:extLst>
          </p:cNvPr>
          <p:cNvGrpSpPr/>
          <p:nvPr/>
        </p:nvGrpSpPr>
        <p:grpSpPr>
          <a:xfrm>
            <a:off x="1393631" y="748782"/>
            <a:ext cx="9404738" cy="5360436"/>
            <a:chOff x="242595" y="1399593"/>
            <a:chExt cx="9404738" cy="53604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95314B-6381-364B-AC98-3EFE5A41D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534" t="12250"/>
            <a:stretch/>
          </p:blipFill>
          <p:spPr>
            <a:xfrm>
              <a:off x="242595" y="1399593"/>
              <a:ext cx="3121219" cy="53604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455038-57AC-1543-AB06-055FCDF42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3814" y="1413329"/>
              <a:ext cx="3162300" cy="53467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13B780-930F-2040-A263-DB5A65D1D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033" y="1413329"/>
              <a:ext cx="3162300" cy="5346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D58AFE-340C-AB41-A064-1F036536A4BA}"/>
                    </a:ext>
                  </a:extLst>
                </p:cNvPr>
                <p:cNvSpPr txBox="1"/>
                <p:nvPr/>
              </p:nvSpPr>
              <p:spPr>
                <a:xfrm>
                  <a:off x="7501810" y="1567543"/>
                  <a:ext cx="1045029" cy="783804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D58AFE-340C-AB41-A064-1F036536A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810" y="1567543"/>
                  <a:ext cx="1045029" cy="783804"/>
                </a:xfrm>
                <a:prstGeom prst="rect">
                  <a:avLst/>
                </a:prstGeom>
                <a:blipFill>
                  <a:blip r:embed="rId4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4CB647-A87D-6747-AB52-5F4EB7C03524}"/>
                    </a:ext>
                  </a:extLst>
                </p:cNvPr>
                <p:cNvSpPr txBox="1"/>
                <p:nvPr/>
              </p:nvSpPr>
              <p:spPr>
                <a:xfrm>
                  <a:off x="7501809" y="2397214"/>
                  <a:ext cx="1045029" cy="7861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4CB647-A87D-6747-AB52-5F4EB7C03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809" y="2397214"/>
                  <a:ext cx="1045029" cy="786177"/>
                </a:xfrm>
                <a:prstGeom prst="rect">
                  <a:avLst/>
                </a:prstGeom>
                <a:blipFill>
                  <a:blip r:embed="rId5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F64503-3D06-0B43-8B3E-ACFEEB0A92C4}"/>
                    </a:ext>
                  </a:extLst>
                </p:cNvPr>
                <p:cNvSpPr txBox="1"/>
                <p:nvPr/>
              </p:nvSpPr>
              <p:spPr>
                <a:xfrm>
                  <a:off x="7277874" y="3281521"/>
                  <a:ext cx="1474239" cy="7861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F64503-3D06-0B43-8B3E-ACFEEB0A9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4" y="3281521"/>
                  <a:ext cx="1474239" cy="786177"/>
                </a:xfrm>
                <a:prstGeom prst="rect">
                  <a:avLst/>
                </a:prstGeom>
                <a:blipFill>
                  <a:blip r:embed="rId6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00A43F-74F7-D44D-8695-DDD0E34288A5}"/>
                    </a:ext>
                  </a:extLst>
                </p:cNvPr>
                <p:cNvSpPr txBox="1"/>
                <p:nvPr/>
              </p:nvSpPr>
              <p:spPr>
                <a:xfrm>
                  <a:off x="7277873" y="4152473"/>
                  <a:ext cx="1474239" cy="7861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00A43F-74F7-D44D-8695-DDD0E3428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3" y="4152473"/>
                  <a:ext cx="1474239" cy="786177"/>
                </a:xfrm>
                <a:prstGeom prst="rect">
                  <a:avLst/>
                </a:prstGeom>
                <a:blipFill>
                  <a:blip r:embed="rId7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7115F2-B162-7845-8189-0ABABF7D47BA}"/>
                    </a:ext>
                  </a:extLst>
                </p:cNvPr>
                <p:cNvSpPr txBox="1"/>
                <p:nvPr/>
              </p:nvSpPr>
              <p:spPr>
                <a:xfrm>
                  <a:off x="7329063" y="4962025"/>
                  <a:ext cx="1474239" cy="7861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7115F2-B162-7845-8189-0ABABF7D4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063" y="4962025"/>
                  <a:ext cx="1474239" cy="786177"/>
                </a:xfrm>
                <a:prstGeom prst="rect">
                  <a:avLst/>
                </a:prstGeom>
                <a:blipFill>
                  <a:blip r:embed="rId8"/>
                  <a:stretch>
                    <a:fillRect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409C28-2C60-4145-806D-639E0FEBE5E1}"/>
                    </a:ext>
                  </a:extLst>
                </p:cNvPr>
                <p:cNvSpPr txBox="1"/>
                <p:nvPr/>
              </p:nvSpPr>
              <p:spPr>
                <a:xfrm>
                  <a:off x="7305606" y="5805228"/>
                  <a:ext cx="1660855" cy="7861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409C28-2C60-4145-806D-639E0FEBE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606" y="5805228"/>
                  <a:ext cx="1660855" cy="786177"/>
                </a:xfrm>
                <a:prstGeom prst="rect">
                  <a:avLst/>
                </a:prstGeom>
                <a:blipFill>
                  <a:blip r:embed="rId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616FF5-641B-1F4D-A480-A7AB4F37C6C6}"/>
                  </a:ext>
                </a:extLst>
              </p14:cNvPr>
              <p14:cNvContentPartPr/>
              <p14:nvPr/>
            </p14:nvContentPartPr>
            <p14:xfrm>
              <a:off x="3316850" y="1169792"/>
              <a:ext cx="109440" cy="41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616FF5-641B-1F4D-A480-A7AB4F37C6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1730" y="1154672"/>
                <a:ext cx="14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433A24-B1E3-DD47-BDDF-2DAD273CC045}"/>
                  </a:ext>
                </a:extLst>
              </p14:cNvPr>
              <p14:cNvContentPartPr/>
              <p14:nvPr/>
            </p14:nvContentPartPr>
            <p14:xfrm>
              <a:off x="3316850" y="1313072"/>
              <a:ext cx="150480" cy="2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433A24-B1E3-DD47-BDDF-2DAD273CC0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1730" y="1297952"/>
                <a:ext cx="1810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E3C9E6-FAF7-4449-83DA-81505657A21B}"/>
                  </a:ext>
                </a:extLst>
              </p14:cNvPr>
              <p14:cNvContentPartPr/>
              <p14:nvPr/>
            </p14:nvContentPartPr>
            <p14:xfrm>
              <a:off x="3692330" y="910232"/>
              <a:ext cx="212040" cy="19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E3C9E6-FAF7-4449-83DA-81505657A2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7210" y="895112"/>
                <a:ext cx="242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BAA627-9644-BA4E-81CE-05D25C873E9C}"/>
                  </a:ext>
                </a:extLst>
              </p14:cNvPr>
              <p14:cNvContentPartPr/>
              <p14:nvPr/>
            </p14:nvContentPartPr>
            <p14:xfrm>
              <a:off x="3623930" y="1162952"/>
              <a:ext cx="31428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BAA627-9644-BA4E-81CE-05D25C873E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08810" y="1147832"/>
                <a:ext cx="344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8C7B1F5-FCD5-764B-B6E6-DEC3C48382AC}"/>
                  </a:ext>
                </a:extLst>
              </p14:cNvPr>
              <p14:cNvContentPartPr/>
              <p14:nvPr/>
            </p14:nvContentPartPr>
            <p14:xfrm>
              <a:off x="3316850" y="2023352"/>
              <a:ext cx="157320" cy="27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8C7B1F5-FCD5-764B-B6E6-DEC3C48382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1730" y="2008232"/>
                <a:ext cx="187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6834F8-FC16-B94E-B4C7-A1CAF51A6F7F}"/>
                  </a:ext>
                </a:extLst>
              </p14:cNvPr>
              <p14:cNvContentPartPr/>
              <p14:nvPr/>
            </p14:nvContentPartPr>
            <p14:xfrm>
              <a:off x="3378410" y="2173472"/>
              <a:ext cx="136800" cy="14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6834F8-FC16-B94E-B4C7-A1CAF51A6F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2930" y="2158352"/>
                <a:ext cx="167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2E17AC86-0E1F-2A48-A5C1-C2F72231B8B5}"/>
                  </a:ext>
                </a:extLst>
              </p14:cNvPr>
              <p14:cNvContentPartPr/>
              <p14:nvPr/>
            </p14:nvContentPartPr>
            <p14:xfrm>
              <a:off x="3706010" y="1319912"/>
              <a:ext cx="341640" cy="19836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2E17AC86-0E1F-2A48-A5C1-C2F72231B8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90890" y="1304792"/>
                <a:ext cx="372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F26F717-6E45-A447-9C29-D58D8DA98FD1}"/>
                  </a:ext>
                </a:extLst>
              </p14:cNvPr>
              <p14:cNvContentPartPr/>
              <p14:nvPr/>
            </p14:nvContentPartPr>
            <p14:xfrm>
              <a:off x="3596930" y="2043872"/>
              <a:ext cx="300960" cy="2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F26F717-6E45-A447-9C29-D58D8DA98F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81450" y="2028752"/>
                <a:ext cx="3312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 30">
                <a:extLst>
                  <a:ext uri="{FF2B5EF4-FFF2-40B4-BE49-F238E27FC236}">
                    <a16:creationId xmlns:a16="http://schemas.microsoft.com/office/drawing/2014/main" id="{99986E12-4721-444D-B930-00CA8DD61638}"/>
                  </a:ext>
                </a:extLst>
              </p14:cNvPr>
              <p14:cNvContentPartPr/>
              <p14:nvPr/>
            </p14:nvContentPartPr>
            <p14:xfrm>
              <a:off x="3664970" y="2187152"/>
              <a:ext cx="266760" cy="253080"/>
            </p14:xfrm>
          </p:contentPart>
        </mc:Choice>
        <mc:Fallback>
          <p:pic>
            <p:nvPicPr>
              <p:cNvPr id="29" name="Ink 30">
                <a:extLst>
                  <a:ext uri="{FF2B5EF4-FFF2-40B4-BE49-F238E27FC236}">
                    <a16:creationId xmlns:a16="http://schemas.microsoft.com/office/drawing/2014/main" id="{99986E12-4721-444D-B930-00CA8DD616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49850" y="2172032"/>
                <a:ext cx="2970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7DD9D878-ACBC-0746-A2BE-663E230892D0}"/>
                  </a:ext>
                </a:extLst>
              </p14:cNvPr>
              <p14:cNvContentPartPr/>
              <p14:nvPr/>
            </p14:nvContentPartPr>
            <p14:xfrm>
              <a:off x="3678650" y="1770632"/>
              <a:ext cx="177840" cy="198360"/>
            </p14:xfrm>
          </p:contentPart>
        </mc:Choice>
        <mc:Fallback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7DD9D878-ACBC-0746-A2BE-663E230892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63530" y="1755512"/>
                <a:ext cx="2084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C8778C0-5366-9543-85A9-76D4159A7107}"/>
                  </a:ext>
                </a:extLst>
              </p14:cNvPr>
              <p14:cNvContentPartPr/>
              <p14:nvPr/>
            </p14:nvContentPartPr>
            <p14:xfrm>
              <a:off x="3351050" y="2883752"/>
              <a:ext cx="96120" cy="20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C8778C0-5366-9543-85A9-76D4159A71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35570" y="2868272"/>
                <a:ext cx="126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9804C8D-BF4E-2B43-86CE-FCADB18040DA}"/>
                  </a:ext>
                </a:extLst>
              </p14:cNvPr>
              <p14:cNvContentPartPr/>
              <p14:nvPr/>
            </p14:nvContentPartPr>
            <p14:xfrm>
              <a:off x="3357890" y="3047552"/>
              <a:ext cx="116280" cy="55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9804C8D-BF4E-2B43-86CE-FCADB18040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42410" y="3032432"/>
                <a:ext cx="146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5002A39-BF93-444F-89F7-DEA9B7ED244D}"/>
                  </a:ext>
                </a:extLst>
              </p14:cNvPr>
              <p14:cNvContentPartPr/>
              <p14:nvPr/>
            </p14:nvContentPartPr>
            <p14:xfrm>
              <a:off x="3337370" y="3942152"/>
              <a:ext cx="143640" cy="14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5002A39-BF93-444F-89F7-DEA9B7ED24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2250" y="3926672"/>
                <a:ext cx="174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" name="Ink 43">
                <a:extLst>
                  <a:ext uri="{FF2B5EF4-FFF2-40B4-BE49-F238E27FC236}">
                    <a16:creationId xmlns:a16="http://schemas.microsoft.com/office/drawing/2014/main" id="{46C780A0-A18F-8943-850C-C2DF79F35415}"/>
                  </a:ext>
                </a:extLst>
              </p14:cNvPr>
              <p14:cNvContentPartPr/>
              <p14:nvPr/>
            </p14:nvContentPartPr>
            <p14:xfrm>
              <a:off x="3610610" y="3074912"/>
              <a:ext cx="410040" cy="212040"/>
            </p14:xfrm>
          </p:contentPart>
        </mc:Choice>
        <mc:Fallback>
          <p:pic>
            <p:nvPicPr>
              <p:cNvPr id="42" name="Ink 43">
                <a:extLst>
                  <a:ext uri="{FF2B5EF4-FFF2-40B4-BE49-F238E27FC236}">
                    <a16:creationId xmlns:a16="http://schemas.microsoft.com/office/drawing/2014/main" id="{46C780A0-A18F-8943-850C-C2DF79F354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5130" y="3059432"/>
                <a:ext cx="440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3" name="Ink 44">
                <a:extLst>
                  <a:ext uri="{FF2B5EF4-FFF2-40B4-BE49-F238E27FC236}">
                    <a16:creationId xmlns:a16="http://schemas.microsoft.com/office/drawing/2014/main" id="{3459BBC9-FDF7-4943-B909-1A68AD19889C}"/>
                  </a:ext>
                </a:extLst>
              </p14:cNvPr>
              <p14:cNvContentPartPr/>
              <p14:nvPr/>
            </p14:nvContentPartPr>
            <p14:xfrm>
              <a:off x="3576410" y="2665232"/>
              <a:ext cx="429840" cy="314280"/>
            </p14:xfrm>
          </p:contentPart>
        </mc:Choice>
        <mc:Fallback>
          <p:pic>
            <p:nvPicPr>
              <p:cNvPr id="43" name="Ink 44">
                <a:extLst>
                  <a:ext uri="{FF2B5EF4-FFF2-40B4-BE49-F238E27FC236}">
                    <a16:creationId xmlns:a16="http://schemas.microsoft.com/office/drawing/2014/main" id="{3459BBC9-FDF7-4943-B909-1A68AD1988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60930" y="2650112"/>
                <a:ext cx="4600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48D13F3-5904-904B-A973-43DFA4829786}"/>
                  </a:ext>
                </a:extLst>
              </p14:cNvPr>
              <p14:cNvContentPartPr/>
              <p14:nvPr/>
            </p14:nvContentPartPr>
            <p14:xfrm>
              <a:off x="3408650" y="4617872"/>
              <a:ext cx="117360" cy="14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48D13F3-5904-904B-A973-43DFA48297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93530" y="4602752"/>
                <a:ext cx="147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8F122E-0302-4542-9F38-90B5259C6E4C}"/>
                  </a:ext>
                </a:extLst>
              </p14:cNvPr>
              <p14:cNvContentPartPr/>
              <p14:nvPr/>
            </p14:nvContentPartPr>
            <p14:xfrm>
              <a:off x="3412610" y="4761512"/>
              <a:ext cx="157320" cy="7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8F122E-0302-4542-9F38-90B5259C6E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97130" y="4746032"/>
                <a:ext cx="187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D871B809-9EC7-C549-B5BA-992FC049E02E}"/>
                  </a:ext>
                </a:extLst>
              </p14:cNvPr>
              <p14:cNvContentPartPr/>
              <p14:nvPr/>
            </p14:nvContentPartPr>
            <p14:xfrm>
              <a:off x="3740210" y="3969152"/>
              <a:ext cx="266400" cy="191520"/>
            </p14:xfrm>
          </p:contentPart>
        </mc:Choice>
        <mc:Fallback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D871B809-9EC7-C549-B5BA-992FC049E02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25110" y="3954032"/>
                <a:ext cx="296599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3FE4D095-2C6C-5E48-8FFF-F69E75008DE6}"/>
                  </a:ext>
                </a:extLst>
              </p14:cNvPr>
              <p14:cNvContentPartPr/>
              <p14:nvPr/>
            </p14:nvContentPartPr>
            <p14:xfrm>
              <a:off x="3296330" y="3532472"/>
              <a:ext cx="764640" cy="341640"/>
            </p14:xfrm>
          </p:contentPart>
        </mc:Choice>
        <mc:Fallback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3FE4D095-2C6C-5E48-8FFF-F69E75008D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81203" y="3516992"/>
                <a:ext cx="795254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EFA76DA-6CFC-5F4A-B4EF-03C0E83E29CF}"/>
                  </a:ext>
                </a:extLst>
              </p14:cNvPr>
              <p14:cNvContentPartPr/>
              <p14:nvPr/>
            </p14:nvContentPartPr>
            <p14:xfrm>
              <a:off x="3658130" y="4645232"/>
              <a:ext cx="410040" cy="34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EFA76DA-6CFC-5F4A-B4EF-03C0E83E29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43010" y="4630112"/>
                <a:ext cx="440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6">
                <a:extLst>
                  <a:ext uri="{FF2B5EF4-FFF2-40B4-BE49-F238E27FC236}">
                    <a16:creationId xmlns:a16="http://schemas.microsoft.com/office/drawing/2014/main" id="{2323CAF0-318D-6A47-BBE0-1BF097DD1D3A}"/>
                  </a:ext>
                </a:extLst>
              </p14:cNvPr>
              <p14:cNvContentPartPr/>
              <p14:nvPr/>
            </p14:nvContentPartPr>
            <p14:xfrm>
              <a:off x="3774410" y="4755392"/>
              <a:ext cx="280080" cy="231840"/>
            </p14:xfrm>
          </p:contentPart>
        </mc:Choice>
        <mc:Fallback>
          <p:pic>
            <p:nvPicPr>
              <p:cNvPr id="65" name="Ink 66">
                <a:extLst>
                  <a:ext uri="{FF2B5EF4-FFF2-40B4-BE49-F238E27FC236}">
                    <a16:creationId xmlns:a16="http://schemas.microsoft.com/office/drawing/2014/main" id="{2323CAF0-318D-6A47-BBE0-1BF097DD1D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8950" y="4739912"/>
                <a:ext cx="310281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" name="Ink 67">
                <a:extLst>
                  <a:ext uri="{FF2B5EF4-FFF2-40B4-BE49-F238E27FC236}">
                    <a16:creationId xmlns:a16="http://schemas.microsoft.com/office/drawing/2014/main" id="{CD76DDFD-BE08-E340-A730-FA398B0655A8}"/>
                  </a:ext>
                </a:extLst>
              </p14:cNvPr>
              <p14:cNvContentPartPr/>
              <p14:nvPr/>
            </p14:nvContentPartPr>
            <p14:xfrm>
              <a:off x="3740210" y="4366232"/>
              <a:ext cx="273240" cy="218160"/>
            </p14:xfrm>
          </p:contentPart>
        </mc:Choice>
        <mc:Fallback>
          <p:pic>
            <p:nvPicPr>
              <p:cNvPr id="66" name="Ink 67">
                <a:extLst>
                  <a:ext uri="{FF2B5EF4-FFF2-40B4-BE49-F238E27FC236}">
                    <a16:creationId xmlns:a16="http://schemas.microsoft.com/office/drawing/2014/main" id="{CD76DDFD-BE08-E340-A730-FA398B0655A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25110" y="4350752"/>
                <a:ext cx="303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5F15878D-4084-214B-90C8-B0F7A97C7E3C}"/>
                  </a:ext>
                </a:extLst>
              </p14:cNvPr>
              <p14:cNvContentPartPr/>
              <p14:nvPr/>
            </p14:nvContentPartPr>
            <p14:xfrm>
              <a:off x="3364730" y="5171192"/>
              <a:ext cx="723960" cy="614520"/>
            </p14:xfrm>
          </p:contentPart>
        </mc:Choice>
        <mc:Fallback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5F15878D-4084-214B-90C8-B0F7A97C7E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49250" y="5155721"/>
                <a:ext cx="754560" cy="645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5AED0D7-6716-6C4A-A3B4-5345929F81C9}"/>
                  </a:ext>
                </a:extLst>
              </p14:cNvPr>
              <p14:cNvContentPartPr/>
              <p14:nvPr/>
            </p14:nvContentPartPr>
            <p14:xfrm>
              <a:off x="6539570" y="1258712"/>
              <a:ext cx="11628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5AED0D7-6716-6C4A-A3B4-5345929F81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24450" y="1243232"/>
                <a:ext cx="146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400C8A5-B13B-BF44-8FE1-FC6B1F0E9C43}"/>
                  </a:ext>
                </a:extLst>
              </p14:cNvPr>
              <p14:cNvContentPartPr/>
              <p14:nvPr/>
            </p14:nvContentPartPr>
            <p14:xfrm>
              <a:off x="6560090" y="1388312"/>
              <a:ext cx="171000" cy="277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400C8A5-B13B-BF44-8FE1-FC6B1F0E9C4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44970" y="1373192"/>
                <a:ext cx="201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9EA5A8B-128A-F544-AC15-9684AFD5E3DF}"/>
                  </a:ext>
                </a:extLst>
              </p14:cNvPr>
              <p14:cNvContentPartPr/>
              <p14:nvPr/>
            </p14:nvContentPartPr>
            <p14:xfrm>
              <a:off x="6990290" y="978632"/>
              <a:ext cx="41400" cy="1710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9EA5A8B-128A-F544-AC15-9684AFD5E3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75170" y="963512"/>
                <a:ext cx="72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681A8FA-6CD0-7040-8341-794C7A4D26E9}"/>
                  </a:ext>
                </a:extLst>
              </p14:cNvPr>
              <p14:cNvContentPartPr/>
              <p14:nvPr/>
            </p14:nvContentPartPr>
            <p14:xfrm>
              <a:off x="6853850" y="1333592"/>
              <a:ext cx="359280" cy="140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681A8FA-6CD0-7040-8341-794C7A4D26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38370" y="1318472"/>
                <a:ext cx="389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C9F2B7A-6749-6440-B702-4FE60DEC542F}"/>
                  </a:ext>
                </a:extLst>
              </p14:cNvPr>
              <p14:cNvContentPartPr/>
              <p14:nvPr/>
            </p14:nvContentPartPr>
            <p14:xfrm>
              <a:off x="6799850" y="2105432"/>
              <a:ext cx="259200" cy="68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C9F2B7A-6749-6440-B702-4FE60DEC54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84730" y="2089952"/>
                <a:ext cx="2894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8" name="Ink 89">
                <a:extLst>
                  <a:ext uri="{FF2B5EF4-FFF2-40B4-BE49-F238E27FC236}">
                    <a16:creationId xmlns:a16="http://schemas.microsoft.com/office/drawing/2014/main" id="{1212D7AA-62C9-C44F-AD42-7EEB1F853367}"/>
                  </a:ext>
                </a:extLst>
              </p14:cNvPr>
              <p14:cNvContentPartPr/>
              <p14:nvPr/>
            </p14:nvContentPartPr>
            <p14:xfrm>
              <a:off x="6867530" y="2276072"/>
              <a:ext cx="300600" cy="225720"/>
            </p14:xfrm>
          </p:contentPart>
        </mc:Choice>
        <mc:Fallback>
          <p:pic>
            <p:nvPicPr>
              <p:cNvPr id="88" name="Ink 89">
                <a:extLst>
                  <a:ext uri="{FF2B5EF4-FFF2-40B4-BE49-F238E27FC236}">
                    <a16:creationId xmlns:a16="http://schemas.microsoft.com/office/drawing/2014/main" id="{1212D7AA-62C9-C44F-AD42-7EEB1F8533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52069" y="2260592"/>
                <a:ext cx="330804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9" name="Ink 90">
                <a:extLst>
                  <a:ext uri="{FF2B5EF4-FFF2-40B4-BE49-F238E27FC236}">
                    <a16:creationId xmlns:a16="http://schemas.microsoft.com/office/drawing/2014/main" id="{EFF47DD8-2A7C-0C4D-916F-75962789EB3A}"/>
                  </a:ext>
                </a:extLst>
              </p14:cNvPr>
              <p14:cNvContentPartPr/>
              <p14:nvPr/>
            </p14:nvContentPartPr>
            <p14:xfrm>
              <a:off x="6969770" y="1429352"/>
              <a:ext cx="325080" cy="239400"/>
            </p14:xfrm>
          </p:contentPart>
        </mc:Choice>
        <mc:Fallback>
          <p:pic>
            <p:nvPicPr>
              <p:cNvPr id="89" name="Ink 90">
                <a:extLst>
                  <a:ext uri="{FF2B5EF4-FFF2-40B4-BE49-F238E27FC236}">
                    <a16:creationId xmlns:a16="http://schemas.microsoft.com/office/drawing/2014/main" id="{EFF47DD8-2A7C-0C4D-916F-75962789EB3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54650" y="1414232"/>
                <a:ext cx="355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8A01873-3563-5F4A-8C67-DAA192EA2DC3}"/>
                  </a:ext>
                </a:extLst>
              </p14:cNvPr>
              <p14:cNvContentPartPr/>
              <p14:nvPr/>
            </p14:nvContentPartPr>
            <p14:xfrm>
              <a:off x="6874370" y="1825352"/>
              <a:ext cx="150480" cy="184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8A01873-3563-5F4A-8C67-DAA192EA2DC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58890" y="1810232"/>
                <a:ext cx="1810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AC2B693-D432-5B48-8899-6FC3DB7E5965}"/>
                  </a:ext>
                </a:extLst>
              </p14:cNvPr>
              <p14:cNvContentPartPr/>
              <p14:nvPr/>
            </p14:nvContentPartPr>
            <p14:xfrm>
              <a:off x="6799130" y="2105432"/>
              <a:ext cx="461520" cy="619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AC2B693-D432-5B48-8899-6FC3DB7E596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84010" y="2089952"/>
                <a:ext cx="492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1" name="Ink 101">
                <a:extLst>
                  <a:ext uri="{FF2B5EF4-FFF2-40B4-BE49-F238E27FC236}">
                    <a16:creationId xmlns:a16="http://schemas.microsoft.com/office/drawing/2014/main" id="{30A4E4C6-B7E6-0E49-8F0F-BF102ED1CFCF}"/>
                  </a:ext>
                </a:extLst>
              </p14:cNvPr>
              <p14:cNvContentPartPr/>
              <p14:nvPr/>
            </p14:nvContentPartPr>
            <p14:xfrm>
              <a:off x="6553250" y="2720672"/>
              <a:ext cx="792360" cy="579960"/>
            </p14:xfrm>
          </p:contentPart>
        </mc:Choice>
        <mc:Fallback>
          <p:pic>
            <p:nvPicPr>
              <p:cNvPr id="101" name="Ink 101">
                <a:extLst>
                  <a:ext uri="{FF2B5EF4-FFF2-40B4-BE49-F238E27FC236}">
                    <a16:creationId xmlns:a16="http://schemas.microsoft.com/office/drawing/2014/main" id="{30A4E4C6-B7E6-0E49-8F0F-BF102ED1CF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38130" y="2705192"/>
                <a:ext cx="82296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6611EC3-2CCD-5F40-84A2-A03C71F88EA4}"/>
                  </a:ext>
                </a:extLst>
              </p14:cNvPr>
              <p14:cNvContentPartPr/>
              <p14:nvPr/>
            </p14:nvContentPartPr>
            <p14:xfrm>
              <a:off x="6655850" y="3894272"/>
              <a:ext cx="184680" cy="208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6611EC3-2CCD-5F40-84A2-A03C71F88E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0370" y="3878792"/>
                <a:ext cx="215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6" name="Ink 106">
                <a:extLst>
                  <a:ext uri="{FF2B5EF4-FFF2-40B4-BE49-F238E27FC236}">
                    <a16:creationId xmlns:a16="http://schemas.microsoft.com/office/drawing/2014/main" id="{9B108B39-D2DE-5C46-B269-157795059975}"/>
                  </a:ext>
                </a:extLst>
              </p14:cNvPr>
              <p14:cNvContentPartPr/>
              <p14:nvPr/>
            </p14:nvContentPartPr>
            <p14:xfrm>
              <a:off x="6628490" y="3757832"/>
              <a:ext cx="669240" cy="41040"/>
            </p14:xfrm>
          </p:contentPart>
        </mc:Choice>
        <mc:Fallback>
          <p:pic>
            <p:nvPicPr>
              <p:cNvPr id="106" name="Ink 106">
                <a:extLst>
                  <a:ext uri="{FF2B5EF4-FFF2-40B4-BE49-F238E27FC236}">
                    <a16:creationId xmlns:a16="http://schemas.microsoft.com/office/drawing/2014/main" id="{9B108B39-D2DE-5C46-B269-15779505997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13018" y="3742487"/>
                <a:ext cx="699464" cy="71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23E58F4-E006-1C4D-88E2-E30425C1E966}"/>
                  </a:ext>
                </a:extLst>
              </p14:cNvPr>
              <p14:cNvContentPartPr/>
              <p14:nvPr/>
            </p14:nvContentPartPr>
            <p14:xfrm>
              <a:off x="6409970" y="2105432"/>
              <a:ext cx="147600" cy="72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23E58F4-E006-1C4D-88E2-E30425C1E9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94490" y="2089952"/>
                <a:ext cx="178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A9A047-DBD0-684D-AF43-57199D655723}"/>
                  </a:ext>
                </a:extLst>
              </p14:cNvPr>
              <p14:cNvContentPartPr/>
              <p14:nvPr/>
            </p14:nvContentPartPr>
            <p14:xfrm>
              <a:off x="6409970" y="2235032"/>
              <a:ext cx="164160" cy="27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A9A047-DBD0-684D-AF43-57199D65572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94490" y="2219912"/>
                <a:ext cx="194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41CB8CC-E626-EF44-8414-3714721B61E7}"/>
                  </a:ext>
                </a:extLst>
              </p14:cNvPr>
              <p14:cNvContentPartPr/>
              <p14:nvPr/>
            </p14:nvContentPartPr>
            <p14:xfrm>
              <a:off x="6457850" y="4631552"/>
              <a:ext cx="191520" cy="414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41CB8CC-E626-EF44-8414-3714721B6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42370" y="4616432"/>
                <a:ext cx="222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8E51B65-D846-AA49-ABF7-DBEE3EDC4E7F}"/>
                  </a:ext>
                </a:extLst>
              </p14:cNvPr>
              <p14:cNvContentPartPr/>
              <p14:nvPr/>
            </p14:nvContentPartPr>
            <p14:xfrm>
              <a:off x="6505370" y="4761512"/>
              <a:ext cx="150480" cy="34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8E51B65-D846-AA49-ABF7-DBEE3EDC4E7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490250" y="4746032"/>
                <a:ext cx="181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1" name="Ink 123">
                <a:extLst>
                  <a:ext uri="{FF2B5EF4-FFF2-40B4-BE49-F238E27FC236}">
                    <a16:creationId xmlns:a16="http://schemas.microsoft.com/office/drawing/2014/main" id="{661BC08E-84D8-9B42-8C20-0029B56913C8}"/>
                  </a:ext>
                </a:extLst>
              </p14:cNvPr>
              <p14:cNvContentPartPr/>
              <p14:nvPr/>
            </p14:nvContentPartPr>
            <p14:xfrm>
              <a:off x="7003970" y="4727312"/>
              <a:ext cx="321120" cy="348480"/>
            </p14:xfrm>
          </p:contentPart>
        </mc:Choice>
        <mc:Fallback>
          <p:pic>
            <p:nvPicPr>
              <p:cNvPr id="121" name="Ink 123">
                <a:extLst>
                  <a:ext uri="{FF2B5EF4-FFF2-40B4-BE49-F238E27FC236}">
                    <a16:creationId xmlns:a16="http://schemas.microsoft.com/office/drawing/2014/main" id="{661BC08E-84D8-9B42-8C20-0029B56913C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88850" y="4711832"/>
                <a:ext cx="3517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2" name="Ink 124">
                <a:extLst>
                  <a:ext uri="{FF2B5EF4-FFF2-40B4-BE49-F238E27FC236}">
                    <a16:creationId xmlns:a16="http://schemas.microsoft.com/office/drawing/2014/main" id="{4BBDE37C-2206-D841-B673-C0D350FEE2EB}"/>
                  </a:ext>
                </a:extLst>
              </p14:cNvPr>
              <p14:cNvContentPartPr/>
              <p14:nvPr/>
            </p14:nvContentPartPr>
            <p14:xfrm>
              <a:off x="7010810" y="3894272"/>
              <a:ext cx="369000" cy="212040"/>
            </p14:xfrm>
          </p:contentPart>
        </mc:Choice>
        <mc:Fallback>
          <p:pic>
            <p:nvPicPr>
              <p:cNvPr id="122" name="Ink 124">
                <a:extLst>
                  <a:ext uri="{FF2B5EF4-FFF2-40B4-BE49-F238E27FC236}">
                    <a16:creationId xmlns:a16="http://schemas.microsoft.com/office/drawing/2014/main" id="{4BBDE37C-2206-D841-B673-C0D350FEE2E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95690" y="3878792"/>
                <a:ext cx="399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3" name="Ink 125">
                <a:extLst>
                  <a:ext uri="{FF2B5EF4-FFF2-40B4-BE49-F238E27FC236}">
                    <a16:creationId xmlns:a16="http://schemas.microsoft.com/office/drawing/2014/main" id="{959F2E1E-27C6-B743-BD89-F632D32C3FBC}"/>
                  </a:ext>
                </a:extLst>
              </p14:cNvPr>
              <p14:cNvContentPartPr/>
              <p14:nvPr/>
            </p14:nvContentPartPr>
            <p14:xfrm>
              <a:off x="6444170" y="5471432"/>
              <a:ext cx="990360" cy="143640"/>
            </p14:xfrm>
          </p:contentPart>
        </mc:Choice>
        <mc:Fallback>
          <p:pic>
            <p:nvPicPr>
              <p:cNvPr id="123" name="Ink 125">
                <a:extLst>
                  <a:ext uri="{FF2B5EF4-FFF2-40B4-BE49-F238E27FC236}">
                    <a16:creationId xmlns:a16="http://schemas.microsoft.com/office/drawing/2014/main" id="{959F2E1E-27C6-B743-BD89-F632D32C3FB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28690" y="5456312"/>
                <a:ext cx="1020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id="{62F8477A-2912-CA43-A71D-62E894DC2D4C}"/>
                  </a:ext>
                </a:extLst>
              </p14:cNvPr>
              <p14:cNvContentPartPr/>
              <p14:nvPr/>
            </p14:nvContentPartPr>
            <p14:xfrm>
              <a:off x="7092530" y="5601032"/>
              <a:ext cx="410040" cy="313920"/>
            </p14:xfrm>
          </p:contentPart>
        </mc:Choice>
        <mc:Fallback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62F8477A-2912-CA43-A71D-62E894DC2D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77410" y="5585895"/>
                <a:ext cx="440640" cy="344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DD7A9D7-87F2-0C4A-8AF2-8467F2CBEBBC}"/>
                  </a:ext>
                </a:extLst>
              </p14:cNvPr>
              <p14:cNvContentPartPr/>
              <p14:nvPr/>
            </p14:nvContentPartPr>
            <p14:xfrm>
              <a:off x="6997130" y="3464072"/>
              <a:ext cx="253080" cy="2530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DD7A9D7-87F2-0C4A-8AF2-8467F2CBEBB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982010" y="3448952"/>
                <a:ext cx="283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28A3D3E6-E554-BC4F-920D-AC04DD3A0071}"/>
                  </a:ext>
                </a:extLst>
              </p14:cNvPr>
              <p14:cNvContentPartPr/>
              <p14:nvPr/>
            </p14:nvContentPartPr>
            <p14:xfrm>
              <a:off x="7024490" y="4399352"/>
              <a:ext cx="232560" cy="205200"/>
            </p14:xfrm>
          </p:contentPart>
        </mc:Choice>
        <mc:Fallback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28A3D3E6-E554-BC4F-920D-AC04DD3A007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009010" y="4384232"/>
                <a:ext cx="263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9" name="Ink 149">
                <a:extLst>
                  <a:ext uri="{FF2B5EF4-FFF2-40B4-BE49-F238E27FC236}">
                    <a16:creationId xmlns:a16="http://schemas.microsoft.com/office/drawing/2014/main" id="{A0B04512-F1C8-5348-9910-E3370CF03291}"/>
                  </a:ext>
                </a:extLst>
              </p14:cNvPr>
              <p14:cNvContentPartPr/>
              <p14:nvPr/>
            </p14:nvContentPartPr>
            <p14:xfrm>
              <a:off x="6976610" y="5246072"/>
              <a:ext cx="369000" cy="314280"/>
            </p14:xfrm>
          </p:contentPart>
        </mc:Choice>
        <mc:Fallback>
          <p:pic>
            <p:nvPicPr>
              <p:cNvPr id="149" name="Ink 149">
                <a:extLst>
                  <a:ext uri="{FF2B5EF4-FFF2-40B4-BE49-F238E27FC236}">
                    <a16:creationId xmlns:a16="http://schemas.microsoft.com/office/drawing/2014/main" id="{A0B04512-F1C8-5348-9910-E3370CF0329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61490" y="5230952"/>
                <a:ext cx="399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964B700-3131-FC40-A399-72AB586AF8AA}"/>
                  </a:ext>
                </a:extLst>
              </p14:cNvPr>
              <p14:cNvContentPartPr/>
              <p14:nvPr/>
            </p14:nvContentPartPr>
            <p14:xfrm>
              <a:off x="9598490" y="1238192"/>
              <a:ext cx="129960" cy="208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964B700-3131-FC40-A399-72AB586AF8A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583370" y="1222712"/>
                <a:ext cx="160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719ABBB-68C5-0A41-9CD7-332C6BFD9E3C}"/>
                  </a:ext>
                </a:extLst>
              </p14:cNvPr>
              <p14:cNvContentPartPr/>
              <p14:nvPr/>
            </p14:nvContentPartPr>
            <p14:xfrm>
              <a:off x="9619010" y="1374632"/>
              <a:ext cx="191520" cy="208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719ABBB-68C5-0A41-9CD7-332C6BFD9E3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603890" y="1359512"/>
                <a:ext cx="222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6593F0C-AC2F-C046-898C-8C0F36C94735}"/>
                  </a:ext>
                </a:extLst>
              </p14:cNvPr>
              <p14:cNvContentPartPr/>
              <p14:nvPr/>
            </p14:nvContentPartPr>
            <p14:xfrm>
              <a:off x="9899090" y="1354185"/>
              <a:ext cx="423000" cy="345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6593F0C-AC2F-C046-898C-8C0F36C947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883610" y="1339065"/>
                <a:ext cx="453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7EB3253-A408-5645-BEBA-8B569BD47635}"/>
                  </a:ext>
                </a:extLst>
              </p14:cNvPr>
              <p14:cNvContentPartPr/>
              <p14:nvPr/>
            </p14:nvContentPartPr>
            <p14:xfrm>
              <a:off x="9681290" y="2078145"/>
              <a:ext cx="204480" cy="414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7EB3253-A408-5645-BEBA-8B569BD4763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66170" y="2062665"/>
                <a:ext cx="235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28A4705-3873-DF42-A7B3-FA5EBD79C58D}"/>
                  </a:ext>
                </a:extLst>
              </p14:cNvPr>
              <p14:cNvContentPartPr/>
              <p14:nvPr/>
            </p14:nvContentPartPr>
            <p14:xfrm>
              <a:off x="9646370" y="2241945"/>
              <a:ext cx="212040" cy="414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28A4705-3873-DF42-A7B3-FA5EBD79C58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31250" y="2226465"/>
                <a:ext cx="242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04D29BC-F4CF-1543-8C7B-738BE68ED33A}"/>
                  </a:ext>
                </a:extLst>
              </p14:cNvPr>
              <p14:cNvContentPartPr/>
              <p14:nvPr/>
            </p14:nvContentPartPr>
            <p14:xfrm>
              <a:off x="9694250" y="3764385"/>
              <a:ext cx="157320" cy="550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04D29BC-F4CF-1543-8C7B-738BE68ED3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678770" y="3749265"/>
                <a:ext cx="187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CADD80F-99FC-784D-A7A6-B71C838F84C0}"/>
                  </a:ext>
                </a:extLst>
              </p14:cNvPr>
              <p14:cNvContentPartPr/>
              <p14:nvPr/>
            </p14:nvContentPartPr>
            <p14:xfrm>
              <a:off x="9714770" y="3941865"/>
              <a:ext cx="171000" cy="208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CADD80F-99FC-784D-A7A6-B71C838F84C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699290" y="3926745"/>
                <a:ext cx="201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65" name="Ink 166">
                <a:extLst>
                  <a:ext uri="{FF2B5EF4-FFF2-40B4-BE49-F238E27FC236}">
                    <a16:creationId xmlns:a16="http://schemas.microsoft.com/office/drawing/2014/main" id="{65644116-0159-1A43-8252-BE6F6FF72A2E}"/>
                  </a:ext>
                </a:extLst>
              </p14:cNvPr>
              <p14:cNvContentPartPr/>
              <p14:nvPr/>
            </p14:nvContentPartPr>
            <p14:xfrm>
              <a:off x="10042370" y="1470465"/>
              <a:ext cx="307440" cy="191160"/>
            </p14:xfrm>
          </p:contentPart>
        </mc:Choice>
        <mc:Fallback>
          <p:pic>
            <p:nvPicPr>
              <p:cNvPr id="165" name="Ink 166">
                <a:extLst>
                  <a:ext uri="{FF2B5EF4-FFF2-40B4-BE49-F238E27FC236}">
                    <a16:creationId xmlns:a16="http://schemas.microsoft.com/office/drawing/2014/main" id="{65644116-0159-1A43-8252-BE6F6FF72A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27250" y="1455014"/>
                <a:ext cx="338040" cy="221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66" name="Ink 167">
                <a:extLst>
                  <a:ext uri="{FF2B5EF4-FFF2-40B4-BE49-F238E27FC236}">
                    <a16:creationId xmlns:a16="http://schemas.microsoft.com/office/drawing/2014/main" id="{A4893DC0-6B5F-C44A-9374-D8F929575280}"/>
                  </a:ext>
                </a:extLst>
              </p14:cNvPr>
              <p14:cNvContentPartPr/>
              <p14:nvPr/>
            </p14:nvContentPartPr>
            <p14:xfrm>
              <a:off x="9885410" y="862425"/>
              <a:ext cx="471240" cy="362160"/>
            </p14:xfrm>
          </p:contentPart>
        </mc:Choice>
        <mc:Fallback>
          <p:pic>
            <p:nvPicPr>
              <p:cNvPr id="166" name="Ink 167">
                <a:extLst>
                  <a:ext uri="{FF2B5EF4-FFF2-40B4-BE49-F238E27FC236}">
                    <a16:creationId xmlns:a16="http://schemas.microsoft.com/office/drawing/2014/main" id="{A4893DC0-6B5F-C44A-9374-D8F92957528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869942" y="847305"/>
                <a:ext cx="501457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56AA3E-7670-CB4F-9C31-CCCDF662506E}"/>
                  </a:ext>
                </a:extLst>
              </p14:cNvPr>
              <p14:cNvContentPartPr/>
              <p14:nvPr/>
            </p14:nvContentPartPr>
            <p14:xfrm>
              <a:off x="9827090" y="4611105"/>
              <a:ext cx="120240" cy="140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56AA3E-7670-CB4F-9C31-CCCDF662506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11610" y="4595985"/>
                <a:ext cx="150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223961-34FD-E64C-AE1A-33F0E8ADCD90}"/>
                  </a:ext>
                </a:extLst>
              </p14:cNvPr>
              <p14:cNvContentPartPr/>
              <p14:nvPr/>
            </p14:nvContentPartPr>
            <p14:xfrm>
              <a:off x="9851210" y="4740705"/>
              <a:ext cx="116280" cy="482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223961-34FD-E64C-AE1A-33F0E8ADCD9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836090" y="4725585"/>
                <a:ext cx="146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F708C49-DD8B-7E46-886D-B8D708D4F699}"/>
                  </a:ext>
                </a:extLst>
              </p14:cNvPr>
              <p14:cNvContentPartPr/>
              <p14:nvPr/>
            </p14:nvContentPartPr>
            <p14:xfrm>
              <a:off x="10049210" y="2200905"/>
              <a:ext cx="375840" cy="208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F708C49-DD8B-7E46-886D-B8D708D4F69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34090" y="2185785"/>
                <a:ext cx="406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79" name="Ink 180">
                <a:extLst>
                  <a:ext uri="{FF2B5EF4-FFF2-40B4-BE49-F238E27FC236}">
                    <a16:creationId xmlns:a16="http://schemas.microsoft.com/office/drawing/2014/main" id="{3AF56C6C-7C62-E748-A736-BE655B83638E}"/>
                  </a:ext>
                </a:extLst>
              </p14:cNvPr>
              <p14:cNvContentPartPr/>
              <p14:nvPr/>
            </p14:nvContentPartPr>
            <p14:xfrm>
              <a:off x="10090250" y="2316825"/>
              <a:ext cx="334080" cy="212040"/>
            </p14:xfrm>
          </p:contentPart>
        </mc:Choice>
        <mc:Fallback>
          <p:pic>
            <p:nvPicPr>
              <p:cNvPr id="179" name="Ink 180">
                <a:extLst>
                  <a:ext uri="{FF2B5EF4-FFF2-40B4-BE49-F238E27FC236}">
                    <a16:creationId xmlns:a16="http://schemas.microsoft.com/office/drawing/2014/main" id="{3AF56C6C-7C62-E748-A736-BE655B83638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074770" y="2301705"/>
                <a:ext cx="364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80" name="Ink 181">
                <a:extLst>
                  <a:ext uri="{FF2B5EF4-FFF2-40B4-BE49-F238E27FC236}">
                    <a16:creationId xmlns:a16="http://schemas.microsoft.com/office/drawing/2014/main" id="{E6BEF995-C4E7-CC40-B3CC-63E11DDDE440}"/>
                  </a:ext>
                </a:extLst>
              </p14:cNvPr>
              <p14:cNvContentPartPr/>
              <p14:nvPr/>
            </p14:nvContentPartPr>
            <p14:xfrm>
              <a:off x="10049210" y="1852785"/>
              <a:ext cx="307800" cy="273240"/>
            </p14:xfrm>
          </p:contentPart>
        </mc:Choice>
        <mc:Fallback>
          <p:pic>
            <p:nvPicPr>
              <p:cNvPr id="180" name="Ink 181">
                <a:extLst>
                  <a:ext uri="{FF2B5EF4-FFF2-40B4-BE49-F238E27FC236}">
                    <a16:creationId xmlns:a16="http://schemas.microsoft.com/office/drawing/2014/main" id="{E6BEF995-C4E7-CC40-B3CC-63E11DDDE44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034072" y="1837325"/>
                <a:ext cx="338436" cy="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88" name="Ink 188">
                <a:extLst>
                  <a:ext uri="{FF2B5EF4-FFF2-40B4-BE49-F238E27FC236}">
                    <a16:creationId xmlns:a16="http://schemas.microsoft.com/office/drawing/2014/main" id="{94B1C941-5BCE-584C-BFC6-702235F7126F}"/>
                  </a:ext>
                </a:extLst>
              </p14:cNvPr>
              <p14:cNvContentPartPr/>
              <p14:nvPr/>
            </p14:nvContentPartPr>
            <p14:xfrm>
              <a:off x="9837530" y="2631105"/>
              <a:ext cx="907560" cy="642240"/>
            </p14:xfrm>
          </p:contentPart>
        </mc:Choice>
        <mc:Fallback>
          <p:pic>
            <p:nvPicPr>
              <p:cNvPr id="188" name="Ink 188">
                <a:extLst>
                  <a:ext uri="{FF2B5EF4-FFF2-40B4-BE49-F238E27FC236}">
                    <a16:creationId xmlns:a16="http://schemas.microsoft.com/office/drawing/2014/main" id="{94B1C941-5BCE-584C-BFC6-702235F7126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22410" y="2615625"/>
                <a:ext cx="93816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96" name="Ink 198">
                <a:extLst>
                  <a:ext uri="{FF2B5EF4-FFF2-40B4-BE49-F238E27FC236}">
                    <a16:creationId xmlns:a16="http://schemas.microsoft.com/office/drawing/2014/main" id="{39219DFE-6E18-0140-ABB7-C6D68ADAFCBE}"/>
                  </a:ext>
                </a:extLst>
              </p14:cNvPr>
              <p14:cNvContentPartPr/>
              <p14:nvPr/>
            </p14:nvContentPartPr>
            <p14:xfrm>
              <a:off x="10322450" y="3873825"/>
              <a:ext cx="264960" cy="177840"/>
            </p14:xfrm>
          </p:contentPart>
        </mc:Choice>
        <mc:Fallback>
          <p:pic>
            <p:nvPicPr>
              <p:cNvPr id="196" name="Ink 198">
                <a:extLst>
                  <a:ext uri="{FF2B5EF4-FFF2-40B4-BE49-F238E27FC236}">
                    <a16:creationId xmlns:a16="http://schemas.microsoft.com/office/drawing/2014/main" id="{39219DFE-6E18-0140-ABB7-C6D68ADAFCB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06970" y="3858345"/>
                <a:ext cx="295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97" name="Ink 199">
                <a:extLst>
                  <a:ext uri="{FF2B5EF4-FFF2-40B4-BE49-F238E27FC236}">
                    <a16:creationId xmlns:a16="http://schemas.microsoft.com/office/drawing/2014/main" id="{9BEBB432-70B4-CD4F-9582-3871133B5ECA}"/>
                  </a:ext>
                </a:extLst>
              </p14:cNvPr>
              <p14:cNvContentPartPr/>
              <p14:nvPr/>
            </p14:nvContentPartPr>
            <p14:xfrm>
              <a:off x="9980810" y="3743865"/>
              <a:ext cx="532440" cy="55080"/>
            </p14:xfrm>
          </p:contentPart>
        </mc:Choice>
        <mc:Fallback>
          <p:pic>
            <p:nvPicPr>
              <p:cNvPr id="197" name="Ink 199">
                <a:extLst>
                  <a:ext uri="{FF2B5EF4-FFF2-40B4-BE49-F238E27FC236}">
                    <a16:creationId xmlns:a16="http://schemas.microsoft.com/office/drawing/2014/main" id="{9BEBB432-70B4-CD4F-9582-3871133B5EC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65680" y="3728745"/>
                <a:ext cx="563061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98" name="Ink 200">
                <a:extLst>
                  <a:ext uri="{FF2B5EF4-FFF2-40B4-BE49-F238E27FC236}">
                    <a16:creationId xmlns:a16="http://schemas.microsoft.com/office/drawing/2014/main" id="{6CE74246-78C9-EF48-8C5F-3C8DBBA60CC5}"/>
                  </a:ext>
                </a:extLst>
              </p14:cNvPr>
              <p14:cNvContentPartPr/>
              <p14:nvPr/>
            </p14:nvContentPartPr>
            <p14:xfrm>
              <a:off x="10226690" y="3470985"/>
              <a:ext cx="218880" cy="191160"/>
            </p14:xfrm>
          </p:contentPart>
        </mc:Choice>
        <mc:Fallback>
          <p:pic>
            <p:nvPicPr>
              <p:cNvPr id="198" name="Ink 200">
                <a:extLst>
                  <a:ext uri="{FF2B5EF4-FFF2-40B4-BE49-F238E27FC236}">
                    <a16:creationId xmlns:a16="http://schemas.microsoft.com/office/drawing/2014/main" id="{6CE74246-78C9-EF48-8C5F-3C8DBBA60CC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211570" y="3455534"/>
                <a:ext cx="249480" cy="221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6FA2F80-266A-4D4E-9DB1-7033E85997C9}"/>
                  </a:ext>
                </a:extLst>
              </p14:cNvPr>
              <p14:cNvContentPartPr/>
              <p14:nvPr/>
            </p14:nvContentPartPr>
            <p14:xfrm>
              <a:off x="10015010" y="4297185"/>
              <a:ext cx="171000" cy="2224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6FA2F80-266A-4D4E-9DB1-7033E85997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999530" y="4281730"/>
                <a:ext cx="201600" cy="253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9EB4D59-5979-3343-88B1-521A657863D0}"/>
                  </a:ext>
                </a:extLst>
              </p14:cNvPr>
              <p14:cNvContentPartPr/>
              <p14:nvPr/>
            </p14:nvContentPartPr>
            <p14:xfrm>
              <a:off x="10267730" y="4297185"/>
              <a:ext cx="123120" cy="2052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9EB4D59-5979-3343-88B1-521A657863D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252610" y="4281705"/>
                <a:ext cx="1537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F67D2A3-6015-CA41-AB7B-30C1F9206D2E}"/>
                  </a:ext>
                </a:extLst>
              </p14:cNvPr>
              <p14:cNvContentPartPr/>
              <p14:nvPr/>
            </p14:nvContentPartPr>
            <p14:xfrm>
              <a:off x="10001330" y="4576905"/>
              <a:ext cx="508680" cy="414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F67D2A3-6015-CA41-AB7B-30C1F9206D2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986210" y="4561785"/>
                <a:ext cx="539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0" name="Ink 210">
                <a:extLst>
                  <a:ext uri="{FF2B5EF4-FFF2-40B4-BE49-F238E27FC236}">
                    <a16:creationId xmlns:a16="http://schemas.microsoft.com/office/drawing/2014/main" id="{C6BDD8A6-161E-8A4C-982B-BC54AFAE23DB}"/>
                  </a:ext>
                </a:extLst>
              </p14:cNvPr>
              <p14:cNvContentPartPr/>
              <p14:nvPr/>
            </p14:nvContentPartPr>
            <p14:xfrm>
              <a:off x="10110770" y="4700025"/>
              <a:ext cx="395640" cy="171000"/>
            </p14:xfrm>
          </p:contentPart>
        </mc:Choice>
        <mc:Fallback>
          <p:pic>
            <p:nvPicPr>
              <p:cNvPr id="210" name="Ink 210">
                <a:extLst>
                  <a:ext uri="{FF2B5EF4-FFF2-40B4-BE49-F238E27FC236}">
                    <a16:creationId xmlns:a16="http://schemas.microsoft.com/office/drawing/2014/main" id="{C6BDD8A6-161E-8A4C-982B-BC54AFAE23D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95290" y="4684545"/>
                <a:ext cx="426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7" name="Ink 218">
                <a:extLst>
                  <a:ext uri="{FF2B5EF4-FFF2-40B4-BE49-F238E27FC236}">
                    <a16:creationId xmlns:a16="http://schemas.microsoft.com/office/drawing/2014/main" id="{0836D47A-2CB6-E04E-8841-27AD01854013}"/>
                  </a:ext>
                </a:extLst>
              </p14:cNvPr>
              <p14:cNvContentPartPr/>
              <p14:nvPr/>
            </p14:nvContentPartPr>
            <p14:xfrm>
              <a:off x="10151450" y="5450985"/>
              <a:ext cx="577080" cy="341640"/>
            </p14:xfrm>
          </p:contentPart>
        </mc:Choice>
        <mc:Fallback>
          <p:pic>
            <p:nvPicPr>
              <p:cNvPr id="217" name="Ink 218">
                <a:extLst>
                  <a:ext uri="{FF2B5EF4-FFF2-40B4-BE49-F238E27FC236}">
                    <a16:creationId xmlns:a16="http://schemas.microsoft.com/office/drawing/2014/main" id="{0836D47A-2CB6-E04E-8841-27AD0185401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136330" y="5435865"/>
                <a:ext cx="6073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8" name="Ink 219">
                <a:extLst>
                  <a:ext uri="{FF2B5EF4-FFF2-40B4-BE49-F238E27FC236}">
                    <a16:creationId xmlns:a16="http://schemas.microsoft.com/office/drawing/2014/main" id="{51968E46-FE6C-6C43-B9DA-6C70E7EB92DE}"/>
                  </a:ext>
                </a:extLst>
              </p14:cNvPr>
              <p14:cNvContentPartPr/>
              <p14:nvPr/>
            </p14:nvContentPartPr>
            <p14:xfrm>
              <a:off x="10274570" y="5082345"/>
              <a:ext cx="355320" cy="239400"/>
            </p14:xfrm>
          </p:contentPart>
        </mc:Choice>
        <mc:Fallback>
          <p:pic>
            <p:nvPicPr>
              <p:cNvPr id="218" name="Ink 219">
                <a:extLst>
                  <a:ext uri="{FF2B5EF4-FFF2-40B4-BE49-F238E27FC236}">
                    <a16:creationId xmlns:a16="http://schemas.microsoft.com/office/drawing/2014/main" id="{51968E46-FE6C-6C43-B9DA-6C70E7EB92D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259450" y="5066865"/>
                <a:ext cx="38592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6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Adding and subtracting mixed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add mixed numbers convert them to improper and add like previously. This is the same for subtracting. </a:t>
            </a:r>
            <a:r>
              <a:rPr lang="en-GB" sz="2800" dirty="0"/>
              <a:t>Try the first example on your whiteboards.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blipFill>
                <a:blip r:embed="rId2"/>
                <a:stretch>
                  <a:fillRect l="-1477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A59ABD-0EFC-FE40-86E1-F59A31DAE9F4}"/>
                  </a:ext>
                </a:extLst>
              </p14:cNvPr>
              <p14:cNvContentPartPr/>
              <p14:nvPr/>
            </p14:nvContentPartPr>
            <p14:xfrm>
              <a:off x="3364730" y="3498345"/>
              <a:ext cx="212040" cy="27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A59ABD-0EFC-FE40-86E1-F59A31DAE9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9250" y="3482865"/>
                <a:ext cx="242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AEF6BD-636F-1648-AE67-ACD24ADFEBCE}"/>
                  </a:ext>
                </a:extLst>
              </p14:cNvPr>
              <p14:cNvContentPartPr/>
              <p14:nvPr/>
            </p14:nvContentPartPr>
            <p14:xfrm>
              <a:off x="3385250" y="3648465"/>
              <a:ext cx="202320" cy="1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AEF6BD-636F-1648-AE67-ACD24ADFEB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9770" y="3632985"/>
                <a:ext cx="232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612AE3-E7D4-214A-B6C9-0D78AA541D0E}"/>
                  </a:ext>
                </a:extLst>
              </p14:cNvPr>
              <p14:cNvContentPartPr/>
              <p14:nvPr/>
            </p14:nvContentPartPr>
            <p14:xfrm>
              <a:off x="3849290" y="3211425"/>
              <a:ext cx="171000" cy="22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612AE3-E7D4-214A-B6C9-0D78AA541D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3810" y="3195945"/>
                <a:ext cx="201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747DC9-73F2-EA4C-92B9-20A7AC951AC9}"/>
                  </a:ext>
                </a:extLst>
              </p14:cNvPr>
              <p14:cNvContentPartPr/>
              <p14:nvPr/>
            </p14:nvContentPartPr>
            <p14:xfrm>
              <a:off x="3835610" y="3190905"/>
              <a:ext cx="21888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747DC9-73F2-EA4C-92B9-20A7AC951A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0130" y="3175153"/>
                <a:ext cx="249480" cy="52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F66A65-45DC-204C-89FB-7A83B546D2E0}"/>
                  </a:ext>
                </a:extLst>
              </p14:cNvPr>
              <p14:cNvContentPartPr/>
              <p14:nvPr/>
            </p14:nvContentPartPr>
            <p14:xfrm>
              <a:off x="3781250" y="3539025"/>
              <a:ext cx="362160" cy="14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F66A65-45DC-204C-89FB-7A83B546D2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5770" y="3523545"/>
                <a:ext cx="392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F966F1-DAB1-5041-A412-E4E125F7BBBC}"/>
                  </a:ext>
                </a:extLst>
              </p14:cNvPr>
              <p14:cNvContentPartPr/>
              <p14:nvPr/>
            </p14:nvContentPartPr>
            <p14:xfrm>
              <a:off x="3890330" y="3627945"/>
              <a:ext cx="218880" cy="150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F966F1-DAB1-5041-A412-E4E125F7BB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4850" y="3612502"/>
                <a:ext cx="249480" cy="181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3E5B5E-EE5B-5243-9B22-C81777059617}"/>
                  </a:ext>
                </a:extLst>
              </p14:cNvPr>
              <p14:cNvContentPartPr/>
              <p14:nvPr/>
            </p14:nvContentPartPr>
            <p14:xfrm>
              <a:off x="4013450" y="3662145"/>
              <a:ext cx="7200" cy="218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3E5B5E-EE5B-5243-9B22-C817770596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7970" y="3646665"/>
                <a:ext cx="37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8DFB36-A852-414B-8157-3A083D071C70}"/>
                  </a:ext>
                </a:extLst>
              </p14:cNvPr>
              <p14:cNvContentPartPr/>
              <p14:nvPr/>
            </p14:nvContentPartPr>
            <p14:xfrm>
              <a:off x="4361570" y="3423105"/>
              <a:ext cx="14040" cy="266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8DFB36-A852-414B-8157-3A083D071C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46090" y="3407625"/>
                <a:ext cx="446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EC926A-C7B2-EC4A-B305-15A43205416F}"/>
                  </a:ext>
                </a:extLst>
              </p14:cNvPr>
              <p14:cNvContentPartPr/>
              <p14:nvPr/>
            </p14:nvContentPartPr>
            <p14:xfrm>
              <a:off x="4320530" y="3532185"/>
              <a:ext cx="177840" cy="34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EC926A-C7B2-EC4A-B305-15A4320541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5050" y="3516705"/>
                <a:ext cx="208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B03153-28F3-FC4C-BD6B-73D63D77F226}"/>
                  </a:ext>
                </a:extLst>
              </p14:cNvPr>
              <p14:cNvContentPartPr/>
              <p14:nvPr/>
            </p14:nvContentPartPr>
            <p14:xfrm>
              <a:off x="4634810" y="3416265"/>
              <a:ext cx="462240" cy="6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B03153-28F3-FC4C-BD6B-73D63D77F22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19330" y="3400785"/>
                <a:ext cx="4928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DEB0F2-B4EF-D248-A27F-F4B483B058EC}"/>
                  </a:ext>
                </a:extLst>
              </p14:cNvPr>
              <p14:cNvContentPartPr/>
              <p14:nvPr/>
            </p14:nvContentPartPr>
            <p14:xfrm>
              <a:off x="4737050" y="3580065"/>
              <a:ext cx="177840" cy="259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DEB0F2-B4EF-D248-A27F-F4B483B058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21930" y="3564945"/>
                <a:ext cx="208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F26965B6-FE4B-5349-94A5-A3356AF0B56B}"/>
                  </a:ext>
                </a:extLst>
              </p14:cNvPr>
              <p14:cNvContentPartPr/>
              <p14:nvPr/>
            </p14:nvContentPartPr>
            <p14:xfrm>
              <a:off x="4661810" y="3129345"/>
              <a:ext cx="75600" cy="24624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F26965B6-FE4B-5349-94A5-A3356AF0B5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46690" y="3114225"/>
                <a:ext cx="105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5D81AB-B0FD-C143-A41D-C53CBBAD0E6E}"/>
                  </a:ext>
                </a:extLst>
              </p14:cNvPr>
              <p14:cNvContentPartPr/>
              <p14:nvPr/>
            </p14:nvContentPartPr>
            <p14:xfrm>
              <a:off x="4839650" y="3047625"/>
              <a:ext cx="116280" cy="259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5D81AB-B0FD-C143-A41D-C53CBBAD0E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24170" y="3032145"/>
                <a:ext cx="1468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DF01F053-3C57-A649-8F13-E6DD907A396F}"/>
                  </a:ext>
                </a:extLst>
              </p14:cNvPr>
              <p14:cNvContentPartPr/>
              <p14:nvPr/>
            </p14:nvContentPartPr>
            <p14:xfrm>
              <a:off x="5235650" y="3396465"/>
              <a:ext cx="860400" cy="177120"/>
            </p14:xfrm>
          </p:contentPart>
        </mc:Choice>
        <mc:Fallback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DF01F053-3C57-A649-8F13-E6DD907A39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20176" y="3381345"/>
                <a:ext cx="890627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" name="Ink 41">
                <a:extLst>
                  <a:ext uri="{FF2B5EF4-FFF2-40B4-BE49-F238E27FC236}">
                    <a16:creationId xmlns:a16="http://schemas.microsoft.com/office/drawing/2014/main" id="{68F16911-A832-B548-9220-5901A1F0BFD5}"/>
                  </a:ext>
                </a:extLst>
              </p14:cNvPr>
              <p14:cNvContentPartPr/>
              <p14:nvPr/>
            </p14:nvContentPartPr>
            <p14:xfrm>
              <a:off x="6205130" y="3279825"/>
              <a:ext cx="1120320" cy="464400"/>
            </p14:xfrm>
          </p:contentPart>
        </mc:Choice>
        <mc:Fallback>
          <p:pic>
            <p:nvPicPr>
              <p:cNvPr id="40" name="Ink 41">
                <a:extLst>
                  <a:ext uri="{FF2B5EF4-FFF2-40B4-BE49-F238E27FC236}">
                    <a16:creationId xmlns:a16="http://schemas.microsoft.com/office/drawing/2014/main" id="{68F16911-A832-B548-9220-5901A1F0BFD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89650" y="3264357"/>
                <a:ext cx="1150560" cy="494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2">
                <a:extLst>
                  <a:ext uri="{FF2B5EF4-FFF2-40B4-BE49-F238E27FC236}">
                    <a16:creationId xmlns:a16="http://schemas.microsoft.com/office/drawing/2014/main" id="{CA47C616-ACC2-FF40-A6E7-999D9FEEFFB6}"/>
                  </a:ext>
                </a:extLst>
              </p14:cNvPr>
              <p14:cNvContentPartPr/>
              <p14:nvPr/>
            </p14:nvContentPartPr>
            <p14:xfrm>
              <a:off x="5652170" y="3566385"/>
              <a:ext cx="307440" cy="225720"/>
            </p14:xfrm>
          </p:contentPart>
        </mc:Choice>
        <mc:Fallback>
          <p:pic>
            <p:nvPicPr>
              <p:cNvPr id="41" name="Ink 42">
                <a:extLst>
                  <a:ext uri="{FF2B5EF4-FFF2-40B4-BE49-F238E27FC236}">
                    <a16:creationId xmlns:a16="http://schemas.microsoft.com/office/drawing/2014/main" id="{CA47C616-ACC2-FF40-A6E7-999D9FEEFF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36690" y="3551265"/>
                <a:ext cx="338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3" name="Ink 55">
                <a:extLst>
                  <a:ext uri="{FF2B5EF4-FFF2-40B4-BE49-F238E27FC236}">
                    <a16:creationId xmlns:a16="http://schemas.microsoft.com/office/drawing/2014/main" id="{B1069BF8-4C65-604A-9EFE-30BFBAC94750}"/>
                  </a:ext>
                </a:extLst>
              </p14:cNvPr>
              <p14:cNvContentPartPr/>
              <p14:nvPr/>
            </p14:nvContentPartPr>
            <p14:xfrm>
              <a:off x="7461530" y="3382065"/>
              <a:ext cx="450000" cy="389520"/>
            </p14:xfrm>
          </p:contentPart>
        </mc:Choice>
        <mc:Fallback>
          <p:pic>
            <p:nvPicPr>
              <p:cNvPr id="53" name="Ink 55">
                <a:extLst>
                  <a:ext uri="{FF2B5EF4-FFF2-40B4-BE49-F238E27FC236}">
                    <a16:creationId xmlns:a16="http://schemas.microsoft.com/office/drawing/2014/main" id="{B1069BF8-4C65-604A-9EFE-30BFBAC947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46062" y="3366945"/>
                <a:ext cx="480216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4" name="Ink 56">
                <a:extLst>
                  <a:ext uri="{FF2B5EF4-FFF2-40B4-BE49-F238E27FC236}">
                    <a16:creationId xmlns:a16="http://schemas.microsoft.com/office/drawing/2014/main" id="{8598DDE2-7BF9-7D43-8653-DBE39E011101}"/>
                  </a:ext>
                </a:extLst>
              </p14:cNvPr>
              <p14:cNvContentPartPr/>
              <p14:nvPr/>
            </p14:nvContentPartPr>
            <p14:xfrm>
              <a:off x="6539570" y="2992905"/>
              <a:ext cx="416880" cy="396360"/>
            </p14:xfrm>
          </p:contentPart>
        </mc:Choice>
        <mc:Fallback>
          <p:pic>
            <p:nvPicPr>
              <p:cNvPr id="54" name="Ink 56">
                <a:extLst>
                  <a:ext uri="{FF2B5EF4-FFF2-40B4-BE49-F238E27FC236}">
                    <a16:creationId xmlns:a16="http://schemas.microsoft.com/office/drawing/2014/main" id="{8598DDE2-7BF9-7D43-8653-DBE39E0111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24450" y="2977785"/>
                <a:ext cx="447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5" name="Ink 57">
                <a:extLst>
                  <a:ext uri="{FF2B5EF4-FFF2-40B4-BE49-F238E27FC236}">
                    <a16:creationId xmlns:a16="http://schemas.microsoft.com/office/drawing/2014/main" id="{84E13213-DB82-5449-8413-86F01FCD1FD0}"/>
                  </a:ext>
                </a:extLst>
              </p14:cNvPr>
              <p14:cNvContentPartPr/>
              <p14:nvPr/>
            </p14:nvContentPartPr>
            <p14:xfrm>
              <a:off x="5576930" y="3108825"/>
              <a:ext cx="375840" cy="280440"/>
            </p14:xfrm>
          </p:contentPart>
        </mc:Choice>
        <mc:Fallback>
          <p:pic>
            <p:nvPicPr>
              <p:cNvPr id="55" name="Ink 57">
                <a:extLst>
                  <a:ext uri="{FF2B5EF4-FFF2-40B4-BE49-F238E27FC236}">
                    <a16:creationId xmlns:a16="http://schemas.microsoft.com/office/drawing/2014/main" id="{84E13213-DB82-5449-8413-86F01FCD1F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61810" y="3093705"/>
                <a:ext cx="4064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0CB46D05-F984-BD4D-861E-52D01112EC0E}"/>
                  </a:ext>
                </a:extLst>
              </p14:cNvPr>
              <p14:cNvContentPartPr/>
              <p14:nvPr/>
            </p14:nvContentPartPr>
            <p14:xfrm>
              <a:off x="7468370" y="2992905"/>
              <a:ext cx="361800" cy="294120"/>
            </p14:xfrm>
          </p:contentPart>
        </mc:Choice>
        <mc:Fallback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0CB46D05-F984-BD4D-861E-52D01112EC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2905" y="2977785"/>
                <a:ext cx="39237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6" name="Ink 87">
                <a:extLst>
                  <a:ext uri="{FF2B5EF4-FFF2-40B4-BE49-F238E27FC236}">
                    <a16:creationId xmlns:a16="http://schemas.microsoft.com/office/drawing/2014/main" id="{D99316E3-94B9-C940-B80C-5F06A408D468}"/>
                  </a:ext>
                </a:extLst>
              </p14:cNvPr>
              <p14:cNvContentPartPr/>
              <p14:nvPr/>
            </p14:nvContentPartPr>
            <p14:xfrm>
              <a:off x="5317370" y="4351545"/>
              <a:ext cx="1734480" cy="560520"/>
            </p14:xfrm>
          </p:contentPart>
        </mc:Choice>
        <mc:Fallback>
          <p:pic>
            <p:nvPicPr>
              <p:cNvPr id="86" name="Ink 87">
                <a:extLst>
                  <a:ext uri="{FF2B5EF4-FFF2-40B4-BE49-F238E27FC236}">
                    <a16:creationId xmlns:a16="http://schemas.microsoft.com/office/drawing/2014/main" id="{D99316E3-94B9-C940-B80C-5F06A408D46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02253" y="4336415"/>
                <a:ext cx="1764714" cy="591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7" name="Ink 88">
                <a:extLst>
                  <a:ext uri="{FF2B5EF4-FFF2-40B4-BE49-F238E27FC236}">
                    <a16:creationId xmlns:a16="http://schemas.microsoft.com/office/drawing/2014/main" id="{ED2216E8-561B-B64D-B116-BEF529564FF6}"/>
                  </a:ext>
                </a:extLst>
              </p14:cNvPr>
              <p14:cNvContentPartPr/>
              <p14:nvPr/>
            </p14:nvContentPartPr>
            <p14:xfrm>
              <a:off x="3412610" y="4208265"/>
              <a:ext cx="1679760" cy="703800"/>
            </p14:xfrm>
          </p:contentPart>
        </mc:Choice>
        <mc:Fallback>
          <p:pic>
            <p:nvPicPr>
              <p:cNvPr id="87" name="Ink 88">
                <a:extLst>
                  <a:ext uri="{FF2B5EF4-FFF2-40B4-BE49-F238E27FC236}">
                    <a16:creationId xmlns:a16="http://schemas.microsoft.com/office/drawing/2014/main" id="{ED2216E8-561B-B64D-B116-BEF529564FF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97133" y="4193145"/>
                <a:ext cx="1709994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918DD5CD-99A1-504A-B215-B219C7EDF85C}"/>
                  </a:ext>
                </a:extLst>
              </p14:cNvPr>
              <p14:cNvContentPartPr/>
              <p14:nvPr/>
            </p14:nvContentPartPr>
            <p14:xfrm>
              <a:off x="6553250" y="4023945"/>
              <a:ext cx="614880" cy="287280"/>
            </p14:xfrm>
          </p:contentPart>
        </mc:Choice>
        <mc:Fallback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918DD5CD-99A1-504A-B215-B219C7EDF85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38130" y="4008825"/>
                <a:ext cx="6454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5B06C735-48C3-DF4B-B342-7DAB0C3421F7}"/>
                  </a:ext>
                </a:extLst>
              </p14:cNvPr>
              <p14:cNvContentPartPr/>
              <p14:nvPr/>
            </p14:nvContentPartPr>
            <p14:xfrm>
              <a:off x="5699690" y="4023945"/>
              <a:ext cx="471600" cy="273600"/>
            </p14:xfrm>
          </p:contentPart>
        </mc:Choice>
        <mc:Fallback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5B06C735-48C3-DF4B-B342-7DAB0C3421F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84570" y="4008825"/>
                <a:ext cx="501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DD58126-8AC0-B046-8595-AB4875B4F850}"/>
                  </a:ext>
                </a:extLst>
              </p14:cNvPr>
              <p14:cNvContentPartPr/>
              <p14:nvPr/>
            </p14:nvContentPartPr>
            <p14:xfrm>
              <a:off x="5795450" y="4030785"/>
              <a:ext cx="89280" cy="61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DD58126-8AC0-B046-8595-AB4875B4F85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79970" y="4015665"/>
                <a:ext cx="119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2" name="Ink 112">
                <a:extLst>
                  <a:ext uri="{FF2B5EF4-FFF2-40B4-BE49-F238E27FC236}">
                    <a16:creationId xmlns:a16="http://schemas.microsoft.com/office/drawing/2014/main" id="{183499C0-E18F-8649-A4F3-1BE8A7E539A9}"/>
                  </a:ext>
                </a:extLst>
              </p14:cNvPr>
              <p14:cNvContentPartPr/>
              <p14:nvPr/>
            </p14:nvContentPartPr>
            <p14:xfrm>
              <a:off x="7427330" y="3955545"/>
              <a:ext cx="1194480" cy="696960"/>
            </p14:xfrm>
          </p:contentPart>
        </mc:Choice>
        <mc:Fallback>
          <p:pic>
            <p:nvPicPr>
              <p:cNvPr id="112" name="Ink 112">
                <a:extLst>
                  <a:ext uri="{FF2B5EF4-FFF2-40B4-BE49-F238E27FC236}">
                    <a16:creationId xmlns:a16="http://schemas.microsoft.com/office/drawing/2014/main" id="{183499C0-E18F-8649-A4F3-1BE8A7E539A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11850" y="3940425"/>
                <a:ext cx="122508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Ink 121">
                <a:extLst>
                  <a:ext uri="{FF2B5EF4-FFF2-40B4-BE49-F238E27FC236}">
                    <a16:creationId xmlns:a16="http://schemas.microsoft.com/office/drawing/2014/main" id="{EB22682A-18FC-2A40-B526-E264B31223AD}"/>
                  </a:ext>
                </a:extLst>
              </p14:cNvPr>
              <p14:cNvContentPartPr/>
              <p14:nvPr/>
            </p14:nvContentPartPr>
            <p14:xfrm>
              <a:off x="3357890" y="5273505"/>
              <a:ext cx="1871280" cy="648720"/>
            </p14:xfrm>
          </p:contentPart>
        </mc:Choice>
        <mc:Fallback>
          <p:pic>
            <p:nvPicPr>
              <p:cNvPr id="121" name="Ink 121">
                <a:extLst>
                  <a:ext uri="{FF2B5EF4-FFF2-40B4-BE49-F238E27FC236}">
                    <a16:creationId xmlns:a16="http://schemas.microsoft.com/office/drawing/2014/main" id="{EB22682A-18FC-2A40-B526-E264B31223A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42410" y="5258393"/>
                <a:ext cx="1901880" cy="67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3FA20CD-E8C7-6B41-A1A1-5C48855D56F8}"/>
                  </a:ext>
                </a:extLst>
              </p14:cNvPr>
              <p14:cNvContentPartPr/>
              <p14:nvPr/>
            </p14:nvContentPartPr>
            <p14:xfrm>
              <a:off x="4976090" y="5676345"/>
              <a:ext cx="171000" cy="2120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3FA20CD-E8C7-6B41-A1A1-5C48855D56F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0610" y="5661225"/>
                <a:ext cx="201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6" name="Ink 126">
                <a:extLst>
                  <a:ext uri="{FF2B5EF4-FFF2-40B4-BE49-F238E27FC236}">
                    <a16:creationId xmlns:a16="http://schemas.microsoft.com/office/drawing/2014/main" id="{EE09261C-7B2D-8046-914A-D15FED417E13}"/>
                  </a:ext>
                </a:extLst>
              </p14:cNvPr>
              <p14:cNvContentPartPr/>
              <p14:nvPr/>
            </p14:nvContentPartPr>
            <p14:xfrm>
              <a:off x="4778090" y="5300865"/>
              <a:ext cx="430560" cy="218880"/>
            </p14:xfrm>
          </p:contentPart>
        </mc:Choice>
        <mc:Fallback>
          <p:pic>
            <p:nvPicPr>
              <p:cNvPr id="126" name="Ink 126">
                <a:extLst>
                  <a:ext uri="{FF2B5EF4-FFF2-40B4-BE49-F238E27FC236}">
                    <a16:creationId xmlns:a16="http://schemas.microsoft.com/office/drawing/2014/main" id="{EE09261C-7B2D-8046-914A-D15FED417E1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62610" y="5285385"/>
                <a:ext cx="4611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4" name="Ink 135">
                <a:extLst>
                  <a:ext uri="{FF2B5EF4-FFF2-40B4-BE49-F238E27FC236}">
                    <a16:creationId xmlns:a16="http://schemas.microsoft.com/office/drawing/2014/main" id="{6F07DD83-0768-FC47-AE53-26C3285D3CBD}"/>
                  </a:ext>
                </a:extLst>
              </p14:cNvPr>
              <p14:cNvContentPartPr/>
              <p14:nvPr/>
            </p14:nvContentPartPr>
            <p14:xfrm>
              <a:off x="6635330" y="5618025"/>
              <a:ext cx="347760" cy="338760"/>
            </p14:xfrm>
          </p:contentPart>
        </mc:Choice>
        <mc:Fallback>
          <p:pic>
            <p:nvPicPr>
              <p:cNvPr id="134" name="Ink 135">
                <a:extLst>
                  <a:ext uri="{FF2B5EF4-FFF2-40B4-BE49-F238E27FC236}">
                    <a16:creationId xmlns:a16="http://schemas.microsoft.com/office/drawing/2014/main" id="{6F07DD83-0768-FC47-AE53-26C3285D3CB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9850" y="5602545"/>
                <a:ext cx="3783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5" name="Ink 136">
                <a:extLst>
                  <a:ext uri="{FF2B5EF4-FFF2-40B4-BE49-F238E27FC236}">
                    <a16:creationId xmlns:a16="http://schemas.microsoft.com/office/drawing/2014/main" id="{15DB5F4A-2503-3240-9327-ADDF33C046AF}"/>
                  </a:ext>
                </a:extLst>
              </p14:cNvPr>
              <p14:cNvContentPartPr/>
              <p14:nvPr/>
            </p14:nvContentPartPr>
            <p14:xfrm>
              <a:off x="5474330" y="5546745"/>
              <a:ext cx="792720" cy="369000"/>
            </p14:xfrm>
          </p:contentPart>
        </mc:Choice>
        <mc:Fallback>
          <p:pic>
            <p:nvPicPr>
              <p:cNvPr id="135" name="Ink 136">
                <a:extLst>
                  <a:ext uri="{FF2B5EF4-FFF2-40B4-BE49-F238E27FC236}">
                    <a16:creationId xmlns:a16="http://schemas.microsoft.com/office/drawing/2014/main" id="{15DB5F4A-2503-3240-9327-ADDF33C046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59203" y="5531265"/>
                <a:ext cx="823334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AB8F68C-5E8A-BD44-B494-5E697C433CEB}"/>
                  </a:ext>
                </a:extLst>
              </p14:cNvPr>
              <p14:cNvContentPartPr/>
              <p14:nvPr/>
            </p14:nvContentPartPr>
            <p14:xfrm>
              <a:off x="7140410" y="5457825"/>
              <a:ext cx="208080" cy="277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AB8F68C-5E8A-BD44-B494-5E697C433CE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25290" y="5442705"/>
                <a:ext cx="238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7D989B0-45BC-6E42-BDFE-BA4A5961886F}"/>
                  </a:ext>
                </a:extLst>
              </p14:cNvPr>
              <p14:cNvContentPartPr/>
              <p14:nvPr/>
            </p14:nvContentPartPr>
            <p14:xfrm>
              <a:off x="7167770" y="5669505"/>
              <a:ext cx="164160" cy="140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7D989B0-45BC-6E42-BDFE-BA4A5961886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52650" y="5654385"/>
                <a:ext cx="194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8" name="Ink 149">
                <a:extLst>
                  <a:ext uri="{FF2B5EF4-FFF2-40B4-BE49-F238E27FC236}">
                    <a16:creationId xmlns:a16="http://schemas.microsoft.com/office/drawing/2014/main" id="{7AED771E-00E5-A841-BB75-BAA4D35C6A3E}"/>
                  </a:ext>
                </a:extLst>
              </p14:cNvPr>
              <p14:cNvContentPartPr/>
              <p14:nvPr/>
            </p14:nvContentPartPr>
            <p14:xfrm>
              <a:off x="7625330" y="5274945"/>
              <a:ext cx="327960" cy="709200"/>
            </p14:xfrm>
          </p:contentPart>
        </mc:Choice>
        <mc:Fallback>
          <p:pic>
            <p:nvPicPr>
              <p:cNvPr id="148" name="Ink 149">
                <a:extLst>
                  <a:ext uri="{FF2B5EF4-FFF2-40B4-BE49-F238E27FC236}">
                    <a16:creationId xmlns:a16="http://schemas.microsoft.com/office/drawing/2014/main" id="{7AED771E-00E5-A841-BB75-BAA4D35C6A3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10210" y="5259817"/>
                <a:ext cx="358560" cy="73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49" name="Ink 150">
                <a:extLst>
                  <a:ext uri="{FF2B5EF4-FFF2-40B4-BE49-F238E27FC236}">
                    <a16:creationId xmlns:a16="http://schemas.microsoft.com/office/drawing/2014/main" id="{F820820B-F7EB-7B4F-BF38-3BFE16F94307}"/>
                  </a:ext>
                </a:extLst>
              </p14:cNvPr>
              <p14:cNvContentPartPr/>
              <p14:nvPr/>
            </p14:nvContentPartPr>
            <p14:xfrm>
              <a:off x="5815970" y="5198265"/>
              <a:ext cx="1085760" cy="369360"/>
            </p14:xfrm>
          </p:contentPart>
        </mc:Choice>
        <mc:Fallback>
          <p:pic>
            <p:nvPicPr>
              <p:cNvPr id="149" name="Ink 150">
                <a:extLst>
                  <a:ext uri="{FF2B5EF4-FFF2-40B4-BE49-F238E27FC236}">
                    <a16:creationId xmlns:a16="http://schemas.microsoft.com/office/drawing/2014/main" id="{F820820B-F7EB-7B4F-BF38-3BFE16F943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00495" y="5183130"/>
                <a:ext cx="1115990" cy="399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14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996648"/>
            <a:ext cx="8595360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Convert to improper fractions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Make the denominator the same and either add or subtract.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Read the question to see which form the answer should be in.</a:t>
            </a:r>
          </a:p>
        </p:txBody>
      </p:sp>
    </p:spTree>
    <p:extLst>
      <p:ext uri="{BB962C8B-B14F-4D97-AF65-F5344CB8AC3E}">
        <p14:creationId xmlns:p14="http://schemas.microsoft.com/office/powerpoint/2010/main" val="411807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071154"/>
                <a:ext cx="7929154" cy="3266728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mixed numbers</a:t>
                </a:r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71154"/>
                <a:ext cx="7929154" cy="3266728"/>
              </a:xfrm>
              <a:prstGeom prst="rect">
                <a:avLst/>
              </a:prstGeom>
              <a:blipFill>
                <a:blip r:embed="rId2"/>
                <a:stretch>
                  <a:fillRect l="-1282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AF1B5F-CA19-3D4D-99CD-475A0D3F7CAC}"/>
                  </a:ext>
                </a:extLst>
              </p14:cNvPr>
              <p14:cNvContentPartPr/>
              <p14:nvPr/>
            </p14:nvContentPartPr>
            <p14:xfrm>
              <a:off x="3057290" y="2153025"/>
              <a:ext cx="205200" cy="4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AF1B5F-CA19-3D4D-99CD-475A0D3F7C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2170" y="2137905"/>
                <a:ext cx="235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E48AE-C9B5-9949-B330-ED933AD7B049}"/>
                  </a:ext>
                </a:extLst>
              </p14:cNvPr>
              <p14:cNvContentPartPr/>
              <p14:nvPr/>
            </p14:nvContentPartPr>
            <p14:xfrm>
              <a:off x="3118850" y="2330505"/>
              <a:ext cx="191520" cy="27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E48AE-C9B5-9949-B330-ED933AD7B0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3730" y="2315385"/>
                <a:ext cx="2221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F8463C-9C98-1440-B880-E161CE25FCCE}"/>
                  </a:ext>
                </a:extLst>
              </p14:cNvPr>
              <p14:cNvContentPartPr/>
              <p14:nvPr/>
            </p14:nvContentPartPr>
            <p14:xfrm>
              <a:off x="2920850" y="3231945"/>
              <a:ext cx="314280" cy="1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F8463C-9C98-1440-B880-E161CE25FC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5730" y="3216825"/>
                <a:ext cx="344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20A486-FBE0-9F41-9AA7-32E3BDDE42BC}"/>
                  </a:ext>
                </a:extLst>
              </p14:cNvPr>
              <p14:cNvContentPartPr/>
              <p14:nvPr/>
            </p14:nvContentPartPr>
            <p14:xfrm>
              <a:off x="3016250" y="3423105"/>
              <a:ext cx="300960" cy="2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20A486-FBE0-9F41-9AA7-32E3BDDE42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1130" y="3407985"/>
                <a:ext cx="3312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5">
                <a:extLst>
                  <a:ext uri="{FF2B5EF4-FFF2-40B4-BE49-F238E27FC236}">
                    <a16:creationId xmlns:a16="http://schemas.microsoft.com/office/drawing/2014/main" id="{51D5C33A-0BB8-8D41-8759-A31D7F973908}"/>
                  </a:ext>
                </a:extLst>
              </p14:cNvPr>
              <p14:cNvContentPartPr/>
              <p14:nvPr/>
            </p14:nvContentPartPr>
            <p14:xfrm>
              <a:off x="3740210" y="2309985"/>
              <a:ext cx="416880" cy="218880"/>
            </p14:xfrm>
          </p:contentPart>
        </mc:Choice>
        <mc:Fallback>
          <p:pic>
            <p:nvPicPr>
              <p:cNvPr id="14" name="Ink 15">
                <a:extLst>
                  <a:ext uri="{FF2B5EF4-FFF2-40B4-BE49-F238E27FC236}">
                    <a16:creationId xmlns:a16="http://schemas.microsoft.com/office/drawing/2014/main" id="{51D5C33A-0BB8-8D41-8759-A31D7F9739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25090" y="2294865"/>
                <a:ext cx="4474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7102D61A-6F97-E14E-A3FF-EFC4683BB713}"/>
                  </a:ext>
                </a:extLst>
              </p14:cNvPr>
              <p14:cNvContentPartPr/>
              <p14:nvPr/>
            </p14:nvContentPartPr>
            <p14:xfrm>
              <a:off x="3604490" y="1715985"/>
              <a:ext cx="637560" cy="485280"/>
            </p14:xfrm>
          </p:contentPart>
        </mc:Choice>
        <mc:Fallback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7102D61A-6F97-E14E-A3FF-EFC4683BB7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9010" y="1700865"/>
                <a:ext cx="668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Ink 24">
                <a:extLst>
                  <a:ext uri="{FF2B5EF4-FFF2-40B4-BE49-F238E27FC236}">
                    <a16:creationId xmlns:a16="http://schemas.microsoft.com/office/drawing/2014/main" id="{718B45B4-1360-9547-BC50-6BA27B940458}"/>
                  </a:ext>
                </a:extLst>
              </p14:cNvPr>
              <p14:cNvContentPartPr/>
              <p14:nvPr/>
            </p14:nvContentPartPr>
            <p14:xfrm>
              <a:off x="3623930" y="3347865"/>
              <a:ext cx="284040" cy="492120"/>
            </p14:xfrm>
          </p:contentPart>
        </mc:Choice>
        <mc:Fallback>
          <p:pic>
            <p:nvPicPr>
              <p:cNvPr id="23" name="Ink 24">
                <a:extLst>
                  <a:ext uri="{FF2B5EF4-FFF2-40B4-BE49-F238E27FC236}">
                    <a16:creationId xmlns:a16="http://schemas.microsoft.com/office/drawing/2014/main" id="{718B45B4-1360-9547-BC50-6BA27B9404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08810" y="3332745"/>
                <a:ext cx="3146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5">
                <a:extLst>
                  <a:ext uri="{FF2B5EF4-FFF2-40B4-BE49-F238E27FC236}">
                    <a16:creationId xmlns:a16="http://schemas.microsoft.com/office/drawing/2014/main" id="{F4F4CDAE-F18A-5046-86DC-ACD2EDDD3ECA}"/>
                  </a:ext>
                </a:extLst>
              </p14:cNvPr>
              <p14:cNvContentPartPr/>
              <p14:nvPr/>
            </p14:nvContentPartPr>
            <p14:xfrm>
              <a:off x="3569570" y="2924505"/>
              <a:ext cx="321120" cy="314640"/>
            </p14:xfrm>
          </p:contentPart>
        </mc:Choice>
        <mc:Fallback>
          <p:pic>
            <p:nvPicPr>
              <p:cNvPr id="24" name="Ink 25">
                <a:extLst>
                  <a:ext uri="{FF2B5EF4-FFF2-40B4-BE49-F238E27FC236}">
                    <a16:creationId xmlns:a16="http://schemas.microsoft.com/office/drawing/2014/main" id="{F4F4CDAE-F18A-5046-86DC-ACD2EDDD3E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4090" y="2909368"/>
                <a:ext cx="351720" cy="345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903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5038</TotalTime>
  <Words>351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50</cp:revision>
  <dcterms:created xsi:type="dcterms:W3CDTF">2017-05-27T13:46:16Z</dcterms:created>
  <dcterms:modified xsi:type="dcterms:W3CDTF">2020-01-13T07:57:13Z</dcterms:modified>
</cp:coreProperties>
</file>