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3" r:id="rId6"/>
    <p:sldId id="270" r:id="rId7"/>
    <p:sldId id="271" r:id="rId8"/>
    <p:sldId id="272" r:id="rId9"/>
    <p:sldId id="262" r:id="rId10"/>
    <p:sldId id="269" r:id="rId11"/>
    <p:sldId id="264" r:id="rId12"/>
    <p:sldId id="266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8"/>
  </p:normalViewPr>
  <p:slideViewPr>
    <p:cSldViewPr snapToGrid="0" snapToObjects="1">
      <p:cViewPr>
        <p:scale>
          <a:sx n="69" d="100"/>
          <a:sy n="69" d="100"/>
        </p:scale>
        <p:origin x="48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ynton" userId="50afdeab-93a2-47ed-ad76-3713a9801c7c" providerId="ADAL" clId="{ED0558AE-7B54-8E49-850F-7061A600CA67}"/>
    <pc:docChg chg="custSel modSld">
      <pc:chgData name="David Lynton" userId="50afdeab-93a2-47ed-ad76-3713a9801c7c" providerId="ADAL" clId="{ED0558AE-7B54-8E49-850F-7061A600CA67}" dt="2020-01-07T11:59:03.819" v="568"/>
      <pc:docMkLst>
        <pc:docMk/>
      </pc:docMkLst>
      <pc:sldChg chg="addSp delSp modSp">
        <pc:chgData name="David Lynton" userId="50afdeab-93a2-47ed-ad76-3713a9801c7c" providerId="ADAL" clId="{ED0558AE-7B54-8E49-850F-7061A600CA67}" dt="2020-01-07T11:54:18.742" v="246"/>
        <pc:sldMkLst>
          <pc:docMk/>
          <pc:sldMk cId="778865852" sldId="256"/>
        </pc:sldMkLst>
        <pc:spChg chg="mod">
          <ac:chgData name="David Lynton" userId="50afdeab-93a2-47ed-ad76-3713a9801c7c" providerId="ADAL" clId="{ED0558AE-7B54-8E49-850F-7061A600CA67}" dt="2020-01-07T11:50:59.059" v="0" actId="1076"/>
          <ac:spMkLst>
            <pc:docMk/>
            <pc:sldMk cId="778865852" sldId="256"/>
            <ac:spMk id="16" creationId="{33DA9C18-4BCF-354B-B043-06318E9D976D}"/>
          </ac:spMkLst>
        </pc:spChg>
        <pc:inkChg chg="add del">
          <ac:chgData name="David Lynton" userId="50afdeab-93a2-47ed-ad76-3713a9801c7c" providerId="ADAL" clId="{ED0558AE-7B54-8E49-850F-7061A600CA67}" dt="2020-01-07T11:51:03.744" v="3"/>
          <ac:inkMkLst>
            <pc:docMk/>
            <pc:sldMk cId="778865852" sldId="256"/>
            <ac:inkMk id="5" creationId="{FF51ECE9-DFE1-814D-B866-3FC0437078FA}"/>
          </ac:inkMkLst>
        </pc:inkChg>
        <pc:inkChg chg="add del">
          <ac:chgData name="David Lynton" userId="50afdeab-93a2-47ed-ad76-3713a9801c7c" providerId="ADAL" clId="{ED0558AE-7B54-8E49-850F-7061A600CA67}" dt="2020-01-07T11:51:03.744" v="3"/>
          <ac:inkMkLst>
            <pc:docMk/>
            <pc:sldMk cId="778865852" sldId="256"/>
            <ac:inkMk id="6" creationId="{C8A891C3-7E74-3B4A-9180-EE286807D2E4}"/>
          </ac:inkMkLst>
        </pc:inkChg>
        <pc:inkChg chg="add reco">
          <ac:chgData name="David Lynton" userId="50afdeab-93a2-47ed-ad76-3713a9801c7c" providerId="ADAL" clId="{ED0558AE-7B54-8E49-850F-7061A600CA67}" dt="2020-01-07T11:51:03.744" v="3"/>
          <ac:inkMkLst>
            <pc:docMk/>
            <pc:sldMk cId="778865852" sldId="256"/>
            <ac:inkMk id="7" creationId="{16695B3F-A2B7-5E46-ACFD-09B5B08EF571}"/>
          </ac:inkMkLst>
        </pc:inkChg>
        <pc:inkChg chg="add del">
          <ac:chgData name="David Lynton" userId="50afdeab-93a2-47ed-ad76-3713a9801c7c" providerId="ADAL" clId="{ED0558AE-7B54-8E49-850F-7061A600CA67}" dt="2020-01-07T11:51:09.067" v="6"/>
          <ac:inkMkLst>
            <pc:docMk/>
            <pc:sldMk cId="778865852" sldId="256"/>
            <ac:inkMk id="18" creationId="{66EFBC32-A4FF-8740-B37B-809985067A17}"/>
          </ac:inkMkLst>
        </pc:inkChg>
        <pc:inkChg chg="add del">
          <ac:chgData name="David Lynton" userId="50afdeab-93a2-47ed-ad76-3713a9801c7c" providerId="ADAL" clId="{ED0558AE-7B54-8E49-850F-7061A600CA67}" dt="2020-01-07T11:51:09.067" v="6"/>
          <ac:inkMkLst>
            <pc:docMk/>
            <pc:sldMk cId="778865852" sldId="256"/>
            <ac:inkMk id="19" creationId="{3D6300CD-2C63-D341-BC79-AE1BA4A88D2F}"/>
          </ac:inkMkLst>
        </pc:inkChg>
        <pc:inkChg chg="add del reco">
          <ac:chgData name="David Lynton" userId="50afdeab-93a2-47ed-ad76-3713a9801c7c" providerId="ADAL" clId="{ED0558AE-7B54-8E49-850F-7061A600CA67}" dt="2020-01-07T11:51:13.564" v="7"/>
          <ac:inkMkLst>
            <pc:docMk/>
            <pc:sldMk cId="778865852" sldId="256"/>
            <ac:inkMk id="20" creationId="{9CA85649-E09D-B140-9874-A91FC5BC67F4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22" creationId="{C98A5BF6-9F6F-A94F-9AD1-4155AC05EE25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23" creationId="{E9071ED5-F1F0-564D-A75C-601C7139CDFA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24" creationId="{E0C60740-913A-2341-85D9-E9DA702243DF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25" creationId="{85E956D6-76D9-FF4F-8F10-098AB6E5477B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26" creationId="{F595E815-FF8B-5545-91B7-AF0C84AD438B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27" creationId="{0AED6A31-DEB7-1541-A41D-7C1DCCAAB833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28" creationId="{CE04A657-10F3-6A43-849B-B72DAB736096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29" creationId="{78C4F636-49E0-BF4A-857C-AEB9399193AC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0" creationId="{04B0F315-4F20-CA43-A4AC-9B215456C351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1" creationId="{FFABBFF4-DA5F-1941-847A-AED20D0C4A64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2" creationId="{20A1BC40-9C9D-E640-A36B-D95B9F68B349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3" creationId="{3FE4042F-F050-5749-A04F-6D4AB192793A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4" creationId="{F5096DDD-A7C4-BF47-A4AD-F029C65213CA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5" creationId="{FE0F2275-361C-2B49-9100-6A61B5472DA9}"/>
          </ac:inkMkLst>
        </pc:inkChg>
        <pc:inkChg chg="add del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6" creationId="{4DF892A4-E93E-4542-A80A-9555C0FD1A8A}"/>
          </ac:inkMkLst>
        </pc:inkChg>
        <pc:inkChg chg="add reco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7" creationId="{70E0B99C-C497-1E42-976D-6CBDAA4A4E0E}"/>
          </ac:inkMkLst>
        </pc:inkChg>
        <pc:inkChg chg="add reco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8" creationId="{D2B3ABD4-40F1-5B44-A1E6-283F4F0495CA}"/>
          </ac:inkMkLst>
        </pc:inkChg>
        <pc:inkChg chg="add reco">
          <ac:chgData name="David Lynton" userId="50afdeab-93a2-47ed-ad76-3713a9801c7c" providerId="ADAL" clId="{ED0558AE-7B54-8E49-850F-7061A600CA67}" dt="2020-01-07T11:51:21.813" v="23"/>
          <ac:inkMkLst>
            <pc:docMk/>
            <pc:sldMk cId="778865852" sldId="256"/>
            <ac:inkMk id="39" creationId="{C9EF701E-9FEB-C04B-86C0-DE51886DF329}"/>
          </ac:inkMkLst>
        </pc:inkChg>
        <pc:inkChg chg="add del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43" creationId="{3B26BB38-48CE-DA4B-8E01-C404698301D8}"/>
          </ac:inkMkLst>
        </pc:inkChg>
        <pc:inkChg chg="add del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44" creationId="{D9647132-D09C-7F45-9B80-52D31F7CDF80}"/>
          </ac:inkMkLst>
        </pc:inkChg>
        <pc:inkChg chg="add del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45" creationId="{5D0BB4CB-6C4C-DB4C-8ED0-A779F3B00908}"/>
          </ac:inkMkLst>
        </pc:inkChg>
        <pc:inkChg chg="add">
          <ac:chgData name="David Lynton" userId="50afdeab-93a2-47ed-ad76-3713a9801c7c" providerId="ADAL" clId="{ED0558AE-7B54-8E49-850F-7061A600CA67}" dt="2020-01-07T11:51:24.290" v="27"/>
          <ac:inkMkLst>
            <pc:docMk/>
            <pc:sldMk cId="778865852" sldId="256"/>
            <ac:inkMk id="46" creationId="{C5F5DBE7-8D71-504F-889F-74CDDB7DD518}"/>
          </ac:inkMkLst>
        </pc:inkChg>
        <pc:inkChg chg="add del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47" creationId="{7BAF9BEE-43ED-AE47-8F75-DA1B6E77387F}"/>
          </ac:inkMkLst>
        </pc:inkChg>
        <pc:inkChg chg="add del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48" creationId="{EF961D87-1180-7349-9E3F-EB3C1C0B7BDE}"/>
          </ac:inkMkLst>
        </pc:inkChg>
        <pc:inkChg chg="add">
          <ac:chgData name="David Lynton" userId="50afdeab-93a2-47ed-ad76-3713a9801c7c" providerId="ADAL" clId="{ED0558AE-7B54-8E49-850F-7061A600CA67}" dt="2020-01-07T11:51:27.075" v="30"/>
          <ac:inkMkLst>
            <pc:docMk/>
            <pc:sldMk cId="778865852" sldId="256"/>
            <ac:inkMk id="49" creationId="{C39DFC6A-1940-7E4B-B652-912569AB859C}"/>
          </ac:inkMkLst>
        </pc:inkChg>
        <pc:inkChg chg="add">
          <ac:chgData name="David Lynton" userId="50afdeab-93a2-47ed-ad76-3713a9801c7c" providerId="ADAL" clId="{ED0558AE-7B54-8E49-850F-7061A600CA67}" dt="2020-01-07T11:51:27.670" v="31"/>
          <ac:inkMkLst>
            <pc:docMk/>
            <pc:sldMk cId="778865852" sldId="256"/>
            <ac:inkMk id="50" creationId="{C8722AE2-3518-0D41-9772-9F9A6FE2D350}"/>
          </ac:inkMkLst>
        </pc:inkChg>
        <pc:inkChg chg="add">
          <ac:chgData name="David Lynton" userId="50afdeab-93a2-47ed-ad76-3713a9801c7c" providerId="ADAL" clId="{ED0558AE-7B54-8E49-850F-7061A600CA67}" dt="2020-01-07T11:51:28.650" v="32"/>
          <ac:inkMkLst>
            <pc:docMk/>
            <pc:sldMk cId="778865852" sldId="256"/>
            <ac:inkMk id="51" creationId="{3439FEFF-F32E-EF4D-9B1C-6287F060FD12}"/>
          </ac:inkMkLst>
        </pc:inkChg>
        <pc:inkChg chg="add">
          <ac:chgData name="David Lynton" userId="50afdeab-93a2-47ed-ad76-3713a9801c7c" providerId="ADAL" clId="{ED0558AE-7B54-8E49-850F-7061A600CA67}" dt="2020-01-07T11:51:29.609" v="33"/>
          <ac:inkMkLst>
            <pc:docMk/>
            <pc:sldMk cId="778865852" sldId="256"/>
            <ac:inkMk id="52" creationId="{6CE9E428-B0BB-5A4D-A7B5-6C2D463DCC91}"/>
          </ac:inkMkLst>
        </pc:inkChg>
        <pc:inkChg chg="add del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53" creationId="{95069CC7-2EAB-1641-BE07-40F9AE20C829}"/>
          </ac:inkMkLst>
        </pc:inkChg>
        <pc:inkChg chg="add del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54" creationId="{F7DA482E-23F4-1B49-913C-C8F73B89DED8}"/>
          </ac:inkMkLst>
        </pc:inkChg>
        <pc:inkChg chg="add reco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55" creationId="{803B692C-49B5-6C4D-A0AD-D6FAAB14297E}"/>
          </ac:inkMkLst>
        </pc:inkChg>
        <pc:inkChg chg="add reco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56" creationId="{8BA62304-D0D3-5945-98B7-F1C4F864FECA}"/>
          </ac:inkMkLst>
        </pc:inkChg>
        <pc:inkChg chg="add reco">
          <ac:chgData name="David Lynton" userId="50afdeab-93a2-47ed-ad76-3713a9801c7c" providerId="ADAL" clId="{ED0558AE-7B54-8E49-850F-7061A600CA67}" dt="2020-01-07T11:51:31.396" v="36"/>
          <ac:inkMkLst>
            <pc:docMk/>
            <pc:sldMk cId="778865852" sldId="256"/>
            <ac:inkMk id="57" creationId="{6F55A476-F474-D748-9EF5-19065E7ADA42}"/>
          </ac:inkMkLst>
        </pc:inkChg>
        <pc:inkChg chg="add del">
          <ac:chgData name="David Lynton" userId="50afdeab-93a2-47ed-ad76-3713a9801c7c" providerId="ADAL" clId="{ED0558AE-7B54-8E49-850F-7061A600CA67}" dt="2020-01-07T11:51:32.782" v="39"/>
          <ac:inkMkLst>
            <pc:docMk/>
            <pc:sldMk cId="778865852" sldId="256"/>
            <ac:inkMk id="61" creationId="{972A5E3E-25BB-1F4D-BDB3-350B5A14BC9E}"/>
          </ac:inkMkLst>
        </pc:inkChg>
        <pc:inkChg chg="add del">
          <ac:chgData name="David Lynton" userId="50afdeab-93a2-47ed-ad76-3713a9801c7c" providerId="ADAL" clId="{ED0558AE-7B54-8E49-850F-7061A600CA67}" dt="2020-01-07T11:51:32.782" v="39"/>
          <ac:inkMkLst>
            <pc:docMk/>
            <pc:sldMk cId="778865852" sldId="256"/>
            <ac:inkMk id="62" creationId="{22B2A6D9-FE85-2644-BCC1-A20458C5F558}"/>
          </ac:inkMkLst>
        </pc:inkChg>
        <pc:inkChg chg="add reco">
          <ac:chgData name="David Lynton" userId="50afdeab-93a2-47ed-ad76-3713a9801c7c" providerId="ADAL" clId="{ED0558AE-7B54-8E49-850F-7061A600CA67}" dt="2020-01-07T11:51:32.782" v="39"/>
          <ac:inkMkLst>
            <pc:docMk/>
            <pc:sldMk cId="778865852" sldId="256"/>
            <ac:inkMk id="63" creationId="{9729764C-EFF9-4548-B8E2-0DFA41DC185F}"/>
          </ac:inkMkLst>
        </pc:inkChg>
        <pc:inkChg chg="add">
          <ac:chgData name="David Lynton" userId="50afdeab-93a2-47ed-ad76-3713a9801c7c" providerId="ADAL" clId="{ED0558AE-7B54-8E49-850F-7061A600CA67}" dt="2020-01-07T11:51:40.078" v="40"/>
          <ac:inkMkLst>
            <pc:docMk/>
            <pc:sldMk cId="778865852" sldId="256"/>
            <ac:inkMk id="65" creationId="{537C013D-7F8C-1742-8362-FF56E5319A0C}"/>
          </ac:inkMkLst>
        </pc:inkChg>
        <pc:inkChg chg="add">
          <ac:chgData name="David Lynton" userId="50afdeab-93a2-47ed-ad76-3713a9801c7c" providerId="ADAL" clId="{ED0558AE-7B54-8E49-850F-7061A600CA67}" dt="2020-01-07T11:51:40.935" v="41"/>
          <ac:inkMkLst>
            <pc:docMk/>
            <pc:sldMk cId="778865852" sldId="256"/>
            <ac:inkMk id="66" creationId="{1A2CAF77-7B88-534B-8A76-6D73AA160E8A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67" creationId="{66525A10-6450-AB46-BD5E-33CA3C48C1F8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68" creationId="{354F0F3D-3FAF-AE4D-9597-467B246F26FF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69" creationId="{F1B467BC-8C52-3C46-A20F-E0909498CB13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70" creationId="{B2F1DA9F-C1A7-F349-BCE2-D1ED543581CE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71" creationId="{DC4B4DC4-8D6F-2944-9B4C-3B4CF664770E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72" creationId="{3C87EFC7-1C93-214E-87FE-866193E1B5FE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73" creationId="{FFBA86FF-BBB3-A343-9926-F437058B332A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74" creationId="{8717BAFB-5D7F-0C47-82AC-A72F09C4403C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75" creationId="{B8F56577-65DE-FF4E-89F2-7277173DE64F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76" creationId="{15282A78-39C5-2F4C-A3F8-3BD8075FF8CC}"/>
          </ac:inkMkLst>
        </pc:inkChg>
        <pc:inkChg chg="add del">
          <ac:chgData name="David Lynton" userId="50afdeab-93a2-47ed-ad76-3713a9801c7c" providerId="ADAL" clId="{ED0558AE-7B54-8E49-850F-7061A600CA67}" dt="2020-01-07T11:51:46.543" v="54"/>
          <ac:inkMkLst>
            <pc:docMk/>
            <pc:sldMk cId="778865852" sldId="256"/>
            <ac:inkMk id="77" creationId="{2873C938-A617-9640-89F1-A21B1200F43E}"/>
          </ac:inkMkLst>
        </pc:inkChg>
        <pc:inkChg chg="add del reco">
          <ac:chgData name="David Lynton" userId="50afdeab-93a2-47ed-ad76-3713a9801c7c" providerId="ADAL" clId="{ED0558AE-7B54-8E49-850F-7061A600CA67}" dt="2020-01-07T11:52:07.708" v="71"/>
          <ac:inkMkLst>
            <pc:docMk/>
            <pc:sldMk cId="778865852" sldId="256"/>
            <ac:inkMk id="78" creationId="{8C8F2C1D-6891-034B-B276-0AAC930CA748}"/>
          </ac:inkMkLst>
        </pc:inkChg>
        <pc:inkChg chg="add del reco">
          <ac:chgData name="David Lynton" userId="50afdeab-93a2-47ed-ad76-3713a9801c7c" providerId="ADAL" clId="{ED0558AE-7B54-8E49-850F-7061A600CA67}" dt="2020-01-07T11:52:07.713" v="73"/>
          <ac:inkMkLst>
            <pc:docMk/>
            <pc:sldMk cId="778865852" sldId="256"/>
            <ac:inkMk id="79" creationId="{B95577E5-CF76-3242-9E73-FB2E43F39B8F}"/>
          </ac:inkMkLst>
        </pc:inkChg>
        <pc:inkChg chg="add del">
          <ac:chgData name="David Lynton" userId="50afdeab-93a2-47ed-ad76-3713a9801c7c" providerId="ADAL" clId="{ED0558AE-7B54-8E49-850F-7061A600CA67}" dt="2020-01-07T11:51:51.815" v="60"/>
          <ac:inkMkLst>
            <pc:docMk/>
            <pc:sldMk cId="778865852" sldId="256"/>
            <ac:inkMk id="82" creationId="{C29B2B36-3BC7-2747-9393-6CA0C323FC8A}"/>
          </ac:inkMkLst>
        </pc:inkChg>
        <pc:inkChg chg="add del">
          <ac:chgData name="David Lynton" userId="50afdeab-93a2-47ed-ad76-3713a9801c7c" providerId="ADAL" clId="{ED0558AE-7B54-8E49-850F-7061A600CA67}" dt="2020-01-07T11:51:51.815" v="60"/>
          <ac:inkMkLst>
            <pc:docMk/>
            <pc:sldMk cId="778865852" sldId="256"/>
            <ac:inkMk id="83" creationId="{C189B660-689D-D34E-905A-A99B7776015D}"/>
          </ac:inkMkLst>
        </pc:inkChg>
        <pc:inkChg chg="add del">
          <ac:chgData name="David Lynton" userId="50afdeab-93a2-47ed-ad76-3713a9801c7c" providerId="ADAL" clId="{ED0558AE-7B54-8E49-850F-7061A600CA67}" dt="2020-01-07T11:51:51.815" v="60"/>
          <ac:inkMkLst>
            <pc:docMk/>
            <pc:sldMk cId="778865852" sldId="256"/>
            <ac:inkMk id="84" creationId="{F6D792B3-5B37-F34A-B0A7-03115103610B}"/>
          </ac:inkMkLst>
        </pc:inkChg>
        <pc:inkChg chg="add del">
          <ac:chgData name="David Lynton" userId="50afdeab-93a2-47ed-ad76-3713a9801c7c" providerId="ADAL" clId="{ED0558AE-7B54-8E49-850F-7061A600CA67}" dt="2020-01-07T11:51:51.815" v="60"/>
          <ac:inkMkLst>
            <pc:docMk/>
            <pc:sldMk cId="778865852" sldId="256"/>
            <ac:inkMk id="85" creationId="{F20D0B5E-FEFF-D94D-9B06-43DD43149577}"/>
          </ac:inkMkLst>
        </pc:inkChg>
        <pc:inkChg chg="add del">
          <ac:chgData name="David Lynton" userId="50afdeab-93a2-47ed-ad76-3713a9801c7c" providerId="ADAL" clId="{ED0558AE-7B54-8E49-850F-7061A600CA67}" dt="2020-01-07T11:51:51.815" v="60"/>
          <ac:inkMkLst>
            <pc:docMk/>
            <pc:sldMk cId="778865852" sldId="256"/>
            <ac:inkMk id="86" creationId="{9AF0F388-D72C-8F41-BA12-DF9BC23CA85D}"/>
          </ac:inkMkLst>
        </pc:inkChg>
        <pc:inkChg chg="add del reco">
          <ac:chgData name="David Lynton" userId="50afdeab-93a2-47ed-ad76-3713a9801c7c" providerId="ADAL" clId="{ED0558AE-7B54-8E49-850F-7061A600CA67}" dt="2020-01-07T11:52:07.722" v="78"/>
          <ac:inkMkLst>
            <pc:docMk/>
            <pc:sldMk cId="778865852" sldId="256"/>
            <ac:inkMk id="87" creationId="{26F22705-DCCB-684D-AFF0-68BB5F45E9EC}"/>
          </ac:inkMkLst>
        </pc:inkChg>
        <pc:inkChg chg="add del reco">
          <ac:chgData name="David Lynton" userId="50afdeab-93a2-47ed-ad76-3713a9801c7c" providerId="ADAL" clId="{ED0558AE-7B54-8E49-850F-7061A600CA67}" dt="2020-01-07T11:52:07.717" v="75"/>
          <ac:inkMkLst>
            <pc:docMk/>
            <pc:sldMk cId="778865852" sldId="256"/>
            <ac:inkMk id="88" creationId="{4E671E7E-DB79-C44E-B719-685D98828DC8}"/>
          </ac:inkMkLst>
        </pc:inkChg>
        <pc:inkChg chg="add del">
          <ac:chgData name="David Lynton" userId="50afdeab-93a2-47ed-ad76-3713a9801c7c" providerId="ADAL" clId="{ED0558AE-7B54-8E49-850F-7061A600CA67}" dt="2020-01-07T11:52:07.723" v="79"/>
          <ac:inkMkLst>
            <pc:docMk/>
            <pc:sldMk cId="778865852" sldId="256"/>
            <ac:inkMk id="91" creationId="{D3FA1E4B-347C-5D45-A7FC-5FC0CA9FCAEC}"/>
          </ac:inkMkLst>
        </pc:inkChg>
        <pc:inkChg chg="add del">
          <ac:chgData name="David Lynton" userId="50afdeab-93a2-47ed-ad76-3713a9801c7c" providerId="ADAL" clId="{ED0558AE-7B54-8E49-850F-7061A600CA67}" dt="2020-01-07T11:51:58.425" v="67"/>
          <ac:inkMkLst>
            <pc:docMk/>
            <pc:sldMk cId="778865852" sldId="256"/>
            <ac:inkMk id="92" creationId="{DD24FD59-4182-AB4E-B6EB-5381EAC917DB}"/>
          </ac:inkMkLst>
        </pc:inkChg>
        <pc:inkChg chg="add del">
          <ac:chgData name="David Lynton" userId="50afdeab-93a2-47ed-ad76-3713a9801c7c" providerId="ADAL" clId="{ED0558AE-7B54-8E49-850F-7061A600CA67}" dt="2020-01-07T11:51:58.425" v="67"/>
          <ac:inkMkLst>
            <pc:docMk/>
            <pc:sldMk cId="778865852" sldId="256"/>
            <ac:inkMk id="93" creationId="{0CAB75CE-20CF-F54C-818D-FE0C5D8AE309}"/>
          </ac:inkMkLst>
        </pc:inkChg>
        <pc:inkChg chg="add del">
          <ac:chgData name="David Lynton" userId="50afdeab-93a2-47ed-ad76-3713a9801c7c" providerId="ADAL" clId="{ED0558AE-7B54-8E49-850F-7061A600CA67}" dt="2020-01-07T11:51:58.425" v="67"/>
          <ac:inkMkLst>
            <pc:docMk/>
            <pc:sldMk cId="778865852" sldId="256"/>
            <ac:inkMk id="94" creationId="{56E029FA-A610-824E-98BB-57219AD69BBE}"/>
          </ac:inkMkLst>
        </pc:inkChg>
        <pc:inkChg chg="add del">
          <ac:chgData name="David Lynton" userId="50afdeab-93a2-47ed-ad76-3713a9801c7c" providerId="ADAL" clId="{ED0558AE-7B54-8E49-850F-7061A600CA67}" dt="2020-01-07T11:52:07.719" v="76"/>
          <ac:inkMkLst>
            <pc:docMk/>
            <pc:sldMk cId="778865852" sldId="256"/>
            <ac:inkMk id="95" creationId="{C72A40B8-CF4A-8446-A527-9EE17D5C9286}"/>
          </ac:inkMkLst>
        </pc:inkChg>
        <pc:inkChg chg="add del reco">
          <ac:chgData name="David Lynton" userId="50afdeab-93a2-47ed-ad76-3713a9801c7c" providerId="ADAL" clId="{ED0558AE-7B54-8E49-850F-7061A600CA67}" dt="2020-01-07T11:52:07.710" v="72"/>
          <ac:inkMkLst>
            <pc:docMk/>
            <pc:sldMk cId="778865852" sldId="256"/>
            <ac:inkMk id="96" creationId="{7DB89727-F246-F140-9F69-24F454ED073F}"/>
          </ac:inkMkLst>
        </pc:inkChg>
        <pc:inkChg chg="add del">
          <ac:chgData name="David Lynton" userId="50afdeab-93a2-47ed-ad76-3713a9801c7c" providerId="ADAL" clId="{ED0558AE-7B54-8E49-850F-7061A600CA67}" dt="2020-01-07T11:52:07.715" v="74"/>
          <ac:inkMkLst>
            <pc:docMk/>
            <pc:sldMk cId="778865852" sldId="256"/>
            <ac:inkMk id="98" creationId="{A87A1B23-3885-144E-896B-DCF3548E989C}"/>
          </ac:inkMkLst>
        </pc:inkChg>
        <pc:inkChg chg="add del">
          <ac:chgData name="David Lynton" userId="50afdeab-93a2-47ed-ad76-3713a9801c7c" providerId="ADAL" clId="{ED0558AE-7B54-8E49-850F-7061A600CA67}" dt="2020-01-07T11:52:07.720" v="77"/>
          <ac:inkMkLst>
            <pc:docMk/>
            <pc:sldMk cId="778865852" sldId="256"/>
            <ac:inkMk id="99" creationId="{81F7F9D3-36CC-3642-890A-CAD529FF8A6D}"/>
          </ac:inkMkLst>
        </pc:inkChg>
        <pc:inkChg chg="add del">
          <ac:chgData name="David Lynton" userId="50afdeab-93a2-47ed-ad76-3713a9801c7c" providerId="ADAL" clId="{ED0558AE-7B54-8E49-850F-7061A600CA67}" dt="2020-01-07T11:52:15.214" v="84"/>
          <ac:inkMkLst>
            <pc:docMk/>
            <pc:sldMk cId="778865852" sldId="256"/>
            <ac:inkMk id="100" creationId="{29A34874-9E8D-8747-9EA5-998E09051354}"/>
          </ac:inkMkLst>
        </pc:inkChg>
        <pc:inkChg chg="add del">
          <ac:chgData name="David Lynton" userId="50afdeab-93a2-47ed-ad76-3713a9801c7c" providerId="ADAL" clId="{ED0558AE-7B54-8E49-850F-7061A600CA67}" dt="2020-01-07T11:52:15.214" v="84"/>
          <ac:inkMkLst>
            <pc:docMk/>
            <pc:sldMk cId="778865852" sldId="256"/>
            <ac:inkMk id="101" creationId="{7442F211-213F-1847-831E-830001B35E38}"/>
          </ac:inkMkLst>
        </pc:inkChg>
        <pc:inkChg chg="add del">
          <ac:chgData name="David Lynton" userId="50afdeab-93a2-47ed-ad76-3713a9801c7c" providerId="ADAL" clId="{ED0558AE-7B54-8E49-850F-7061A600CA67}" dt="2020-01-07T11:52:15.214" v="84"/>
          <ac:inkMkLst>
            <pc:docMk/>
            <pc:sldMk cId="778865852" sldId="256"/>
            <ac:inkMk id="102" creationId="{65D19523-37F9-6443-8453-F295C3FE22FE}"/>
          </ac:inkMkLst>
        </pc:inkChg>
        <pc:inkChg chg="add del">
          <ac:chgData name="David Lynton" userId="50afdeab-93a2-47ed-ad76-3713a9801c7c" providerId="ADAL" clId="{ED0558AE-7B54-8E49-850F-7061A600CA67}" dt="2020-01-07T11:52:15.214" v="84"/>
          <ac:inkMkLst>
            <pc:docMk/>
            <pc:sldMk cId="778865852" sldId="256"/>
            <ac:inkMk id="103" creationId="{8B505DAF-3109-8A41-A5A3-4F6D541F7A57}"/>
          </ac:inkMkLst>
        </pc:inkChg>
        <pc:inkChg chg="add del reco">
          <ac:chgData name="David Lynton" userId="50afdeab-93a2-47ed-ad76-3713a9801c7c" providerId="ADAL" clId="{ED0558AE-7B54-8E49-850F-7061A600CA67}" dt="2020-01-07T11:52:19.946" v="85"/>
          <ac:inkMkLst>
            <pc:docMk/>
            <pc:sldMk cId="778865852" sldId="256"/>
            <ac:inkMk id="104" creationId="{00ED551F-E66B-1A4A-A13D-4A9F62E32929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06" creationId="{485C64D2-BECF-B840-9385-873FC62CB146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07" creationId="{7643E646-49F5-A744-8476-87316F0DCB6B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08" creationId="{94AD30B8-EC6E-1D43-AE9B-1E685F992D48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09" creationId="{44316093-3005-E042-BBD7-8FEDC140C232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0" creationId="{17D56E78-BCCD-EB4F-A183-8A9BF92FA8FE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1" creationId="{A11471D3-7155-B44A-BCC4-BC2E47C8DA5D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2" creationId="{073E7DFB-EC9D-CD47-A213-DAEBE9DA4921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3" creationId="{0C841C2C-F3F0-3048-BDDE-9C70E77EDC17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4" creationId="{760A6E12-07FD-E948-8DF3-268DF990732F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5" creationId="{1A1B7BE5-F9CE-5E46-97B9-F899C4A64390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6" creationId="{263D0E89-56FA-BC47-BA80-4A062A27B1FE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7" creationId="{3E57A88A-EE76-8241-AAD5-C84FA3B2B2F5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8" creationId="{C42254E4-C50F-2D4A-8878-EEC2979C9B2B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19" creationId="{21C74A4B-EE14-8843-B200-389F23E88BF6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20" creationId="{F7A8338A-ECEB-704F-89D2-D4A027EEBD3D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21" creationId="{CCD7C10E-F5BC-4044-A2E8-C70091D6E6BF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22" creationId="{5E96FA1C-05C6-8B40-B772-F2AD4875AB46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23" creationId="{0D4D7570-A0E2-C447-9731-4921A1DBBA3E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24" creationId="{D5B469CF-CCEC-AF49-860D-977324DCF113}"/>
          </ac:inkMkLst>
        </pc:inkChg>
        <pc:inkChg chg="add del">
          <ac:chgData name="David Lynton" userId="50afdeab-93a2-47ed-ad76-3713a9801c7c" providerId="ADAL" clId="{ED0558AE-7B54-8E49-850F-7061A600CA67}" dt="2020-01-07T11:52:33.685" v="111"/>
          <ac:inkMkLst>
            <pc:docMk/>
            <pc:sldMk cId="778865852" sldId="256"/>
            <ac:inkMk id="125" creationId="{FF318AAB-BA04-E946-91BD-4A803FE895DF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26" creationId="{A07CCC7F-A54F-4548-A442-098BAACDC9F8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27" creationId="{3DF68C26-09AA-6442-BECB-7D9E9E1FE32C}"/>
          </ac:inkMkLst>
        </pc:inkChg>
        <pc:inkChg chg="add del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28" creationId="{14F79FBE-BBD7-4146-840F-B5F45F63010A}"/>
          </ac:inkMkLst>
        </pc:inkChg>
        <pc:inkChg chg="add reco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29" creationId="{2D9AFC2E-8B94-8447-9623-48631813F5CF}"/>
          </ac:inkMkLst>
        </pc:inkChg>
        <pc:inkChg chg="add reco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30" creationId="{C794571E-15A4-884C-A2A3-3BE9BDC5123C}"/>
          </ac:inkMkLst>
        </pc:inkChg>
        <pc:inkChg chg="add reco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31" creationId="{DD3CB029-E391-DD4C-8984-C8D7D3A19DB4}"/>
          </ac:inkMkLst>
        </pc:inkChg>
        <pc:inkChg chg="add reco">
          <ac:chgData name="David Lynton" userId="50afdeab-93a2-47ed-ad76-3713a9801c7c" providerId="ADAL" clId="{ED0558AE-7B54-8E49-850F-7061A600CA67}" dt="2020-01-07T11:52:32.324" v="109"/>
          <ac:inkMkLst>
            <pc:docMk/>
            <pc:sldMk cId="778865852" sldId="256"/>
            <ac:inkMk id="132" creationId="{AD50FF41-6B97-1343-9C67-67461D570574}"/>
          </ac:inkMkLst>
        </pc:inkChg>
        <pc:inkChg chg="add del">
          <ac:chgData name="David Lynton" userId="50afdeab-93a2-47ed-ad76-3713a9801c7c" providerId="ADAL" clId="{ED0558AE-7B54-8E49-850F-7061A600CA67}" dt="2020-01-07T11:52:33.685" v="111"/>
          <ac:inkMkLst>
            <pc:docMk/>
            <pc:sldMk cId="778865852" sldId="256"/>
            <ac:inkMk id="137" creationId="{29047FF4-C2A7-6644-99C0-71786F66C8F7}"/>
          </ac:inkMkLst>
        </pc:inkChg>
        <pc:inkChg chg="add reco">
          <ac:chgData name="David Lynton" userId="50afdeab-93a2-47ed-ad76-3713a9801c7c" providerId="ADAL" clId="{ED0558AE-7B54-8E49-850F-7061A600CA67}" dt="2020-01-07T11:52:33.685" v="111"/>
          <ac:inkMkLst>
            <pc:docMk/>
            <pc:sldMk cId="778865852" sldId="256"/>
            <ac:inkMk id="138" creationId="{E9F506BF-9F78-FD41-96D5-2B7A1042EF97}"/>
          </ac:inkMkLst>
        </pc:inkChg>
        <pc:inkChg chg="add del">
          <ac:chgData name="David Lynton" userId="50afdeab-93a2-47ed-ad76-3713a9801c7c" providerId="ADAL" clId="{ED0558AE-7B54-8E49-850F-7061A600CA67}" dt="2020-01-07T11:52:34.939" v="114"/>
          <ac:inkMkLst>
            <pc:docMk/>
            <pc:sldMk cId="778865852" sldId="256"/>
            <ac:inkMk id="140" creationId="{2413AB17-F33E-1A48-AEC5-3FE085D52C2B}"/>
          </ac:inkMkLst>
        </pc:inkChg>
        <pc:inkChg chg="add del">
          <ac:chgData name="David Lynton" userId="50afdeab-93a2-47ed-ad76-3713a9801c7c" providerId="ADAL" clId="{ED0558AE-7B54-8E49-850F-7061A600CA67}" dt="2020-01-07T11:52:34.939" v="114"/>
          <ac:inkMkLst>
            <pc:docMk/>
            <pc:sldMk cId="778865852" sldId="256"/>
            <ac:inkMk id="141" creationId="{3FA917C6-E6A8-C44D-8F83-5D8DE27AD32E}"/>
          </ac:inkMkLst>
        </pc:inkChg>
        <pc:inkChg chg="add reco">
          <ac:chgData name="David Lynton" userId="50afdeab-93a2-47ed-ad76-3713a9801c7c" providerId="ADAL" clId="{ED0558AE-7B54-8E49-850F-7061A600CA67}" dt="2020-01-07T11:52:34.939" v="114"/>
          <ac:inkMkLst>
            <pc:docMk/>
            <pc:sldMk cId="778865852" sldId="256"/>
            <ac:inkMk id="142" creationId="{0A8C787F-8265-744E-850F-2BC8FB3996BC}"/>
          </ac:inkMkLst>
        </pc:inkChg>
        <pc:inkChg chg="add del">
          <ac:chgData name="David Lynton" userId="50afdeab-93a2-47ed-ad76-3713a9801c7c" providerId="ADAL" clId="{ED0558AE-7B54-8E49-850F-7061A600CA67}" dt="2020-01-07T11:52:38.596" v="120"/>
          <ac:inkMkLst>
            <pc:docMk/>
            <pc:sldMk cId="778865852" sldId="256"/>
            <ac:inkMk id="144" creationId="{E8607ACE-69F0-CF45-BB6B-25406CAC1D25}"/>
          </ac:inkMkLst>
        </pc:inkChg>
        <pc:inkChg chg="add del">
          <ac:chgData name="David Lynton" userId="50afdeab-93a2-47ed-ad76-3713a9801c7c" providerId="ADAL" clId="{ED0558AE-7B54-8E49-850F-7061A600CA67}" dt="2020-01-07T11:52:38.596" v="120"/>
          <ac:inkMkLst>
            <pc:docMk/>
            <pc:sldMk cId="778865852" sldId="256"/>
            <ac:inkMk id="145" creationId="{2778BD5E-3764-ED4C-9DCA-D437762F5A3C}"/>
          </ac:inkMkLst>
        </pc:inkChg>
        <pc:inkChg chg="add del">
          <ac:chgData name="David Lynton" userId="50afdeab-93a2-47ed-ad76-3713a9801c7c" providerId="ADAL" clId="{ED0558AE-7B54-8E49-850F-7061A600CA67}" dt="2020-01-07T11:52:38.596" v="120"/>
          <ac:inkMkLst>
            <pc:docMk/>
            <pc:sldMk cId="778865852" sldId="256"/>
            <ac:inkMk id="146" creationId="{F026F51D-0B4D-914D-97A6-72CDA14BD8C7}"/>
          </ac:inkMkLst>
        </pc:inkChg>
        <pc:inkChg chg="add del">
          <ac:chgData name="David Lynton" userId="50afdeab-93a2-47ed-ad76-3713a9801c7c" providerId="ADAL" clId="{ED0558AE-7B54-8E49-850F-7061A600CA67}" dt="2020-01-07T11:52:38.596" v="120"/>
          <ac:inkMkLst>
            <pc:docMk/>
            <pc:sldMk cId="778865852" sldId="256"/>
            <ac:inkMk id="147" creationId="{67B0A175-24AE-F249-8A8D-B9E5D6A8A797}"/>
          </ac:inkMkLst>
        </pc:inkChg>
        <pc:inkChg chg="add del">
          <ac:chgData name="David Lynton" userId="50afdeab-93a2-47ed-ad76-3713a9801c7c" providerId="ADAL" clId="{ED0558AE-7B54-8E49-850F-7061A600CA67}" dt="2020-01-07T11:52:38.596" v="120"/>
          <ac:inkMkLst>
            <pc:docMk/>
            <pc:sldMk cId="778865852" sldId="256"/>
            <ac:inkMk id="148" creationId="{0E412060-6BC5-2A47-8797-AF1EF929DAF5}"/>
          </ac:inkMkLst>
        </pc:inkChg>
        <pc:inkChg chg="add reco">
          <ac:chgData name="David Lynton" userId="50afdeab-93a2-47ed-ad76-3713a9801c7c" providerId="ADAL" clId="{ED0558AE-7B54-8E49-850F-7061A600CA67}" dt="2020-01-07T11:52:38.596" v="120"/>
          <ac:inkMkLst>
            <pc:docMk/>
            <pc:sldMk cId="778865852" sldId="256"/>
            <ac:inkMk id="149" creationId="{41BC7C00-1B0E-4B4C-8ABE-043B40B7D35F}"/>
          </ac:inkMkLst>
        </pc:inkChg>
        <pc:inkChg chg="add reco">
          <ac:chgData name="David Lynton" userId="50afdeab-93a2-47ed-ad76-3713a9801c7c" providerId="ADAL" clId="{ED0558AE-7B54-8E49-850F-7061A600CA67}" dt="2020-01-07T11:52:38.596" v="120"/>
          <ac:inkMkLst>
            <pc:docMk/>
            <pc:sldMk cId="778865852" sldId="256"/>
            <ac:inkMk id="150" creationId="{C67F6F14-08A7-8046-9A1A-6EFED8EA11B4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53" creationId="{D8780B2E-7D93-AA4E-AD9B-95CEBD57D1DF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54" creationId="{F12C9860-1C02-1D40-A22C-31B314EA59AB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55" creationId="{8EFEE91F-2143-0E4C-ACA0-467D1CA107EC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56" creationId="{5DC1869E-EBE7-8841-A4F8-D60A1382848E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57" creationId="{4605BB8B-D11A-0141-8440-D57DE6B1C483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58" creationId="{6CA621B2-F322-3344-9D2E-0CC2795AFAF1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59" creationId="{DE072FB8-ED42-1A46-8A05-8BF6DF4CA6B2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60" creationId="{A6E86572-CF90-214A-933B-FE95D5155A92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61" creationId="{29E76982-EB35-8346-B188-C1F300A3B343}"/>
          </ac:inkMkLst>
        </pc:inkChg>
        <pc:inkChg chg="add del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62" creationId="{E3077023-2AE9-2B4C-99F7-31134276C1C0}"/>
          </ac:inkMkLst>
        </pc:inkChg>
        <pc:inkChg chg="add reco">
          <ac:chgData name="David Lynton" userId="50afdeab-93a2-47ed-ad76-3713a9801c7c" providerId="ADAL" clId="{ED0558AE-7B54-8E49-850F-7061A600CA67}" dt="2020-01-07T11:52:46.530" v="132"/>
          <ac:inkMkLst>
            <pc:docMk/>
            <pc:sldMk cId="778865852" sldId="256"/>
            <ac:inkMk id="163" creationId="{C55D6928-32B0-DA49-BAB3-0869990653C8}"/>
          </ac:inkMkLst>
        </pc:inkChg>
        <pc:inkChg chg="add">
          <ac:chgData name="David Lynton" userId="50afdeab-93a2-47ed-ad76-3713a9801c7c" providerId="ADAL" clId="{ED0558AE-7B54-8E49-850F-7061A600CA67}" dt="2020-01-07T11:52:52.452" v="133"/>
          <ac:inkMkLst>
            <pc:docMk/>
            <pc:sldMk cId="778865852" sldId="256"/>
            <ac:inkMk id="165" creationId="{8075A8EF-A7BE-DC44-82E3-B0126F6C5B96}"/>
          </ac:inkMkLst>
        </pc:inkChg>
        <pc:inkChg chg="add">
          <ac:chgData name="David Lynton" userId="50afdeab-93a2-47ed-ad76-3713a9801c7c" providerId="ADAL" clId="{ED0558AE-7B54-8E49-850F-7061A600CA67}" dt="2020-01-07T11:52:53.792" v="135"/>
          <ac:inkMkLst>
            <pc:docMk/>
            <pc:sldMk cId="778865852" sldId="256"/>
            <ac:inkMk id="166" creationId="{4E6B4C6E-FB91-1649-9769-6F1D6D795D09}"/>
          </ac:inkMkLst>
        </pc:inkChg>
        <pc:inkChg chg="add del">
          <ac:chgData name="David Lynton" userId="50afdeab-93a2-47ed-ad76-3713a9801c7c" providerId="ADAL" clId="{ED0558AE-7B54-8E49-850F-7061A600CA67}" dt="2020-01-07T11:52:57.190" v="139"/>
          <ac:inkMkLst>
            <pc:docMk/>
            <pc:sldMk cId="778865852" sldId="256"/>
            <ac:inkMk id="167" creationId="{AE5A1B35-02C1-BA4E-8261-75EDD4EC722D}"/>
          </ac:inkMkLst>
        </pc:inkChg>
        <pc:inkChg chg="add del">
          <ac:chgData name="David Lynton" userId="50afdeab-93a2-47ed-ad76-3713a9801c7c" providerId="ADAL" clId="{ED0558AE-7B54-8E49-850F-7061A600CA67}" dt="2020-01-07T11:52:57.190" v="139"/>
          <ac:inkMkLst>
            <pc:docMk/>
            <pc:sldMk cId="778865852" sldId="256"/>
            <ac:inkMk id="168" creationId="{50ED488C-494E-C84A-8386-DFFC6D9D8ED1}"/>
          </ac:inkMkLst>
        </pc:inkChg>
        <pc:inkChg chg="add reco">
          <ac:chgData name="David Lynton" userId="50afdeab-93a2-47ed-ad76-3713a9801c7c" providerId="ADAL" clId="{ED0558AE-7B54-8E49-850F-7061A600CA67}" dt="2020-01-07T11:52:57.190" v="139"/>
          <ac:inkMkLst>
            <pc:docMk/>
            <pc:sldMk cId="778865852" sldId="256"/>
            <ac:inkMk id="169" creationId="{4C68600A-95C5-2C4A-A420-0FF6F8DCAE87}"/>
          </ac:inkMkLst>
        </pc:inkChg>
        <pc:inkChg chg="add del">
          <ac:chgData name="David Lynton" userId="50afdeab-93a2-47ed-ad76-3713a9801c7c" providerId="ADAL" clId="{ED0558AE-7B54-8E49-850F-7061A600CA67}" dt="2020-01-07T11:53:02.122" v="142"/>
          <ac:inkMkLst>
            <pc:docMk/>
            <pc:sldMk cId="778865852" sldId="256"/>
            <ac:inkMk id="171" creationId="{657B0E7C-3170-E14F-94B3-280B108D19D1}"/>
          </ac:inkMkLst>
        </pc:inkChg>
        <pc:inkChg chg="add del">
          <ac:chgData name="David Lynton" userId="50afdeab-93a2-47ed-ad76-3713a9801c7c" providerId="ADAL" clId="{ED0558AE-7B54-8E49-850F-7061A600CA67}" dt="2020-01-07T11:53:02.122" v="142"/>
          <ac:inkMkLst>
            <pc:docMk/>
            <pc:sldMk cId="778865852" sldId="256"/>
            <ac:inkMk id="172" creationId="{B5F0F294-8A98-9142-B535-90E4D685E6D0}"/>
          </ac:inkMkLst>
        </pc:inkChg>
        <pc:inkChg chg="add del reco">
          <ac:chgData name="David Lynton" userId="50afdeab-93a2-47ed-ad76-3713a9801c7c" providerId="ADAL" clId="{ED0558AE-7B54-8E49-850F-7061A600CA67}" dt="2020-01-07T11:53:03.656" v="143"/>
          <ac:inkMkLst>
            <pc:docMk/>
            <pc:sldMk cId="778865852" sldId="256"/>
            <ac:inkMk id="173" creationId="{1C3D59F9-6105-7A4C-8F2C-EF5E18F80C35}"/>
          </ac:inkMkLst>
        </pc:inkChg>
        <pc:inkChg chg="add del">
          <ac:chgData name="David Lynton" userId="50afdeab-93a2-47ed-ad76-3713a9801c7c" providerId="ADAL" clId="{ED0558AE-7B54-8E49-850F-7061A600CA67}" dt="2020-01-07T11:53:09.340" v="146"/>
          <ac:inkMkLst>
            <pc:docMk/>
            <pc:sldMk cId="778865852" sldId="256"/>
            <ac:inkMk id="175" creationId="{6A1C35E2-DC82-6447-A4FF-8C5A0E8FAE1C}"/>
          </ac:inkMkLst>
        </pc:inkChg>
        <pc:inkChg chg="add del">
          <ac:chgData name="David Lynton" userId="50afdeab-93a2-47ed-ad76-3713a9801c7c" providerId="ADAL" clId="{ED0558AE-7B54-8E49-850F-7061A600CA67}" dt="2020-01-07T11:53:09.340" v="146"/>
          <ac:inkMkLst>
            <pc:docMk/>
            <pc:sldMk cId="778865852" sldId="256"/>
            <ac:inkMk id="176" creationId="{196D1A84-004B-0646-977C-9396CE369169}"/>
          </ac:inkMkLst>
        </pc:inkChg>
        <pc:inkChg chg="add reco">
          <ac:chgData name="David Lynton" userId="50afdeab-93a2-47ed-ad76-3713a9801c7c" providerId="ADAL" clId="{ED0558AE-7B54-8E49-850F-7061A600CA67}" dt="2020-01-07T11:53:09.340" v="146"/>
          <ac:inkMkLst>
            <pc:docMk/>
            <pc:sldMk cId="778865852" sldId="256"/>
            <ac:inkMk id="177" creationId="{EB84AB52-55A0-C84F-A889-5B90055FBFE2}"/>
          </ac:inkMkLst>
        </pc:inkChg>
        <pc:inkChg chg="add del">
          <ac:chgData name="David Lynton" userId="50afdeab-93a2-47ed-ad76-3713a9801c7c" providerId="ADAL" clId="{ED0558AE-7B54-8E49-850F-7061A600CA67}" dt="2020-01-07T11:53:15.159" v="149"/>
          <ac:inkMkLst>
            <pc:docMk/>
            <pc:sldMk cId="778865852" sldId="256"/>
            <ac:inkMk id="179" creationId="{FB001332-ADB8-AF43-B34D-767A9F365E96}"/>
          </ac:inkMkLst>
        </pc:inkChg>
        <pc:inkChg chg="add del">
          <ac:chgData name="David Lynton" userId="50afdeab-93a2-47ed-ad76-3713a9801c7c" providerId="ADAL" clId="{ED0558AE-7B54-8E49-850F-7061A600CA67}" dt="2020-01-07T11:53:15.159" v="149"/>
          <ac:inkMkLst>
            <pc:docMk/>
            <pc:sldMk cId="778865852" sldId="256"/>
            <ac:inkMk id="180" creationId="{0343E9E3-3403-4245-BEB9-0F2B00206DE1}"/>
          </ac:inkMkLst>
        </pc:inkChg>
        <pc:inkChg chg="add reco">
          <ac:chgData name="David Lynton" userId="50afdeab-93a2-47ed-ad76-3713a9801c7c" providerId="ADAL" clId="{ED0558AE-7B54-8E49-850F-7061A600CA67}" dt="2020-01-07T11:53:15.159" v="149"/>
          <ac:inkMkLst>
            <pc:docMk/>
            <pc:sldMk cId="778865852" sldId="256"/>
            <ac:inkMk id="181" creationId="{9C4A83F1-83D2-A84E-8270-67A0EE123533}"/>
          </ac:inkMkLst>
        </pc:inkChg>
        <pc:inkChg chg="add del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83" creationId="{0DC70324-802E-6241-8676-D0BE9609F2EE}"/>
          </ac:inkMkLst>
        </pc:inkChg>
        <pc:inkChg chg="add del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84" creationId="{1BE437F4-E855-0E47-953B-9EB7C130ECEB}"/>
          </ac:inkMkLst>
        </pc:inkChg>
        <pc:inkChg chg="add del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85" creationId="{FFCA46B4-C1C2-5943-B79D-2045F62827FA}"/>
          </ac:inkMkLst>
        </pc:inkChg>
        <pc:inkChg chg="add del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86" creationId="{94460FDB-59B3-3B42-80F4-E383B879527E}"/>
          </ac:inkMkLst>
        </pc:inkChg>
        <pc:inkChg chg="add del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87" creationId="{3304F3D4-567B-E14E-89F1-27EB58A69059}"/>
          </ac:inkMkLst>
        </pc:inkChg>
        <pc:inkChg chg="add del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88" creationId="{6A2C5FFD-4B99-C647-9B5C-0E0EFDFE1F7E}"/>
          </ac:inkMkLst>
        </pc:inkChg>
        <pc:inkChg chg="add del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89" creationId="{1F61CF8F-C012-2348-9BC6-FA8CD5E3EC17}"/>
          </ac:inkMkLst>
        </pc:inkChg>
        <pc:inkChg chg="add del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90" creationId="{A71817B3-174C-B843-9B40-8AAB7E729900}"/>
          </ac:inkMkLst>
        </pc:inkChg>
        <pc:inkChg chg="add del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91" creationId="{E566C779-98EA-974C-82F0-B659965B1662}"/>
          </ac:inkMkLst>
        </pc:inkChg>
        <pc:inkChg chg="add reco">
          <ac:chgData name="David Lynton" userId="50afdeab-93a2-47ed-ad76-3713a9801c7c" providerId="ADAL" clId="{ED0558AE-7B54-8E49-850F-7061A600CA67}" dt="2020-01-07T11:53:19.472" v="159"/>
          <ac:inkMkLst>
            <pc:docMk/>
            <pc:sldMk cId="778865852" sldId="256"/>
            <ac:inkMk id="192" creationId="{03AE7D1B-4DEF-E640-9AF5-050A7CD377C9}"/>
          </ac:inkMkLst>
        </pc:inkChg>
        <pc:inkChg chg="add del">
          <ac:chgData name="David Lynton" userId="50afdeab-93a2-47ed-ad76-3713a9801c7c" providerId="ADAL" clId="{ED0558AE-7B54-8E49-850F-7061A600CA67}" dt="2020-01-07T11:53:26.111" v="167"/>
          <ac:inkMkLst>
            <pc:docMk/>
            <pc:sldMk cId="778865852" sldId="256"/>
            <ac:inkMk id="194" creationId="{31D80084-834C-6643-BC1C-1CD6F99B2528}"/>
          </ac:inkMkLst>
        </pc:inkChg>
        <pc:inkChg chg="add del">
          <ac:chgData name="David Lynton" userId="50afdeab-93a2-47ed-ad76-3713a9801c7c" providerId="ADAL" clId="{ED0558AE-7B54-8E49-850F-7061A600CA67}" dt="2020-01-07T11:53:26.111" v="167"/>
          <ac:inkMkLst>
            <pc:docMk/>
            <pc:sldMk cId="778865852" sldId="256"/>
            <ac:inkMk id="195" creationId="{9FFEA119-CADB-C74A-9D0D-F66EE0B95AED}"/>
          </ac:inkMkLst>
        </pc:inkChg>
        <pc:inkChg chg="add del">
          <ac:chgData name="David Lynton" userId="50afdeab-93a2-47ed-ad76-3713a9801c7c" providerId="ADAL" clId="{ED0558AE-7B54-8E49-850F-7061A600CA67}" dt="2020-01-07T11:53:26.111" v="167"/>
          <ac:inkMkLst>
            <pc:docMk/>
            <pc:sldMk cId="778865852" sldId="256"/>
            <ac:inkMk id="196" creationId="{B5390D7F-0A92-4445-938F-5C290A4E4BB8}"/>
          </ac:inkMkLst>
        </pc:inkChg>
        <pc:inkChg chg="add del">
          <ac:chgData name="David Lynton" userId="50afdeab-93a2-47ed-ad76-3713a9801c7c" providerId="ADAL" clId="{ED0558AE-7B54-8E49-850F-7061A600CA67}" dt="2020-01-07T11:53:26.111" v="167"/>
          <ac:inkMkLst>
            <pc:docMk/>
            <pc:sldMk cId="778865852" sldId="256"/>
            <ac:inkMk id="197" creationId="{B0212EF0-83C6-7048-BB47-971A71172398}"/>
          </ac:inkMkLst>
        </pc:inkChg>
        <pc:inkChg chg="add del">
          <ac:chgData name="David Lynton" userId="50afdeab-93a2-47ed-ad76-3713a9801c7c" providerId="ADAL" clId="{ED0558AE-7B54-8E49-850F-7061A600CA67}" dt="2020-01-07T11:53:26.111" v="167"/>
          <ac:inkMkLst>
            <pc:docMk/>
            <pc:sldMk cId="778865852" sldId="256"/>
            <ac:inkMk id="198" creationId="{E51109D6-BBF2-F847-A570-54D098B74E25}"/>
          </ac:inkMkLst>
        </pc:inkChg>
        <pc:inkChg chg="add del">
          <ac:chgData name="David Lynton" userId="50afdeab-93a2-47ed-ad76-3713a9801c7c" providerId="ADAL" clId="{ED0558AE-7B54-8E49-850F-7061A600CA67}" dt="2020-01-07T11:53:26.111" v="167"/>
          <ac:inkMkLst>
            <pc:docMk/>
            <pc:sldMk cId="778865852" sldId="256"/>
            <ac:inkMk id="199" creationId="{2402AEAA-2B6D-294D-A1A3-C4E15B66E6C5}"/>
          </ac:inkMkLst>
        </pc:inkChg>
        <pc:inkChg chg="add del">
          <ac:chgData name="David Lynton" userId="50afdeab-93a2-47ed-ad76-3713a9801c7c" providerId="ADAL" clId="{ED0558AE-7B54-8E49-850F-7061A600CA67}" dt="2020-01-07T11:53:26.111" v="167"/>
          <ac:inkMkLst>
            <pc:docMk/>
            <pc:sldMk cId="778865852" sldId="256"/>
            <ac:inkMk id="200" creationId="{5DBC4EFE-008F-5A4E-B0E5-C141DAA11C41}"/>
          </ac:inkMkLst>
        </pc:inkChg>
        <pc:inkChg chg="add reco">
          <ac:chgData name="David Lynton" userId="50afdeab-93a2-47ed-ad76-3713a9801c7c" providerId="ADAL" clId="{ED0558AE-7B54-8E49-850F-7061A600CA67}" dt="2020-01-07T11:53:26.111" v="167"/>
          <ac:inkMkLst>
            <pc:docMk/>
            <pc:sldMk cId="778865852" sldId="256"/>
            <ac:inkMk id="201" creationId="{5C0D91A4-E751-0F4C-9E0B-3CF73DB589C3}"/>
          </ac:inkMkLst>
        </pc:inkChg>
        <pc:inkChg chg="add reco">
          <ac:chgData name="David Lynton" userId="50afdeab-93a2-47ed-ad76-3713a9801c7c" providerId="ADAL" clId="{ED0558AE-7B54-8E49-850F-7061A600CA67}" dt="2020-01-07T11:53:26.111" v="167"/>
          <ac:inkMkLst>
            <pc:docMk/>
            <pc:sldMk cId="778865852" sldId="256"/>
            <ac:inkMk id="202" creationId="{41401634-FEB7-D747-A438-C46BC3D0F841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05" creationId="{916F9400-CE4C-1F4E-984A-7386E10893B4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06" creationId="{7B453931-CDA7-D44E-85AA-ADC95A363461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07" creationId="{F1D2B3E0-B5F7-764A-B3EB-CC36C0C61C99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08" creationId="{66543B54-BBBC-CF4E-B142-0DA3CBB7CC51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09" creationId="{5BA7BA2C-D5D5-384B-B611-9CE42A9B7E13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10" creationId="{844A7BFA-8B9E-3F48-B237-2EF050887576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11" creationId="{28901520-56C3-B743-A9F5-928E43311723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12" creationId="{042E82EA-DE21-D94D-9DA9-6D95327FDA31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13" creationId="{C98BFAA0-56C8-8447-B5D8-FA33FF94CB8C}"/>
          </ac:inkMkLst>
        </pc:inkChg>
        <pc:inkChg chg="add del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14" creationId="{F60A821E-496C-0745-95F6-429642ACA4A6}"/>
          </ac:inkMkLst>
        </pc:inkChg>
        <pc:inkChg chg="add reco">
          <ac:chgData name="David Lynton" userId="50afdeab-93a2-47ed-ad76-3713a9801c7c" providerId="ADAL" clId="{ED0558AE-7B54-8E49-850F-7061A600CA67}" dt="2020-01-07T11:53:31.204" v="178"/>
          <ac:inkMkLst>
            <pc:docMk/>
            <pc:sldMk cId="778865852" sldId="256"/>
            <ac:inkMk id="215" creationId="{34655C3F-07AC-AE46-A06F-BD3ACA892395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17" creationId="{D45007AF-9FFB-514B-A72A-B4C6713CCDDA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18" creationId="{F63DCE12-9B83-CD46-A065-5676D4F78CCB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19" creationId="{59318A09-454F-A344-9A2A-1125F060FAE3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0" creationId="{DCF46565-B8DD-2543-99FA-E259D53979E3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1" creationId="{7C1CA910-1ABB-3A4C-A622-E85FB8E9D917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2" creationId="{22F633F4-1EB1-5944-88C0-1F4AB67854DA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3" creationId="{E7C72B27-CC45-2547-8BB9-C85F9D2F0450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4" creationId="{A67974A3-57EC-7C4C-AA5E-C034BC692012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5" creationId="{62E82F62-1FAF-304C-853E-1EB6C71CC8B6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6" creationId="{42BE1C1F-C125-4B49-8954-4F547995AD6F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7" creationId="{3D8D38DF-5275-644A-881E-C627659420A5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8" creationId="{B373F6BF-FFFA-F34B-A8C9-F4A78B6201F1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29" creationId="{65E9921A-54A9-9248-A581-756BBF3CC611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0" creationId="{0A50B95A-2EB1-074E-93E6-DCF4AD29B317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1" creationId="{ED65C032-F903-2749-B2E5-8E0763FCFA7C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2" creationId="{D14E679D-0FB3-CD49-AD74-4B68081C226C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3" creationId="{38F9AAB5-D8B6-EF4B-AA41-8E98765E67CD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4" creationId="{6FBCD919-C573-9F4B-B0E9-E1B387A144A8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5" creationId="{518D0D25-E24C-384C-A78C-BDD9C86C4401}"/>
          </ac:inkMkLst>
        </pc:inkChg>
        <pc:inkChg chg="add del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6" creationId="{F9242BAD-7ADD-C045-9AE3-3577B4683ED6}"/>
          </ac:inkMkLst>
        </pc:inkChg>
        <pc:inkChg chg="add reco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7" creationId="{41302B66-7FF9-734F-AA2D-CE3C2031D89B}"/>
          </ac:inkMkLst>
        </pc:inkChg>
        <pc:inkChg chg="add reco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8" creationId="{F7D612EE-D4A4-5545-B987-CC438E33B46B}"/>
          </ac:inkMkLst>
        </pc:inkChg>
        <pc:inkChg chg="add reco">
          <ac:chgData name="David Lynton" userId="50afdeab-93a2-47ed-ad76-3713a9801c7c" providerId="ADAL" clId="{ED0558AE-7B54-8E49-850F-7061A600CA67}" dt="2020-01-07T11:53:50.829" v="199"/>
          <ac:inkMkLst>
            <pc:docMk/>
            <pc:sldMk cId="778865852" sldId="256"/>
            <ac:inkMk id="239" creationId="{B18765B6-BD11-D948-996E-4B4CBDB32566}"/>
          </ac:inkMkLst>
        </pc:inkChg>
        <pc:inkChg chg="add del">
          <ac:chgData name="David Lynton" userId="50afdeab-93a2-47ed-ad76-3713a9801c7c" providerId="ADAL" clId="{ED0558AE-7B54-8E49-850F-7061A600CA67}" dt="2020-01-07T11:53:53.609" v="203"/>
          <ac:inkMkLst>
            <pc:docMk/>
            <pc:sldMk cId="778865852" sldId="256"/>
            <ac:inkMk id="243" creationId="{AE74A8A2-5BC0-2541-BFF0-68A9A17F7664}"/>
          </ac:inkMkLst>
        </pc:inkChg>
        <pc:inkChg chg="add del">
          <ac:chgData name="David Lynton" userId="50afdeab-93a2-47ed-ad76-3713a9801c7c" providerId="ADAL" clId="{ED0558AE-7B54-8E49-850F-7061A600CA67}" dt="2020-01-07T11:53:53.609" v="203"/>
          <ac:inkMkLst>
            <pc:docMk/>
            <pc:sldMk cId="778865852" sldId="256"/>
            <ac:inkMk id="244" creationId="{2C778AA5-CBC1-5447-BF14-865AF35B8978}"/>
          </ac:inkMkLst>
        </pc:inkChg>
        <pc:inkChg chg="add del">
          <ac:chgData name="David Lynton" userId="50afdeab-93a2-47ed-ad76-3713a9801c7c" providerId="ADAL" clId="{ED0558AE-7B54-8E49-850F-7061A600CA67}" dt="2020-01-07T11:53:53.609" v="203"/>
          <ac:inkMkLst>
            <pc:docMk/>
            <pc:sldMk cId="778865852" sldId="256"/>
            <ac:inkMk id="245" creationId="{D1FD57C2-12E0-7149-B2C7-DF98D1E847F1}"/>
          </ac:inkMkLst>
        </pc:inkChg>
        <pc:inkChg chg="add reco">
          <ac:chgData name="David Lynton" userId="50afdeab-93a2-47ed-ad76-3713a9801c7c" providerId="ADAL" clId="{ED0558AE-7B54-8E49-850F-7061A600CA67}" dt="2020-01-07T11:53:53.609" v="203"/>
          <ac:inkMkLst>
            <pc:docMk/>
            <pc:sldMk cId="778865852" sldId="256"/>
            <ac:inkMk id="246" creationId="{790160A3-EC36-F84F-9F57-A9D27E9B5B9A}"/>
          </ac:inkMkLst>
        </pc:inkChg>
        <pc:inkChg chg="add">
          <ac:chgData name="David Lynton" userId="50afdeab-93a2-47ed-ad76-3713a9801c7c" providerId="ADAL" clId="{ED0558AE-7B54-8E49-850F-7061A600CA67}" dt="2020-01-07T11:53:53.996" v="204"/>
          <ac:inkMkLst>
            <pc:docMk/>
            <pc:sldMk cId="778865852" sldId="256"/>
            <ac:inkMk id="248" creationId="{6689602A-8AEC-4E43-8D2E-3240DEA3D549}"/>
          </ac:inkMkLst>
        </pc:inkChg>
        <pc:inkChg chg="add">
          <ac:chgData name="David Lynton" userId="50afdeab-93a2-47ed-ad76-3713a9801c7c" providerId="ADAL" clId="{ED0558AE-7B54-8E49-850F-7061A600CA67}" dt="2020-01-07T11:53:54.224" v="205"/>
          <ac:inkMkLst>
            <pc:docMk/>
            <pc:sldMk cId="778865852" sldId="256"/>
            <ac:inkMk id="249" creationId="{5FFA0EC0-3146-6A48-99DA-890C3BDCEFBB}"/>
          </ac:inkMkLst>
        </pc:inkChg>
        <pc:inkChg chg="add">
          <ac:chgData name="David Lynton" userId="50afdeab-93a2-47ed-ad76-3713a9801c7c" providerId="ADAL" clId="{ED0558AE-7B54-8E49-850F-7061A600CA67}" dt="2020-01-07T11:53:54.983" v="206"/>
          <ac:inkMkLst>
            <pc:docMk/>
            <pc:sldMk cId="778865852" sldId="256"/>
            <ac:inkMk id="250" creationId="{57429779-7FD2-B84A-A09B-9738FB97615E}"/>
          </ac:inkMkLst>
        </pc:inkChg>
        <pc:inkChg chg="add">
          <ac:chgData name="David Lynton" userId="50afdeab-93a2-47ed-ad76-3713a9801c7c" providerId="ADAL" clId="{ED0558AE-7B54-8E49-850F-7061A600CA67}" dt="2020-01-07T11:53:55.242" v="207"/>
          <ac:inkMkLst>
            <pc:docMk/>
            <pc:sldMk cId="778865852" sldId="256"/>
            <ac:inkMk id="251" creationId="{5C7D1647-F2F5-DE43-851A-52064BB7CC86}"/>
          </ac:inkMkLst>
        </pc:inkChg>
        <pc:inkChg chg="add">
          <ac:chgData name="David Lynton" userId="50afdeab-93a2-47ed-ad76-3713a9801c7c" providerId="ADAL" clId="{ED0558AE-7B54-8E49-850F-7061A600CA67}" dt="2020-01-07T11:53:55.462" v="208"/>
          <ac:inkMkLst>
            <pc:docMk/>
            <pc:sldMk cId="778865852" sldId="256"/>
            <ac:inkMk id="252" creationId="{303486AE-580E-5249-BA07-A7A8A0CDC22F}"/>
          </ac:inkMkLst>
        </pc:inkChg>
        <pc:inkChg chg="add">
          <ac:chgData name="David Lynton" userId="50afdeab-93a2-47ed-ad76-3713a9801c7c" providerId="ADAL" clId="{ED0558AE-7B54-8E49-850F-7061A600CA67}" dt="2020-01-07T11:53:55.771" v="209"/>
          <ac:inkMkLst>
            <pc:docMk/>
            <pc:sldMk cId="778865852" sldId="256"/>
            <ac:inkMk id="253" creationId="{0A750FE3-BD04-124F-BB81-404EE9A8D1BA}"/>
          </ac:inkMkLst>
        </pc:inkChg>
        <pc:inkChg chg="add">
          <ac:chgData name="David Lynton" userId="50afdeab-93a2-47ed-ad76-3713a9801c7c" providerId="ADAL" clId="{ED0558AE-7B54-8E49-850F-7061A600CA67}" dt="2020-01-07T11:53:55.948" v="210"/>
          <ac:inkMkLst>
            <pc:docMk/>
            <pc:sldMk cId="778865852" sldId="256"/>
            <ac:inkMk id="254" creationId="{6EEFB278-2370-1B45-91D7-848A5C3F5521}"/>
          </ac:inkMkLst>
        </pc:inkChg>
        <pc:inkChg chg="add">
          <ac:chgData name="David Lynton" userId="50afdeab-93a2-47ed-ad76-3713a9801c7c" providerId="ADAL" clId="{ED0558AE-7B54-8E49-850F-7061A600CA67}" dt="2020-01-07T11:53:56.245" v="211"/>
          <ac:inkMkLst>
            <pc:docMk/>
            <pc:sldMk cId="778865852" sldId="256"/>
            <ac:inkMk id="255" creationId="{5B78B694-6884-7043-A2F3-064D364B5016}"/>
          </ac:inkMkLst>
        </pc:inkChg>
        <pc:inkChg chg="add">
          <ac:chgData name="David Lynton" userId="50afdeab-93a2-47ed-ad76-3713a9801c7c" providerId="ADAL" clId="{ED0558AE-7B54-8E49-850F-7061A600CA67}" dt="2020-01-07T11:53:56.445" v="212"/>
          <ac:inkMkLst>
            <pc:docMk/>
            <pc:sldMk cId="778865852" sldId="256"/>
            <ac:inkMk id="256" creationId="{01F7259D-4F64-CD47-95E9-ACBB74E1267E}"/>
          </ac:inkMkLst>
        </pc:inkChg>
        <pc:inkChg chg="add">
          <ac:chgData name="David Lynton" userId="50afdeab-93a2-47ed-ad76-3713a9801c7c" providerId="ADAL" clId="{ED0558AE-7B54-8E49-850F-7061A600CA67}" dt="2020-01-07T11:53:56.919" v="213"/>
          <ac:inkMkLst>
            <pc:docMk/>
            <pc:sldMk cId="778865852" sldId="256"/>
            <ac:inkMk id="257" creationId="{2A00DA57-318B-7A45-904B-34F0BFFE4187}"/>
          </ac:inkMkLst>
        </pc:inkChg>
        <pc:inkChg chg="add">
          <ac:chgData name="David Lynton" userId="50afdeab-93a2-47ed-ad76-3713a9801c7c" providerId="ADAL" clId="{ED0558AE-7B54-8E49-850F-7061A600CA67}" dt="2020-01-07T11:53:57.367" v="214"/>
          <ac:inkMkLst>
            <pc:docMk/>
            <pc:sldMk cId="778865852" sldId="256"/>
            <ac:inkMk id="258" creationId="{990C5018-3F8F-4843-A49E-E53D2851148D}"/>
          </ac:inkMkLst>
        </pc:inkChg>
        <pc:inkChg chg="add">
          <ac:chgData name="David Lynton" userId="50afdeab-93a2-47ed-ad76-3713a9801c7c" providerId="ADAL" clId="{ED0558AE-7B54-8E49-850F-7061A600CA67}" dt="2020-01-07T11:53:57.691" v="215"/>
          <ac:inkMkLst>
            <pc:docMk/>
            <pc:sldMk cId="778865852" sldId="256"/>
            <ac:inkMk id="259" creationId="{9B646780-328A-B945-A4CB-77B8FF465F2B}"/>
          </ac:inkMkLst>
        </pc:inkChg>
        <pc:inkChg chg="add">
          <ac:chgData name="David Lynton" userId="50afdeab-93a2-47ed-ad76-3713a9801c7c" providerId="ADAL" clId="{ED0558AE-7B54-8E49-850F-7061A600CA67}" dt="2020-01-07T11:53:57.857" v="216"/>
          <ac:inkMkLst>
            <pc:docMk/>
            <pc:sldMk cId="778865852" sldId="256"/>
            <ac:inkMk id="260" creationId="{505D1DCB-BDAF-EE47-AF96-C65910924D3F}"/>
          </ac:inkMkLst>
        </pc:inkChg>
        <pc:inkChg chg="add">
          <ac:chgData name="David Lynton" userId="50afdeab-93a2-47ed-ad76-3713a9801c7c" providerId="ADAL" clId="{ED0558AE-7B54-8E49-850F-7061A600CA67}" dt="2020-01-07T11:53:58.465" v="217"/>
          <ac:inkMkLst>
            <pc:docMk/>
            <pc:sldMk cId="778865852" sldId="256"/>
            <ac:inkMk id="261" creationId="{1FB5DDE7-15A9-A841-91EC-C601D79B4A89}"/>
          </ac:inkMkLst>
        </pc:inkChg>
        <pc:inkChg chg="add">
          <ac:chgData name="David Lynton" userId="50afdeab-93a2-47ed-ad76-3713a9801c7c" providerId="ADAL" clId="{ED0558AE-7B54-8E49-850F-7061A600CA67}" dt="2020-01-07T11:53:58.692" v="218"/>
          <ac:inkMkLst>
            <pc:docMk/>
            <pc:sldMk cId="778865852" sldId="256"/>
            <ac:inkMk id="262" creationId="{B19FC487-7EBD-3141-AAD8-B64F56AA05B0}"/>
          </ac:inkMkLst>
        </pc:inkChg>
        <pc:inkChg chg="add">
          <ac:chgData name="David Lynton" userId="50afdeab-93a2-47ed-ad76-3713a9801c7c" providerId="ADAL" clId="{ED0558AE-7B54-8E49-850F-7061A600CA67}" dt="2020-01-07T11:53:59.042" v="219"/>
          <ac:inkMkLst>
            <pc:docMk/>
            <pc:sldMk cId="778865852" sldId="256"/>
            <ac:inkMk id="263" creationId="{2D01CED9-EA9C-CA43-82E6-9CC4D26A7BDC}"/>
          </ac:inkMkLst>
        </pc:inkChg>
        <pc:inkChg chg="add del">
          <ac:chgData name="David Lynton" userId="50afdeab-93a2-47ed-ad76-3713a9801c7c" providerId="ADAL" clId="{ED0558AE-7B54-8E49-850F-7061A600CA67}" dt="2020-01-07T11:54:08.979" v="223"/>
          <ac:inkMkLst>
            <pc:docMk/>
            <pc:sldMk cId="778865852" sldId="256"/>
            <ac:inkMk id="270" creationId="{ECC347E8-C6EB-F742-9E21-40FEB9DFEEC0}"/>
          </ac:inkMkLst>
        </pc:inkChg>
        <pc:inkChg chg="add del">
          <ac:chgData name="David Lynton" userId="50afdeab-93a2-47ed-ad76-3713a9801c7c" providerId="ADAL" clId="{ED0558AE-7B54-8E49-850F-7061A600CA67}" dt="2020-01-07T11:54:08.979" v="223"/>
          <ac:inkMkLst>
            <pc:docMk/>
            <pc:sldMk cId="778865852" sldId="256"/>
            <ac:inkMk id="271" creationId="{ABA898C9-5E52-BF4F-93B5-D6ABCA5D0234}"/>
          </ac:inkMkLst>
        </pc:inkChg>
        <pc:inkChg chg="add del">
          <ac:chgData name="David Lynton" userId="50afdeab-93a2-47ed-ad76-3713a9801c7c" providerId="ADAL" clId="{ED0558AE-7B54-8E49-850F-7061A600CA67}" dt="2020-01-07T11:54:08.979" v="223"/>
          <ac:inkMkLst>
            <pc:docMk/>
            <pc:sldMk cId="778865852" sldId="256"/>
            <ac:inkMk id="272" creationId="{922CF465-D235-A74B-8CD2-64039564FC24}"/>
          </ac:inkMkLst>
        </pc:inkChg>
        <pc:inkChg chg="add reco">
          <ac:chgData name="David Lynton" userId="50afdeab-93a2-47ed-ad76-3713a9801c7c" providerId="ADAL" clId="{ED0558AE-7B54-8E49-850F-7061A600CA67}" dt="2020-01-07T11:54:08.979" v="223"/>
          <ac:inkMkLst>
            <pc:docMk/>
            <pc:sldMk cId="778865852" sldId="256"/>
            <ac:inkMk id="273" creationId="{F3529529-48F3-9245-8667-A732823B7B32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75" creationId="{E93840EF-76FC-904F-ABBE-F263BB3FC7F7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76" creationId="{C89D8F2E-94E2-CF4B-A660-2DA924FD2E09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77" creationId="{DCC14C63-4F68-B246-8FE6-221D5E7C8405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78" creationId="{9754732C-9F99-8043-9836-E93CB7BDDAF2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79" creationId="{5DD4DCFF-F81E-744C-914C-FD34B81B0A5E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0" creationId="{989D7400-689E-6741-8AB0-2AA98AD663B5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1" creationId="{7925D3DD-33C6-D74B-8995-24EAC8C08BF6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2" creationId="{4A75ADC9-FD98-F948-9EFB-DCE2F46B41F1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3" creationId="{217B4423-6A04-4444-B4D8-8A7B7CCCC1C0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4" creationId="{60CC6C28-ED28-AB40-A314-A09C785419C5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5" creationId="{24F717D6-B4D3-CE4A-B228-CF201551C3A5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6" creationId="{989F7A10-D92D-4547-994C-394FA1FAD43B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7" creationId="{EDEC8E31-B4F5-3B4E-903E-A23E8CB74956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8" creationId="{B322BC2A-DA54-C147-A5BF-A2202E9ACAE6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89" creationId="{32B6A413-F8B3-DA47-A4BB-EEAAE66C5B5F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90" creationId="{B7A3F4DA-51C4-9345-AB30-C835FA6D42DF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91" creationId="{777EE624-53E7-5F4A-942A-8053126E7E22}"/>
          </ac:inkMkLst>
        </pc:inkChg>
        <pc:inkChg chg="add">
          <ac:chgData name="David Lynton" userId="50afdeab-93a2-47ed-ad76-3713a9801c7c" providerId="ADAL" clId="{ED0558AE-7B54-8E49-850F-7061A600CA67}" dt="2020-01-07T11:54:16.936" v="241"/>
          <ac:inkMkLst>
            <pc:docMk/>
            <pc:sldMk cId="778865852" sldId="256"/>
            <ac:inkMk id="292" creationId="{D354AE26-A1E3-514E-9651-FD85D858A10A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93" creationId="{BCB002B0-C52C-5743-A000-0F82BF1B3229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94" creationId="{331FDB08-C56B-1845-8380-3E31DD1570FC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95" creationId="{BF2FCBFC-ED90-914F-A4F2-F4A5D7FE88F9}"/>
          </ac:inkMkLst>
        </pc:inkChg>
        <pc:inkChg chg="add del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96" creationId="{79E25872-6F98-6D46-AE6A-880CB86FFADF}"/>
          </ac:inkMkLst>
        </pc:inkChg>
        <pc:inkChg chg="add reco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97" creationId="{0240D019-733F-4E4A-83BB-4DA8561D5FD4}"/>
          </ac:inkMkLst>
        </pc:inkChg>
        <pc:inkChg chg="add reco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98" creationId="{699E5445-B9E1-8246-8038-4377C0353930}"/>
          </ac:inkMkLst>
        </pc:inkChg>
        <pc:inkChg chg="add reco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299" creationId="{8E9B153E-CBD0-F646-87B6-F6C313DBB138}"/>
          </ac:inkMkLst>
        </pc:inkChg>
        <pc:inkChg chg="add reco">
          <ac:chgData name="David Lynton" userId="50afdeab-93a2-47ed-ad76-3713a9801c7c" providerId="ADAL" clId="{ED0558AE-7B54-8E49-850F-7061A600CA67}" dt="2020-01-07T11:54:18.742" v="246"/>
          <ac:inkMkLst>
            <pc:docMk/>
            <pc:sldMk cId="778865852" sldId="256"/>
            <ac:inkMk id="300" creationId="{FDFF5F66-3D45-5449-B531-FA97A3862CD0}"/>
          </ac:inkMkLst>
        </pc:inkChg>
      </pc:sldChg>
      <pc:sldChg chg="addSp delSp">
        <pc:chgData name="David Lynton" userId="50afdeab-93a2-47ed-ad76-3713a9801c7c" providerId="ADAL" clId="{ED0558AE-7B54-8E49-850F-7061A600CA67}" dt="2020-01-07T11:54:56.813" v="323"/>
        <pc:sldMkLst>
          <pc:docMk/>
          <pc:sldMk cId="1977176896" sldId="259"/>
        </pc:sldMkLst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5" creationId="{67B3C22E-BBC4-E04F-B4E9-4C941831F80C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6" creationId="{245AAEEA-DE2E-2E48-A8F6-01E59BF5999B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7" creationId="{562CDB83-B25A-874E-872D-79D77DB1C418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8" creationId="{8DD84457-417C-9E45-ACFC-1D395813161D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9" creationId="{56CED075-E7DC-A94D-8645-B6C89A15650B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0" creationId="{12F049F4-F59A-984D-9D87-0862A33899E4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1" creationId="{0A6980E8-43DD-E44E-BB65-DD58E2FA89C1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2" creationId="{E5122F67-BCFC-7547-8FA2-2C04C01B23DE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3" creationId="{05ADA22C-610B-3A4B-838F-C8FFE690A92F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4" creationId="{94110B8B-6D4C-3344-AB66-5E0E5E584066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5" creationId="{9980DAC1-B412-A04B-B6FC-84C18DFED696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6" creationId="{F86193C4-660F-914E-8294-867331821DEE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7" creationId="{1170D8EE-885D-9F46-A9D7-6303C3E376C3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8" creationId="{E7E4EC2F-C95C-2844-A832-9BEBC1AA75D4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19" creationId="{EE9EC72D-3576-AF4E-BB66-6D2F289135AD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20" creationId="{1647A57F-F3F5-8441-B6C2-E2CD29150A1E}"/>
          </ac:inkMkLst>
        </pc:inkChg>
        <pc:inkChg chg="add del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21" creationId="{1CEAE0E9-1A35-904E-A73A-40A7FA05744D}"/>
          </ac:inkMkLst>
        </pc:inkChg>
        <pc:inkChg chg="add reco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22" creationId="{6E944DF5-7247-A648-981F-BA53BE35FF3B}"/>
          </ac:inkMkLst>
        </pc:inkChg>
        <pc:inkChg chg="add reco">
          <ac:chgData name="David Lynton" userId="50afdeab-93a2-47ed-ad76-3713a9801c7c" providerId="ADAL" clId="{ED0558AE-7B54-8E49-850F-7061A600CA67}" dt="2020-01-07T11:54:29.294" v="264"/>
          <ac:inkMkLst>
            <pc:docMk/>
            <pc:sldMk cId="1977176896" sldId="259"/>
            <ac:inkMk id="23" creationId="{BABE62B9-52EA-EC40-BFEC-60A83F93A66C}"/>
          </ac:inkMkLst>
        </pc:inkChg>
        <pc:inkChg chg="add del">
          <ac:chgData name="David Lynton" userId="50afdeab-93a2-47ed-ad76-3713a9801c7c" providerId="ADAL" clId="{ED0558AE-7B54-8E49-850F-7061A600CA67}" dt="2020-01-07T11:54:32.161" v="270"/>
          <ac:inkMkLst>
            <pc:docMk/>
            <pc:sldMk cId="1977176896" sldId="259"/>
            <ac:inkMk id="26" creationId="{634340DA-127B-9646-9886-EC9948F59DDD}"/>
          </ac:inkMkLst>
        </pc:inkChg>
        <pc:inkChg chg="add del">
          <ac:chgData name="David Lynton" userId="50afdeab-93a2-47ed-ad76-3713a9801c7c" providerId="ADAL" clId="{ED0558AE-7B54-8E49-850F-7061A600CA67}" dt="2020-01-07T11:54:32.161" v="270"/>
          <ac:inkMkLst>
            <pc:docMk/>
            <pc:sldMk cId="1977176896" sldId="259"/>
            <ac:inkMk id="27" creationId="{4A0620CD-68AD-BE4C-8B48-9912B7E3F60B}"/>
          </ac:inkMkLst>
        </pc:inkChg>
        <pc:inkChg chg="add del">
          <ac:chgData name="David Lynton" userId="50afdeab-93a2-47ed-ad76-3713a9801c7c" providerId="ADAL" clId="{ED0558AE-7B54-8E49-850F-7061A600CA67}" dt="2020-01-07T11:54:32.161" v="270"/>
          <ac:inkMkLst>
            <pc:docMk/>
            <pc:sldMk cId="1977176896" sldId="259"/>
            <ac:inkMk id="28" creationId="{FF760597-5C53-F946-930E-9AA8665BBE83}"/>
          </ac:inkMkLst>
        </pc:inkChg>
        <pc:inkChg chg="add del">
          <ac:chgData name="David Lynton" userId="50afdeab-93a2-47ed-ad76-3713a9801c7c" providerId="ADAL" clId="{ED0558AE-7B54-8E49-850F-7061A600CA67}" dt="2020-01-07T11:54:32.161" v="270"/>
          <ac:inkMkLst>
            <pc:docMk/>
            <pc:sldMk cId="1977176896" sldId="259"/>
            <ac:inkMk id="29" creationId="{C0FB6BF5-36E7-BB41-A66D-6B8AE77B4B77}"/>
          </ac:inkMkLst>
        </pc:inkChg>
        <pc:inkChg chg="add reco">
          <ac:chgData name="David Lynton" userId="50afdeab-93a2-47ed-ad76-3713a9801c7c" providerId="ADAL" clId="{ED0558AE-7B54-8E49-850F-7061A600CA67}" dt="2020-01-07T11:54:32.161" v="270"/>
          <ac:inkMkLst>
            <pc:docMk/>
            <pc:sldMk cId="1977176896" sldId="259"/>
            <ac:inkMk id="30" creationId="{77BBAFD4-5E0A-884A-8600-AF4746E7F843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32" creationId="{A7A6C298-F56F-8C40-AE4B-9B0B5A2762AC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33" creationId="{112229B0-BA33-4349-BE23-ADEAA6F20426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34" creationId="{138F87F5-328F-3B44-BC8C-5F8ADB7C17D0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35" creationId="{7BEC7297-C575-344A-8FD1-3ED7226864DA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36" creationId="{2E742C4F-F800-5F42-9BBB-D1A36BD30195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37" creationId="{BED73DE7-CB4E-5B42-BE31-865912EDDEE3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38" creationId="{53D443F2-2D78-6A47-BFA4-3B0739E95218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39" creationId="{651D93AC-8EE9-724B-AAAD-AF5C0BD3BDFD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0" creationId="{F57F01CB-E5F9-2843-8E03-F44A46434E73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1" creationId="{6CAA8991-B8A9-5D4A-BCF0-001ED3A82C51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2" creationId="{0224E4DC-7CAD-A643-91B8-6A23C99020A7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3" creationId="{D93C2297-D8F9-4E46-AC88-910708EA24B4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4" creationId="{657DB218-C3EB-6B4F-8325-206E334F72F9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5" creationId="{ECE11F3A-28C3-AA40-BF8F-E53E9C6F849A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6" creationId="{477001B9-0427-8B40-967D-30436F4BB785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7" creationId="{6A49775B-56A2-AD4E-8401-0B7C2C6EE445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8" creationId="{8C2A09FB-73A2-3F43-AC14-EC6DC911B2DD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49" creationId="{724FBB92-C186-0543-9982-2390D2AE1D02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50" creationId="{6FFFF0E2-152F-0F48-BDAC-A1A3F678B811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51" creationId="{176196F7-37DD-674F-AF2D-51596FF8A61C}"/>
          </ac:inkMkLst>
        </pc:inkChg>
        <pc:inkChg chg="add del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52" creationId="{4552FA60-E1F4-CB46-993A-EFEA5DC715AB}"/>
          </ac:inkMkLst>
        </pc:inkChg>
        <pc:inkChg chg="add reco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53" creationId="{2B51C1FA-05F7-DB49-B5C7-8F085F46C9E8}"/>
          </ac:inkMkLst>
        </pc:inkChg>
        <pc:inkChg chg="add reco">
          <ac:chgData name="David Lynton" userId="50afdeab-93a2-47ed-ad76-3713a9801c7c" providerId="ADAL" clId="{ED0558AE-7B54-8E49-850F-7061A600CA67}" dt="2020-01-07T11:54:44.203" v="292"/>
          <ac:inkMkLst>
            <pc:docMk/>
            <pc:sldMk cId="1977176896" sldId="259"/>
            <ac:inkMk id="54" creationId="{9844EAC8-3E15-904B-8D59-0B572A91A2DF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57" creationId="{D1F08289-5965-824A-805F-1ACD9E5A13EF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58" creationId="{C0BA3102-35BF-124B-BB99-CA53A86D6B5B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59" creationId="{6C551F96-0DC8-6744-A8D2-C7360338C36C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0" creationId="{4A51CB41-6CB4-8A44-BC2C-E5A9F3DBE5A9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1" creationId="{87A85E9A-E88C-5B42-A272-2DA313E6CDB7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2" creationId="{C399B165-A324-9748-BC04-A6219EFE5F55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3" creationId="{31BE2377-BF6D-A340-9FB9-4BAEC6572CBB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4" creationId="{8AC59D66-C938-D145-A5EE-C9DF119D430E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5" creationId="{7FDF4868-B3CF-8D42-B567-E26C99086050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6" creationId="{8D24393B-B297-764C-AEF7-4AF2372F798D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7" creationId="{D7BD0072-BB20-914D-8F1A-A85604FF9D1C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8" creationId="{C02205DE-C0A3-954C-A263-DA59DF72C3B0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69" creationId="{BDB15ADF-5F8A-764F-9141-87D719C0C677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0" creationId="{ADFB94D2-9F6D-514C-8DCC-16D0EDE69279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1" creationId="{6770DC15-74A2-9F43-BE88-B59125AB0BA1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2" creationId="{AA52A01E-B3C7-9443-B6C3-15B2AD709244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3" creationId="{FB7FBE1A-2BAF-764E-80AC-7EB3E12F336C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4" creationId="{9DC04A86-3B96-4948-B51C-0DB926D3AF1A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5" creationId="{2FC58982-19A6-FA4C-AF2F-6F1E6CD17375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6" creationId="{02CC0B38-9F33-C443-A49F-79C0081C7B34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7" creationId="{23ADA7BB-37D4-E941-A279-88D39A49F8B1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8" creationId="{0FDEDBAC-7700-E34F-8528-CD42D568E30A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79" creationId="{C2B295E8-7774-F244-81DF-DDDA1BDC8740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0" creationId="{FF9D5914-C355-A94B-8689-75D6999D074D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1" creationId="{773131FC-EE12-DE47-8831-36D2740C754E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2" creationId="{F44DEF2D-8F13-BF46-AC45-AAD3516F3C26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3" creationId="{71D121A7-A57E-1345-BD0E-A38C680A2127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4" creationId="{0548E1AC-56F2-3F48-8923-8F1D4F43D815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5" creationId="{5D9F5843-5DAE-6F40-842A-4EC7D5117640}"/>
          </ac:inkMkLst>
        </pc:inkChg>
        <pc:inkChg chg="add del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6" creationId="{D04DDCB8-4276-F447-9891-113CF1137394}"/>
          </ac:inkMkLst>
        </pc:inkChg>
        <pc:inkChg chg="add reco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7" creationId="{48D24072-384D-7B49-87A7-CB0EAF3794BF}"/>
          </ac:inkMkLst>
        </pc:inkChg>
        <pc:inkChg chg="add reco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8" creationId="{8FCB292D-DC88-4145-8041-01703CA1CC15}"/>
          </ac:inkMkLst>
        </pc:inkChg>
        <pc:inkChg chg="add reco">
          <ac:chgData name="David Lynton" userId="50afdeab-93a2-47ed-ad76-3713a9801c7c" providerId="ADAL" clId="{ED0558AE-7B54-8E49-850F-7061A600CA67}" dt="2020-01-07T11:54:56.813" v="323"/>
          <ac:inkMkLst>
            <pc:docMk/>
            <pc:sldMk cId="1977176896" sldId="259"/>
            <ac:inkMk id="89" creationId="{A3E28E9F-B6AA-BB41-B71E-F164F488824D}"/>
          </ac:inkMkLst>
        </pc:inkChg>
      </pc:sldChg>
      <pc:sldChg chg="addSp delSp modSp">
        <pc:chgData name="David Lynton" userId="50afdeab-93a2-47ed-ad76-3713a9801c7c" providerId="ADAL" clId="{ED0558AE-7B54-8E49-850F-7061A600CA67}" dt="2020-01-07T11:57:25.024" v="454"/>
        <pc:sldMkLst>
          <pc:docMk/>
          <pc:sldMk cId="980808191" sldId="262"/>
        </pc:sldMkLst>
        <pc:inkChg chg="add del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3" creationId="{0E3D39AC-7C8D-8A47-8320-8DBD780FBFEF}"/>
          </ac:inkMkLst>
        </pc:inkChg>
        <pc:inkChg chg="add del">
          <ac:chgData name="David Lynton" userId="50afdeab-93a2-47ed-ad76-3713a9801c7c" providerId="ADAL" clId="{ED0558AE-7B54-8E49-850F-7061A600CA67}" dt="2020-01-07T11:56:58.537" v="417"/>
          <ac:inkMkLst>
            <pc:docMk/>
            <pc:sldMk cId="980808191" sldId="262"/>
            <ac:inkMk id="4" creationId="{D48602BE-0F60-7F49-A3BA-8D3D607EE548}"/>
          </ac:inkMkLst>
        </pc:inkChg>
        <pc:inkChg chg="add del">
          <ac:chgData name="David Lynton" userId="50afdeab-93a2-47ed-ad76-3713a9801c7c" providerId="ADAL" clId="{ED0558AE-7B54-8E49-850F-7061A600CA67}" dt="2020-01-07T11:56:58.537" v="417"/>
          <ac:inkMkLst>
            <pc:docMk/>
            <pc:sldMk cId="980808191" sldId="262"/>
            <ac:inkMk id="5" creationId="{E78C5303-806B-9543-8F10-52C2603C8878}"/>
          </ac:inkMkLst>
        </pc:inkChg>
        <pc:inkChg chg="add reco">
          <ac:chgData name="David Lynton" userId="50afdeab-93a2-47ed-ad76-3713a9801c7c" providerId="ADAL" clId="{ED0558AE-7B54-8E49-850F-7061A600CA67}" dt="2020-01-07T11:56:58.537" v="417"/>
          <ac:inkMkLst>
            <pc:docMk/>
            <pc:sldMk cId="980808191" sldId="262"/>
            <ac:inkMk id="7" creationId="{1F9B45AE-89AB-CA4F-A88A-6A161298AFE3}"/>
          </ac:inkMkLst>
        </pc:inkChg>
        <pc:inkChg chg="add del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9" creationId="{82D8FF70-6513-6D41-8147-C17B7B9DD65E}"/>
          </ac:inkMkLst>
        </pc:inkChg>
        <pc:inkChg chg="add del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10" creationId="{572A2ABE-89DA-B145-9B19-BC5C7F515751}"/>
          </ac:inkMkLst>
        </pc:inkChg>
        <pc:inkChg chg="add del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11" creationId="{EA9E71D0-3C88-D442-A75D-803DC543A43E}"/>
          </ac:inkMkLst>
        </pc:inkChg>
        <pc:inkChg chg="add del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12" creationId="{F85317EA-782A-B940-A6E9-A75F5BDA4E62}"/>
          </ac:inkMkLst>
        </pc:inkChg>
        <pc:inkChg chg="add del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13" creationId="{E8250DF5-A920-0C47-888E-21E038EAE776}"/>
          </ac:inkMkLst>
        </pc:inkChg>
        <pc:inkChg chg="add del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14" creationId="{67224F00-4F5B-E440-8590-7D92C1966669}"/>
          </ac:inkMkLst>
        </pc:inkChg>
        <pc:inkChg chg="add del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15" creationId="{5814A795-A464-E040-ACDA-3EECC19339F2}"/>
          </ac:inkMkLst>
        </pc:inkChg>
        <pc:inkChg chg="add del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16" creationId="{F476270F-1C4A-2B4C-92E3-A91FA415540F}"/>
          </ac:inkMkLst>
        </pc:inkChg>
        <pc:inkChg chg="add reco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17" creationId="{D630DBBB-29A7-DF48-913C-6986DE7343AD}"/>
          </ac:inkMkLst>
        </pc:inkChg>
        <pc:inkChg chg="add reco">
          <ac:chgData name="David Lynton" userId="50afdeab-93a2-47ed-ad76-3713a9801c7c" providerId="ADAL" clId="{ED0558AE-7B54-8E49-850F-7061A600CA67}" dt="2020-01-07T11:57:03.628" v="426"/>
          <ac:inkMkLst>
            <pc:docMk/>
            <pc:sldMk cId="980808191" sldId="262"/>
            <ac:inkMk id="18" creationId="{725A78E2-30DA-4D42-80D9-3B1826F61882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21" creationId="{E05728D7-60BC-1245-820C-0D3C95E50EBB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22" creationId="{4F0031AC-B6EB-424D-980C-18807F8CEACC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23" creationId="{D8200154-F1F3-DC45-BA54-193565B65DDF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24" creationId="{DBA55C90-96C9-8F4B-BDE3-8B33F1B0BA37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25" creationId="{6BA2984F-7BEC-1C4E-A0C5-2D57B08A7C09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26" creationId="{1BB73FEF-3567-7340-BD99-71C70A3F63E5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27" creationId="{252FE656-F6DF-4045-98EC-68B3BEA4311D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28" creationId="{E55CB60A-F6FD-E949-AC57-2D1CA778EAF6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29" creationId="{D7C01E8A-D100-7F4E-BE07-65D079C60BF4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30" creationId="{E55C493A-3629-914D-8D75-948560414F10}"/>
          </ac:inkMkLst>
        </pc:inkChg>
        <pc:inkChg chg="add del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31" creationId="{4A48AFFC-D1E4-984B-89DD-68C00E4697E6}"/>
          </ac:inkMkLst>
        </pc:inkChg>
        <pc:inkChg chg="add reco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32" creationId="{EB4A7335-11D7-B749-903D-AB891C96125B}"/>
          </ac:inkMkLst>
        </pc:inkChg>
        <pc:inkChg chg="add reco">
          <ac:chgData name="David Lynton" userId="50afdeab-93a2-47ed-ad76-3713a9801c7c" providerId="ADAL" clId="{ED0558AE-7B54-8E49-850F-7061A600CA67}" dt="2020-01-07T11:57:10.910" v="439"/>
          <ac:inkMkLst>
            <pc:docMk/>
            <pc:sldMk cId="980808191" sldId="262"/>
            <ac:inkMk id="33" creationId="{CDD9C0D2-E8BB-844D-B817-80B787BD461A}"/>
          </ac:inkMkLst>
        </pc:inkChg>
        <pc:inkChg chg="add del">
          <ac:chgData name="David Lynton" userId="50afdeab-93a2-47ed-ad76-3713a9801c7c" providerId="ADAL" clId="{ED0558AE-7B54-8E49-850F-7061A600CA67}" dt="2020-01-07T11:57:18.139" v="446"/>
          <ac:inkMkLst>
            <pc:docMk/>
            <pc:sldMk cId="980808191" sldId="262"/>
            <ac:inkMk id="36" creationId="{A5BE3376-2184-5D44-80C4-84D3F9C8EC1A}"/>
          </ac:inkMkLst>
        </pc:inkChg>
        <pc:inkChg chg="add del">
          <ac:chgData name="David Lynton" userId="50afdeab-93a2-47ed-ad76-3713a9801c7c" providerId="ADAL" clId="{ED0558AE-7B54-8E49-850F-7061A600CA67}" dt="2020-01-07T11:57:18.139" v="446"/>
          <ac:inkMkLst>
            <pc:docMk/>
            <pc:sldMk cId="980808191" sldId="262"/>
            <ac:inkMk id="37" creationId="{C5A4BB48-AF5A-B149-8F89-D0F8C1B2AA83}"/>
          </ac:inkMkLst>
        </pc:inkChg>
        <pc:inkChg chg="add del">
          <ac:chgData name="David Lynton" userId="50afdeab-93a2-47ed-ad76-3713a9801c7c" providerId="ADAL" clId="{ED0558AE-7B54-8E49-850F-7061A600CA67}" dt="2020-01-07T11:57:18.139" v="446"/>
          <ac:inkMkLst>
            <pc:docMk/>
            <pc:sldMk cId="980808191" sldId="262"/>
            <ac:inkMk id="38" creationId="{61FA73E5-D9A7-CE48-9414-BF667ECEA2B1}"/>
          </ac:inkMkLst>
        </pc:inkChg>
        <pc:inkChg chg="add del">
          <ac:chgData name="David Lynton" userId="50afdeab-93a2-47ed-ad76-3713a9801c7c" providerId="ADAL" clId="{ED0558AE-7B54-8E49-850F-7061A600CA67}" dt="2020-01-07T11:57:18.139" v="446"/>
          <ac:inkMkLst>
            <pc:docMk/>
            <pc:sldMk cId="980808191" sldId="262"/>
            <ac:inkMk id="39" creationId="{A0817262-E47E-F44D-A1AE-F28C1F99F2A6}"/>
          </ac:inkMkLst>
        </pc:inkChg>
        <pc:inkChg chg="add del">
          <ac:chgData name="David Lynton" userId="50afdeab-93a2-47ed-ad76-3713a9801c7c" providerId="ADAL" clId="{ED0558AE-7B54-8E49-850F-7061A600CA67}" dt="2020-01-07T11:57:18.139" v="446"/>
          <ac:inkMkLst>
            <pc:docMk/>
            <pc:sldMk cId="980808191" sldId="262"/>
            <ac:inkMk id="40" creationId="{D2793E5B-17FD-8D41-A5C9-327F1EE33669}"/>
          </ac:inkMkLst>
        </pc:inkChg>
        <pc:inkChg chg="add mod reco modStrokes">
          <ac:chgData name="David Lynton" userId="50afdeab-93a2-47ed-ad76-3713a9801c7c" providerId="ADAL" clId="{ED0558AE-7B54-8E49-850F-7061A600CA67}" dt="2020-01-07T11:57:19.846" v="447"/>
          <ac:inkMkLst>
            <pc:docMk/>
            <pc:sldMk cId="980808191" sldId="262"/>
            <ac:inkMk id="41" creationId="{D8CCE34F-96DB-2F48-853A-FB46011866E4}"/>
          </ac:inkMkLst>
        </pc:inkChg>
        <pc:inkChg chg="add del">
          <ac:chgData name="David Lynton" userId="50afdeab-93a2-47ed-ad76-3713a9801c7c" providerId="ADAL" clId="{ED0558AE-7B54-8E49-850F-7061A600CA67}" dt="2020-01-07T11:57:25.024" v="454"/>
          <ac:inkMkLst>
            <pc:docMk/>
            <pc:sldMk cId="980808191" sldId="262"/>
            <ac:inkMk id="43" creationId="{ECE58682-89F6-A54E-83EA-4CF0126B9263}"/>
          </ac:inkMkLst>
        </pc:inkChg>
        <pc:inkChg chg="add del">
          <ac:chgData name="David Lynton" userId="50afdeab-93a2-47ed-ad76-3713a9801c7c" providerId="ADAL" clId="{ED0558AE-7B54-8E49-850F-7061A600CA67}" dt="2020-01-07T11:57:25.024" v="454"/>
          <ac:inkMkLst>
            <pc:docMk/>
            <pc:sldMk cId="980808191" sldId="262"/>
            <ac:inkMk id="44" creationId="{6279EFFD-D714-BD4F-B25F-0AEA59C2B5DD}"/>
          </ac:inkMkLst>
        </pc:inkChg>
        <pc:inkChg chg="add del">
          <ac:chgData name="David Lynton" userId="50afdeab-93a2-47ed-ad76-3713a9801c7c" providerId="ADAL" clId="{ED0558AE-7B54-8E49-850F-7061A600CA67}" dt="2020-01-07T11:57:25.024" v="454"/>
          <ac:inkMkLst>
            <pc:docMk/>
            <pc:sldMk cId="980808191" sldId="262"/>
            <ac:inkMk id="45" creationId="{958859A6-F29E-D04D-9DF0-5FCB61225C57}"/>
          </ac:inkMkLst>
        </pc:inkChg>
        <pc:inkChg chg="add del">
          <ac:chgData name="David Lynton" userId="50afdeab-93a2-47ed-ad76-3713a9801c7c" providerId="ADAL" clId="{ED0558AE-7B54-8E49-850F-7061A600CA67}" dt="2020-01-07T11:57:25.024" v="454"/>
          <ac:inkMkLst>
            <pc:docMk/>
            <pc:sldMk cId="980808191" sldId="262"/>
            <ac:inkMk id="46" creationId="{46EFAD09-0DA5-2C4F-9047-30F866CFF08E}"/>
          </ac:inkMkLst>
        </pc:inkChg>
        <pc:inkChg chg="add del">
          <ac:chgData name="David Lynton" userId="50afdeab-93a2-47ed-ad76-3713a9801c7c" providerId="ADAL" clId="{ED0558AE-7B54-8E49-850F-7061A600CA67}" dt="2020-01-07T11:57:25.024" v="454"/>
          <ac:inkMkLst>
            <pc:docMk/>
            <pc:sldMk cId="980808191" sldId="262"/>
            <ac:inkMk id="47" creationId="{EEB4ED44-7138-224D-8F0D-F840B20289CA}"/>
          </ac:inkMkLst>
        </pc:inkChg>
        <pc:inkChg chg="add reco">
          <ac:chgData name="David Lynton" userId="50afdeab-93a2-47ed-ad76-3713a9801c7c" providerId="ADAL" clId="{ED0558AE-7B54-8E49-850F-7061A600CA67}" dt="2020-01-07T11:57:25.024" v="454"/>
          <ac:inkMkLst>
            <pc:docMk/>
            <pc:sldMk cId="980808191" sldId="262"/>
            <ac:inkMk id="48" creationId="{E7E9CDB0-4859-874B-A731-6AC813652E74}"/>
          </ac:inkMkLst>
        </pc:inkChg>
      </pc:sldChg>
      <pc:sldChg chg="addSp delSp">
        <pc:chgData name="David Lynton" userId="50afdeab-93a2-47ed-ad76-3713a9801c7c" providerId="ADAL" clId="{ED0558AE-7B54-8E49-850F-7061A600CA67}" dt="2020-01-07T11:55:40.670" v="338"/>
        <pc:sldMkLst>
          <pc:docMk/>
          <pc:sldMk cId="876762563" sldId="263"/>
        </pc:sldMkLst>
        <pc:inkChg chg="add del">
          <ac:chgData name="David Lynton" userId="50afdeab-93a2-47ed-ad76-3713a9801c7c" providerId="ADAL" clId="{ED0558AE-7B54-8E49-850F-7061A600CA67}" dt="2020-01-07T11:55:06.603" v="328"/>
          <ac:inkMkLst>
            <pc:docMk/>
            <pc:sldMk cId="876762563" sldId="263"/>
            <ac:inkMk id="4" creationId="{F552289B-24BB-BB49-BBC3-CF2A99A5A908}"/>
          </ac:inkMkLst>
        </pc:inkChg>
        <pc:inkChg chg="add del">
          <ac:chgData name="David Lynton" userId="50afdeab-93a2-47ed-ad76-3713a9801c7c" providerId="ADAL" clId="{ED0558AE-7B54-8E49-850F-7061A600CA67}" dt="2020-01-07T11:55:06.603" v="328"/>
          <ac:inkMkLst>
            <pc:docMk/>
            <pc:sldMk cId="876762563" sldId="263"/>
            <ac:inkMk id="5" creationId="{9EC33626-8794-274F-8D3E-15E5373E3DF7}"/>
          </ac:inkMkLst>
        </pc:inkChg>
        <pc:inkChg chg="add del">
          <ac:chgData name="David Lynton" userId="50afdeab-93a2-47ed-ad76-3713a9801c7c" providerId="ADAL" clId="{ED0558AE-7B54-8E49-850F-7061A600CA67}" dt="2020-01-07T11:55:06.603" v="328"/>
          <ac:inkMkLst>
            <pc:docMk/>
            <pc:sldMk cId="876762563" sldId="263"/>
            <ac:inkMk id="6" creationId="{071EAB83-4635-1C45-A940-8BCD6082E5EA}"/>
          </ac:inkMkLst>
        </pc:inkChg>
        <pc:inkChg chg="add del">
          <ac:chgData name="David Lynton" userId="50afdeab-93a2-47ed-ad76-3713a9801c7c" providerId="ADAL" clId="{ED0558AE-7B54-8E49-850F-7061A600CA67}" dt="2020-01-07T11:55:06.603" v="328"/>
          <ac:inkMkLst>
            <pc:docMk/>
            <pc:sldMk cId="876762563" sldId="263"/>
            <ac:inkMk id="7" creationId="{CE0D9663-CA72-614E-BC77-E4C5089473DC}"/>
          </ac:inkMkLst>
        </pc:inkChg>
        <pc:inkChg chg="add reco">
          <ac:chgData name="David Lynton" userId="50afdeab-93a2-47ed-ad76-3713a9801c7c" providerId="ADAL" clId="{ED0558AE-7B54-8E49-850F-7061A600CA67}" dt="2020-01-07T11:55:06.603" v="328"/>
          <ac:inkMkLst>
            <pc:docMk/>
            <pc:sldMk cId="876762563" sldId="263"/>
            <ac:inkMk id="8" creationId="{A3F1DF32-A9D1-F042-9B3A-0818696E2700}"/>
          </ac:inkMkLst>
        </pc:inkChg>
        <pc:inkChg chg="add del">
          <ac:chgData name="David Lynton" userId="50afdeab-93a2-47ed-ad76-3713a9801c7c" providerId="ADAL" clId="{ED0558AE-7B54-8E49-850F-7061A600CA67}" dt="2020-01-07T11:55:36.902" v="333"/>
          <ac:inkMkLst>
            <pc:docMk/>
            <pc:sldMk cId="876762563" sldId="263"/>
            <ac:inkMk id="10" creationId="{4D98E6C0-7993-3D4D-A189-4C6B52B10953}"/>
          </ac:inkMkLst>
        </pc:inkChg>
        <pc:inkChg chg="add del">
          <ac:chgData name="David Lynton" userId="50afdeab-93a2-47ed-ad76-3713a9801c7c" providerId="ADAL" clId="{ED0558AE-7B54-8E49-850F-7061A600CA67}" dt="2020-01-07T11:55:36.902" v="333"/>
          <ac:inkMkLst>
            <pc:docMk/>
            <pc:sldMk cId="876762563" sldId="263"/>
            <ac:inkMk id="11" creationId="{BB8168AB-E65D-184E-81D3-6E3BC511C47A}"/>
          </ac:inkMkLst>
        </pc:inkChg>
        <pc:inkChg chg="add del">
          <ac:chgData name="David Lynton" userId="50afdeab-93a2-47ed-ad76-3713a9801c7c" providerId="ADAL" clId="{ED0558AE-7B54-8E49-850F-7061A600CA67}" dt="2020-01-07T11:55:36.902" v="333"/>
          <ac:inkMkLst>
            <pc:docMk/>
            <pc:sldMk cId="876762563" sldId="263"/>
            <ac:inkMk id="12" creationId="{EB9B18FC-DEA7-5441-B207-41D44F36928A}"/>
          </ac:inkMkLst>
        </pc:inkChg>
        <pc:inkChg chg="add del">
          <ac:chgData name="David Lynton" userId="50afdeab-93a2-47ed-ad76-3713a9801c7c" providerId="ADAL" clId="{ED0558AE-7B54-8E49-850F-7061A600CA67}" dt="2020-01-07T11:55:36.902" v="333"/>
          <ac:inkMkLst>
            <pc:docMk/>
            <pc:sldMk cId="876762563" sldId="263"/>
            <ac:inkMk id="13" creationId="{C51E2FFF-99A2-1F44-88BF-03F70F2630ED}"/>
          </ac:inkMkLst>
        </pc:inkChg>
        <pc:inkChg chg="add reco">
          <ac:chgData name="David Lynton" userId="50afdeab-93a2-47ed-ad76-3713a9801c7c" providerId="ADAL" clId="{ED0558AE-7B54-8E49-850F-7061A600CA67}" dt="2020-01-07T11:55:36.902" v="333"/>
          <ac:inkMkLst>
            <pc:docMk/>
            <pc:sldMk cId="876762563" sldId="263"/>
            <ac:inkMk id="14" creationId="{361145D2-6A0B-E548-B775-202DF76FCA53}"/>
          </ac:inkMkLst>
        </pc:inkChg>
        <pc:inkChg chg="add del">
          <ac:chgData name="David Lynton" userId="50afdeab-93a2-47ed-ad76-3713a9801c7c" providerId="ADAL" clId="{ED0558AE-7B54-8E49-850F-7061A600CA67}" dt="2020-01-07T11:55:40.670" v="338"/>
          <ac:inkMkLst>
            <pc:docMk/>
            <pc:sldMk cId="876762563" sldId="263"/>
            <ac:inkMk id="16" creationId="{1F2A0A26-6568-274C-A535-EE2CCAACE435}"/>
          </ac:inkMkLst>
        </pc:inkChg>
        <pc:inkChg chg="add del">
          <ac:chgData name="David Lynton" userId="50afdeab-93a2-47ed-ad76-3713a9801c7c" providerId="ADAL" clId="{ED0558AE-7B54-8E49-850F-7061A600CA67}" dt="2020-01-07T11:55:40.670" v="338"/>
          <ac:inkMkLst>
            <pc:docMk/>
            <pc:sldMk cId="876762563" sldId="263"/>
            <ac:inkMk id="17" creationId="{B428ABE3-60B8-AE41-A00C-F00D12CC9F67}"/>
          </ac:inkMkLst>
        </pc:inkChg>
        <pc:inkChg chg="add del">
          <ac:chgData name="David Lynton" userId="50afdeab-93a2-47ed-ad76-3713a9801c7c" providerId="ADAL" clId="{ED0558AE-7B54-8E49-850F-7061A600CA67}" dt="2020-01-07T11:55:40.670" v="338"/>
          <ac:inkMkLst>
            <pc:docMk/>
            <pc:sldMk cId="876762563" sldId="263"/>
            <ac:inkMk id="18" creationId="{E5450763-BD9C-614A-8743-A1F2031DBF0A}"/>
          </ac:inkMkLst>
        </pc:inkChg>
        <pc:inkChg chg="add del">
          <ac:chgData name="David Lynton" userId="50afdeab-93a2-47ed-ad76-3713a9801c7c" providerId="ADAL" clId="{ED0558AE-7B54-8E49-850F-7061A600CA67}" dt="2020-01-07T11:55:40.670" v="338"/>
          <ac:inkMkLst>
            <pc:docMk/>
            <pc:sldMk cId="876762563" sldId="263"/>
            <ac:inkMk id="19" creationId="{E9424882-9AE1-6A43-B9EF-5214B379135E}"/>
          </ac:inkMkLst>
        </pc:inkChg>
        <pc:inkChg chg="add reco">
          <ac:chgData name="David Lynton" userId="50afdeab-93a2-47ed-ad76-3713a9801c7c" providerId="ADAL" clId="{ED0558AE-7B54-8E49-850F-7061A600CA67}" dt="2020-01-07T11:55:40.670" v="338"/>
          <ac:inkMkLst>
            <pc:docMk/>
            <pc:sldMk cId="876762563" sldId="263"/>
            <ac:inkMk id="20" creationId="{37EE5A7F-FF4B-AF45-830B-0F9AD76B777E}"/>
          </ac:inkMkLst>
        </pc:inkChg>
      </pc:sldChg>
      <pc:sldChg chg="addSp delSp">
        <pc:chgData name="David Lynton" userId="50afdeab-93a2-47ed-ad76-3713a9801c7c" providerId="ADAL" clId="{ED0558AE-7B54-8E49-850F-7061A600CA67}" dt="2020-01-07T11:56:22.526" v="392"/>
        <pc:sldMkLst>
          <pc:docMk/>
          <pc:sldMk cId="2790146423" sldId="270"/>
        </pc:sldMkLst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5" creationId="{628FB1A8-18B1-CA41-A9FE-0CE9D1CC1A4A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6" creationId="{A00F2C3C-5A90-4449-BEDD-2F84524DC066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7" creationId="{99E9C1C5-D279-6F46-A17E-179E407742BD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8" creationId="{2DA806FC-5F93-C846-A2B7-A0C7474E35AC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9" creationId="{B7EA248E-8011-7447-A2FB-4AA53437A1ED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10" creationId="{CBEC3845-DD93-0F47-935A-C66E2BE3D4C8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11" creationId="{D5615A20-4FFF-AD43-AB14-2DC7137E623D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12" creationId="{1BE27374-7A1D-6044-907C-12F406AF08FB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13" creationId="{794F1642-D5CE-5041-ACFC-80B121290072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14" creationId="{662C96B7-3E27-094D-A0E1-DA6A947C4987}"/>
          </ac:inkMkLst>
        </pc:inkChg>
        <pc:inkChg chg="add del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15" creationId="{6741177C-7A21-F94F-BE6A-FC60DBEDDA2C}"/>
          </ac:inkMkLst>
        </pc:inkChg>
        <pc:inkChg chg="add reco">
          <ac:chgData name="David Lynton" userId="50afdeab-93a2-47ed-ad76-3713a9801c7c" providerId="ADAL" clId="{ED0558AE-7B54-8E49-850F-7061A600CA67}" dt="2020-01-07T11:56:00.066" v="350"/>
          <ac:inkMkLst>
            <pc:docMk/>
            <pc:sldMk cId="2790146423" sldId="270"/>
            <ac:inkMk id="16" creationId="{E8257202-9230-3849-B0E0-7BF1BAB4BD50}"/>
          </ac:inkMkLst>
        </pc:inkChg>
        <pc:inkChg chg="add del">
          <ac:chgData name="David Lynton" userId="50afdeab-93a2-47ed-ad76-3713a9801c7c" providerId="ADAL" clId="{ED0558AE-7B54-8E49-850F-7061A600CA67}" dt="2020-01-07T11:56:04.712" v="357"/>
          <ac:inkMkLst>
            <pc:docMk/>
            <pc:sldMk cId="2790146423" sldId="270"/>
            <ac:inkMk id="18" creationId="{9BAD4BA7-7A3F-BB4B-B806-DE514463F4E0}"/>
          </ac:inkMkLst>
        </pc:inkChg>
        <pc:inkChg chg="add del">
          <ac:chgData name="David Lynton" userId="50afdeab-93a2-47ed-ad76-3713a9801c7c" providerId="ADAL" clId="{ED0558AE-7B54-8E49-850F-7061A600CA67}" dt="2020-01-07T11:56:04.712" v="357"/>
          <ac:inkMkLst>
            <pc:docMk/>
            <pc:sldMk cId="2790146423" sldId="270"/>
            <ac:inkMk id="19" creationId="{85A59EF6-AFFB-A64D-8AF0-9DDBF6EF58B3}"/>
          </ac:inkMkLst>
        </pc:inkChg>
        <pc:inkChg chg="add del">
          <ac:chgData name="David Lynton" userId="50afdeab-93a2-47ed-ad76-3713a9801c7c" providerId="ADAL" clId="{ED0558AE-7B54-8E49-850F-7061A600CA67}" dt="2020-01-07T11:56:04.712" v="357"/>
          <ac:inkMkLst>
            <pc:docMk/>
            <pc:sldMk cId="2790146423" sldId="270"/>
            <ac:inkMk id="20" creationId="{E217E3EA-835D-B348-A0F1-9F4EF54288B9}"/>
          </ac:inkMkLst>
        </pc:inkChg>
        <pc:inkChg chg="add del">
          <ac:chgData name="David Lynton" userId="50afdeab-93a2-47ed-ad76-3713a9801c7c" providerId="ADAL" clId="{ED0558AE-7B54-8E49-850F-7061A600CA67}" dt="2020-01-07T11:56:04.712" v="357"/>
          <ac:inkMkLst>
            <pc:docMk/>
            <pc:sldMk cId="2790146423" sldId="270"/>
            <ac:inkMk id="21" creationId="{50959636-004E-D949-8D8B-821323BBA0F2}"/>
          </ac:inkMkLst>
        </pc:inkChg>
        <pc:inkChg chg="add del">
          <ac:chgData name="David Lynton" userId="50afdeab-93a2-47ed-ad76-3713a9801c7c" providerId="ADAL" clId="{ED0558AE-7B54-8E49-850F-7061A600CA67}" dt="2020-01-07T11:56:04.712" v="357"/>
          <ac:inkMkLst>
            <pc:docMk/>
            <pc:sldMk cId="2790146423" sldId="270"/>
            <ac:inkMk id="22" creationId="{0C1AB70F-5271-9D42-9877-F5284CA64F79}"/>
          </ac:inkMkLst>
        </pc:inkChg>
        <pc:inkChg chg="add del">
          <ac:chgData name="David Lynton" userId="50afdeab-93a2-47ed-ad76-3713a9801c7c" providerId="ADAL" clId="{ED0558AE-7B54-8E49-850F-7061A600CA67}" dt="2020-01-07T11:56:04.712" v="357"/>
          <ac:inkMkLst>
            <pc:docMk/>
            <pc:sldMk cId="2790146423" sldId="270"/>
            <ac:inkMk id="23" creationId="{B0424A50-2A68-8E40-BF8E-AED656E80B46}"/>
          </ac:inkMkLst>
        </pc:inkChg>
        <pc:inkChg chg="add reco">
          <ac:chgData name="David Lynton" userId="50afdeab-93a2-47ed-ad76-3713a9801c7c" providerId="ADAL" clId="{ED0558AE-7B54-8E49-850F-7061A600CA67}" dt="2020-01-07T11:56:04.712" v="357"/>
          <ac:inkMkLst>
            <pc:docMk/>
            <pc:sldMk cId="2790146423" sldId="270"/>
            <ac:inkMk id="24" creationId="{1738B7C1-DEE8-4F48-B428-08B543487D3E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26" creationId="{06C076AC-2E90-1249-A339-3029FF0D0989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27" creationId="{75CB7750-7D7C-1649-959A-7AA4C35CB661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28" creationId="{C0B423C5-711A-7B4B-8C89-11108BD996B9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29" creationId="{34973C2D-4CA7-D345-8382-A880173CF077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0" creationId="{DD6AA9D2-F799-C840-8443-D76226A1E35C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1" creationId="{9CF6C41F-50FC-DB43-A145-C0C7ADD222E4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2" creationId="{99AD45A6-71C1-0243-8CF0-39D6E564F438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3" creationId="{3CAE19EB-F954-D34D-8465-3E95D95A1ABF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4" creationId="{C6C360A0-FFAC-8B45-99E7-97C69C5936BE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5" creationId="{CC5FD494-931C-F945-9751-152336DD8BF8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6" creationId="{D02A7CE2-E40A-404D-841F-FBCD51431DDE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7" creationId="{91A1C5FF-B722-7E42-AA4A-C2C684D60204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8" creationId="{4B8E5DF0-328F-7E4E-9D1A-C436C0C8693B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39" creationId="{BEE3E40D-8E45-3F48-BB92-E7860E79B671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40" creationId="{6C3AF96C-C371-9E4F-8A5D-E48C1A76D8A2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41" creationId="{46EBA8A4-6F22-0141-85C1-7630BEFBB17D}"/>
          </ac:inkMkLst>
        </pc:inkChg>
        <pc:inkChg chg="add del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42" creationId="{E36A5284-7466-294F-803B-F5B8806F9F0E}"/>
          </ac:inkMkLst>
        </pc:inkChg>
        <pc:inkChg chg="add reco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43" creationId="{788C5032-3FC5-6244-99D8-F64A5EA063AA}"/>
          </ac:inkMkLst>
        </pc:inkChg>
        <pc:inkChg chg="add reco">
          <ac:chgData name="David Lynton" userId="50afdeab-93a2-47ed-ad76-3713a9801c7c" providerId="ADAL" clId="{ED0558AE-7B54-8E49-850F-7061A600CA67}" dt="2020-01-07T11:56:13.831" v="375"/>
          <ac:inkMkLst>
            <pc:docMk/>
            <pc:sldMk cId="2790146423" sldId="270"/>
            <ac:inkMk id="44" creationId="{9622D07C-ECC5-7545-B297-832D7BA0E4B0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47" creationId="{CEA1A257-EB7A-8147-9775-129C2A7CA195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48" creationId="{638E2769-0BDD-6544-9443-CE4B969BA222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49" creationId="{AE256B1D-89B5-7840-9FDE-DA7D44584654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0" creationId="{0B5EE229-3BC7-0641-A617-D72C63AB15A7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1" creationId="{B924BFE7-9941-CB46-9510-9FE17B5F76EB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2" creationId="{DF4D0AE8-2157-4340-B489-68D3C997AD56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3" creationId="{28AF163D-E42F-E24F-838F-7AD8CBA543D9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4" creationId="{043E5011-3DEF-324C-A571-88FE30223DFE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5" creationId="{95A04699-6088-3543-A6BD-089FB9881D30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6" creationId="{D1CDF822-B809-5C42-BE7A-C7A38BA2373B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7" creationId="{E3CBAF89-9CA9-9D4E-BFDC-432A96106D5E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8" creationId="{3F6BA0DA-6463-0349-9C45-BD6F033412DF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59" creationId="{3848CA03-1D18-F94B-96C1-48F445C611EF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60" creationId="{2D54997C-BABF-EF49-8FBF-293D8DA00774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61" creationId="{C6172E39-8A68-1146-96EF-BF25513BD152}"/>
          </ac:inkMkLst>
        </pc:inkChg>
        <pc:inkChg chg="add del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62" creationId="{5922A0FD-974F-8945-A457-F9D2FD082FFE}"/>
          </ac:inkMkLst>
        </pc:inkChg>
        <pc:inkChg chg="add reco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63" creationId="{549258DB-C8C9-0E4F-A18A-766E7D797A7E}"/>
          </ac:inkMkLst>
        </pc:inkChg>
        <pc:inkChg chg="add reco">
          <ac:chgData name="David Lynton" userId="50afdeab-93a2-47ed-ad76-3713a9801c7c" providerId="ADAL" clId="{ED0558AE-7B54-8E49-850F-7061A600CA67}" dt="2020-01-07T11:56:22.526" v="392"/>
          <ac:inkMkLst>
            <pc:docMk/>
            <pc:sldMk cId="2790146423" sldId="270"/>
            <ac:inkMk id="64" creationId="{9E7C8F87-2976-C641-9A5B-2FAFBFF5CCBE}"/>
          </ac:inkMkLst>
        </pc:inkChg>
      </pc:sldChg>
      <pc:sldChg chg="addSp delSp">
        <pc:chgData name="David Lynton" userId="50afdeab-93a2-47ed-ad76-3713a9801c7c" providerId="ADAL" clId="{ED0558AE-7B54-8E49-850F-7061A600CA67}" dt="2020-01-07T11:56:47.288" v="412"/>
        <pc:sldMkLst>
          <pc:docMk/>
          <pc:sldMk cId="2753903882" sldId="272"/>
        </pc:sldMkLst>
        <pc:inkChg chg="add del">
          <ac:chgData name="David Lynton" userId="50afdeab-93a2-47ed-ad76-3713a9801c7c" providerId="ADAL" clId="{ED0558AE-7B54-8E49-850F-7061A600CA67}" dt="2020-01-07T11:56:32.613" v="397"/>
          <ac:inkMkLst>
            <pc:docMk/>
            <pc:sldMk cId="2753903882" sldId="272"/>
            <ac:inkMk id="4" creationId="{2311F27F-8574-834E-9AA6-B7A23BCF549C}"/>
          </ac:inkMkLst>
        </pc:inkChg>
        <pc:inkChg chg="add del">
          <ac:chgData name="David Lynton" userId="50afdeab-93a2-47ed-ad76-3713a9801c7c" providerId="ADAL" clId="{ED0558AE-7B54-8E49-850F-7061A600CA67}" dt="2020-01-07T11:56:32.613" v="397"/>
          <ac:inkMkLst>
            <pc:docMk/>
            <pc:sldMk cId="2753903882" sldId="272"/>
            <ac:inkMk id="5" creationId="{C3DCB963-939F-724E-816B-7F4F76DAA8CA}"/>
          </ac:inkMkLst>
        </pc:inkChg>
        <pc:inkChg chg="add del">
          <ac:chgData name="David Lynton" userId="50afdeab-93a2-47ed-ad76-3713a9801c7c" providerId="ADAL" clId="{ED0558AE-7B54-8E49-850F-7061A600CA67}" dt="2020-01-07T11:56:32.613" v="397"/>
          <ac:inkMkLst>
            <pc:docMk/>
            <pc:sldMk cId="2753903882" sldId="272"/>
            <ac:inkMk id="6" creationId="{9C3E0757-4A00-DF45-8D52-93D11429CFAE}"/>
          </ac:inkMkLst>
        </pc:inkChg>
        <pc:inkChg chg="add del">
          <ac:chgData name="David Lynton" userId="50afdeab-93a2-47ed-ad76-3713a9801c7c" providerId="ADAL" clId="{ED0558AE-7B54-8E49-850F-7061A600CA67}" dt="2020-01-07T11:56:32.613" v="397"/>
          <ac:inkMkLst>
            <pc:docMk/>
            <pc:sldMk cId="2753903882" sldId="272"/>
            <ac:inkMk id="7" creationId="{B8DEC311-E41E-964D-AE96-4CAE3EAD78F9}"/>
          </ac:inkMkLst>
        </pc:inkChg>
        <pc:inkChg chg="add reco">
          <ac:chgData name="David Lynton" userId="50afdeab-93a2-47ed-ad76-3713a9801c7c" providerId="ADAL" clId="{ED0558AE-7B54-8E49-850F-7061A600CA67}" dt="2020-01-07T11:56:32.613" v="397"/>
          <ac:inkMkLst>
            <pc:docMk/>
            <pc:sldMk cId="2753903882" sldId="272"/>
            <ac:inkMk id="8" creationId="{B345A7E6-D66F-7F49-89AC-D3F5B8912779}"/>
          </ac:inkMkLst>
        </pc:inkChg>
        <pc:inkChg chg="add">
          <ac:chgData name="David Lynton" userId="50afdeab-93a2-47ed-ad76-3713a9801c7c" providerId="ADAL" clId="{ED0558AE-7B54-8E49-850F-7061A600CA67}" dt="2020-01-07T11:56:33.856" v="398"/>
          <ac:inkMkLst>
            <pc:docMk/>
            <pc:sldMk cId="2753903882" sldId="272"/>
            <ac:inkMk id="10" creationId="{3BC5F175-0BB7-E74D-96E2-86CCC2BCC8C7}"/>
          </ac:inkMkLst>
        </pc:inkChg>
        <pc:inkChg chg="add del">
          <ac:chgData name="David Lynton" userId="50afdeab-93a2-47ed-ad76-3713a9801c7c" providerId="ADAL" clId="{ED0558AE-7B54-8E49-850F-7061A600CA67}" dt="2020-01-07T11:56:38.817" v="404"/>
          <ac:inkMkLst>
            <pc:docMk/>
            <pc:sldMk cId="2753903882" sldId="272"/>
            <ac:inkMk id="11" creationId="{AD5AE2DE-B8DD-5340-BC7E-7D504D9E3DD5}"/>
          </ac:inkMkLst>
        </pc:inkChg>
        <pc:inkChg chg="add del">
          <ac:chgData name="David Lynton" userId="50afdeab-93a2-47ed-ad76-3713a9801c7c" providerId="ADAL" clId="{ED0558AE-7B54-8E49-850F-7061A600CA67}" dt="2020-01-07T11:56:38.817" v="404"/>
          <ac:inkMkLst>
            <pc:docMk/>
            <pc:sldMk cId="2753903882" sldId="272"/>
            <ac:inkMk id="12" creationId="{76089701-D923-8B46-92CF-18C4099D3A1B}"/>
          </ac:inkMkLst>
        </pc:inkChg>
        <pc:inkChg chg="add del">
          <ac:chgData name="David Lynton" userId="50afdeab-93a2-47ed-ad76-3713a9801c7c" providerId="ADAL" clId="{ED0558AE-7B54-8E49-850F-7061A600CA67}" dt="2020-01-07T11:56:38.817" v="404"/>
          <ac:inkMkLst>
            <pc:docMk/>
            <pc:sldMk cId="2753903882" sldId="272"/>
            <ac:inkMk id="13" creationId="{E5E3E4AF-F207-4E47-A14C-6D697C9ED6D4}"/>
          </ac:inkMkLst>
        </pc:inkChg>
        <pc:inkChg chg="add">
          <ac:chgData name="David Lynton" userId="50afdeab-93a2-47ed-ad76-3713a9801c7c" providerId="ADAL" clId="{ED0558AE-7B54-8E49-850F-7061A600CA67}" dt="2020-01-07T11:56:38.218" v="403"/>
          <ac:inkMkLst>
            <pc:docMk/>
            <pc:sldMk cId="2753903882" sldId="272"/>
            <ac:inkMk id="14" creationId="{536E2454-BF6C-E540-8A17-76EC148E001F}"/>
          </ac:inkMkLst>
        </pc:inkChg>
        <pc:inkChg chg="add reco">
          <ac:chgData name="David Lynton" userId="50afdeab-93a2-47ed-ad76-3713a9801c7c" providerId="ADAL" clId="{ED0558AE-7B54-8E49-850F-7061A600CA67}" dt="2020-01-07T11:56:38.817" v="404"/>
          <ac:inkMkLst>
            <pc:docMk/>
            <pc:sldMk cId="2753903882" sldId="272"/>
            <ac:inkMk id="15" creationId="{A456A9B7-A13C-2B4A-8C08-26F6555DDD43}"/>
          </ac:inkMkLst>
        </pc:inkChg>
        <pc:inkChg chg="add del">
          <ac:chgData name="David Lynton" userId="50afdeab-93a2-47ed-ad76-3713a9801c7c" providerId="ADAL" clId="{ED0558AE-7B54-8E49-850F-7061A600CA67}" dt="2020-01-07T11:56:46.770" v="411"/>
          <ac:inkMkLst>
            <pc:docMk/>
            <pc:sldMk cId="2753903882" sldId="272"/>
            <ac:inkMk id="17" creationId="{856E9805-1AA4-FA47-84E6-F1D1A2326332}"/>
          </ac:inkMkLst>
        </pc:inkChg>
        <pc:inkChg chg="add del">
          <ac:chgData name="David Lynton" userId="50afdeab-93a2-47ed-ad76-3713a9801c7c" providerId="ADAL" clId="{ED0558AE-7B54-8E49-850F-7061A600CA67}" dt="2020-01-07T11:56:46.770" v="411"/>
          <ac:inkMkLst>
            <pc:docMk/>
            <pc:sldMk cId="2753903882" sldId="272"/>
            <ac:inkMk id="18" creationId="{99FA28E3-2BD5-BD4A-A6B4-D1B60146ACC6}"/>
          </ac:inkMkLst>
        </pc:inkChg>
        <pc:inkChg chg="add del">
          <ac:chgData name="David Lynton" userId="50afdeab-93a2-47ed-ad76-3713a9801c7c" providerId="ADAL" clId="{ED0558AE-7B54-8E49-850F-7061A600CA67}" dt="2020-01-07T11:56:46.770" v="411"/>
          <ac:inkMkLst>
            <pc:docMk/>
            <pc:sldMk cId="2753903882" sldId="272"/>
            <ac:inkMk id="19" creationId="{FC9E6F96-291D-D148-973F-28B3713A6A24}"/>
          </ac:inkMkLst>
        </pc:inkChg>
        <pc:inkChg chg="add del">
          <ac:chgData name="David Lynton" userId="50afdeab-93a2-47ed-ad76-3713a9801c7c" providerId="ADAL" clId="{ED0558AE-7B54-8E49-850F-7061A600CA67}" dt="2020-01-07T11:56:46.770" v="411"/>
          <ac:inkMkLst>
            <pc:docMk/>
            <pc:sldMk cId="2753903882" sldId="272"/>
            <ac:inkMk id="20" creationId="{D1C52DD2-4AC2-664A-9486-F4020E287390}"/>
          </ac:inkMkLst>
        </pc:inkChg>
        <pc:inkChg chg="add del">
          <ac:chgData name="David Lynton" userId="50afdeab-93a2-47ed-ad76-3713a9801c7c" providerId="ADAL" clId="{ED0558AE-7B54-8E49-850F-7061A600CA67}" dt="2020-01-07T11:56:46.770" v="411"/>
          <ac:inkMkLst>
            <pc:docMk/>
            <pc:sldMk cId="2753903882" sldId="272"/>
            <ac:inkMk id="21" creationId="{48BEBED8-3D31-624B-9170-33F5FB5F957B}"/>
          </ac:inkMkLst>
        </pc:inkChg>
        <pc:inkChg chg="add del">
          <ac:chgData name="David Lynton" userId="50afdeab-93a2-47ed-ad76-3713a9801c7c" providerId="ADAL" clId="{ED0558AE-7B54-8E49-850F-7061A600CA67}" dt="2020-01-07T11:56:46.770" v="411"/>
          <ac:inkMkLst>
            <pc:docMk/>
            <pc:sldMk cId="2753903882" sldId="272"/>
            <ac:inkMk id="22" creationId="{08093289-F2DE-7046-9A92-8E2093F1398E}"/>
          </ac:inkMkLst>
        </pc:inkChg>
        <pc:inkChg chg="add reco">
          <ac:chgData name="David Lynton" userId="50afdeab-93a2-47ed-ad76-3713a9801c7c" providerId="ADAL" clId="{ED0558AE-7B54-8E49-850F-7061A600CA67}" dt="2020-01-07T11:56:46.770" v="411"/>
          <ac:inkMkLst>
            <pc:docMk/>
            <pc:sldMk cId="2753903882" sldId="272"/>
            <ac:inkMk id="23" creationId="{3F48608C-7831-1F47-8403-6171A4A0CCF0}"/>
          </ac:inkMkLst>
        </pc:inkChg>
        <pc:inkChg chg="add">
          <ac:chgData name="David Lynton" userId="50afdeab-93a2-47ed-ad76-3713a9801c7c" providerId="ADAL" clId="{ED0558AE-7B54-8E49-850F-7061A600CA67}" dt="2020-01-07T11:56:47.288" v="412"/>
          <ac:inkMkLst>
            <pc:docMk/>
            <pc:sldMk cId="2753903882" sldId="272"/>
            <ac:inkMk id="25" creationId="{917A23A9-D1AC-494D-8B2E-484C310E10AF}"/>
          </ac:inkMkLst>
        </pc:inkChg>
      </pc:sldChg>
      <pc:sldChg chg="addSp delSp">
        <pc:chgData name="David Lynton" userId="50afdeab-93a2-47ed-ad76-3713a9801c7c" providerId="ADAL" clId="{ED0558AE-7B54-8E49-850F-7061A600CA67}" dt="2020-01-07T11:58:04.061" v="510"/>
        <pc:sldMkLst>
          <pc:docMk/>
          <pc:sldMk cId="3326094299" sldId="273"/>
        </pc:sldMkLst>
        <pc:inkChg chg="add del">
          <ac:chgData name="David Lynton" userId="50afdeab-93a2-47ed-ad76-3713a9801c7c" providerId="ADAL" clId="{ED0558AE-7B54-8E49-850F-7061A600CA67}" dt="2020-01-07T11:57:34.880" v="460"/>
          <ac:inkMkLst>
            <pc:docMk/>
            <pc:sldMk cId="3326094299" sldId="273"/>
            <ac:inkMk id="3" creationId="{26670A0D-6C7B-0448-B5BA-70C1267BE73F}"/>
          </ac:inkMkLst>
        </pc:inkChg>
        <pc:inkChg chg="add del">
          <ac:chgData name="David Lynton" userId="50afdeab-93a2-47ed-ad76-3713a9801c7c" providerId="ADAL" clId="{ED0558AE-7B54-8E49-850F-7061A600CA67}" dt="2020-01-07T11:57:34.880" v="460"/>
          <ac:inkMkLst>
            <pc:docMk/>
            <pc:sldMk cId="3326094299" sldId="273"/>
            <ac:inkMk id="5" creationId="{44F4D321-09B3-DD4A-A401-79F54C53C7BC}"/>
          </ac:inkMkLst>
        </pc:inkChg>
        <pc:inkChg chg="add del">
          <ac:chgData name="David Lynton" userId="50afdeab-93a2-47ed-ad76-3713a9801c7c" providerId="ADAL" clId="{ED0558AE-7B54-8E49-850F-7061A600CA67}" dt="2020-01-07T11:57:34.880" v="460"/>
          <ac:inkMkLst>
            <pc:docMk/>
            <pc:sldMk cId="3326094299" sldId="273"/>
            <ac:inkMk id="6" creationId="{90DE9AEB-A337-D146-B249-B033F11D3106}"/>
          </ac:inkMkLst>
        </pc:inkChg>
        <pc:inkChg chg="add del">
          <ac:chgData name="David Lynton" userId="50afdeab-93a2-47ed-ad76-3713a9801c7c" providerId="ADAL" clId="{ED0558AE-7B54-8E49-850F-7061A600CA67}" dt="2020-01-07T11:57:34.880" v="460"/>
          <ac:inkMkLst>
            <pc:docMk/>
            <pc:sldMk cId="3326094299" sldId="273"/>
            <ac:inkMk id="7" creationId="{E7C57962-DE02-5649-90CD-FAF91A70EDD6}"/>
          </ac:inkMkLst>
        </pc:inkChg>
        <pc:inkChg chg="add del">
          <ac:chgData name="David Lynton" userId="50afdeab-93a2-47ed-ad76-3713a9801c7c" providerId="ADAL" clId="{ED0558AE-7B54-8E49-850F-7061A600CA67}" dt="2020-01-07T11:57:34.880" v="460"/>
          <ac:inkMkLst>
            <pc:docMk/>
            <pc:sldMk cId="3326094299" sldId="273"/>
            <ac:inkMk id="8" creationId="{AB46F8F8-C562-5A46-A30D-3C84CCA860CE}"/>
          </ac:inkMkLst>
        </pc:inkChg>
        <pc:inkChg chg="add reco">
          <ac:chgData name="David Lynton" userId="50afdeab-93a2-47ed-ad76-3713a9801c7c" providerId="ADAL" clId="{ED0558AE-7B54-8E49-850F-7061A600CA67}" dt="2020-01-07T11:57:34.880" v="460"/>
          <ac:inkMkLst>
            <pc:docMk/>
            <pc:sldMk cId="3326094299" sldId="273"/>
            <ac:inkMk id="9" creationId="{05A79581-EF46-2144-9CF2-C48BF1562593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11" creationId="{CAEA6020-DB86-E247-9D01-ADAAA7B58838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12" creationId="{5E046AA8-1A45-2846-8D51-62D11CBF4EDC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13" creationId="{2B42EDF3-E337-CB4D-A7A5-E4610734A8DE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14" creationId="{858D6FBA-5470-8C48-8506-0D83D872F6DD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15" creationId="{AFB84661-E76F-1F48-8221-149F712A4C95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16" creationId="{BADAC5D5-963B-904E-BD0E-22A2C3B308AE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17" creationId="{F3139F9B-18F0-1249-9071-9EF2860762D7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18" creationId="{C250C403-A54E-9743-A9DC-8DCC5D04FC44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19" creationId="{12094461-7868-424F-BE24-064BB0C6076D}"/>
          </ac:inkMkLst>
        </pc:inkChg>
        <pc:inkChg chg="add del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20" creationId="{60A97438-1239-DD4E-8D99-4E07BB298E27}"/>
          </ac:inkMkLst>
        </pc:inkChg>
        <pc:inkChg chg="add reco">
          <ac:chgData name="David Lynton" userId="50afdeab-93a2-47ed-ad76-3713a9801c7c" providerId="ADAL" clId="{ED0558AE-7B54-8E49-850F-7061A600CA67}" dt="2020-01-07T11:57:40.241" v="471"/>
          <ac:inkMkLst>
            <pc:docMk/>
            <pc:sldMk cId="3326094299" sldId="273"/>
            <ac:inkMk id="21" creationId="{35C99521-5F73-F648-B4A1-541D32988203}"/>
          </ac:inkMkLst>
        </pc:inkChg>
        <pc:inkChg chg="add del">
          <ac:chgData name="David Lynton" userId="50afdeab-93a2-47ed-ad76-3713a9801c7c" providerId="ADAL" clId="{ED0558AE-7B54-8E49-850F-7061A600CA67}" dt="2020-01-07T11:57:42.794" v="478"/>
          <ac:inkMkLst>
            <pc:docMk/>
            <pc:sldMk cId="3326094299" sldId="273"/>
            <ac:inkMk id="23" creationId="{59B35C05-1BAA-744E-8B23-2309B988B4B1}"/>
          </ac:inkMkLst>
        </pc:inkChg>
        <pc:inkChg chg="add del">
          <ac:chgData name="David Lynton" userId="50afdeab-93a2-47ed-ad76-3713a9801c7c" providerId="ADAL" clId="{ED0558AE-7B54-8E49-850F-7061A600CA67}" dt="2020-01-07T11:57:42.794" v="478"/>
          <ac:inkMkLst>
            <pc:docMk/>
            <pc:sldMk cId="3326094299" sldId="273"/>
            <ac:inkMk id="24" creationId="{41D47BCC-CF23-2442-B0D3-46A29C1A198E}"/>
          </ac:inkMkLst>
        </pc:inkChg>
        <pc:inkChg chg="add del">
          <ac:chgData name="David Lynton" userId="50afdeab-93a2-47ed-ad76-3713a9801c7c" providerId="ADAL" clId="{ED0558AE-7B54-8E49-850F-7061A600CA67}" dt="2020-01-07T11:57:42.794" v="478"/>
          <ac:inkMkLst>
            <pc:docMk/>
            <pc:sldMk cId="3326094299" sldId="273"/>
            <ac:inkMk id="25" creationId="{EB7D08E8-1270-9249-9EE9-8517FCCF61BB}"/>
          </ac:inkMkLst>
        </pc:inkChg>
        <pc:inkChg chg="add del">
          <ac:chgData name="David Lynton" userId="50afdeab-93a2-47ed-ad76-3713a9801c7c" providerId="ADAL" clId="{ED0558AE-7B54-8E49-850F-7061A600CA67}" dt="2020-01-07T11:57:42.794" v="478"/>
          <ac:inkMkLst>
            <pc:docMk/>
            <pc:sldMk cId="3326094299" sldId="273"/>
            <ac:inkMk id="26" creationId="{7F50D2C7-4407-F742-9416-89295B4D7029}"/>
          </ac:inkMkLst>
        </pc:inkChg>
        <pc:inkChg chg="add del">
          <ac:chgData name="David Lynton" userId="50afdeab-93a2-47ed-ad76-3713a9801c7c" providerId="ADAL" clId="{ED0558AE-7B54-8E49-850F-7061A600CA67}" dt="2020-01-07T11:57:42.794" v="478"/>
          <ac:inkMkLst>
            <pc:docMk/>
            <pc:sldMk cId="3326094299" sldId="273"/>
            <ac:inkMk id="27" creationId="{B60E60F7-9E81-004B-BCC9-63A1215CAEDB}"/>
          </ac:inkMkLst>
        </pc:inkChg>
        <pc:inkChg chg="add del">
          <ac:chgData name="David Lynton" userId="50afdeab-93a2-47ed-ad76-3713a9801c7c" providerId="ADAL" clId="{ED0558AE-7B54-8E49-850F-7061A600CA67}" dt="2020-01-07T11:57:42.794" v="478"/>
          <ac:inkMkLst>
            <pc:docMk/>
            <pc:sldMk cId="3326094299" sldId="273"/>
            <ac:inkMk id="28" creationId="{DE25031C-D3AA-7641-88D9-B03D6A21548C}"/>
          </ac:inkMkLst>
        </pc:inkChg>
        <pc:inkChg chg="add reco">
          <ac:chgData name="David Lynton" userId="50afdeab-93a2-47ed-ad76-3713a9801c7c" providerId="ADAL" clId="{ED0558AE-7B54-8E49-850F-7061A600CA67}" dt="2020-01-07T11:57:42.794" v="478"/>
          <ac:inkMkLst>
            <pc:docMk/>
            <pc:sldMk cId="3326094299" sldId="273"/>
            <ac:inkMk id="29" creationId="{67C45BDA-AD06-A84C-956A-785CBCF613DF}"/>
          </ac:inkMkLst>
        </pc:inkChg>
        <pc:inkChg chg="add del">
          <ac:chgData name="David Lynton" userId="50afdeab-93a2-47ed-ad76-3713a9801c7c" providerId="ADAL" clId="{ED0558AE-7B54-8E49-850F-7061A600CA67}" dt="2020-01-07T11:57:46.700" v="482"/>
          <ac:inkMkLst>
            <pc:docMk/>
            <pc:sldMk cId="3326094299" sldId="273"/>
            <ac:inkMk id="31" creationId="{390B9866-3F77-E446-B451-AD308E43DD7B}"/>
          </ac:inkMkLst>
        </pc:inkChg>
        <pc:inkChg chg="add del">
          <ac:chgData name="David Lynton" userId="50afdeab-93a2-47ed-ad76-3713a9801c7c" providerId="ADAL" clId="{ED0558AE-7B54-8E49-850F-7061A600CA67}" dt="2020-01-07T11:57:46.700" v="482"/>
          <ac:inkMkLst>
            <pc:docMk/>
            <pc:sldMk cId="3326094299" sldId="273"/>
            <ac:inkMk id="32" creationId="{C03B15EE-5DCB-C74B-A442-D16946DAD8B0}"/>
          </ac:inkMkLst>
        </pc:inkChg>
        <pc:inkChg chg="add del">
          <ac:chgData name="David Lynton" userId="50afdeab-93a2-47ed-ad76-3713a9801c7c" providerId="ADAL" clId="{ED0558AE-7B54-8E49-850F-7061A600CA67}" dt="2020-01-07T11:57:50.994" v="490"/>
          <ac:inkMkLst>
            <pc:docMk/>
            <pc:sldMk cId="3326094299" sldId="273"/>
            <ac:inkMk id="33" creationId="{A20D5CB2-D530-1746-9B04-7C8C1867ADFA}"/>
          </ac:inkMkLst>
        </pc:inkChg>
        <pc:inkChg chg="add del reco">
          <ac:chgData name="David Lynton" userId="50afdeab-93a2-47ed-ad76-3713a9801c7c" providerId="ADAL" clId="{ED0558AE-7B54-8E49-850F-7061A600CA67}" dt="2020-01-07T11:57:50.988" v="488"/>
          <ac:inkMkLst>
            <pc:docMk/>
            <pc:sldMk cId="3326094299" sldId="273"/>
            <ac:inkMk id="34" creationId="{D998CAB3-56E4-2343-AE82-2D6457561911}"/>
          </ac:inkMkLst>
        </pc:inkChg>
        <pc:inkChg chg="add del">
          <ac:chgData name="David Lynton" userId="50afdeab-93a2-47ed-ad76-3713a9801c7c" providerId="ADAL" clId="{ED0558AE-7B54-8E49-850F-7061A600CA67}" dt="2020-01-07T11:57:49.113" v="487"/>
          <ac:inkMkLst>
            <pc:docMk/>
            <pc:sldMk cId="3326094299" sldId="273"/>
            <ac:inkMk id="36" creationId="{139B600E-5AFF-6F43-808F-D47C68692A0D}"/>
          </ac:inkMkLst>
        </pc:inkChg>
        <pc:inkChg chg="add del">
          <ac:chgData name="David Lynton" userId="50afdeab-93a2-47ed-ad76-3713a9801c7c" providerId="ADAL" clId="{ED0558AE-7B54-8E49-850F-7061A600CA67}" dt="2020-01-07T11:57:49.113" v="487"/>
          <ac:inkMkLst>
            <pc:docMk/>
            <pc:sldMk cId="3326094299" sldId="273"/>
            <ac:inkMk id="37" creationId="{0C94FA9D-13A7-C146-8DA6-621E239C64F3}"/>
          </ac:inkMkLst>
        </pc:inkChg>
        <pc:inkChg chg="add del">
          <ac:chgData name="David Lynton" userId="50afdeab-93a2-47ed-ad76-3713a9801c7c" providerId="ADAL" clId="{ED0558AE-7B54-8E49-850F-7061A600CA67}" dt="2020-01-07T11:57:49.113" v="487"/>
          <ac:inkMkLst>
            <pc:docMk/>
            <pc:sldMk cId="3326094299" sldId="273"/>
            <ac:inkMk id="38" creationId="{E16B131F-F857-3643-9A9F-8D40B3B78EFB}"/>
          </ac:inkMkLst>
        </pc:inkChg>
        <pc:inkChg chg="add del">
          <ac:chgData name="David Lynton" userId="50afdeab-93a2-47ed-ad76-3713a9801c7c" providerId="ADAL" clId="{ED0558AE-7B54-8E49-850F-7061A600CA67}" dt="2020-01-07T11:57:49.113" v="487"/>
          <ac:inkMkLst>
            <pc:docMk/>
            <pc:sldMk cId="3326094299" sldId="273"/>
            <ac:inkMk id="39" creationId="{BB033DF2-B24C-9348-BCB3-73CFA122B905}"/>
          </ac:inkMkLst>
        </pc:inkChg>
        <pc:inkChg chg="add del reco">
          <ac:chgData name="David Lynton" userId="50afdeab-93a2-47ed-ad76-3713a9801c7c" providerId="ADAL" clId="{ED0558AE-7B54-8E49-850F-7061A600CA67}" dt="2020-01-07T11:57:50.992" v="489"/>
          <ac:inkMkLst>
            <pc:docMk/>
            <pc:sldMk cId="3326094299" sldId="273"/>
            <ac:inkMk id="40" creationId="{DA5A4BB4-CF25-E641-80EC-D757D5F7A2D0}"/>
          </ac:inkMkLst>
        </pc:inkChg>
        <pc:inkChg chg="add del">
          <ac:chgData name="David Lynton" userId="50afdeab-93a2-47ed-ad76-3713a9801c7c" providerId="ADAL" clId="{ED0558AE-7B54-8E49-850F-7061A600CA67}" dt="2020-01-07T11:57:54.702" v="494"/>
          <ac:inkMkLst>
            <pc:docMk/>
            <pc:sldMk cId="3326094299" sldId="273"/>
            <ac:inkMk id="42" creationId="{97FA8C4A-CCE9-EE40-BB2A-0E5C4FA7427A}"/>
          </ac:inkMkLst>
        </pc:inkChg>
        <pc:inkChg chg="add del">
          <ac:chgData name="David Lynton" userId="50afdeab-93a2-47ed-ad76-3713a9801c7c" providerId="ADAL" clId="{ED0558AE-7B54-8E49-850F-7061A600CA67}" dt="2020-01-07T11:57:54.702" v="494"/>
          <ac:inkMkLst>
            <pc:docMk/>
            <pc:sldMk cId="3326094299" sldId="273"/>
            <ac:inkMk id="43" creationId="{4E473717-116F-A342-B619-DECFC1FB1AC2}"/>
          </ac:inkMkLst>
        </pc:inkChg>
        <pc:inkChg chg="add del">
          <ac:chgData name="David Lynton" userId="50afdeab-93a2-47ed-ad76-3713a9801c7c" providerId="ADAL" clId="{ED0558AE-7B54-8E49-850F-7061A600CA67}" dt="2020-01-07T11:57:54.702" v="494"/>
          <ac:inkMkLst>
            <pc:docMk/>
            <pc:sldMk cId="3326094299" sldId="273"/>
            <ac:inkMk id="44" creationId="{366D4F52-CC49-F74B-827C-E0D5FDC9AEDB}"/>
          </ac:inkMkLst>
        </pc:inkChg>
        <pc:inkChg chg="add reco">
          <ac:chgData name="David Lynton" userId="50afdeab-93a2-47ed-ad76-3713a9801c7c" providerId="ADAL" clId="{ED0558AE-7B54-8E49-850F-7061A600CA67}" dt="2020-01-07T11:57:54.702" v="494"/>
          <ac:inkMkLst>
            <pc:docMk/>
            <pc:sldMk cId="3326094299" sldId="273"/>
            <ac:inkMk id="45" creationId="{07F6A942-464C-7D46-ACA2-1C65E0668937}"/>
          </ac:inkMkLst>
        </pc:inkChg>
        <pc:inkChg chg="add del">
          <ac:chgData name="David Lynton" userId="50afdeab-93a2-47ed-ad76-3713a9801c7c" providerId="ADAL" clId="{ED0558AE-7B54-8E49-850F-7061A600CA67}" dt="2020-01-07T11:57:57.482" v="500"/>
          <ac:inkMkLst>
            <pc:docMk/>
            <pc:sldMk cId="3326094299" sldId="273"/>
            <ac:inkMk id="47" creationId="{9BBFF9C4-8C19-224D-808F-A6EDAA6F7D51}"/>
          </ac:inkMkLst>
        </pc:inkChg>
        <pc:inkChg chg="add del">
          <ac:chgData name="David Lynton" userId="50afdeab-93a2-47ed-ad76-3713a9801c7c" providerId="ADAL" clId="{ED0558AE-7B54-8E49-850F-7061A600CA67}" dt="2020-01-07T11:57:57.482" v="500"/>
          <ac:inkMkLst>
            <pc:docMk/>
            <pc:sldMk cId="3326094299" sldId="273"/>
            <ac:inkMk id="48" creationId="{049654E5-5D1F-8C4C-B901-9B51BE18E2E8}"/>
          </ac:inkMkLst>
        </pc:inkChg>
        <pc:inkChg chg="add del">
          <ac:chgData name="David Lynton" userId="50afdeab-93a2-47ed-ad76-3713a9801c7c" providerId="ADAL" clId="{ED0558AE-7B54-8E49-850F-7061A600CA67}" dt="2020-01-07T11:57:57.482" v="500"/>
          <ac:inkMkLst>
            <pc:docMk/>
            <pc:sldMk cId="3326094299" sldId="273"/>
            <ac:inkMk id="49" creationId="{7208ADF0-CFB5-0941-8412-F02AEB577740}"/>
          </ac:inkMkLst>
        </pc:inkChg>
        <pc:inkChg chg="add del">
          <ac:chgData name="David Lynton" userId="50afdeab-93a2-47ed-ad76-3713a9801c7c" providerId="ADAL" clId="{ED0558AE-7B54-8E49-850F-7061A600CA67}" dt="2020-01-07T11:57:57.482" v="500"/>
          <ac:inkMkLst>
            <pc:docMk/>
            <pc:sldMk cId="3326094299" sldId="273"/>
            <ac:inkMk id="50" creationId="{291F509B-E01C-4041-BECE-13D8AA07FA9A}"/>
          </ac:inkMkLst>
        </pc:inkChg>
        <pc:inkChg chg="add del">
          <ac:chgData name="David Lynton" userId="50afdeab-93a2-47ed-ad76-3713a9801c7c" providerId="ADAL" clId="{ED0558AE-7B54-8E49-850F-7061A600CA67}" dt="2020-01-07T11:57:57.482" v="500"/>
          <ac:inkMkLst>
            <pc:docMk/>
            <pc:sldMk cId="3326094299" sldId="273"/>
            <ac:inkMk id="51" creationId="{72D26BE2-4AB6-A04F-B764-B6769406A0C8}"/>
          </ac:inkMkLst>
        </pc:inkChg>
        <pc:inkChg chg="add reco">
          <ac:chgData name="David Lynton" userId="50afdeab-93a2-47ed-ad76-3713a9801c7c" providerId="ADAL" clId="{ED0558AE-7B54-8E49-850F-7061A600CA67}" dt="2020-01-07T11:57:57.482" v="500"/>
          <ac:inkMkLst>
            <pc:docMk/>
            <pc:sldMk cId="3326094299" sldId="273"/>
            <ac:inkMk id="52" creationId="{3AB2C8FA-973C-1943-B223-89A99219AACC}"/>
          </ac:inkMkLst>
        </pc:inkChg>
        <pc:inkChg chg="add">
          <ac:chgData name="David Lynton" userId="50afdeab-93a2-47ed-ad76-3713a9801c7c" providerId="ADAL" clId="{ED0558AE-7B54-8E49-850F-7061A600CA67}" dt="2020-01-07T11:57:58.841" v="501"/>
          <ac:inkMkLst>
            <pc:docMk/>
            <pc:sldMk cId="3326094299" sldId="273"/>
            <ac:inkMk id="54" creationId="{695DB5EE-E31E-2245-BB6D-EB11107EEA94}"/>
          </ac:inkMkLst>
        </pc:inkChg>
        <pc:inkChg chg="add">
          <ac:chgData name="David Lynton" userId="50afdeab-93a2-47ed-ad76-3713a9801c7c" providerId="ADAL" clId="{ED0558AE-7B54-8E49-850F-7061A600CA67}" dt="2020-01-07T11:57:59.074" v="502"/>
          <ac:inkMkLst>
            <pc:docMk/>
            <pc:sldMk cId="3326094299" sldId="273"/>
            <ac:inkMk id="55" creationId="{BE0D1A7C-FD0D-4F4A-876D-CC42E09007C9}"/>
          </ac:inkMkLst>
        </pc:inkChg>
        <pc:inkChg chg="add">
          <ac:chgData name="David Lynton" userId="50afdeab-93a2-47ed-ad76-3713a9801c7c" providerId="ADAL" clId="{ED0558AE-7B54-8E49-850F-7061A600CA67}" dt="2020-01-07T11:57:59.495" v="503"/>
          <ac:inkMkLst>
            <pc:docMk/>
            <pc:sldMk cId="3326094299" sldId="273"/>
            <ac:inkMk id="56" creationId="{02041DD3-F310-9043-A50B-ADFB1279CD98}"/>
          </ac:inkMkLst>
        </pc:inkChg>
        <pc:inkChg chg="add">
          <ac:chgData name="David Lynton" userId="50afdeab-93a2-47ed-ad76-3713a9801c7c" providerId="ADAL" clId="{ED0558AE-7B54-8E49-850F-7061A600CA67}" dt="2020-01-07T11:57:59.821" v="504"/>
          <ac:inkMkLst>
            <pc:docMk/>
            <pc:sldMk cId="3326094299" sldId="273"/>
            <ac:inkMk id="57" creationId="{5BA08F17-36A3-784C-B8B8-907B282A6756}"/>
          </ac:inkMkLst>
        </pc:inkChg>
        <pc:inkChg chg="add del">
          <ac:chgData name="David Lynton" userId="50afdeab-93a2-47ed-ad76-3713a9801c7c" providerId="ADAL" clId="{ED0558AE-7B54-8E49-850F-7061A600CA67}" dt="2020-01-07T11:58:01.570" v="507"/>
          <ac:inkMkLst>
            <pc:docMk/>
            <pc:sldMk cId="3326094299" sldId="273"/>
            <ac:inkMk id="58" creationId="{5EBFEBC0-A697-0A40-A130-0E49AEEFE8BB}"/>
          </ac:inkMkLst>
        </pc:inkChg>
        <pc:inkChg chg="add del">
          <ac:chgData name="David Lynton" userId="50afdeab-93a2-47ed-ad76-3713a9801c7c" providerId="ADAL" clId="{ED0558AE-7B54-8E49-850F-7061A600CA67}" dt="2020-01-07T11:58:01.570" v="507"/>
          <ac:inkMkLst>
            <pc:docMk/>
            <pc:sldMk cId="3326094299" sldId="273"/>
            <ac:inkMk id="59" creationId="{158F3B84-0405-D443-90EF-683BC293DA8E}"/>
          </ac:inkMkLst>
        </pc:inkChg>
        <pc:inkChg chg="add reco">
          <ac:chgData name="David Lynton" userId="50afdeab-93a2-47ed-ad76-3713a9801c7c" providerId="ADAL" clId="{ED0558AE-7B54-8E49-850F-7061A600CA67}" dt="2020-01-07T11:58:01.570" v="507"/>
          <ac:inkMkLst>
            <pc:docMk/>
            <pc:sldMk cId="3326094299" sldId="273"/>
            <ac:inkMk id="60" creationId="{C06DF55E-751B-8E4E-8139-1C0F9B1ED91C}"/>
          </ac:inkMkLst>
        </pc:inkChg>
        <pc:inkChg chg="add del">
          <ac:chgData name="David Lynton" userId="50afdeab-93a2-47ed-ad76-3713a9801c7c" providerId="ADAL" clId="{ED0558AE-7B54-8E49-850F-7061A600CA67}" dt="2020-01-07T11:58:04.061" v="510"/>
          <ac:inkMkLst>
            <pc:docMk/>
            <pc:sldMk cId="3326094299" sldId="273"/>
            <ac:inkMk id="62" creationId="{71518197-1B9B-CA46-811F-0878DD3362E7}"/>
          </ac:inkMkLst>
        </pc:inkChg>
        <pc:inkChg chg="add del">
          <ac:chgData name="David Lynton" userId="50afdeab-93a2-47ed-ad76-3713a9801c7c" providerId="ADAL" clId="{ED0558AE-7B54-8E49-850F-7061A600CA67}" dt="2020-01-07T11:58:04.061" v="510"/>
          <ac:inkMkLst>
            <pc:docMk/>
            <pc:sldMk cId="3326094299" sldId="273"/>
            <ac:inkMk id="63" creationId="{C642D6ED-9E99-6E4F-9DC1-6A1E13C6AEE2}"/>
          </ac:inkMkLst>
        </pc:inkChg>
        <pc:inkChg chg="add reco">
          <ac:chgData name="David Lynton" userId="50afdeab-93a2-47ed-ad76-3713a9801c7c" providerId="ADAL" clId="{ED0558AE-7B54-8E49-850F-7061A600CA67}" dt="2020-01-07T11:58:04.061" v="510"/>
          <ac:inkMkLst>
            <pc:docMk/>
            <pc:sldMk cId="3326094299" sldId="273"/>
            <ac:inkMk id="64" creationId="{E45A2832-908B-3149-98E3-1BEA7A9E90AF}"/>
          </ac:inkMkLst>
        </pc:inkChg>
      </pc:sldChg>
      <pc:sldChg chg="addSp delSp">
        <pc:chgData name="David Lynton" userId="50afdeab-93a2-47ed-ad76-3713a9801c7c" providerId="ADAL" clId="{ED0558AE-7B54-8E49-850F-7061A600CA67}" dt="2020-01-07T11:58:35.129" v="536"/>
        <pc:sldMkLst>
          <pc:docMk/>
          <pc:sldMk cId="2889683054" sldId="275"/>
        </pc:sldMkLst>
        <pc:inkChg chg="add del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4" creationId="{3B02E6ED-C229-6046-B14B-AAFC6929A1F3}"/>
          </ac:inkMkLst>
        </pc:inkChg>
        <pc:inkChg chg="add del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5" creationId="{695CB25D-620C-A34F-A932-87899676B593}"/>
          </ac:inkMkLst>
        </pc:inkChg>
        <pc:inkChg chg="add del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6" creationId="{D6D7BDF5-3C22-2141-973A-9B2BC93E5388}"/>
          </ac:inkMkLst>
        </pc:inkChg>
        <pc:inkChg chg="add del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7" creationId="{05539F7F-E20B-914B-9836-1503EE266D8A}"/>
          </ac:inkMkLst>
        </pc:inkChg>
        <pc:inkChg chg="add del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8" creationId="{773FF8ED-DB75-6F4E-B4AC-59057A1ECEF9}"/>
          </ac:inkMkLst>
        </pc:inkChg>
        <pc:inkChg chg="add del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9" creationId="{089D4CF3-C36A-F74A-A326-F1F8B000F198}"/>
          </ac:inkMkLst>
        </pc:inkChg>
        <pc:inkChg chg="add del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10" creationId="{46139FBB-37C2-E348-834B-21E8F6CA1FD7}"/>
          </ac:inkMkLst>
        </pc:inkChg>
        <pc:inkChg chg="add del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11" creationId="{B462DC3C-3336-6848-B476-52B3E888E71D}"/>
          </ac:inkMkLst>
        </pc:inkChg>
        <pc:inkChg chg="add del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12" creationId="{1405E5D0-96BF-4545-824A-EB9C96C279BC}"/>
          </ac:inkMkLst>
        </pc:inkChg>
        <pc:inkChg chg="add del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13" creationId="{4B147B5E-F032-1243-9055-0E1870B2B83D}"/>
          </ac:inkMkLst>
        </pc:inkChg>
        <pc:inkChg chg="add reco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14" creationId="{8BEAC94B-AD6D-6540-96C0-DBC16608F895}"/>
          </ac:inkMkLst>
        </pc:inkChg>
        <pc:inkChg chg="add reco">
          <ac:chgData name="David Lynton" userId="50afdeab-93a2-47ed-ad76-3713a9801c7c" providerId="ADAL" clId="{ED0558AE-7B54-8E49-850F-7061A600CA67}" dt="2020-01-07T11:58:17.988" v="521"/>
          <ac:inkMkLst>
            <pc:docMk/>
            <pc:sldMk cId="2889683054" sldId="275"/>
            <ac:inkMk id="15" creationId="{1CBAAC10-C464-DF45-B77B-07F082798615}"/>
          </ac:inkMkLst>
        </pc:inkChg>
        <pc:inkChg chg="add del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18" creationId="{9270A776-844C-7C46-AE3C-38F51DF1E3F6}"/>
          </ac:inkMkLst>
        </pc:inkChg>
        <pc:inkChg chg="add del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19" creationId="{F703E4F8-1215-E44A-9BC2-7E396550465D}"/>
          </ac:inkMkLst>
        </pc:inkChg>
        <pc:inkChg chg="add del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20" creationId="{C516308A-B335-6648-9255-A1641BB92A23}"/>
          </ac:inkMkLst>
        </pc:inkChg>
        <pc:inkChg chg="add del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21" creationId="{397ED5D5-8151-1F47-8DA2-A125B71BEFF8}"/>
          </ac:inkMkLst>
        </pc:inkChg>
        <pc:inkChg chg="add del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22" creationId="{0D5857FC-C803-4949-B021-5A42EC4D1107}"/>
          </ac:inkMkLst>
        </pc:inkChg>
        <pc:inkChg chg="add del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23" creationId="{D023F19D-BC7C-B04C-93C8-2F474505D754}"/>
          </ac:inkMkLst>
        </pc:inkChg>
        <pc:inkChg chg="add del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24" creationId="{766670AF-4947-9C44-9A2A-AA3336DBB679}"/>
          </ac:inkMkLst>
        </pc:inkChg>
        <pc:inkChg chg="add reco">
          <ac:chgData name="David Lynton" userId="50afdeab-93a2-47ed-ad76-3713a9801c7c" providerId="ADAL" clId="{ED0558AE-7B54-8E49-850F-7061A600CA67}" dt="2020-01-07T11:58:24.822" v="529"/>
          <ac:inkMkLst>
            <pc:docMk/>
            <pc:sldMk cId="2889683054" sldId="275"/>
            <ac:inkMk id="25" creationId="{ADBC385C-2F7B-3B4F-AA64-E7F9C6584783}"/>
          </ac:inkMkLst>
        </pc:inkChg>
        <pc:inkChg chg="add del reco">
          <ac:chgData name="David Lynton" userId="50afdeab-93a2-47ed-ad76-3713a9801c7c" providerId="ADAL" clId="{ED0558AE-7B54-8E49-850F-7061A600CA67}" dt="2020-01-07T11:58:26.777" v="530"/>
          <ac:inkMkLst>
            <pc:docMk/>
            <pc:sldMk cId="2889683054" sldId="275"/>
            <ac:inkMk id="26" creationId="{3786A1E3-FBB5-5544-8381-8EF0FCB2043D}"/>
          </ac:inkMkLst>
        </pc:inkChg>
        <pc:inkChg chg="add del">
          <ac:chgData name="David Lynton" userId="50afdeab-93a2-47ed-ad76-3713a9801c7c" providerId="ADAL" clId="{ED0558AE-7B54-8E49-850F-7061A600CA67}" dt="2020-01-07T11:58:33.835" v="535"/>
          <ac:inkMkLst>
            <pc:docMk/>
            <pc:sldMk cId="2889683054" sldId="275"/>
            <ac:inkMk id="29" creationId="{22683ED0-F78A-7345-8F5A-C83A7C3EB6D6}"/>
          </ac:inkMkLst>
        </pc:inkChg>
        <pc:inkChg chg="add del">
          <ac:chgData name="David Lynton" userId="50afdeab-93a2-47ed-ad76-3713a9801c7c" providerId="ADAL" clId="{ED0558AE-7B54-8E49-850F-7061A600CA67}" dt="2020-01-07T11:58:33.835" v="535"/>
          <ac:inkMkLst>
            <pc:docMk/>
            <pc:sldMk cId="2889683054" sldId="275"/>
            <ac:inkMk id="30" creationId="{5A1AE28C-7140-5F42-92CD-E16B6A0049A9}"/>
          </ac:inkMkLst>
        </pc:inkChg>
        <pc:inkChg chg="add del">
          <ac:chgData name="David Lynton" userId="50afdeab-93a2-47ed-ad76-3713a9801c7c" providerId="ADAL" clId="{ED0558AE-7B54-8E49-850F-7061A600CA67}" dt="2020-01-07T11:58:33.835" v="535"/>
          <ac:inkMkLst>
            <pc:docMk/>
            <pc:sldMk cId="2889683054" sldId="275"/>
            <ac:inkMk id="31" creationId="{E51861C2-5325-F448-B59A-B21E09501BD0}"/>
          </ac:inkMkLst>
        </pc:inkChg>
        <pc:inkChg chg="add del">
          <ac:chgData name="David Lynton" userId="50afdeab-93a2-47ed-ad76-3713a9801c7c" providerId="ADAL" clId="{ED0558AE-7B54-8E49-850F-7061A600CA67}" dt="2020-01-07T11:58:33.835" v="535"/>
          <ac:inkMkLst>
            <pc:docMk/>
            <pc:sldMk cId="2889683054" sldId="275"/>
            <ac:inkMk id="32" creationId="{388849B1-6138-774B-8791-2FFEE1103BB1}"/>
          </ac:inkMkLst>
        </pc:inkChg>
        <pc:inkChg chg="add reco">
          <ac:chgData name="David Lynton" userId="50afdeab-93a2-47ed-ad76-3713a9801c7c" providerId="ADAL" clId="{ED0558AE-7B54-8E49-850F-7061A600CA67}" dt="2020-01-07T11:58:33.835" v="535"/>
          <ac:inkMkLst>
            <pc:docMk/>
            <pc:sldMk cId="2889683054" sldId="275"/>
            <ac:inkMk id="33" creationId="{CF975091-31B5-EE43-889A-64A8E3176589}"/>
          </ac:inkMkLst>
        </pc:inkChg>
        <pc:inkChg chg="add reco">
          <ac:chgData name="David Lynton" userId="50afdeab-93a2-47ed-ad76-3713a9801c7c" providerId="ADAL" clId="{ED0558AE-7B54-8E49-850F-7061A600CA67}" dt="2020-01-07T11:58:33.835" v="535"/>
          <ac:inkMkLst>
            <pc:docMk/>
            <pc:sldMk cId="2889683054" sldId="275"/>
            <ac:inkMk id="34" creationId="{4EC8EC74-7D84-3243-AAC9-8BCB7733A5D9}"/>
          </ac:inkMkLst>
        </pc:inkChg>
        <pc:inkChg chg="add">
          <ac:chgData name="David Lynton" userId="50afdeab-93a2-47ed-ad76-3713a9801c7c" providerId="ADAL" clId="{ED0558AE-7B54-8E49-850F-7061A600CA67}" dt="2020-01-07T11:58:35.129" v="536"/>
          <ac:inkMkLst>
            <pc:docMk/>
            <pc:sldMk cId="2889683054" sldId="275"/>
            <ac:inkMk id="37" creationId="{3A2B97C2-A98D-C94E-92F2-4E09E4A5973A}"/>
          </ac:inkMkLst>
        </pc:inkChg>
      </pc:sldChg>
      <pc:sldChg chg="addSp delSp">
        <pc:chgData name="David Lynton" userId="50afdeab-93a2-47ed-ad76-3713a9801c7c" providerId="ADAL" clId="{ED0558AE-7B54-8E49-850F-7061A600CA67}" dt="2020-01-07T11:59:03.819" v="568"/>
        <pc:sldMkLst>
          <pc:docMk/>
          <pc:sldMk cId="143522351" sldId="276"/>
        </pc:sldMkLst>
        <pc:inkChg chg="add del">
          <ac:chgData name="David Lynton" userId="50afdeab-93a2-47ed-ad76-3713a9801c7c" providerId="ADAL" clId="{ED0558AE-7B54-8E49-850F-7061A600CA67}" dt="2020-01-07T11:58:41.912" v="541"/>
          <ac:inkMkLst>
            <pc:docMk/>
            <pc:sldMk cId="143522351" sldId="276"/>
            <ac:inkMk id="12" creationId="{B46D911F-5A9A-E643-B9B1-B6C72D8AD97E}"/>
          </ac:inkMkLst>
        </pc:inkChg>
        <pc:inkChg chg="add del">
          <ac:chgData name="David Lynton" userId="50afdeab-93a2-47ed-ad76-3713a9801c7c" providerId="ADAL" clId="{ED0558AE-7B54-8E49-850F-7061A600CA67}" dt="2020-01-07T11:58:41.912" v="541"/>
          <ac:inkMkLst>
            <pc:docMk/>
            <pc:sldMk cId="143522351" sldId="276"/>
            <ac:inkMk id="13" creationId="{48360618-C31B-FA47-97D4-FFEC3AD1837C}"/>
          </ac:inkMkLst>
        </pc:inkChg>
        <pc:inkChg chg="add del">
          <ac:chgData name="David Lynton" userId="50afdeab-93a2-47ed-ad76-3713a9801c7c" providerId="ADAL" clId="{ED0558AE-7B54-8E49-850F-7061A600CA67}" dt="2020-01-07T11:58:41.912" v="541"/>
          <ac:inkMkLst>
            <pc:docMk/>
            <pc:sldMk cId="143522351" sldId="276"/>
            <ac:inkMk id="14" creationId="{7C208D28-30FE-E749-A5D1-28D2628A8FE7}"/>
          </ac:inkMkLst>
        </pc:inkChg>
        <pc:inkChg chg="add reco">
          <ac:chgData name="David Lynton" userId="50afdeab-93a2-47ed-ad76-3713a9801c7c" providerId="ADAL" clId="{ED0558AE-7B54-8E49-850F-7061A600CA67}" dt="2020-01-07T11:58:41.912" v="541"/>
          <ac:inkMkLst>
            <pc:docMk/>
            <pc:sldMk cId="143522351" sldId="276"/>
            <ac:inkMk id="15" creationId="{B1738E4D-0259-6741-BA6D-0E9C0FAF26A9}"/>
          </ac:inkMkLst>
        </pc:inkChg>
        <pc:inkChg chg="add del">
          <ac:chgData name="David Lynton" userId="50afdeab-93a2-47ed-ad76-3713a9801c7c" providerId="ADAL" clId="{ED0558AE-7B54-8E49-850F-7061A600CA67}" dt="2020-01-07T11:58:45.454" v="546"/>
          <ac:inkMkLst>
            <pc:docMk/>
            <pc:sldMk cId="143522351" sldId="276"/>
            <ac:inkMk id="17" creationId="{BCF81D5D-25DC-254F-AA58-291C7D484BA6}"/>
          </ac:inkMkLst>
        </pc:inkChg>
        <pc:inkChg chg="add del">
          <ac:chgData name="David Lynton" userId="50afdeab-93a2-47ed-ad76-3713a9801c7c" providerId="ADAL" clId="{ED0558AE-7B54-8E49-850F-7061A600CA67}" dt="2020-01-07T11:58:45.454" v="546"/>
          <ac:inkMkLst>
            <pc:docMk/>
            <pc:sldMk cId="143522351" sldId="276"/>
            <ac:inkMk id="18" creationId="{5B38E0D3-8828-6141-B5F0-3B72239194BA}"/>
          </ac:inkMkLst>
        </pc:inkChg>
        <pc:inkChg chg="add del">
          <ac:chgData name="David Lynton" userId="50afdeab-93a2-47ed-ad76-3713a9801c7c" providerId="ADAL" clId="{ED0558AE-7B54-8E49-850F-7061A600CA67}" dt="2020-01-07T11:58:45.454" v="546"/>
          <ac:inkMkLst>
            <pc:docMk/>
            <pc:sldMk cId="143522351" sldId="276"/>
            <ac:inkMk id="19" creationId="{FBBD9CD1-5BEB-4E4E-9393-E7DD9EA53EFB}"/>
          </ac:inkMkLst>
        </pc:inkChg>
        <pc:inkChg chg="add del">
          <ac:chgData name="David Lynton" userId="50afdeab-93a2-47ed-ad76-3713a9801c7c" providerId="ADAL" clId="{ED0558AE-7B54-8E49-850F-7061A600CA67}" dt="2020-01-07T11:58:45.454" v="546"/>
          <ac:inkMkLst>
            <pc:docMk/>
            <pc:sldMk cId="143522351" sldId="276"/>
            <ac:inkMk id="20" creationId="{4B056F1D-1A5D-244D-9B40-1714300C8DCB}"/>
          </ac:inkMkLst>
        </pc:inkChg>
        <pc:inkChg chg="add reco">
          <ac:chgData name="David Lynton" userId="50afdeab-93a2-47ed-ad76-3713a9801c7c" providerId="ADAL" clId="{ED0558AE-7B54-8E49-850F-7061A600CA67}" dt="2020-01-07T11:58:45.454" v="546"/>
          <ac:inkMkLst>
            <pc:docMk/>
            <pc:sldMk cId="143522351" sldId="276"/>
            <ac:inkMk id="21" creationId="{FA38571D-8BBD-2B4A-B1A2-F4F04B012EFB}"/>
          </ac:inkMkLst>
        </pc:inkChg>
        <pc:inkChg chg="add">
          <ac:chgData name="David Lynton" userId="50afdeab-93a2-47ed-ad76-3713a9801c7c" providerId="ADAL" clId="{ED0558AE-7B54-8E49-850F-7061A600CA67}" dt="2020-01-07T11:58:47.128" v="547"/>
          <ac:inkMkLst>
            <pc:docMk/>
            <pc:sldMk cId="143522351" sldId="276"/>
            <ac:inkMk id="23" creationId="{3984EA84-1BBF-7B45-8C69-628652CB8859}"/>
          </ac:inkMkLst>
        </pc:inkChg>
        <pc:inkChg chg="add">
          <ac:chgData name="David Lynton" userId="50afdeab-93a2-47ed-ad76-3713a9801c7c" providerId="ADAL" clId="{ED0558AE-7B54-8E49-850F-7061A600CA67}" dt="2020-01-07T11:58:49.265" v="549"/>
          <ac:inkMkLst>
            <pc:docMk/>
            <pc:sldMk cId="143522351" sldId="276"/>
            <ac:inkMk id="24" creationId="{8961872F-2B74-2742-A77A-87B438CAA1BE}"/>
          </ac:inkMkLst>
        </pc:inkChg>
        <pc:inkChg chg="add del">
          <ac:chgData name="David Lynton" userId="50afdeab-93a2-47ed-ad76-3713a9801c7c" providerId="ADAL" clId="{ED0558AE-7B54-8E49-850F-7061A600CA67}" dt="2020-01-07T11:58:53.492" v="554"/>
          <ac:inkMkLst>
            <pc:docMk/>
            <pc:sldMk cId="143522351" sldId="276"/>
            <ac:inkMk id="25" creationId="{F0029F58-D127-7F4D-8E75-601CC7A8C58E}"/>
          </ac:inkMkLst>
        </pc:inkChg>
        <pc:inkChg chg="add del">
          <ac:chgData name="David Lynton" userId="50afdeab-93a2-47ed-ad76-3713a9801c7c" providerId="ADAL" clId="{ED0558AE-7B54-8E49-850F-7061A600CA67}" dt="2020-01-07T11:58:53.492" v="554"/>
          <ac:inkMkLst>
            <pc:docMk/>
            <pc:sldMk cId="143522351" sldId="276"/>
            <ac:inkMk id="26" creationId="{79F94A01-BFB4-E04C-A30C-540E218410A4}"/>
          </ac:inkMkLst>
        </pc:inkChg>
        <pc:inkChg chg="add del">
          <ac:chgData name="David Lynton" userId="50afdeab-93a2-47ed-ad76-3713a9801c7c" providerId="ADAL" clId="{ED0558AE-7B54-8E49-850F-7061A600CA67}" dt="2020-01-07T11:58:53.492" v="554"/>
          <ac:inkMkLst>
            <pc:docMk/>
            <pc:sldMk cId="143522351" sldId="276"/>
            <ac:inkMk id="27" creationId="{7D34A7E2-6FC4-4546-9A33-238A9207E964}"/>
          </ac:inkMkLst>
        </pc:inkChg>
        <pc:inkChg chg="add reco">
          <ac:chgData name="David Lynton" userId="50afdeab-93a2-47ed-ad76-3713a9801c7c" providerId="ADAL" clId="{ED0558AE-7B54-8E49-850F-7061A600CA67}" dt="2020-01-07T11:58:53.492" v="554"/>
          <ac:inkMkLst>
            <pc:docMk/>
            <pc:sldMk cId="143522351" sldId="276"/>
            <ac:inkMk id="28" creationId="{8048062B-A985-684B-BC44-3B19AF27E926}"/>
          </ac:inkMkLst>
        </pc:inkChg>
        <pc:inkChg chg="add del">
          <ac:chgData name="David Lynton" userId="50afdeab-93a2-47ed-ad76-3713a9801c7c" providerId="ADAL" clId="{ED0558AE-7B54-8E49-850F-7061A600CA67}" dt="2020-01-07T11:58:56.816" v="559"/>
          <ac:inkMkLst>
            <pc:docMk/>
            <pc:sldMk cId="143522351" sldId="276"/>
            <ac:inkMk id="30" creationId="{458E7F16-B22F-9F4A-8EFF-3D86C9E46BDA}"/>
          </ac:inkMkLst>
        </pc:inkChg>
        <pc:inkChg chg="add del">
          <ac:chgData name="David Lynton" userId="50afdeab-93a2-47ed-ad76-3713a9801c7c" providerId="ADAL" clId="{ED0558AE-7B54-8E49-850F-7061A600CA67}" dt="2020-01-07T11:58:56.816" v="559"/>
          <ac:inkMkLst>
            <pc:docMk/>
            <pc:sldMk cId="143522351" sldId="276"/>
            <ac:inkMk id="31" creationId="{6CE4D882-CDDE-834C-AC8C-6E0FB5E01F41}"/>
          </ac:inkMkLst>
        </pc:inkChg>
        <pc:inkChg chg="add del">
          <ac:chgData name="David Lynton" userId="50afdeab-93a2-47ed-ad76-3713a9801c7c" providerId="ADAL" clId="{ED0558AE-7B54-8E49-850F-7061A600CA67}" dt="2020-01-07T11:58:56.816" v="559"/>
          <ac:inkMkLst>
            <pc:docMk/>
            <pc:sldMk cId="143522351" sldId="276"/>
            <ac:inkMk id="32" creationId="{7465E460-2DC4-4245-BC41-AF7B4B615120}"/>
          </ac:inkMkLst>
        </pc:inkChg>
        <pc:inkChg chg="add del">
          <ac:chgData name="David Lynton" userId="50afdeab-93a2-47ed-ad76-3713a9801c7c" providerId="ADAL" clId="{ED0558AE-7B54-8E49-850F-7061A600CA67}" dt="2020-01-07T11:58:56.816" v="559"/>
          <ac:inkMkLst>
            <pc:docMk/>
            <pc:sldMk cId="143522351" sldId="276"/>
            <ac:inkMk id="33" creationId="{39F2A1FA-3C8D-7746-BD2C-16115FD2F8F7}"/>
          </ac:inkMkLst>
        </pc:inkChg>
        <pc:inkChg chg="add reco">
          <ac:chgData name="David Lynton" userId="50afdeab-93a2-47ed-ad76-3713a9801c7c" providerId="ADAL" clId="{ED0558AE-7B54-8E49-850F-7061A600CA67}" dt="2020-01-07T11:58:56.816" v="559"/>
          <ac:inkMkLst>
            <pc:docMk/>
            <pc:sldMk cId="143522351" sldId="276"/>
            <ac:inkMk id="34" creationId="{F22D1948-DAAD-0847-B14A-48B8337F8AC4}"/>
          </ac:inkMkLst>
        </pc:inkChg>
        <pc:inkChg chg="add del">
          <ac:chgData name="David Lynton" userId="50afdeab-93a2-47ed-ad76-3713a9801c7c" providerId="ADAL" clId="{ED0558AE-7B54-8E49-850F-7061A600CA67}" dt="2020-01-07T11:58:59.995" v="563"/>
          <ac:inkMkLst>
            <pc:docMk/>
            <pc:sldMk cId="143522351" sldId="276"/>
            <ac:inkMk id="36" creationId="{AACFAF9E-C7A6-FD4E-AD81-C36823853BD2}"/>
          </ac:inkMkLst>
        </pc:inkChg>
        <pc:inkChg chg="add del">
          <ac:chgData name="David Lynton" userId="50afdeab-93a2-47ed-ad76-3713a9801c7c" providerId="ADAL" clId="{ED0558AE-7B54-8E49-850F-7061A600CA67}" dt="2020-01-07T11:58:59.995" v="563"/>
          <ac:inkMkLst>
            <pc:docMk/>
            <pc:sldMk cId="143522351" sldId="276"/>
            <ac:inkMk id="37" creationId="{AC1343A1-42B0-6642-A5A0-A032BF732360}"/>
          </ac:inkMkLst>
        </pc:inkChg>
        <pc:inkChg chg="add del">
          <ac:chgData name="David Lynton" userId="50afdeab-93a2-47ed-ad76-3713a9801c7c" providerId="ADAL" clId="{ED0558AE-7B54-8E49-850F-7061A600CA67}" dt="2020-01-07T11:58:59.995" v="563"/>
          <ac:inkMkLst>
            <pc:docMk/>
            <pc:sldMk cId="143522351" sldId="276"/>
            <ac:inkMk id="38" creationId="{B1DCDB2D-4DA2-854F-B693-B45D2927A41A}"/>
          </ac:inkMkLst>
        </pc:inkChg>
        <pc:inkChg chg="add reco">
          <ac:chgData name="David Lynton" userId="50afdeab-93a2-47ed-ad76-3713a9801c7c" providerId="ADAL" clId="{ED0558AE-7B54-8E49-850F-7061A600CA67}" dt="2020-01-07T11:58:59.995" v="563"/>
          <ac:inkMkLst>
            <pc:docMk/>
            <pc:sldMk cId="143522351" sldId="276"/>
            <ac:inkMk id="39" creationId="{ABD50283-9C92-484D-9782-79992472E3A7}"/>
          </ac:inkMkLst>
        </pc:inkChg>
        <pc:inkChg chg="add del">
          <ac:chgData name="David Lynton" userId="50afdeab-93a2-47ed-ad76-3713a9801c7c" providerId="ADAL" clId="{ED0558AE-7B54-8E49-850F-7061A600CA67}" dt="2020-01-07T11:59:03.819" v="568"/>
          <ac:inkMkLst>
            <pc:docMk/>
            <pc:sldMk cId="143522351" sldId="276"/>
            <ac:inkMk id="41" creationId="{39F30D36-390F-5449-97D7-9874B95801B3}"/>
          </ac:inkMkLst>
        </pc:inkChg>
        <pc:inkChg chg="add del">
          <ac:chgData name="David Lynton" userId="50afdeab-93a2-47ed-ad76-3713a9801c7c" providerId="ADAL" clId="{ED0558AE-7B54-8E49-850F-7061A600CA67}" dt="2020-01-07T11:59:03.819" v="568"/>
          <ac:inkMkLst>
            <pc:docMk/>
            <pc:sldMk cId="143522351" sldId="276"/>
            <ac:inkMk id="42" creationId="{8FEF22C4-0DDF-2A4E-992B-48AA89EC23C7}"/>
          </ac:inkMkLst>
        </pc:inkChg>
        <pc:inkChg chg="add del">
          <ac:chgData name="David Lynton" userId="50afdeab-93a2-47ed-ad76-3713a9801c7c" providerId="ADAL" clId="{ED0558AE-7B54-8E49-850F-7061A600CA67}" dt="2020-01-07T11:59:03.819" v="568"/>
          <ac:inkMkLst>
            <pc:docMk/>
            <pc:sldMk cId="143522351" sldId="276"/>
            <ac:inkMk id="43" creationId="{9AF6AD0F-BFE9-004F-A86D-6BF86930CC04}"/>
          </ac:inkMkLst>
        </pc:inkChg>
        <pc:inkChg chg="add del">
          <ac:chgData name="David Lynton" userId="50afdeab-93a2-47ed-ad76-3713a9801c7c" providerId="ADAL" clId="{ED0558AE-7B54-8E49-850F-7061A600CA67}" dt="2020-01-07T11:59:03.819" v="568"/>
          <ac:inkMkLst>
            <pc:docMk/>
            <pc:sldMk cId="143522351" sldId="276"/>
            <ac:inkMk id="44" creationId="{E4C14431-61A4-B44F-A52B-67FEE9DBE46D}"/>
          </ac:inkMkLst>
        </pc:inkChg>
        <pc:inkChg chg="add reco">
          <ac:chgData name="David Lynton" userId="50afdeab-93a2-47ed-ad76-3713a9801c7c" providerId="ADAL" clId="{ED0558AE-7B54-8E49-850F-7061A600CA67}" dt="2020-01-07T11:59:03.819" v="568"/>
          <ac:inkMkLst>
            <pc:docMk/>
            <pc:sldMk cId="143522351" sldId="276"/>
            <ac:inkMk id="45" creationId="{B770BA10-79C9-5E4A-AA04-AAAFD4DC850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02.14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0 475 7869,'0'18'38,"0"1"0,0 3 1,0 1-1,0 2 1,0 0-1,0 1 0,0 1 1,0 0-1,0 3 1,0-3-1,0 1 0,0-5 527,0-2 0,2-2-854,4 0 1,-1-2-296,7-5 0,-5-3 584,5-9 0,1 0 0,6 0 0</inkml:trace>
  <inkml:trace contextRef="#ctx0" brushRef="#br0" timeOffset="613">0 0 7857,'2'13'361,"4"0"-57,7 1 0,4 10 0,4 1 1,2 0 14,3 3 0,1 1 0,-2 9 0,5 0 8,-1 0 1,5 0 0,-7 2-1,1 2-20,-1 2 0,1 3 0,-5-5 0,2 2-86,-2-2 0,-4 5 1,-4-1-1,-5 0-102,-1 1 0,-3 3 0,-6-3 0,0-1-127,0 0 0,0-1 0,-2-8 0,-4 1-133,-7 0 1,3-2 0,-3-4 0,-2-5-180,-2 1 0,-4-7 0,-2 4 0,-2-6-102,2-6 0,-5 1 0,3-5-49,2 1 1,-5-6 0,1 3 0,0-5 470,-1-2 0,-6 0 0,5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30.33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76 7966,'10'0'753,"-1"0"1,-9 9 0,0 4 0,0 3-553,0 3 1,0 2-1,2 5 1,2 3-65,2 1 0,3 6 0,-5-7 1,2 3-278,-2-1 1,1-5-1,-1 3 1,2-2-377,-2-3 0,-2-3 0,-2-2-493,0 0 1,-2-9 0,-2-1 1008,-2-1 0,-9-6 0,5 7 0</inkml:trace>
  <inkml:trace contextRef="#ctx0" brushRef="#br0" timeOffset="401">475 1 8247,'19'0'0,"0"0"0,0 0 0,0 0 232,0 0 1,6 0 0,2 0 0,1 0-75,-1 0 1,5 0 0,-7 0-1,-2 2 21,-2 4 0,-4 5 0,-4 8 0,-7 0-78,-4-1 1,-2 4 0,-2 1 0,-4 2-26,-7-2 1,-4-2 0,-2 0-1,0 3-89,0 1 0,-6 0 0,0-6 1,2 0-3,1 0 1,4 0 0,1 0 0,4 0 169,7 0 0,4 0 1,2 0 45,0 0 1,0-7 0,2-1 0,4-3-57,7-3 0,6-3 0,4-2 1,4 0 95,3 0 0,-5 0 0,5 0 0,-1 0-240,1 0 1,-1 0 0,5 0 0,-5 0-476,-1 0 0,-3 0 0,-6 0-870,0 0 1,-7 0 1343,1 0 0,-9 0 0,5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02.99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247 0 6578,'-10'0'1880,"-5"3"-1250,9 3-200,-1-4 312,7 6-29,0-8 0,9 0 666,3 0-529,-3 0-230,-1 0-611,-8 0 0,2 0-220,5 0-128,-5 0 181,6 9 557,-8-7 297,0 6-80,0-8-226,0 0 0,-6 3 0,-3 1-324,-1 2 0,-3 9 1,-4-3-1,3 5 40,1 2 0,0 0 1,-6 2-1,0 3-4,0 1 1,3 6 0,1-5 0,4-3-31,3-2 0,2-8 0,6-1 0,2 1-1,4-3 1,5 7-1,7-4 1,1 4-8,0 2 0,9-7 1,3 1-1,3 4-48,-2 6 0,4-2 0,-5 4 0,5-3 28,2-4 0,-2 1 0,-2 0 0,-5 0-76,-2 0 0,-3 0 1,-10-2-1,-3-2 36,-3-2 0,1-3 0,-5 5 0,2-2-25,-2 1 0,-4-3 0,-4 1 0,-4 3-4,-3 2 1,-1-4-211,-7-1 150,0-7 0,0 11 1,-2-5-1,-5 2 1,-3-3-83,-1-1 0,-5-1 1,5-4-1,-2 3-457,1-3 0,6-2 0,-5-2 1,1 0-491,-1 0 1,7-6 0,-2-3-1,3-1 42,4-5 1,-1-2 0,2-2 1071,4 0 0,-4-8 0,7-3 0</inkml:trace>
  <inkml:trace contextRef="#ctx0" brushRef="#br0" timeOffset="412">152 76 7809,'-19'0'607,"9"0"1,4 0-252,12 0 0,4 0 1,12 0-1,3 0-36,6 0 0,14 0 0,5 0 1,5 0 39,2 0 0,6 2 1,0 3-1,1 1-164,1-2 0,-6 5 0,4-3 0,-8 0 70,-11 3 0,-2-7 1,-16 4 324,-3-4-561,-2-2 1,-13 0 0,-8 0 0,-10 0-127,-7 0 0,-13 0 1,-8 0-1,-10 0-52,-7 0 1,3 7 0,-1-1 0,-2-2-72,2-2 1,3-2 0,-1 0 0,7 2-1177,4 5 0,8-5 1395,1 4 0,-1 5 0,-6-1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14.83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455 0 9219,'0'26'222,"0"-1"0,0 9 1,0-1-1,0 10 279,0 7 1,-2 5 0,-2 2-390,-2 0 1,-1-7-1,7-1 1,0-3-1,0-6-149,0-6 0,0 0 1,0-9-1,0-2-809,0-2 0,2-2 846,5 0 0,3-8 0,9-3 0</inkml:trace>
  <inkml:trace contextRef="#ctx0" brushRef="#br0" timeOffset="459">1005 76 8103,'19'-10'-94,"0"3"-98,0 5 0,0-4 0,0 0 1261,0 2-745,8 1 1,-5 6 0,3 3 0,-4 4 1,-2 1 1,-9 6-1,-3-5-171,-5 5 1,-2 2 0,0 0 0,-2 0-9,-5 0 1,-1 6 0,-9 1 0,0-3-51,-4-2 1,-2 4 0,4 1-1,0-3-127,0-2 0,2-2 0,5 0 30,5 0 1,5 0-133,2 0 0,2-3 0,5-1 0,7-4 182,10-3 0,3 7 0,7-5 185,-3 1-145,-8 6 1,13-7-1,-6 7 1,-1-2 155,-3-2 1,1-3 0,-4 5-108,-6-2 1,0-1 0,-11 7 0,-2 0-1,-2 0 0,-8 0 0,-2-2 0,-3-2-113,-4-3 0,-4 1 1,-4 6-1,-2 0-272,2 0 0,-5-6 1,1-3-1,-2 1-465,-5-1 0,-2-6 1,-2 3-1,0-5-733,0-2 0,0 0 1444,0 0 0,0-9 0,0-1 0</inkml:trace>
  <inkml:trace contextRef="#ctx0" brushRef="#br0" timeOffset="750">0 1176 7954,'8'11'169,"9"-3"1,13-8 0,6 0 522,10 0 1,15 0-1,11 0 1,8 0-315,8 0 0,7 0 1,4 0-1,-47 0 0,-1 0-278,2 0 0,0 0 1,0 0-1,-1 0 1,1 0-1,0 0 1,41 0-157,-9 0 0,-16-2 0,-8-2 0,-10-2-859,-13 1 1,-9 3-763,-10 2 1,-8 2 1676,-5 5 0,-12 3 0,-5 9 0</inkml:trace>
  <inkml:trace contextRef="#ctx0" brushRef="#br0" timeOffset="1148">778 1537 7959,'-13'10'32,"0"-1"0,-1-3 1,-3 2 246,-2 3 1,0 2-1,-2 6 1,-5 2-8,-5 4 1,-5-2 0,-2 7 0,2-3-155,5-4 1,-3-2 0,9-2 0,4 0 24,6 0 0,4-6-136,5 0 0,6-3 1,0 3-1,10-7 173,7-4 1,11-2 0,5-2 0,7-2 99,5-3 0,7-5 0,-1 6 0,6-1-83,6-1 0,-6 6 1,4-7-1,-4 3-100,2 0 1,-4-1 0,-7 7-281,-1 0 0,-5 0 0,-11 0 0,-5 0 0,-7 2-2304,-7 5 100,5-5 2387,-15 15 0,-2-15 0,-10 6 0</inkml:trace>
  <inkml:trace contextRef="#ctx0" brushRef="#br0" timeOffset="1363">872 1632 8482,'0'19'0,"-2"0"0,-2-1 500,-2 1 1,-7 9-1,5 3 1,-1 3 61,1-2 1,2 10 0,6-6 0,0 0-64,0-3 1,0-3-1,0 4 1,0-3-500,0 3 0,6-5 1,0 1-1,-2-1-1119,-1 1 0,-3-7 1,0 2 1118,0-4 0,-9 7 0,-1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13.15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418 19 8136,'12'-6'717,"1"0"0,-7-1-174,7 7 0,-7 2 0,5 5-207,-3 5 1,1 7 0,-5 4-1,2 5-2,-1 1 0,3 1 1,-2 4-1,-1-3-121,-3 3 0,-2-5 0,0 1 0,0-1-144,0 1 0,0-7 0,0 2 0,0-4-309,0-2 1,0 0 0,0 0-1122,0 0 0,-2 0 92,-5 0 0,5-6 1269,-4 0 0,-5-1 0,1 7 0</inkml:trace>
  <inkml:trace contextRef="#ctx0" brushRef="#br0" timeOffset="347">1 835 8114,'10'0'728,"9"0"0,17 0 0,-5 0 0,7 0-349,7 0 1,5 0-1,11 0 1,5 0-129,1 0 0,9-7 1,8 1-1,1 0-97,-1-3 0,2 7 0,-8-6 0,-6 1-218,-5 1 1,-6 0 0,-10 6 0,-7 0-730,-4 0 1,-12-2 0,-7-2-336,-6-3 0,-11 3 1,0 8-186,-8 3 1313,-7-1 0,-8 2 0,0 3 0</inkml:trace>
  <inkml:trace contextRef="#ctx0" brushRef="#br0" timeOffset="823">702 1043 9437,'-19'0'409,"7"2"0,-1 5 0,-2 3-83,-2 1 0,-8 12 1,0-4-1,2 4-62,2 5 0,-5-1 1,1 7-1,0-3-103,-3 3 1,7 8 0,-4 2 0,6-1 12,6-3 1,-1-9-1,7-1 1,3-1-311,2 1 0,2-5 1,2 5-1,4-3-7,7-4 1,6-2 0,4-4 0,5-2 100,1-3 1,-4-7-1,5 1 1,-1-4 26,1-2 1,-7-6 0,0-3-1,-6-1 158,-4-5 0,-9-2 1,2-2-1,-4 0 103,-2 0 1,0 0 0,-2 0 0,-2 0-128,-2 0 0,-9 3 1,2 1-1,-3 4-312,-3 3 1,0-1 0,0 5 0,0-2-2,0 2 0,6 2 1,0 2-793,-1 0 1,-1 2 0,0 2 985,2 2 0,9 9 0,-4-4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23.07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891 20 7977,'-12'-6'56,"-1"-1"1,7 1 0,-7 6 0,-2 0 92,-1 0 1,-3 2 0,0 2 0,-2 5 170,-5 1 0,5 3 31,-4 6 0,4 0 1,4 0-1,4 2-239,7 4 0,4-4 1,4 4-1,4-3-37,7-3 1,6 6-1,4 0 1,5 0-101,1 3 1,1-5-1,3 6 1,-1-1-25,2-5 0,-5 4 0,1 1 0,-3-1 119,-4 1 1,-8-1 0,-5-4 0,-1 2 115,-5-1 0,-4 3 0,-4-2 207,-2-1-311,-18-3 0,12-2 1,-14 0-1,3 0 20,-2-1 0,2-1 1,-7-2-1,1-4-307,-1-3 1,1 5-1,-5-7 1,5-2-6,1-2 1,1-4 0,4-4 245,-3-7 0,3-6 0,8-4 0,5-2-5,1 2 1,3-1 0,6-1-1,2-4 75,5-1 1,5 1 0,13 5 0,7-3-41,4-2 1,2 5-1,0-3 1,2 2-32,4-1 1,-2 1 0,7 6-1,-3 0-11,-4 0 0,0 0 1,1 0-1,1-2 7,-2-4 0,-10 4 1,-7-2-1,-4 6 29,-2 4 1,-7 3-1,-1-5 155,-3 2 0,-3 7 1,-12-5-1,-5 3-166,-5 4 0,-11 0 1,-1-1-1,-3-1 40,1 2 1,1 2 0,-3 2 0,1 0-527,-2 0 0,-2 0 0,-2 0 0,3 0-486,3 0 0,-2 6 0,9 2 1,2 1-1427,2-1 2349,2 7 0,0-4 0,0 8 0</inkml:trace>
  <inkml:trace contextRef="#ctx0" brushRef="#br0" timeOffset="411">0 1310 7822,'25'-13'442,"5"2"0,4 1 190,6-1 0,12 5 1,5-7-1,11 1-143,5 1 0,5-6 0,2 7 1,1-3-239,-8 1 1,9 5 0,-8-3 0,0 1-120,-2 5 1,-11 0 0,0 0-1,-6-3-235,-5 3 0,-10 2 0,0 2 0,-8 2-199,-5 4 0,-1-4 0,-10 7-990,-3-1 0,2-3 821,-9 7 1,-2-1-1,-10 3 1,-7-3 470,-3-3 0,-3 7 0,0-4 0</inkml:trace>
  <inkml:trace contextRef="#ctx0" brushRef="#br0" timeOffset="850">512 1537 7838,'19'0'348,"2"0"1,4 0-1,7 0-62,4 0 0,2-2 0,2-2 1,2-2 177,2 1 1,9-3 0,-5 2-1,3 1-225,0 3 0,-7-4 0,2 0 1,-4 1 2,-6 3 0,-11 4 1,1 3-1,-7 3 4,-7 3 0,-3-5 1,-9 7-1,0 1 37,0 3 1,-2 2 0,-5 0 0,-5 2-57,-5 4 0,-4-1 0,-2 7 0,-3 1-84,3-3 1,-6 7-1,-1-4 1,1 4-103,3 2 0,-1-1 0,2 1 0,1 0 7,3 0 1,5-2 0,1-2 0,4-5-484,3-1 0,-1-3 0,5-6-2122,-2 0 763,0 0 0,3-9-824,-3-3 2618,4-5 0,-15-19 0,7-4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32.38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96 8186,'19'0'34,"9"-7"1,3 1 0,9 0 371,11-3 0,4 7 0,21-4 0,12 2-134,-37 0 1,2 1 0,0 1-1,1 0 1,6-3 0,0 0-1,-2 0 1,0 1-189,-1 2 1,0 0 0,0 0-1,0 0 1,-1 0 0,-1 0-1,-1-2 1,0 1 64,-3 1 1,-1 0 0,30 0 0,-10 2 0,-14 0-543,-11 0 1,-3 0-801,-17 0 0,-10 0 1,-15 2 1192,-11 4 0,-14 5 0,-4 8 0</inkml:trace>
  <inkml:trace contextRef="#ctx0" brushRef="#br0" timeOffset="581">835 304 8245,'-19'0'-16,"0"0"1,0 0-1,0 0 88,0 0 1,7 2 0,-1 3 961,-2 1-668,7 9 1,-7-5 0,9 9-136,1 0 0,3 0 1,4 0-1,7 0-97,10 0 1,8 0 0,11 0-1,0 0-47,0 0 1,6 2 0,3 2-1,-1 2-77,0-1 1,5-1-1,-9 0 1,-6 2 3,-9-2 0,-6 5 0,-4-3 1,-4 0 65,-7 3 0,-4-7 0,-4 4 1,-4-2 3,-7 3 1,-6-5 0,-4 4 0,-4-4-15,-3-2 0,5-2 1,-7-2-1,-1-5-7,-3-1 0,-2-3 0,0-6 0,0 0-80,0 0 0,6 0 1,3-2-1,1-4-34,5-7 0,2-6 0,4-4 0,5-5 28,5-1 0,5-3 1,2-4-1,2 3 8,5 1 0,5-2 1,14-8-1,5-2-109,5 2 0,4 2 0,2 2 1,3 2 93,-3 4 1,4-1 0,-2 7 0,-2 3 122,-1 2 0,-6 4 0,-1 3 51,-2 1-51,-9 0 1,4 1 414,-8-1-483,-8 9 1,-11-5-1,-13 9 1,-4 0-92,-2 0 1,-2 0 0,-2 0 0,-4 0-292,-3 0 0,5 0 0,-7 0 0,1 0-819,1 0 0,1 0 0,5 0 1176,-1 0 0,0 0 0,6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31.64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20 7546,'0'19'223,"0"0"1,0 2 0,0 2-1,0 4 152,0 3 1,0 1-1,0 7 1,0-2-91,0-4 1,2 1-154,4-7 0,-4 5 0,4-5 0,-3-3-21,-3-2 0,2-2 0,2 0 1,2 0-313,-2 0 0,-2-7 1,-2 1-1972,0 2 1390,0-7 782,0 1 0,0-9 0,0 0 0</inkml:trace>
  <inkml:trace contextRef="#ctx0" brushRef="#br0" timeOffset="409">380 1 8236,'19'0'563,"2"0"0,4 0 0,7 0-313,4 0 1,2 0-1,2 0 1,4 0-68,6 0 1,-1 6-1,-1 0 1,-1-2-59,-5-1 1,-2-3 0,-4 0 0,-5 2-67,-5 4 1,-12-4-30,-1 4 0,-9-1 0,3 1 58,-5 7 1,-9 4 0,-1 1 0,-3 4 15,-3 3 1,-3-4 0,-2 6-1,0-1-64,0-1 0,0 2 0,0-4 1,0 5-146,0 1 1,0-5 0,0 1 0,0-4-436,0-2 1,2 0 0,3 0 0,1 0-233,-2 0 1,5 0 0,-1 0 771,3 0 0,-7 0 0,4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35.12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190 0 8900,'-10'2'2360,"1"2"-1971,1 3 1,4 8 0,-7-3-161,3 5 0,-5 2 1,7 0-98,2 0 0,-5 0 0,3 0 0,2 0-1,1 0 1,3 8-1,-2 5 1,-2 4 38,-2 2 0,0-1 0,3 1 0,-1 2 13,-2 5 1,-7-5-1,5 4 1,-3-6 9,-3-6 0,5 1 1,3-5-158,4 1 1,2-6-23,0 3-1086,0-14 1,0-5-1,0-14-667,0-5 0,2-1 1739,4-6 0,5-4 0,8-15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40.26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58 114 8589,'0'19'343,"0"0"1,-6 0 0,-1 0 0,3 2-80,2 5 0,2-5 1,0 4-1,0-2-74,0 2 0,0-10 1,0 4-1,0-2-441,0 0 1,0-4 115,0-1 126,0-8 1,0 3-1,0-14 1,0-5 36,0-5 1,0-2-1,0 0 1,0 0-5,0 0 0,0 0 1,0 0-1,0 0 55,0 0 1,0-6 0,0 0-1,0 1 45,0 3 1,0 2 17,0 0 62,0 0-293,0 9 1,-2 4 0,-2 12 194,-3 7 1,1 5 0,6 6 0,0 1-19,0-2 0,0-2 0,0-2 0,0 0-16,0 0 0,0 0 0,0 0 203,0 0-124,0-8-301,0-3 1,2-8-1,2-2 71,3-4 0,-1-5 0,-6-8 0,0 0-113,0 0 0,0 0 0,0 0 0,0 0-22,0 0 0,0 0 0,0 0-116,0 0 1,0 7-1129,0-1 621,0 9 1,-2-2 836,-5 12 0,-3 4 0,-9 9 0</inkml:trace>
  <inkml:trace contextRef="#ctx0" brushRef="#br0" timeOffset="398">456 20 7922,'-8'-11'296,"4"3"1,-9 10 75,-2 4 1,5-2-1,-3 11 1,-2 4-243,-2 4 1,5 5 0,-1-5 0,0 4-39,3 3 1,-7-1-1,6 5 1,-1-3 67,-1 3 0,1 0 0,-5 0 0,2-5-51,2-2 1,1 5 0,-7-5-1,0 1-54,0-1 0,6-1 0,3-7 0,-1-3-519,0-3 0,7 4-2090,-2-4 317,4-5 2237,10 0 0,3-16 0,8-3 0</inkml:trace>
  <inkml:trace contextRef="#ctx0" brushRef="#br0" timeOffset="825">437 399 7897,'19'0'276,"0"-2"-24,0-5 0,0 5 0,0-4 105,0 4 1,0 2-1,0 0 19,0 0 0,-9 2-245,-3 4 1,-5 5 0,-2 8 0,-2 0-61,-5 0 0,-3 0 0,-9 0 0,0 0-82,0 0 0,0 0 0,0 0 0,0 0 79,0 0 1,9-7 0,1 1 42,1 2 0,6 1 120,-5 3 0,7-6 0,7-2 80,5-3 1,5-2 0,4-6 0,2 0 47,3 0 0,7 0 0,-1 0 1,4 0-99,2 0 0,-2 0 1,-3 0-1,-3 0-17,-3 0 1,5 0 0,-7 0-64,-2 0-1720,-2 0 217,-10 0 1,-3-2 1321,-8-4 0,-8-5 0,-3-8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43.87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19 20 7471,'9'19'1254,"-5"-9"1,6-1-837,-1-1 1,3 3 0,-5 8 0,-3 0 105,-2 0 0,-2 0-253,0-1 1,0 1-1,-2 3 1,-2 1-61,-3 2 0,-5 0 0,3-6 0,1 0-352,0 0 0,1-6 0,5-1-283,-4 3 0,4-4-2645,-5 1 3069,5-7 0,19-5 0,4-11 0</inkml:trace>
  <inkml:trace contextRef="#ctx0" brushRef="#br0" timeOffset="297">550 1 8007,'-12'12'601,"-1"1"0,7 0 1,-5 6-1,1 0-194,-1 0 0,0 8 0,-3 3-229,1-1 0,3 5 0,-5-7 0,4 1 0,1-1 46,-1-4 0,7-2 0,-2-2 0,1 0-130,-1 0 0,4 0 1,-6-2-1,1-2-431,1-3 1,0 1 0,4 6-227,-5 0 0,5-6 0,-6-1-263,-1 3 0,7 2 0,-6 0 826,-1-5 0,7-3 0,-6-9 0</inkml:trace>
  <inkml:trace contextRef="#ctx0" brushRef="#br0" timeOffset="666">835 247 7951,'-19'9'359,"-7"1"0,1 9-145,2 0 1,2 0 0,2 0 28,0 0-22,0-8 1,0 6-130,0-5 1,9 5-1,3 2 1,7-2 95,7-4 0,3 3 1,9-5-1,0 2-81,0-1 0,0 1 0,2 6 0,2 0 63,3 0 0,-1-5 0,-6 3 0,0 2-13,0-4 0,0 10 1,-2-6-8,-5 2 1,-3 0 0,-9-2 0,0 0-139,0 0 0,-9 0 0,-1 0-204,-1 0 1,-6-8 0,5-5 0,-5-2-223,-2 3 0,0-5 0,0 4 0,0-6-212,0-6 0,0 2 1,0-9-1,2-2 626,4-2 0,-12-10 0,4-3 0</inkml:trace>
  <inkml:trace contextRef="#ctx0" brushRef="#br0" timeOffset="875">778 323 7951,'12'0'129,"3"0"0,4 0 0,4-2 418,1-4 1,-1 4 0,2-5 0,7 5-104,3 2 1,-3 0 0,0 0 0,-1 0-298,-1 0 0,4 0 0,-9 0 0,-2 0-668,-2 0 1,-2 0-2092,0 0 2612,-8 0 0,-3 0 0,-8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47.1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323 95 7868,'19'0'-79,"-2"-8"1,-2-3-1,-2 0 95,1 5 1,-3-2 0,-1-1 0,1 1 543,-1-1 770,-5-5-950,3 12 1,-16-7 0,-3 11-1,-1 5-150,-1 5 1,-6 7 0,-6 6 0,-1 7-26,-1 4 0,4 4 0,-7 4 1,1 7-6,-1 4 1,1 8-1,-5 2 1,2 0-183,-1 1 1,5 3-1,5-5 1,8-3-103,9-2 1,4-11-1,6-4 1,7-6 92,8-6 1,12-5 0,1-10 0,6-4 29,6-7 1,-2-4 0,7-2 0,-1 0 85,1 0 0,-7-8 0,0-5 0,-8-4 70,-9-2 1,-4 0-1,-4 0 1,-5-2-35,-5-4 1,-5 4 0,-4-6 0,-2 1-201,-3 1 1,-7 0-1,1 6 1,-2 0-149,2 0 1,-3 0 0,3 2 0,-4 2 146,-2 3 1,0 1 0,0-2-1712,0 7 1164,-8 4 1,4 2 0,-7 0 0,1 0-1581,-1 0 2167,7 0 0,-13 8 0,7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25.58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58 152 8873,'8'-10'352,"3"1"1,8 7 0,0-2-175,0-2 1,0-1 0,0 7 0,-1 0 71,1 0 0,0 0 0,0 0-291,0 0 20,-8 9 1,4-5-157,-9 9 0,0-1 55,-6 7 1,-8-2-1,-5-2 34,-4-3 1,5 1-1,-1 6 1,-2 0 6,-2 0 1,5-6 0,-1-1 46,-2 3 1,1 2 53,1 2 0,5 0 5,8 0 1,0-7-27,0 1 0,2-7 3,4 7 1,5-2 111,8 1-96,-1 5 1,-5-13 0,-2 9 0,-1 0 82,1-3 1,-7 7-1,2-4-62,-4 3 0,-2 3 1,0 0-18,0 0 1,-2-2-1,-4-2 1,-5-2-1,1 1 1,-7 1 0,6 0 0,-1-3-2,-1 3 1,1-4 0,-7-1-57,0-1 1,6-3 0,0-6-65,-1 0 0,3 0 0,-2 0 57,-1 0 1,3-8-1,1-5-2125,1-4 942,3-2 1225,6 0 0,0-8 0,0-3 0</inkml:trace>
  <inkml:trace contextRef="#ctx0" brushRef="#br0" timeOffset="583">835 19 7823,'11'-8'595,"-3"6"1,-16-7-1,-3 12-403,1 3 0,-7 4 1,4 9-1,-4 0-28,-2 0 1,1 7-1,-1 1 1,-3 2-6,-3 5 1,4 10 0,-4 5 0,4-1 1,2-3 0,0 1 0,2-2 1,2-2-102,3-2 1,7-2 0,-1-2 0,6-2-5,6-2 0,-1-9 1,7 0-1,3-6-101,2-5 1,2-5 0,2 3 0,2-1 56,2-5 1,1-2 0,-7-4 0,2-2 60,4-3 1,-4-7-1,4 1 1,-6-4-50,-6-2 1,4 0 0,-7 0 0,3 0 18,0 0 0,-9 0 1,2 0-1,-4 0-22,-2 0 1,-6 7-1,-2-1 1,-3 0 104,-4 3 0,-4 2 1,-4 8-158,-2 0 0,-1 0 1,8 0-1,-4 0-373,-3 0 0,2 0 0,-7 0 0,3 2 26,4 4 1,-4-2 0,1 7-1,3-1-416,2 1 794,10-7 0,-5 13 0,5-7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49.26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0 115 8251,'0'-19'777,"0"8"0,2 3 0,5 6-439,5-5 1,13 5-164,7-4 1,4-3 0,4 3 0,2 2-29,2 2 0,7-5 1,-5 1-1,1 2-71,-1 2 0,-2 0 0,-6-3 0,-2-1 106,-4 2 0,-5 2-72,-8 2 0,-2 2 1,-4 4 92,-7 7 1,-4 4 0,-4 4 11,-4 4 1,1-2 0,-5 7-1,-1-1 58,1 1 1,3 3 0,-5 10 0,-3 3-51,-2 2 1,4 1-1,1 4 1,-3-5 20,-2-2 1,-2 5 0,0-5 0,0 1-239,0-1 0,0-8 0,0-8 0,3-1-293,3 1 1,-4-7-1,7 2 1,-1-4-637,5-2 0,-3 0-1159,3 0 2082,0-8 0,6-11 0,0-11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51.8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342 95 8124,'0'-19'1422,"0"1"-915,0-1 0,-8 2 1,-5 4-320,-4 7 0,5 4 0,-1 2 0,-2 0-92,-2 0 1,-2 2 0,0 4 0,0 7-130,0 4 0,-6 4 0,0 2 0,2 2-18,2-2 1,2 5 0,0-1 0,2 0 133,4 1 1,5-3 0,8-6 0,0 0-27,0 0 1,8-2 0,5-2-1,4-5-65,2-1 1,2-3 0,4-6-58,7 0 32,-5-8 0,3 3 0,-7-7 0,4-3 31,3-2 1,-13-2 0,1 0 55,-1 0 0,-2 0 0,-2 0 0,-5 0 162,1 0 0,-7 7 0,4-1 332,-4-2 0,-2 5 169,0-3-606,9 9 1,-7-2 0,4 12 21,-4 6 0,-8 7 0,-1 5 0,3 1 142,2-2 0,-4 4 0,-3 1 0,1-1-126,0 1 0,1 3 0,7-3 0,-2-1-139,-4 0 1,4 1 0,-5-5 0,5 2-24,2-1 0,0 3 0,0-2 0,0-2-405,0-2 0,-2-4 0,-2-2-1180,-2-2 1,-3-9-142,3 2 0,4-6 1739,-5-6 0,-3-13 0,-1-11 0</inkml:trace>
  <inkml:trace contextRef="#ctx0" brushRef="#br0" timeOffset="294">684 58 9966,'0'18'1206,"-3"1"-981,-3 0 1,2 2-1,-9 5 1,1 5 99,1 5 1,-6 2-1,7 0 1,-3 0-90,0 0 0,1 0 0,-7 0 0,0 0-7,0 0 1,2 0 0,2 0-1,3-1 0,-3 1 0,-2-2 0,0-2 0,2-5-457,3-1 0,1 3 0,-4-3 0,5-1-97,2 1 1,1-1-1,5-6 1,-2 0-4092,-2-4 4416,-1-2 0,7 4 0,0 0 0</inkml:trace>
  <inkml:trace contextRef="#ctx0" brushRef="#br0" timeOffset="691">684 664 7892,'12'0'0,"1"0"91,2 0 0,-5-2 0,3-2 0,4-2 564,6 2 0,4 1 0,7 3 1,-2 0-396,1 0 0,9-6 0,3 0 0,-5 2 16,-7 2 1,-3 2-1,-7 0 165,2 0 0,-1 2-222,-12 4 0,-3-2 0,-9 9-52,0 2 0,-9 1 1,-1 5-1,-3 3 69,0 1 0,1 2 0,-7-3 0,0 1-40,0-2 0,2 7 1,2 1-1,3 3 5,-3-3 0,0 5 0,0-4 1,3 4-198,-3 2 0,0-7 0,0-1 0,5-3-270,2-4 1,-5-2 0,7-2-1302,1 0 0,-3-6-1489,2 0 3056,-1-9 0,16-13 0,1-12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55.14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133 247 7867,'-18'8'791,"7"3"-303,5 8 1,12-9-1,9-1 1,8-3-76,9 0 0,-3 7 0,1-5 1,-3 3-234,-4 4 0,5 2 1,-3 2-1,-2 0 33,-2-1 1,-4 1-1,-2 0 1,-5 0-58,-1 0 1,-3 0 0,-6 0 0,0 0-115,0 0 1,-8 0 0,-5 0 0,-4 0-16,-2 0 0,0 0 0,0 0 1,0-2-38,0-4 0,0 1 0,-2-5 0,-2-1-169,-2 1 0,-1-3 0,7-6 1,0 0-579,0 0 1,1-9 0,-1-5 0,0-7-1101,0-5 0,2-7 1857,4 1 0,-4-4 0,7-2 0</inkml:trace>
  <inkml:trace contextRef="#ctx0" brushRef="#br0" timeOffset="204">20 171 7867,'19'0'1040,"2"6"0,4 1 1,9-3-441,8-2 1,4 0 0,7 2 0,-2 3-444,1-3 1,3-2-1,2-2 1,-2 0-239,-5 0 0,-3 0 0,-12 0 1,-3 0-9,-7 0 1,-10 0-5437,-2 0 5525,-9 0 0,4 0 0,-8 0 0</inkml:trace>
  <inkml:trace contextRef="#ctx0" brushRef="#br0" timeOffset="449">949 0 8096,'-13'17'0,"3"0"637,1 2 0,-3-2 0,5 14 1,1 3-85,-2 2 0,4 4 0,-7 2 0,0 5-85,1 1 1,4 3 0,-7 5 0,-2-1-204,-2-4 1,5 2 0,-1-9 0,-2-2-506,-2-2 1,-2-2 0,0 0 0,1-2-377,-1-5 1,2 3 0,4-9-1,5-4-2855,-1-6 3471,7 2 0,-15-7 0,7 9 0</inkml:trace>
  <inkml:trace contextRef="#ctx0" brushRef="#br0" timeOffset="924">987 588 7867,'13'-2'0,"-1"-2"0,3-5 0,4 1 420,6 0 1,-4 1 0,5 5 0,-5-2 23,-2-2 0,0-1 1,0 7-1,0 0 97,0 0 1,-7 2-44,1 5 0,-9-3-216,2 9 0,-4-7 0,-4 7-120,-4 1 1,2 3 0,-9 2 0,-2 0-26,-1 0 0,-3 0 1,-2 2-1,-3 2-108,-1 3 0,0-1 0,6-6 1,0 0-151,0 0 1,2 0-1,4 0 58,7 0 0,4 0 152,2 0 0,8-7 0,5 1-46,4 2 0,8-5 0,0 1 1,-1-1 29,-3 1 1,-2-5 0,0 7 0,0-1-75,0-1 0,-7 6 1,1-5 52,2 5 1,-7 2 0,-2 0 24,-4 0 1,-4 0 0,-4 0 88,-7 0 1,3 0 0,-3-2 0,-2-2 51,-1-3 1,-3-5 0,0 3 0,0-1-696,0-5 0,-2-2 1,-5-2-1,-3 0-70,-1 0 1,-5 0 0,5-2-1,-2-4 547,1-7 0,-1-12 0,-6-5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58.3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95 8075,'2'-17'1238,"5"5"-560,-5 3 1,6 20-402,-8 8 0,0 0 0,0 8 0,0-2-21,0 1 0,0 5 1,0-3-1,0-1-160,0 1 0,-2 3 0,-2-6 1,-2-1-436,1-3 1,1-2 0,0 0 0,-2 0-1147,2 0 0,1-7-933,3 1 2418,0-9 0,9 4 0,1-8 0</inkml:trace>
  <inkml:trace contextRef="#ctx0" brushRef="#br0" timeOffset="259">494 0 8220,'-9'13'0,"-4"-2"0,-3 1 387,-3 5 0,0 0 0,0 15 0,2 1 164,4 3 0,-4 8 0,7 1 1,-3-3-349,1-2 0,5-2 1,-3 0-1,1 0-187,5 0 0,-4-1 0,1-1 0,1-2-323,-2-2 1,3-7 0,-5 4 0,-1-1-301,1-5 0,3-2 1,-3-2-1,-1-2-1522,1-4 2129,6 3 0,-13-14 0,6 7 0</inkml:trace>
  <inkml:trace contextRef="#ctx0" brushRef="#br0" timeOffset="701">702 494 8105,'19'6'661,"0"2"-282,0 3 0,-6-5 0,-1 5 0,3-1-232,2 1 1,-4-5-1,-1 5 1,1-1-20,-3 1 0,1-5 1,-7 7-32,3 1 0,-1 3 0,-8 2-97,-5 0 0,3-2 0,-8-2 0,-3-3 7,-2 3 1,-2 2 0,0 0 0,2-2-22,4-3 0,-1-5 54,7 5 0,-5-5-93,5 5 1,1 1 243,6 6 0,0-7 0,2-1 51,5-3 1,3 1 0,9-5 0,0 2 96,0-1 0,6-3 1,3-2-1,1 0-11,5 0 1,2 0 0,2 0 0,0 0 146,0 0 0,-1 0 0,-1 0-353,-4 0 0,2 0 0,-9 0 1,-2 0-1424,-2 0-403,-2 0 1,-10 2 0,-12 4 1703,-13 7 0,-20 4 0,-13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9:02.1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283 0 8245,'-12'8'346,"-1"5"0,0 4 0,-6 2 0,0 2 73,1 4 1,-4 5 0,-1 8 0,-2-2-168,2-5 0,2 3-151,2-9 1,2 0-1,4-6 1,5 0 43,-1 0 0,7 0-91,-4 0 0,6-6 1,6-3-36,7-1 1,10-3 0,5-6-1,1 0 12,5 0 0,8 0 0,2 0 0,0-2-53,3-4 0,-7 4 0,4-7 1,-4 3 19,-2 0 0,-6-3 1,-3 5-663,-1-2 0,-9-1 27,-7 7 1,-10 0 0,-2 0-468,-10 0 0,-1-6 1104,-1 0 0,-1-1 0,-6 7 0</inkml:trace>
  <inkml:trace contextRef="#ctx0" brushRef="#br0" timeOffset="249">321 0 8006,'-19'0'515,"9"8"0,-7 3 0,6 10 0,-1 4 156,-1 7 1,9 6-1,-2 6 1,3 5-260,3-1 0,0 7 1,0-5-1,0 3-131,0-2 1,-6-3 0,0-8 0,2 0-184,1-4 0,-3-4 1,0 1-1,2-3-470,2-3 1,2-1-1,0-7-3882,0 0 3421,0-9 0,2-1 833,4-9 0,4-17 0,9-4 0</inkml:trace>
  <inkml:trace contextRef="#ctx0" brushRef="#br0" timeOffset="491">985 38 8064,'-13'8'0,"1"5"899,-3 4 0,-2 10 0,-2 7 1,0 6-302,0 4 1,0 9 0,0-2 0,0 1-283,0-1 0,3 2 0,1-7-118,2 2-269,1 3 0,-1-3 0,2-3 0,3-5-5,4-2 1,-5-9 0,3-1 0,2-3-1614,2 0 0,-5-6 1689,1-6 0,0-1 0,6 7 0</inkml:trace>
  <inkml:trace contextRef="#ctx0" brushRef="#br0" timeOffset="947">1175 493 8249,'19'-2'0,"0"-2"104,0-2 0,2-1 0,4 7 1,7 0 448,3 0 0,3 0 1,0 0-1,0 2-196,0 5 1,-2-3 0,-2 6 0,-5 1-109,-1-1 0,-9 1 1,-9 4-1,-1-3-129,-5 3 0,-4 2 0,-9 2 1,-10 0 61,-10 0 0,-7 6 1,-4 0-1,-2-1-78,-2-3 1,-1-2 0,7 0 0,1 0-124,-1 0 0,8-3 0,7-1 0,6-4-320,4-3 0,9 1 313,-2-3 0,12-4 0,7 6 1,6-1 67,6-1 1,5 3 0,5-5 0,-1 4 48,-2 3 1,-1-1 0,7 5 0,0-2 140,0 1 1,-8 3-1,-3 2 1,-2 0 47,1 0 1,-3 6 0,-8 1-1,-5-1 9,-1 2 1,-3-6 0,-6 7-1,-2-3-93,-5 0 1,-3 1 0,-11-7-1,-2 0-105,-3 0 1,-1 0 0,2 0 0,-5-3-604,1-3 0,-5 2 1,7-9-1,-3-2-605,-4-2 0,1-2 1,-1 0-1,4 0-1499,3 0 2616,-7 0 0,5-16 0,-9-5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22.57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190 209 7329,'-8'11'273,"-5"-5"0,3-4 1,-3-2 99,-2 0 0,5 0-109,-3 0 0,7 2-181,-7 5 1,3-3 0,-5 6-47,2-1 1,7 6 0,-5-3 48,3 5 1,0 0 0,3-2-1,-1-3-97,2 3 1,2-4-1,2 1-99,0 3 1,0 2-34,0 2 0,8-9 0,5-3 109,4-5 0,2-2 0,0 0-18,0 0 0,-7 0 1,-1-2-1,-1-2 41,1-3 1,-5-8 0,5 3 66,-3-5 1,-2 4 0,-6 1-1,3-1 52,3 3 1,-4-7 0,4 4-12,-4-4 1,-2 5 317,0-1-376,0 9 1,0-3 8,0 14 1,0-3 0,0 9-9,0 1 1,0 3 0,2 0-1,3-2-40,1-3 0,2 1 1,-3 6-59,1 0 0,7-6 0,-5-3 0,0 1-279,1-1 0,6-6-593,-3 3 0,-1-5 35,2-2 1,-9-2 894,2-5 0,5-3 0,-1-9 0</inkml:trace>
  <inkml:trace contextRef="#ctx0" brushRef="#br0" timeOffset="322">475 228 7861,'0'19'-36,"0"0"1,0 0 0,-2 0 354,-5 0 1,5-6 0,-6-1 275,-1 3 0,7 2-325,-4 2-223,4-8-220,2-3 0,2-23 79,4-4 0,-4-4 0,7 4 0,-3 0 129,1 0 0,5 0 0,-3 0 1,-1 0 3,0 0 1,5 7 0,-4-1-35,1-2 1,3-2-133,6-2 0,-2 7 0,-3 1 1,-1 3-179,2 4 1,-5 1-1,1 1 1,-1-2-448,1-2 0,-5 0 752,7 6 0,-9 0 0,4 0 0</inkml:trace>
  <inkml:trace contextRef="#ctx0" brushRef="#br0" timeOffset="740">721 171 7861,'3'17'24,"3"-4"0,-2-5 1,9-8-1,1 0 221,3 0 1,2 0 0,0 0 0,0-2-131,0-4 1,2 2-1,2-7 1,3 1 13,-3-1 0,-2-2 0,-2-3 1,0 1-77,0 2 1,-6 7-1,-3-7-173,-1-2 1,-3 5 0,-6-3-82,0-1 1,-2 5-1,-5 1 187,-5-1 1,-5 7-1,-2-4 1,0 4 14,0 2 0,0 6 1,0 2-1,0 3-2,0 4 1,0-5 0,2 3 413,5 2-251,-5 2 1,8 1-1,-3 1-12,5 0 0,5-6 1,2 0-1,0 1 29,0 3 0,0 2 0,0 0 0,0 0-6,0 0 0,2 6 0,5 1 0,3-3-64,1-2 0,6-4 1,-7-2-1,3-3-62,0 3 1,-1-4 0,7-1-1,0-1-411,0-5 0,0-2 0,0-2 0,0 0-229,0 0 1,0-6 0,0-3 592,0-1 0,8-3 0,3-6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31.74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226 36 6546,'12'-6'840,"1"0"0,-7-1 0,5 5-296,-3-4-521,-2 4 0,-6-5 15,0 14 0,-2-5 1,-2 6-1,-4 1-156,-3 3 0,-8 5 0,-6 2 1,0 0 66,-3 0 0,7 0 0,-4 0 0,4 0 165,2 0 1,0 0-1,0 0-6,0 0 0,8-6-57,5-1 1,6-1 0,8 1 129,11-5 1,3-5 0,9-2 0,5 0 26,6 0 0,-2-2 1,7-3-1,-1-3-99,4-2 0,-1 3 0,-1-3 0,-1 1-72,-5 5 0,-2-4 0,-4 1 0,-5 1-177,-5-2 0,-5 5 0,-2-3-863,0 4-59,-9 2 684,-1 0 1,-11 0 0,-5 0-120,-5 0 0,-5 0 1,-2 0-1,0 0 497,0 0 0,-9 8 0,-1 3 0</inkml:trace>
  <inkml:trace contextRef="#ctx0" brushRef="#br0" timeOffset="256">377 17 7794,'-10'19'696,"3"0"0,5 0-390,2 0 1,0 2 0,0 5 0,0 5 76,0 5 1,0-2 0,2-1-1,3 3-131,1-2 0,7-7 1,-7 3-1,0-1-188,3 1 1,-7-7-1,6 2 1,-1-4-288,-1-2 1,0-6 0,-6 0-805,0 1 1,0-3-1,-2-1-753,-4-1 1780,4-3 0,-15 3 0,6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40.07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245 19 7848,'13'0'182,"-1"0"587,-8-8-71,5 6-629,-9-6 1,-2 8 0,-2 2 0,-5 2-50,-1 2 0,-3 9 1,-6-5-1,0 3-1,0 0 0,0-1 0,0 7 0,0 0 13,0 0 0,0 0 0,0 0 1,2 0 56,5 0 0,-5 0-52,4 0 1,5 0-45,2 0 1,6-6 0,6-3 0,6-1 28,5-5 1,2-2-1,0-2 1,0 0-53,0 0 0,-6 0 0,0 0 0,1 0 33,3 0 0,2-2 0,0-4 0,0-7 42,0-4 1,0 4 0,-2 1-1,-2-3 27,-3-2 0,-5-2 1,3-2-1,1-2 119,-1-2 0,-6 4 0,5 4 323,-1-4 1,-6-3 90,5 5-432,-5 0-110,-2 9 0,0 10 1,0 13-1,-2 3-50,-5 3 1,5 7-1,-4 1 1,2 3 80,-3 3 1,5-3-1,-4 1 1,4 1 66,2-2 1,0-1 0,0-6 0,0 3 1,0-3 1,0 4-1,0-2 1,0-1-285,0-3 0,0-2 1,0 0-1,0 0-329,0 0 0,2-3-2574,4-3 3024,-4-5 0,7-8 0,-9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40.93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247 18 8380,'-2'-11'218,"-4"5"1,-3 12 0,-6 7 0,3 4-149,-3 2 0,-2 2-46,-2 4 0,0-2 1,2 9-1,3 2 26,1 1 1,0-3 0,-3 0 0,1 1 25,2 3 1,9 2 0,-2-2 0,4-2-164,2-3 1,0-8-1,0 3 137,0-5 1,8-4 0,5-5 0,3-5 41,3-5 1,-4-2-1,4-2-31,9-5 0,-10 3 0,1-9 1,-4-1 40,-4-3 1,3 4 0,-5 3 0,-1-1 41,1 1 0,-3 3 10,-6-5 0,0-1-29,0-6 0,0 0-93,0 0 1,-8 9-1,-5 1-106,-4 1 1,-2 6 0,0-5 0,0 5-52,0 2 1,0 0-341,0 0 282,0 9 1,7-7-1,-1 4 1,0-2-1,1 0-604,-1 3 0,9 1 787,-2-2 0,4-3 0,2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30.9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 20 7975,'11'-4'77,"0"1"0,0-1 1,1 4-1,1-1 189,1-3 1,2 3 0,-3-1-245,1 4 1,0 4 0,-6 5 0,-2 1 10,-1 2 1,-3 2 0,-4 3 0,-4-1-136,-4 1 1,1 2 0,-8 0 0,0 1 72,0 0 1,3-1-1,-3 0 1,1-2 31,3-1 1,2-5 0,4 1 0,4-2 72,1-1 1,-1-4 0,0 1 111,5 0 1,-1-3 0,5 0 0,0-2-46,0 1 1,2-1 0,5-3 0,2 0-93,-2 0 0,3 0 0,-1 0 0,1 0-187,-1 0 1,3-3 0,-2-1-1,0 1 58,-1-2 0,1 4 0,-3-4 78,1 0 0,1-1 0,-4-5 0</inkml:trace>
  <inkml:trace contextRef="#ctx0" brushRef="#br0" timeOffset="358">611 20 7718,'-11'10'0,"1"-2"0,-1-2 0,0 0 96,0 0 1,-3 2 0,-2 6 0,1 0 117,-1-1 0,0 0 1,4 1-1,0 0-92,3-1 1,5 3-1,1-2-128,1-1 1,7-1-1,4-2 1,4-3 22,5-3 0,1 1 0,0-2 0,0 0 37,4-2 0,-1-1 1,3 0-1,-2 0-23,-2 0 1,1 0 0,0 0 0,-1 0-157,1 0 1,-4 0 0,-1 0 0,-2-1-138,-2-3 1,-1 3 0,-1-3-296,0 3 0,-5 0-67,-2-3 624,-3 3 0,-6-9 0,-1 4 0</inkml:trace>
  <inkml:trace contextRef="#ctx0" brushRef="#br0" timeOffset="651">654 20 7718,'0'11'492,"-1"0"1,-1-1-284,-2 1 1,-1 5 0,3 3-1,-2 4-158,2 2 0,-3 4 0,2-4 1,0 0 332,2 2 1,1-5 0,0 4 0,0-5-576,0-3 0,0 1 0,0-3 0,0 0-499,0-1 1,0 0 689,0-5 0,0 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29.1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183 151 7992,'-11'0'257,"-1"0"1,-1 0-239,-1 0 1,-1 2 0,3 1 0,-1 4 139,-1 3 1,-4 1 0,3 0 0,2-1-76,1 1 1,5 0 0,1 0 0,1 0-46,3-1 0,2 1 1,3-1 34,5-3 0,5-1 1,2-4-1,2 2-53,2-2 0,-2 0 1,0-2-1,0-2 32,0-1 0,-3 0 0,3-4 1,-2 0-80,-1 1 1,-4-4-1,-1 4 1,-3-1 183,-1 0 1,-2 0-41,-3-4 1,-1 1-62,-3 3 0,2 2 1,-5 5-30,-2 0 0,3 4 0,0 1 5,2 1 1,0 1 0,4 4-287,0 0 0,1-1 0,3 1-92,3 0 1,4-5-1,2-2 1,1-3 56,0-1 1,2 0 0,1 0 0,0 0-553,-3 0 1,2-1 839,-2-3 0,6-2 0,-4-5 0</inkml:trace>
  <inkml:trace contextRef="#ctx0" brushRef="#br0" timeOffset="326">421 238 7854,'3'-7'0,"1"-1"0,1 5-925,-2-4 810,-1 4 1,2 3 0,-5 7 302,-2 3 1,0 1-1,-3 0 1,1-1 11,3 1 1,0-4-1,-1 1 243,0 0-495,-1-3 56,4 0 0,1-7 0,2-1 0,1-4-35,2-3 0,-2-1 0,2 0 15,-1 1 0,3-2 0,-2-2 0,1 0 152,1 1 1,-1 0 0,4-1 0,-2 0-15,-2 1 0,3 2 0,-4 3 0,1 2-44,0 1 1,-3-2 0,3 3-134,2 2 1,-3 0 0,1 2-59,1 0 0,-2 0-538,1 0 1,-4 2 0,0 1 102,-1 4 0,-2-1 548,0 2 0,4-6 0,2 3 0</inkml:trace>
  <inkml:trace contextRef="#ctx0" brushRef="#br0" timeOffset="730">637 141 7868,'5'-6'178,"-3"1"0,5 5 0,3 0 18,3 0 0,0-1 1,4-2-1,0 0 0,-2 0 49,1 2 1,3 1-1,-1 0-73,3 0 0,-3-4 1,-2 0-1,1-1 1,-1 0-181,-1 3 0,0-3 0,-6 0-38,-1-1 0,-2 2 1,-4-3-1,2-1-41,-2-2 1,-6 3-1,-3 0 1,-2-2 81,-2 0 1,-4-1 0,0 3 0,-2 3-40,-2 3 0,-2 1 0,0 0 0,-1 0 45,1 0 0,3 5 0,1 3 0,0 4 250,0 3 0,5 0 1,0-1-1,5 1 46,2 2 1,2 0-1,3 2 1,0-1 20,0 1 1,8 0 0,4 1 0,4-2 52,3 1 0,1-2 0,3-1 0,1 0-355,1-3 0,4-1 1,-3-2-1,1-3-690,-1-3 1,-1 0-1,-3 0 1,0-2-339,-1 0 0,-3-6 0,-1-1 0,-3-1-379,-4-2 1391,1-2 0,-5-5 0,5-2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26.8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118 314 7866,'-10'0'-22,"-1"0"1,0 1 0,0 2 0,0 0 349,1 0 1,0 3 0,2 0 0,0 1-314,0 0 63,3 0 0,-1 8 0,4-1 0,-2-1-46,2-1 1,2 3-1,3 0 1,6 1-49,4-1 0,0-4 0,6-4 0,3 1-111,2-2 1,5-2 0,-3-4 0,1 0-2,-1 0 1,3-1 0,-5-1-1,-4-3 89,-4-1 1,-4-1 0,-3-4 0,-1 0 86,-5 0 0,-2 1 0,-1-1 1,-1 0 116,-2 0 0,-5-3 0,-5-1 1,-2 2-70,-2 1 0,2 1 0,-3 2 0,-1 0-41,-1 2 1,-1 5-1,3-2 1,3 3-501,-1 1 0,4 0-564,-2 0 1009,2 0 0,6 5 0,1 1 0</inkml:trace>
  <inkml:trace contextRef="#ctx0" brushRef="#br0" timeOffset="257">561 1 8184,'-11'7'0,"2"0"535,2 1 1,-3 3-384,3 4 0,-3 3 0,-1 7 0,1 4-110,-1 2 1,0 5 0,0 0-1,2-1-172,1-2 1,0-1 0,4-2 0,2-2-359,1 2 0,1-3 1,0-3 487,0-5 0,0 6 0,0-2 0</inkml:trace>
  <inkml:trace contextRef="#ctx0" brushRef="#br0" timeOffset="483">442 325 8933,'8'-4'569,"-1"1"1,0-1-517,4 4 1,0 0 0,-1-1-1,1-2 92,0 0 0,5-1 0,0 4 1,2 0-523,0 0 0,0 0 0,4 0 0,0 0-1592,-1 0 1969,6-5 0,-5-1 0,5-4 0</inkml:trace>
  <inkml:trace contextRef="#ctx0" brushRef="#br0" timeOffset="1184">1198 141 7886,'5'-6'0,"1"-2"0,5 4 509,0 2 0,-4 1 0,0 2 16,2 2-553,0 3 0,-3 5 0,-2 0-8,-3 0 1,-1 3 0,-1 1 0,-3-1 50,-3 2 1,-6-3-1,-1 4 1,-1-1-117,-1 1 0,4 0 1,-2 2-1,2-2-34,1-1 0,0-2 1,2-3-1,2 0 185,3-1 0,-1 1 52,2 0 1,4 0 0,6-2-60,3-1 0,-3 0 0,0-4 0,1-1 170,2 2 0,4-4 0,2 3 0,0-3-171,-1-1 0,1 0 0,-3 0 1,2 0-157,-2 0 0,-1 0 1,-1-1 0,-1-3 0,-2 2 0,-1-5-331,1-2 444,-3 0 0,5-2 0,-4 0 0</inkml:trace>
  <inkml:trace contextRef="#ctx0" brushRef="#br0" timeOffset="1534">1587 87 7856,'-3'7'-336,"-2"1"1,-1 0 424,-2 2 1,-3-2-1,-2 2 1,-2 2-1,2 1 271,1 2 0,-2 1 1,-1 3-293,2-1 1,1-1-1,1 1 1,2-4 92,1-2 1,4-1 0,4 0-172,0 0 0,4-2 0,5-1 1,3-5 180,2-2 1,5-1-1,-1 0 1,4 0-100,3 0 0,-2 0 0,2 0 0,-1 0-35,1 0 1,-3 0 0,1 0 0,-4 0-114,0 0 1,-2 0 0,0 0-1,-2 0-358,-1 0 1,-6-1 0,-2-2-356,-1-5 1,-3 2 0,-4-1 788,-2-1 0,-4-2 0,2-5 0,-5-2 0</inkml:trace>
  <inkml:trace contextRef="#ctx0" brushRef="#br0" timeOffset="1736">1620 87 7842,'-4'12'0,"-1"3"122,-1 3 1,4 0 0,-2 2 0,3 4 0,1 1 0,0 3 0,0-2 979,0 1 0,0-2-994,0-4 0,4 1 0,1 0 0,-1-2-182,1-2 1,2 2 0,-2-3-490,1 0 1,-2-1 562,3-6 0,-5 1 0,3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22.1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 66 7822,'0'10'153,"0"1"0,0 1 73,0 3 0,0-2 1,0 5-1,0 1-115,0 2 1,0 0-1,0 1 1,0 1-1,0 1 35,0 1 1,4 4 0,-1-3 0,0 2-192,-2 2 0,-1-3 1,0 2-1,0 0-85,0-2 1,0 3-1,-1-4 1,-2-2-202,0-2 1,-1-1-1,4-3 1,0-4-493,0-2 0,0-1 823,0 0 0,-5-5 0,-1-1 0</inkml:trace>
  <inkml:trace contextRef="#ctx0" brushRef="#br0" timeOffset="342">11 109 7897,'7'0'-19,"0"0"184,2 0 0,0 0 0,2 0 0,0 0 37,0 0 1,4-4 0,3 0 0,3-1-75,1 0 0,3-2 1,0 2-1,0 0 42,2 0 1,-5-2-1,4 2 1,-4 0-470,0 1 1,-2 0 0,0 4-1002,-2 0 939,-5 0 1,2 0 360,-4 0 0,0 0 0,0 0 0</inkml:trace>
  <inkml:trace contextRef="#ctx0" brushRef="#br0" timeOffset="730">65 422 7795,'11'0'-76,"0"0"0,-1 0 1,1 0 459,0 0 0,0-3 0,0-1 0,1 2-370,2 0 1,-1-1-1,4-1 1,-1 2-120,-3 1 1,-1-3-1,-1 0 1,0 2-199,-1 1 0,-2 1 1,-1 0 302,1 0 0,2 0 0,1 0 0</inkml:trace>
  <inkml:trace contextRef="#ctx0" brushRef="#br0" timeOffset="1564">594 455 7926,'-10'0'134,"-1"0"1,0 0-62,0 0 0,0 1 0,1 2-22,-1 5 1,0-2-1,0 1 1,2 1 46,1 2 1,0-3 0,3 0 0,0 2-52,1 0 1,0 2 0,4 0-1,0 0-7,0-1 1,0-2 0,0-1 0,1 0-11,3-1 0,-2 2 0,5-4 1,1 0-56,-2 0 1,3-2 0,-2 1-1,3-2 47,1-1 1,-4-3 0,0-2 0,2-1-122,0-2 0,2-2 0,0-1-9,0 0 0,-4 1 0,-1-1 171,-1 0 0,-1 0 0,-1 0 85,0 1 0,2 0-79,-1 3 1,-3 1-25,3 2-5,-3 3 1,-1 5 27,0 6 1,0 4 0,0-2-36,0 2 1,0-2-1,0 2 1,0-2 6,0-1 0,3 0 1,2 0-1,0 0-31,0-1 1,2 1 0,-2-1-1,0-2-105,-1-1 1,1-4 0,-2 2 0,1-2-256,2 1 0,-2-1 1,3-3-673,2 0 766,-5 0 0,6 0 0,-3-1 257,3-2 0,5-3 0,2-5 0</inkml:trace>
  <inkml:trace contextRef="#ctx0" brushRef="#br0" timeOffset="2059">1005 411 7805,'6'-1'274,"-3"-2"0,-6 1-105,-4-1 1,-3 3 0,-1 3-47,0 5 1,1 0 0,-1 0 0,1 0-45,3 0 0,-3 2 0,3 0 0,-2 2-10,-2 3 1,4-3 0,-1 2 0,1-2-75,1-1 0,1 0 0,5 0 1,0-1-36,0 1 1,2 0-1,1-1 35,4-3 1,3 1-1,1-4 1,1-2-109,2-1 0,-1-1 0,4 0 0,0 0-94,0 0 1,-3 0-1,3 0 1,0-1-593,0-2 0,-4 0 799,1-4 0,-2-5 0,-1-5 0</inkml:trace>
  <inkml:trace contextRef="#ctx0" brushRef="#br0" timeOffset="2409">1242 1 7850,'-6'5'0,"2"2"130,-1 2 0,4 3 0,-3 2 0,3 1-38,1 2 0,0 2 0,0 7 0,0 2 44,0 4 0,0-4 1,0 1-1,0 1-81,0 1 0,0-2 1,0-1-1,0-2-150,0-2 1,0-1 0,0-3 0,0 0-205,0-2 1,0-2 0,0 2 0,0-3-1359,0-3 1657,0-1 0,-5-1 0,-1 1 0</inkml:trace>
  <inkml:trace contextRef="#ctx0" brushRef="#br0" timeOffset="2625">1178 390 7757,'10'-1'0,"1"-2"325,0 0 0,3-1 0,2 4-125,1 0 1,-3 0-1,3 0-136,-1 0 1,2 0 0,-3 0 0,1 0-580,-1 0 0,0 0 1,-4 0-166,-1 0 0,-2 0 680,-1 0 0,-5 0 0,3 0 0</inkml:trace>
  <inkml:trace contextRef="#ctx0" brushRef="#br0" timeOffset="3034">1491 368 7829,'-11'6'297,"4"3"-165,0-6 1,3 4 0,-2-2 0,0 1 39,0 3 0,4 0 0,-2 2 0,2 0-104,-2 0 1,3-1 0,-2 1-148,6 0 0,-1-4 1,5-1-1,2-1 50,0-3 0,2 0 0,1-2 0,1 0 41,2 0 0,0 0 0,-1-2 0,0 0 22,-1-2 0,-4-3 1,-2 2 118,1-1 1,-2-1-1,0-4 52,-1 1 0,-1-1 0,-3 0 0,1-1-46,2-2 0,-1 2 1,-3-3-1,0 3-173,0 1 0,0 4 1,0 0-256,0-1 0,-4 3 1,-4 1-219,-1 3 1,-2 1 0,0 0 0,0 1-18,1 3 0,-1-3 0,1 4 1,2-2 503,1 1 0,-1 4 0,-2-2 0</inkml:trace>
  <inkml:trace contextRef="#ctx0" brushRef="#br0" timeOffset="3409">1761 411 7808,'-5'11'-356,"-1"0"0,-4 0 655,3 0 0,-1-4 0,4 0 391,2 1-320,-4 2-227,5-4 0,-3-1-103,8-5 0,-2-1 0,4-3 0,0-3 13,0-3 1,-4 3 0,3 0 0,0-2 62,2 0 1,-1-2-1,0-1 1,0 0 86,0 1 1,-2-2-1,3 6 1,0-3 34,-1-1 0,3 4 0,-5 1 0,2 0-91,3 0 0,-1 3 1,1-3-1,-2 1 97,1 2 0,2-1-1866,1 0-740,-1 0 2362,1 4 0,0 0 0,0 0 0</inkml:trace>
  <inkml:trace contextRef="#ctx0" brushRef="#br0" timeOffset="3889">2193 336 7772,'0'-6'598,"-1"1"1,-3 6-401,-3 3 0,-3-2 0,-1 4-78,1-1 0,0 3 0,2-2 0,2 2 36,1-1 0,-2 0 0,4 4-67,4 0 0,4-4 1,6 0-1,0 0-180,0-1 0,3 4 1,2-4-1,-1 1-61,1 0 1,-2-3-1,-3 2 1,0 0 51,0 0 0,-2-3 0,-2 5 181,-3 0 1,-3 2-1,-2 0-7,-3 1 0,2-4 0,-5-1 1,-2 0-95,0 0 1,-6-2 0,1 2 0,1-1-148,1-3 0,1-1 1,0-1-1,0 0-500,1 0 667,-6 0 0,4-4 0,-4-2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20.49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77 131 7251,'8'-11'641,"3"3"1,8 8-1,0 0-425,0 0 0,0 0 1,2 0-1,2 0-10,2 0 1,0 0-52,-6 0 0,0 6 1,0 3-17,0 1 1,-8 3 0,-5 6-87,-4 0 0,-4 0 0,-4-2 0,-9-3-4,-8-1 1,0 0-1,-7 6 1,3 0 36,4-1 0,2-5 1,2-2-196,0-3 1,8 7-338,5-2 176,4-5 258,2 9 1,6-13 0,2 7 0,3-1-15,4 1 1,2-5 0,1 7 0,1-1 6,0-1 0,-6 6 1,0-5 128,1 5 1,-5 2-1,-3 0 130,-4 0 1,-2 0 0,-2 0-164,-4 0 1,-3-6 0,-5-1 0,1 1-2,-2-3 0,-2 5 0,-2-6 0,1-1-162,-1 0 1,0 5-1,0-7 1,0-1-347,0-3 1,0-2 0,0 0 0,0-2-389,0-5 1,8-3 0,5-9-640,4 0 1459,2 0 0,0 0 0,0 0 0</inkml:trace>
  <inkml:trace contextRef="#ctx0" brushRef="#br0" timeOffset="421">854 36 7995,'7'-13'1484,"-1"1"-1104,9 7 0,-15-1 0,2 12-83,-6 7 0,-11 4 1,2 4-1,-4 4-55,-2 7 1,-2 0 0,-2 3 0,-4 5-130,-3 0 1,1 9 0,-3-1-1,7 1-193,4-5 0,4-4 1,4-2-1,7 0 10,4 0 1,2-6-1,2-3 1,4-1 61,7-5 0,4-4 0,0-5 0,0-3 48,1-3 0,-3-1 0,11-7 0,-5 0 87,-2 0 1,0-2-1,-1-5 1,1-3 81,0-1 1,-2-6 0,-2 5-1,-4-5-2,-3-2 1,-2 0 0,-4 0 0,3 0-4,1 0 1,0 0 0,-8 0-131,-4 0 0,-5 2 0,-8 5-301,0 5 0,-6 5 0,0 2 0,0 0-543,-3 0 1,5 2-1,-7 2 1,3 3-357,4-3 1126,-7 7 0,9-9 0,-6 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30.4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366 1 7772,'-7'3'0,"1"2"0,0 1 272,0 2 1,3 7-1,-5 4 1,1 5 230,1 5 0,0 0 0,4 2 0,-2 2-382,2 1 1,1-4 0,1-2-1,0-2 8,0-2 0,0-2 0,0-3 0,0-2-512,0-2 0,1 0 1,2-6-1,5-2-2758,1-3 3141,-3-3 0,9-6 0,-3-1 0</inkml:trace>
  <inkml:trace contextRef="#ctx0" brushRef="#br0" timeOffset="2663">21 789 7857,'-11'-5'235,"6"4"1,4-4 21,3 0 0,7 4 0,-1-2-58,5 1 1,1-1-1,2-1 1,1 2-232,0 1 0,-3 5 0,2 4 0,-3 2 54,-3 5 0,-3-2 0,0 5 1,-3 1-60,-3 2 1,-2-3 0,-3 0 0,-3 1-5,-3 1 0,-5 2 1,-2-1-1,-1 1-61,0 0 1,5-2 0,-2-1 0,3-2 59,2-1 0,0-2 1,2-3 201,0 0 1,6-1-61,-2 1 1,4-4-1,4-1 1,3-1 45,3-2 1,1-2 0,-1-1-1,2 0 126,3 0 1,2 0 0,3 0 0,-1-1-137,-1-3 1,0 3-1,4-4 1,-1 0-236,1-2 0,-4 2 1,-1 2-1,-2 0-189,-1 0 0,-6 1 0,-1-1 288,2 2 0,0-4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33.8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21 7833,'6'-1'59,"-2"-3"0,-3 2 470,-1-5 1,1 4 271,3 0-661,-3 6 1,7 5-1,-4 6 1,0 4 60,0 2 1,-2 3 0,2 1 0,0 3-150,0 0 1,0-3 0,-1 0 0,0-3-236,0-3 1,-2-4 0,-1 3 0,0-2-905,0-1 1,0-2 1086,0-2 0,5 1 0,1 0 0</inkml:trace>
  <inkml:trace contextRef="#ctx0" brushRef="#br0" timeOffset="374">346 64 7850,'11'-9'0,"-1"0"97,1 2 1,0 0-30,0-4 0,3 5 0,1 3 0,-2 1 253,-1 2 0,-1 0 1,-2 2-237,-2 1 1,-2 7 0,-6 4 0,-3 1 60,-3 0 0,-4-2 1,-2 5-1,-1 0-86,1-1 0,1 2 0,1-4 0,1-1-56,3 2 1,2-3-1,5 4 1,0 0-64,0-1 1,0-2-1,1 0 1,3-2 153,3-1 1,4-2-1,2 0 1,3-3 118,1-1 1,1 2 0,3-4-1,1 0-67,-1-2 0,1-1 0,0 0 0,-2 0-241,-2 0 0,1-4 1,-4 0-1,-2-1-704,-1 0 0,-5 1-1219,0 4 2017,-4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36.1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0 8269,'-11'5'1006,"0"1"-718,1 0 0,-1 4 1,0-4-1,0 1-21,0 0 1,1 0 0,-1 4-211,0 0 1,5 0 0,2-1 0,3 1-115,1 0 0,1 0 0,3 0 0,3-1-74,3 1 0,4 0 1,2 0-1,1 0-43,2-1 1,1 2 0,2 2 0,-1 0 114,1-1 0,-4 0 0,-1 1 0,-2 0 91,-1-1 0,-6 3 0,-2-1 1,-1 1 84,-3 0 0,-4 2 0,-3-3 0,-2 1-36,-5-1 1,1 3 0,-3-3-1,0-2-16,0-1 0,1-1 1,-5-2-1,-1-1 10,-2-5 1,-4-2-1,0-1 1,1 0-10,1 0 1,3-1 0,2-2 0,3-5-31,3-1 0,1-2 0,2-1 0,2-1-59,3-2 0,3 1 0,2 3 0,4-1 38,6-2 1,1 2 0,6-4-1,1 2-121,1-1 1,5 0 0,2 2-1,-1-2 78,1 2 0,3-3 0,-3 1 0,2-2 11,0-2 0,-5 2 0,1 0 0,-2 0 21,-2 1 1,0-2-1,-3-4 1,-4 2-4,-2 2 0,-5 1 1,-1 4-1,-1-2-8,-2 2 1,-3 5 0,-4 2 0,-4 1 1,-6 2 0,-2 2 1,-7 1-1,-2 1-191,-4 3 0,0 2 0,-1 4 0,-2-1 196,-2 2 0,-2-3 0,-7 8 0</inkml:trace>
  <inkml:trace contextRef="#ctx0" brushRef="#br0" timeOffset="1537">444 724 7765,'0'-7'195,"0"-1"0,3 1 1290,1-4-1186,-1 5 1,-11 3-1,-3 6 1,-2 5-130,-3 1 1,0 7-1,-7 2 1,-1 2 9,-1 2 0,-2 4 1,3 4-1,-2 5-24,-2 5 0,4 0 0,0 1-134,5-1 1,0-5-1,6 1 1,3-3-1,5-1 47,4-4 0,1-2 0,2-7 0,4-2-438,5-2 0,6 0 0,0-6 0,2-2 163,4-3 0,6-4 0,-1-4 0,4-4 169,0-5 1,-4 0 0,-2-5 0,-1-2 146,0 0 1,-3 0-1,-5 0 1,-2 4 146,-1 0 1,-6-2-1,-2 4 1,-1 0 35,-3 2 1,-2 5-1,-3 1 1,-5 1-313,-1 3 0,-7 1 0,-3 1 1,-5 0-526,-5 0 0,-6 6 0,-1 3 0,0 5-2279,-1-1 2823,4 4 0,-5-5 0,6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35.3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 6762,'10'-1'0,"1"-2"0,0 0 278,0 0 0,3 2 0,2 1 0,1 0 1,2 0-1,1 0 0,1 0-17,-3 0 1,1 5-1,-5 2 1,-2 3-180,-3 0 1,-1 1 0,-4 0 0,-2 0-52,-1 0 0,-2-1 0,-3 1 1,-2 0-49,0 0 0,-2 0 0,3-1 0,-1 1-16,-2 0 1,2-4 0,0 0 0,1 2-30,3 0 0,0-1 1,2-1-16,0 1 1,0 2 0,2-1-1,1 0 85,4-2 0,3-1 1,2 2-1,2 0 15,4 0 0,-1-2 1,1 1-1,1 0 54,2-1 1,-1 4 0,-1-3-1,-2 2 45,-1-2 1,-2 2-1,-4-1 1,-3 1 11,-3 2 0,-3 0 141,-1 0-227,0-1 1,-1 1 0,-3 0 0,-3 0-1,-3 0 31,-1-1 0,-1-2 0,-1-1 0,-2 0-50,-2-1 0,-1 0 0,-3-4 0,2 2-100,1-2 0,4-2 1,-3-2-1,1-3-589,3-1 0,1-1 1,3-4-1366,1 0 2025,4 1 0,4-6 0,0-1 0</inkml:trace>
  <inkml:trace contextRef="#ctx0" brushRef="#br0" timeOffset="1375">206 864 7789,'0'-6'551,"-1"1"-508,-3 5 0,3 5 1,-4 2-1,0 3 1,-1 1-70,0-1 0,-2 1 1,3 0-1,0 0 11,0 0 0,-3-1 0,2 1 0,-1 0-47,0 0 1,3 0-1,-2-1 1,1 1-23,3 0 0,1 0 84,1 0 0,4-2 0,4 0 0,1-3 80,2-1 1,6-2 0,3-3 0,5 0 81,3 0 1,0 0-1,3 0 1,0 0-108,3 0 1,-1 0 0,-2 0 0,-1 0-31,0 0 0,3 0 0,-7-1 0,1-2-113,-1 0 0,2-1 0,-6 3 0,-2-1-52,-4-2 0,-1 0 0,-4 4-1622,-1 0 1762,-4 0 0,-1 0 0</inkml:trace>
  <inkml:trace contextRef="#ctx0" brushRef="#br0" timeOffset="1628">400 810 7919,'0'11'228,"0"0"0,0-1 1,0 2-1,0 3 0,0 4 1,0 4 366,0 2 1,0 5-407,0-1 0,4-2 0,-1 1 1,1 0-64,1-1 1,-3-3 0,4 2 0,0-5-249,0-3 1,-3 1-1,1-4 1,0-1-581,0 2 0,3-8 0,-2 3 702,1-1 0,1-1 0,4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42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54 141 7682,'0'-7'-22,"0"0"61,0-2 1,0 3 0,1 0 228,3 2-16,-3 0 0,4 5-91,-5 3 1,0-2 0,0 5-1,0 2-54,0 0 1,0 6 0,0 0 0,0 1 45,0 0 1,0 3 0,0-1 0,0 2 90,0 2 1,0-4 0,0 0 0,0 0-80,0-1 0,0-1 1,0-2-1,0 0-27,0-1 0,3 3 1,1 0-1,-2-1-45,0 1 0,-1-1 0,1-1 0,2 1-59,-2 2 1,-1-4-1,-1 2 1,2-3-163,1-2 0,-2 1-344,3 0 0,2 0-170,-5-5 179,4-1 1,-15-20 0,-2-3-1</inkml:trace>
  <inkml:trace contextRef="#ctx0" brushRef="#br0" timeOffset="1213">43 33 7553,'1'-6'304,"3"3"0,1 3 0,3 4 0,-2 7-107,-1 6 0,0 5 0,-3 3 1,2 5 7,-2 5 0,3 1 1,0 7-1,0 4-19,-1 1 0,4 3 0,-5-3 1,0 0-78,-2 0 0,-1-1 1,0-4-1,0 1-240,0-1 0,-4-6 1,1-5-1,-1-5 13,-1-4 1,4-3 0,-3-2 0,3-4-2784,1-2 1302,0-6 1599,0-6 0,-5-6 0,-1-4 0</inkml:trace>
  <inkml:trace contextRef="#ctx0" brushRef="#br0" timeOffset="1471">0 465 7755,'11'0'0,"1"0"41,2 0 1,-2 0-1,4 0 1,-1 0 248,3 0 1,6 0-1,3 0 1,2 0 89,4 0 0,4 4 0,7 0 1,-1-2-191,0-1 1,-1 0 0,-1 2 0,-4 0 0,-2 0-241,-4-2 1,-6-1 0,0 0-399,-2 0 1,-6 0-742,-3 0 0,-3-1 641,-4-3 1,-7-2-1,-6-5 548,0 1 0,-8-1 0,2 0 0</inkml:trace>
  <inkml:trace contextRef="#ctx0" brushRef="#br0" timeOffset="1772">562 1 8109,'6'5'0,"-3"2"504,-2 2 1,1 3 0,0 4-182,2 6 1,3 4 0,-2 6 0,-1 3-78,1 5 0,4 1 0,-3 8 0,1 0 19,0 0 0,-3-2 0,2 2 0,0-1-141,0-2 1,-3-3 0,3-3 0,-1-4-260,-3-3 1,3-1 0,-1-4-1,-2-2-605,-1-4 1,-1-1-1,2-3-344,1-4 0,-2-2 1084,3-1 0,-3-5 0,-1-1 0</inkml:trace>
  <inkml:trace contextRef="#ctx0" brushRef="#br0" timeOffset="2192">1177 228 7819,'-1'-11'268,"-2"0"-64,1 5 0,-6 0 0,3 4 0,-1-2 35,-2 2 0,-2 2 0,-1 3 1,-1 4-69,-2 3 0,1 1 0,-5 1 0,-1 2 5,-2 4 0,0 6 0,-1 3-28,0 0 1,1 1 0,-1 2-1,2-1 1,2 0 168,3-2 1,7 4 0,2-3-1,2 0-207,5-3 1,4-2-1,7-2 1,1 1-163,2-1 0,5-4 1,1-2-1,3-3 4,0-2 1,2 0 0,-1-3 0,-1-2-276,-1 0 1,-1-4 0,-1 3 0,0-3-421,-3-1 1,-1 0-1,-5-1 1,0-3 742,-3-3 0,0-3 0,1-1 0</inkml:trace>
  <inkml:trace contextRef="#ctx0" brushRef="#br0" timeOffset="2466">1361 184 7710,'0'11'31,"-1"0"1,-2 0-1,-1 0 216,-2-1 1,3 7 0,-2 5-1,2 5 29,-1 5 1,1 1-1,3 3 48,0 4 1,0 2 0,0 2 0,1 2-219,2 1 0,0-2 1,3-5-1,-1-4-317,-3-2 0,3-3 1,-2-2-1,0-5-506,-2-5 0,-1-4-495,0-4 1212,0-5 0,0-1 0</inkml:trace>
  <inkml:trace contextRef="#ctx0" brushRef="#br0" timeOffset="2691">1242 303 7976,'10'-7'0,"-1"0"246,2-2 1,-2 3 0,6 0 0,1 2 6,2 1 1,2-2-1,2 2 1,1-1-75,2-1 1,-1 4 0,3-2-1,1 0 1,-2 1-56,1-2 1,-1 1-1,-2 3-310,1 0 1,-3-4-1,-4 0 1,1 2-72,2 1 1,-1 1 0,-2 0 256,-4 0 0,-6-5 0,-4-1 0</inkml:trace>
  <inkml:trace contextRef="#ctx0" brushRef="#br0" timeOffset="2929">1307 476 7680,'12'4'0,"1"-1"0,3 0 0,1-1 0,3 1 147,4 0 0,0 1 0,5-4 321,1 0 0,-3 0 0,2 0 1,0 0-389,-1 0 0,-1-1 0,-4-2 1,0 0-467,-3 0 1,-5 2 0,-1 1-1,-2 0-1033,-1 0 1419,-5 0 0,3-5 0,-3-1 0</inkml:trace>
  <inkml:trace contextRef="#ctx0" brushRef="#br0" timeOffset="3200">1966 509 7672,'12'0'0,"1"0"14,1 0 1,6-4 0,-2 0 59,2 2 0,5 1 0,2 1 0,0 0 323,3 0 0,-3 0 1,-1 0-1,-2 0-566,-2 0 0,0 0 1,-7 0-480,-2 0 648,-1 0 0,-6 0 0,-1 0 0</inkml:trace>
  <inkml:trace contextRef="#ctx0" brushRef="#br0" timeOffset="3446">2074 789 7650,'21'0'1393,"5"0"0,0 0-1358,2 0 0,4 0 1,4 0-1,0 0 206,1 0 1,-1 0 0,1 0-1,-4 0-234,-2 0 0,-6 0 0,-2 0-3,-4 0 1,-6 0-1577,2 0 0,-9 0 1572,-6 0 0,-5 5 0,-6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52.4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281 162 8024,'0'-7'556,"0"0"-424,0-1 0,-1 2-163,-2 3 0,0 8 142,-4 5 1,3 4-1,-4 6 1,-3 4-79,-2 2 0,-1 3 1,2 4-1,-2 0-14,0 3 1,-4-1-1,4 5 1,0 1 49,2 1 1,0 1 0,0-1 0,-1-1-87,0-2 1,7-4 0,-5 1 0,2-4-7,-1-3 0,0 1 0,2-5 1,2-2 78,1-4 0,2 1 1,3-6-1,0-1 34,0-1 1,1-5 0,2-1 0,6-1 18,4-2 1,5 1 0,7 0 0,6-2-2,8 0 0,5-6 1,11-1-1,4-1-59,6-2 1,5-2 0,8-1 0,3 1-55,6-1 0,1 0 1,-1 1-1,0 2-141,4 1 1,-7 3 0,0-2-322,-6 1 366,-5 2 1,-8-1-1,-2 1 1,-3 0-6,-6 2 0,-9 1 0,-11 0 0,-4 1 43,-4 3 0,-8-3 333,-4 3 1,-7-2 1025,-3 2-460,-3-3-288,-1 4-309,0-5 1,5 0 0,2-2-230,3-1 1,0-2 0,2-3 0,2-1-85,0-3 1,5 1-1,0-4 1,4-1 6,2-2 0,2-2 1,-2-3-1,4-1 21,2-1 1,1-5-1,1 1 1,-1-3-47,1-4 0,-1-3 0,-1-3 0,-2 3-89,-4 3 0,-6 1 0,-2 1 90,-1 2 1,-3-2 107,-6 9 1,-2 0 0,-5 3-7,0 0 0,-2 1 0,-4-2 0,-8-1-26,-5-1 1,-1 1 0,-10 5 0,-4 2 61,-4 1 1,-9 3 0,-3 6-1,-4 3 60,-4 3 0,-3 1 0,-8 0 0,-4 0-3,-5 0 0,-3 4 0,-6-1 1,0 1-29,-3 1 1,1 1 0,-4 3 0,1 0-34,0-2 0,1-4 1,0 3-1,4 0-165,5 0 0,9-2 1,4 2-1,6-1-326,5-3 0,5-1 1,11 1-1,3 0-554,3 2 1,11 0 1001,3 0 0,3-3 0,-3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53.7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249 258 7212,'0'-11'-143,"0"1"0,0-1 0,1 0 1195,3 0 1,-3 0-363,3 1-628,-3 4 0,-1 3 0,0 10 0,0 8-13,0 4 0,0 4 0,0 2 0,-1 5-194,-3 5 1,2-2 0,-4 5 0,0-2-51,0 0 0,3 3 0,-2-3 0,2-1 122,-1-1 0,1-3 0,3-1 1,0-3 98,0 0 1,1-2 0,1-3 0,3-1-18,1 1 1,5-4 0,4-1 0,2-1 203,2 1 0,3-4 141,3 2-208,3-8 0,10 1 1,7-4-1,9-2 1,9-2 138,8-3 1,0-2-1,1-3 1,2 0-236,4 0 0,-2-2 0,-2 0 0,-7 0-16,-4 3 1,-13-2 0,-3 5-1,-9-1-124,-4 0 1,-8-2 0,-4 3 0,-6 2-231,-4 1 636,-2-4-98,-4 4 0,-1-5 428,-5 2-375,0 3 0,-3-9-171,-1 3 0,0-3 1,4 0-135,0-1 1,0-1 0,2-3 0,0-3 45,2-2 1,3-2 0,-2 0 0,-1-4 12,1-2 0,-1-5 1,-4-2-1,-1-2-16,-3-1 0,-3-2 1,-6-3-1,-3-1 18,-1-3 0,0 4 0,-2-1 201,1 7-208,0-1 0,-7 9 1,-1 0-1,-2 6 38,-2 5 1,-7 6 0,-6 6 0,-8 2-35,-5 1 1,-4 3 0,-6 4 0,-3 4-254,-3 5 0,-3 1 1,-3 4-1,0 1-390,3 1 0,-3 2 0,8-2 0,4-1-7,6-1 1,9 0 0,6 3-1,5-2 626,8-1 0,-1 0 0,6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2:56.0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8794,'0'11'-207,"0"-1"1,0 5 0,0 0 0,0 2 150,0 2 0,1 2 0,2-1 0,0 1 314,0 0 1,-1 0-124,2 7 0,-3 1 0,2 3 0,0-1-48,0 1 0,-1 2 0,1 7 1,-2-3-72,-1-1 1,0-2 0,0-5 0,0-2-149,0-2 1,0 3 0,0-5 0,0-4 126,0-4 5,0 1 0,5-5 0,1 3 0</inkml:trace>
  <inkml:trace contextRef="#ctx0" brushRef="#br0" timeOffset="421">379 184 7879,'11'-16'-2,"0"1"0,-1 4 1,2 3-1,3 2 0,3 1 498,2 3 1,3 1-436,2 1 0,-2 4 0,2 4 1,-3 1 13,-4 2 0,-3 3 0,-5 2 0,-3 1-32,-3 2 0,-4 3 0,-5 3 0,-6 3 87,-6-1 0,-4 4 0,-3-2 0,-3 2-68,0 2 0,-1-4 0,1-3 0,4-2 56,4-4 0,7-5 0,1-1 0,6-2 33,4-1 1,1 0 0,1 0 0,3-2 57,3-2 0,6 3 0,3-4 0,0 1 91,4 0 1,4-3 0,2 2 0,2 0-119,2 0 0,1-4 0,2 2 0,1-3-236,-2-1 0,7 1 0,-7 2 0,2 0-173,-1 0 0,0-2 1,-2-1-1,-2 0-375,-4 0 0,-6 0 0,-2 0 0,-1 0-1490,-3 0 2092,-6 0 0,3 0 0,-4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08.26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15 310 7716,'-8'0'1285,"2"0"0,17 0-1107,4 0 1,5 0-1,-2 0 1,3 0 8,2 0 1,1 1 0,6 3-1,-1 2-135,1 2 1,-1-3-1,-1 4 1,-2-1-68,-1 0 0,-9-3 0,0 3 0,-6 0-233,-3 0 0,-2 2 1,-7 5-1,-3 0 88,-5-1 0,-8 6 0,-3 0 0,0-1 97,-1 3 0,-2-6 0,4 5 0,1-1-19,-3-1 0,6 1 0,-4-7 1,4-1 108,1-3 0,5-4 0,2 5 285,2 2 0,1-4-81,5 2 0,6-2 0,4 2 0,3-6 9,2-2 0,0 3 0,1 0 0,4-2-38,4-1 0,-1-2 0,2 0 0,1 0-47,2 0 0,-4 0 0,1 0 0,-1 0-230,-1 0 0,-2 0 1,-6 0-488,0 0 0,-5 0-802,0 0 150,-7 0 1,3-2 1213,-6-3 0,-6-3 0,-2-7 0</inkml:trace>
  <inkml:trace contextRef="#ctx0" brushRef="#br0" timeOffset="347">310 15 7964,'13'-1'183,"-3"-4"1,3 3 0,-2-3-68,7 4 1,-1 5 0,4 5 0,0 2 445,4 5 0,3 9 1,1 1-1,2 5-127,4 4 1,-3 7-1,6 2 1,-2 7-168,-3 1 1,-9 9 0,-4-4-1,-5 2-140,-6 3 0,-2 0 0,-9-4 1,-1-4-124,-2-5 0,-13 0 1,0-5-1,-5-5-42,-1-1 0,4-9 0,-5 3 0,1-8-388,1-3 1,-3 4-1,6-7 1,1-3-324,-3-4 0,4-3 1,-5 2-1,2-5-1032,3-3 1780,2-2 0,1-7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14.05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177 45 7908,'2'-13'458,"1"1"404,2 2-171,0 7-329,-5-3-202,0 6 0,-6 0 0,-4 0-226,-3 0 0,-2 0 0,0 1 42,1 4 0,-1-2 1,0 6-1,0-1 40,1 0 1,-1 2-1,2 5 11,3-1 1,-1-4 0,6 0-51,1 1 1,3 2 0,1 2-15,0 0 0,6-2 1,2-2-1,2-2 40,0-3 0,0 4 0,5-3 43,-1 1 1,1-5-1,0 2 1,0-3 102,-1-2 1,1 0-1,0-2-52,-1-3 0,1-2 0,-2-4 0,-1 1 121,-2-1 0,-2 3 0,3-2 12,-1-2 0,-2 4-48,2-2 1,-2 2 179,-3-2-352,-3 4-531,4 6 372,-6 0 0,-5 1 0,0 4 85,2 5 1,2 3 0,-1 2-1,-1 0 77,-2-1 1,0 1 0,5 0-1,-2 0 89,-3-1 1,4 1-1,-4 0 1,3 1-56,2 4 0,0-4 1,0 4-1,0-4-36,0-1 0,-2-2 0,-1-2 0,-2-1-59,2 2 1,1-4 0,2 2-331,0 1-124,0-4 1,0-2-996,0-10 0,0-4 1497,0-5 0,7-8 0,1 0 0</inkml:trace>
  <inkml:trace contextRef="#ctx0" brushRef="#br0" timeOffset="429">501 118 9144,'-9'2'280,"-1"3"1,0 3 0,-3 7 0,1 1-144,3 4 1,0-4-1,0 6 1,4-3-59,3 1 1,2-1 0,0-4 0,0 0 7,0 0 0,2-1 0,3-1 0,4-1-19,4-2 0,2-7 0,2 2-20,2-3 1,4-2 0,5 0-1,-2 0 1,-3 0 49,-2 0 1,-1-7-1,-5-3 1,-2-3 11,-3-2 1,1 6 0,-6-1 0,-2-3 30,-1-5 0,-2 1 0,0-2 0,0 1-61,0-2 0,0 4 0,-2-4 0,-1 4-11,-2 1 0,-2 0 1,4 0-1,-3 2-277,-3 4 0,5 2 1,-6 5-1,-2-1-477,-1-2 1,-2 0 0,1 7 0,-3 1-1837,-2 2 2521,2 7 0,-10-4 0,4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19.40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171 361 7867,'-10'9'-16,"-7"-7"0,6 6 0,-2-1 78,1-1 1,-1 6-1,-4-3 1,3 1 136,1 5 0,0 0 0,-4 0 0,5-3-3,5 3 1,5 2-1,2 2-140,0 0 0,9-2 0,3-2 0,5-5 40,2-2 1,0-1 0,2-7-1,2 0 44,3 0 1,-1 0 0,-6 0-123,0 0 0,-2-2 0,-2-3 0,-5-3 174,-1-2 1,3-3-99,-5-6 1,-1 0 0,-4 0 2,4 0 1,-4 0-1,5 0-27,-5 0 0,-4 6 0,-2 1-93,-3-3 0,-8 7 0,3 1-266,-5 5 1,4 2 0,1 0-572,-3 0 1,-2 2 0,-2 3-810,0 1 1669,9 0 0,-7 3 0,6 1 0</inkml:trace>
  <inkml:trace contextRef="#ctx0" brushRef="#br0" timeOffset="295">626 1 7938,'-19'0'453,"0"2"0,0 6-256,0 11 1,7 0 0,1 7 0,1-3 43,-1 2 1,5 5 0,-5 8-1,3-1-84,4 1 1,-1-6 0,1 0-1,-2-1-196,2-1 1,2 3-1,2-7 1,0-1-418,0 2 0,0-6 0,0 5 0,-3-7-370,-3-7 0,2 5 1,-9-6 825,-1-1 0,-3 7 0,-2-6 0</inkml:trace>
  <inkml:trace contextRef="#ctx0" brushRef="#br0" timeOffset="459">380 551 7654,'6'-19'0,"2"0"-254,3 0 1,-5 6 0,5 1 0,-1-1 769,1 3 0,-5-5 0,7 6-112,2-1 0,2-1 1,-1-3 5,-3 1 0,4 9 0,-4-5-325,3 1 1,3 6-1,0-5 1,0 5-669,0 2 0,-6 0 1,0 0 582,1 0 0,3-8 0,2-3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15.55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15 9427,'0'15'374,"0"4"1,0 1 0,0 0-146,0 1 0,0 2 0,0 6 0,0 1-36,0-1 1,2 1-1,1-1 1,2 0-163,-2 1 1,-1-6-1,-2-1 1,0-1-399,0-4 0,0-2 0,0-1 1,0-1-822,0 1 0,0-5 1188,0 0 0,6-7 0,2 4 0</inkml:trace>
  <inkml:trace contextRef="#ctx0" brushRef="#br0" timeOffset="426">207 74 7823,'10'-7'0,"0"-1"32,1 0 1,2-3 0,4 4 0,1 0 247,1 1 0,7-1 1,-3 4-1,2-2 42,-1 2 1,-6 1-1,2 4-270,-4 3 0,-2 3 0,-5 7 0,-4-1-28,-3 1 1,-9 5 0,-2 1 0,-5 2 26,0 3 0,-1-3 0,-1 2 0,-2 1-73,-2 2 1,0-4 0,6 1 0,-1-1 54,0-1 0,0 0 0,1-5 52,-1 2 0,5-1 0,2-4-23,1 0 1,3-1 0,5 0-2,4-5 1,3 3 0,7-7 0,1-2 123,4-1 0,-2-2 0,7 0 0,-1 0-91,-1 0 1,3 0 0,-5-2 0,1-1 15,-1-2 0,-1-2-634,-6 2 1,1 4-2250,0-4 792,-7 3 1981,-1-4 0,-7-3 0,0-5 0</inkml:trace>
  <inkml:trace contextRef="#ctx0" brushRef="#br0" timeOffset="825">752 133 7823,'0'-8'392,"-2"1"0,-3 7-152,-4 0 1,0 5 0,0 2 0,-3 1-25,-1 3 1,3 4 0,0 3 0,-1 3-31,-2 2 1,3-3 0,2 4 0,1 1-183,4-2 0,1 3 0,2-7 0,0-1 12,0-1 0,2-2 0,3-1 0,5-1-111,3-3 1,2 2-1,1-7 1,2-2 110,2-2 0,-1-1 1,-4-1-1,1-2 66,4-2 0,-4-7 0,4 2 1,-4-3-5,-1-1 1,0-1 0,-2 0-1,-2 0-27,-1 1 0,-7-1 0,2-1 0,-3-2 20,-2-2 0,0-1 0,0 3 0,-2-2-31,-3 2 1,-1-3 0,-6 1 0,3 2-188,-3 2 0,-1 6 1,-2 2-191,1 1 1,-1 2 0,0 5 0,0 0-97,1 0 0,2 5 0,1 2 0,-2 1-1195,1 3 1628,1-4 0,-4 6 0,0-5 0</inkml:trace>
  <inkml:trace contextRef="#ctx0" brushRef="#br0" timeOffset="1209">1223 103 7828,'0'-8'523,"-1"2"0,-3 7 0,-1 4-309,2 5 0,0-2 0,0 2 0,-2 1-4,1 3 1,3 5 0,1 2 0,0 1-132,0-1 1,0 5 0,0-1 0,0 1-159,0-2 1,0 4 0,0-5 0,0 0-280,0-3 0,0-4 0,-2-1 0,-1-1-127,-2 1 0,0 0 1,3-2-189,-3-3 673,4 3 0,-12-11 0,5 4 0</inkml:trace>
  <inkml:trace contextRef="#ctx0" brushRef="#br0" timeOffset="1442">1046 295 7786,'15'-8'66,"0"3"0,0 3 0,1 2 1,4 0 421,4 0 1,-1 0-1,0 0 1,0 0-380,0 0 0,0 0 1,1 0-1,-4 0-152,-4 0 0,-1 0 0,0 0-2,-1 0 1,-4 0-367,0 0 411,-7 0 0,4 0 0,-7 0 0</inkml:trace>
  <inkml:trace contextRef="#ctx0" brushRef="#br0" timeOffset="2050">1753 251 7771,'0'-10'825,"0"0"0,0 5-419,0-5 0,-1 7 1,-4-2-341,-5 3 1,2 2 0,-2 0 0,-2 0-8,-1 0 1,-1 5 0,-1 2 0,-1 1-49,-4 3 1,4 1-1,-4-1 1,4-1-156,1 2 1,2 1 0,1 0-1,4-2 60,2-1 1,1-5 0,5 5 63,0 1 1,1 1 0,3-1 2,1-1 0,6-7 0,-1 2 1,3-3-21,2-2 1,1 0 0,2 0 0,2 0 85,-2 0 1,-2-5 0,-1-2-1,-1-1 77,1-3 0,0-1 0,0 1 0,-1 1 20,1-1 1,-5-1 0,-2 1 560,-1 1-149,4 0-588,-9 2 1,3 3 0,-9 10 0,-2 5-16,-2 3 1,3 1 0,-5 1 0,0 2 30,2 2 1,-4-1-1,6 5 1,-1 0-15,1 0 1,-4-3 0,5 2 0,0 0-161,-1-4 0,4-2 0,-3-1-496,3 0 0,2-1-1005,0 1 825,0-7 0,0-3 864,0-10 0,7-3 0,1-7 0</inkml:trace>
  <inkml:trace contextRef="#ctx0" brushRef="#br0" timeOffset="2467">1989 324 7711,'-8'2'0,"1"1"0,2 4 306,0 1 1,-4-3 0,4 5 0,0-1 70,-2 0 1,4 4 0,-5-4 0,0 5-306,-1 0 1,1 1-1,-2 0 1,5 1 136,4 4 1,-4-9 0,0 4-525,2-2 192,1-6 1,9 6 0,2-5 164,5 0 1,-5-1-1,1-7 1,2 0 74,1 0 0,1-2 1,1-3-39,0-5 1,-5 2 0,-2-2 0,0 0-57,0 2 1,-4-5 0,2 3-1,-1-3-44,0-2 1,1 1 0,-2-1 0,1 0 50,-2 1 0,0-3 0,0-1 1,2-1-26,-1 1 1,-3 1 0,-1 2-30,0 1 1,-1 1-1,-3 1-387,-1 2 1,-6 7 0,1-2-60,-3 4 0,0 2-704,3 4 849,-3 3 0,7 2 1,-6-2-1,4 0 325,1 1 0,-4 0 0,3 6 0</inkml:trace>
  <inkml:trace contextRef="#ctx0" brushRef="#br0" timeOffset="2703">2210 339 7851,'15'0'232,"-1"0"1,1 0-1,0 0 1,-1 0 341,1 0 1,0 0-1,0 0-263,-1 0 0,1 0 37,0 0 0,0 0-975,-1 0 0,-6 2-481,-3 2 0,-3 0 1108,-2 6 0,-7-7 0,-1 3 0</inkml:trace>
  <inkml:trace contextRef="#ctx0" brushRef="#br0" timeOffset="2925">2225 486 7711,'6'8'0,"6"-3"0,4-3 726,4-2 1,1 0 0,-3 0-1,3 0-295,2 0 1,-5 0 0,2 2 0,-4 1 99,-1 2 0,-1 1 0,1-2-689,0 0 10,0 1 1,-6-5-1,0 2-1543,-3 3-821,-1-3 2512,-5 4 0,-7-6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24.22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75 74 8869,'14'0'0,"1"0"402,0 0 0,1 0 0,4 0 1,4 0-194,4 0 0,-2 0 0,0 0 0,2 2-27,-2 3 1,-6 1-112,0 4 1,-6 3 0,-4-3-7,-5 3 1,-11 2 0,-7-1 0,-7 1 5,-3 0 1,-2 4-1,-4 1 1,0-2-31,-1-2 1,7-1 0,4 0 0,2 0-67,2-1 0,6-4 0,0 0-89,3 1 1,1-2-1,7-1 63,3-2 0,-2 4 1,8-3-1,4 1 52,3 3 1,7 1 0,-6-1 0,1-1 34,1 1 1,0 3-1,4-1 1,-5-2 108,-4-1 1,-6 0 0,-2 4 35,-2 1 1,-2 0 0,-9 0-93,-5-1 0,-3 1 0,-2 0 0,-1-2-50,-4-3 0,2 3 0,-5-5 0,0 2-100,0 0 1,1-7 0,-5 3-1,4-1-210,2 0 1,2 0 0,4-5-1,0 0-301,0 0 0,2-6 0,3-4 0,6-3-316,2-2 1,2-1 0,0-2 887,0-2 0,6-6 0,3 3 0</inkml:trace>
  <inkml:trace contextRef="#ctx0" brushRef="#br0" timeOffset="433">752 0 8233,'0'10'100,"-2"0"1,-3 1 575,-4 3 1,0 7 0,0 3 0,-3 4-207,-1 2 0,-7 1 0,-1 3 0,0 5-273,0 4 0,1-1 0,5-1 0,2-3-129,3-2 0,4 3 0,6-4 0,0-3-70,0-1 0,8-6 1,5-2-1,5-2-63,0-3 0,3-6 0,-1-4 0,0 0 7,1 0 1,-5-5 0,4 2 0,-2-3 78,1-2 0,-2-7 0,2-2 0,-2-5 16,-2 0 0,-2-1 1,-2 0-1,-3-1 40,-1-4 0,-2 2 0,-5-6 0,0-1-17,0 2 0,-2-3 1,-3 6-1,-5 1-91,-3-2 0,-3 9 1,-4-1-1,-3 5-123,0 5 1,-8 1 0,5 2-1,0 0-155,-2 0 1,2 5 0,0 1 0,3 1-423,2 0 1,6 2-1,7-2-1907,1 1 2638,2-5 0,18 10 0,4-4 0</inkml:trace>
  <inkml:trace contextRef="#ctx0" brushRef="#br0" timeOffset="812">1253 207 7776,'-15'0'1567,"0"0"-1041,0 0 0,1 6 0,-3 4 0,-2 3-15,-6 2 1,2 4 0,-1 3 0,-1 1-222,2 3 1,-3 2 0,8 1 0,3-1-78,4-4 1,8 9 0,-2-5 0,5 0-1,5-2 1,0-3 0,8 1 0,3-4-555,0-4 0,6-1 0,-1-2 0,2-3 108,3-5 1,0-4 0,0-1-1,-1 0 136,1 0 0,0-6 0,0-4 1,-3-3 106,-1-2 0,2-1 1,-4-4-1,-2-3 80,-2 0 0,-1-4 1,-2 2-1,-3-3 113,-5-1 1,-4-1 0,-1 1 0,-1 1-232,-4 4 1,-3 1 0,-7 6 0,0 1-6,0 3 0,-6 8 1,-3 0-1,-4 3-658,-2 2 0,3 5 1,0 0-1,3 0-770,-2 2 1,4-4 1460,3 7 0,2 0 0,3 4 0</inkml:trace>
  <inkml:trace contextRef="#ctx0" brushRef="#br0" timeOffset="1058">1621 369 7385,'14'6'3,"-4"-4"1,0 3 0,3-4 928,5-1 1,-1 5-1,4 2 1,0-1-313,4 1 1,-2-2-1,1-4 1,1 3-404,-2 1 0,3-1 1,-7-4-1,-1 0-581,-1 0 1,-3 0-2568,1 0 2931,0 0 0,-7 0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22.87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29 45 8377,'-14'-2'1436,"5"-3"1,4 3-1123,10-3 0,3 2 1,8 0-180,4-2 0,-2 0 1,6 3-1,3-1 151,0-2-220,-4 0 0,3 7 0,-6 1-164,-2 2 50,-8 7 1,-2-3-1,-5 9 1,1 4-105,-6 1 0,-5 1 0,-7 6 0,-3-3 20,-2-2 1,2 3-1,-2-4 1,2 2 58,3-1 0,-1 1 1,2-6-1,1-2-8,3-2 0,4-1 1,-4 0-1,3-1 57,3 1 0,-4 0 0,2 0 88,2-1 0,1-4 1,4-2 179,3-1-153,-4-2 0,13 0 0,-5 0 0,4-2 202,2-2 1,0-1 0,0 0 0,1 0 12,4 0 0,-4-1 1,5-2-1,-1-4 42,0-1 0,-1 5-353,-4-2 4,0-4 0,-1 8 0,1-4-686,0 3-1796,-7 2-1235,-1 0 3718,-7 0 0,-7 0 0,-1 0 0</inkml:trace>
  <inkml:trace contextRef="#ctx0" brushRef="#br0" timeOffset="258">441 45 7784,'10'1'621,"-1"2"0,3 4-49,1 1 1,2-3 0,-2 5-229,-3 1 0,3 4 1,-5 3-1,0 3 1,-3 1-33,-3-1 0,-1 3 1,3-2-1,0-1-317,0 0 0,-3 4 0,-2-4 0,-3 0-284,0 1 0,-3-3 0,4-4 0,-2 0-771,2-1 0,-4 1 1060,2 0 0,-6 0 0,2-1 0</inkml:trace>
  <inkml:trace contextRef="#ctx0" brushRef="#br0" timeOffset="608">897 118 7761,'-5'15'252,"1"0"0,-8-1 0,2 1 0,-3 1 258,-2 4 1,6-2-1,-1 7 1,0 1-153,2 2 1,-4-4 0,7 1-1,2-1-271,2-1 0,2-2 0,6-6 0,6 0 160,5 0 0,10-2 1,-1-4-17,6-4-95,8-3 1,-3-2-1,4 0 1,-2-2 24,-6-3 1,-3-3 0,-3-6-1,-2-3-1,-1-2 0,-12 2 1,0-4-1,-5 1 6,-5 1 0,-1-8 0,-4 5 0,-1-3-131,-2 1 0,-8 1 1,0-2-1,-7 4 10,-3 0 1,4 4 0,-6-1 0,1 5-509,1 3 1,-5 7 0,3-2 0,-3 3-494,-1 2 0,4 0 0,3 0 0,-1 0 956,0 0 0,5 0 0,-4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26.83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74 7626,'0'10'-543,"0"-1"880,0 3 1,5-4 0,1 0-100,2-1 1,-3-2 56,5-5 268,-7 0-347,4 0 1,-6 0-113,4 0 0,-1-5 0,5 0-129,3 2 0,-4 1 0,2 2 0,1 0 57,2 0 0,2-2 0,0-1 0,1-2-48,4 2 0,-4 1 1,4 2-1,-4 2-65,-1 3 0,0 3 0,-2 7 57,-3-1 0,-4 3 1,-6 1-1,-1 3 14,-4 2 0,-4-3 0,-5 4 0,-1 1 9,0-2 0,1-1 0,-1-4 0,0 4 1,0 1 1,2-4-1,2 4 1,1-2 23,-1-3 0,2-1 0,1-3 64,2 1 1,1 0 128,5 0-182,0-7 1,0 5 26,0-3 1,1-4 0,4-1 54,5-3 1,-2 3 0,2 0 0,2-2 14,1-1 0,1-2 0,1 0 0,1 0-44,4 0 0,-4-2 0,6-1 1,-3-4-92,1-1 1,5 3 0,-6-3-1,-1 0-55,-1-1 0,-3 6 0,1-2-655,0 4-240,-7 1-1107,5-7 2060,-11 5 0,11-11 0,-5 5 0</inkml:trace>
  <inkml:trace contextRef="#ctx0" brushRef="#br0" timeOffset="267">619 103 8147,'-8'7'399,"1"-4"0,7 7-32,0 1 1,0 4 0,2 3-1,3 3-278,5 2 1,-4 2 0,1 4 0,-2 1-117,0-1 0,0 1 0,-5-3 0,0 0-286,0-3 1,0-1 0,-2 1-31,-3-4 1,2 1 0,-5-1 0,-1-2-716,1-2 1058,5-1 0,-10 0 0,5 0 0</inkml:trace>
  <inkml:trace contextRef="#ctx0" brushRef="#br0" timeOffset="675">1017 236 8038,'-23'5'353,"3"0"0,4 8 1,1 0-311,0 5 1,7 1 0,3-2 0,4 1-21,1 1 1,0 1 0,0-4 0,1 2-89,4 2 0,2 0 1,6-7-1,0-2 133,3-1 0,2-7 0,-3 4 0,0-2 84,-1 0 1,6-1-1,0-4 1,-2-1 88,-2-4 0,-1-3 0,0-5 0,-1 1-1,1 2 1,-2 1 0,-1-6 0,-4 0-185,-2 0 0,1 1 1,-4-3-1,2-1 36,-2-1 0,-1-3 1,-2 4-1,-2-1-260,-3 1 1,2-3 0,-7 1-100,-1 2 165,-2 2 1,0 1 0,1 2 0,2 1-217,-1 2 0,-2 7 0,-2-2-608,0 4 0,6 1-837,-1 0 1763,6 0 0,4-7 0,9-1 0</inkml:trace>
  <inkml:trace contextRef="#ctx0" brushRef="#br0" timeOffset="930">1591 192 8504,'15'0'1054,"0"0"1,1 0-829,4 0 0,-4 1 1,5 2-1,-1 2-322,-1-1 0,6-3 1,-5-1-1,-2 0 88,-2 0 0,-1 0 1,-1 0-933,1 0 1,-7 2-1,-1 1-969,-1 2 1909,-4 0 0,5-5 0,-7 0 0</inkml:trace>
  <inkml:trace contextRef="#ctx0" brushRef="#br0" timeOffset="1158">1621 471 8389,'0'15'576,"1"-7"0,4-3 1,5-3 12,3-2 0,7 0 0,-1 0 0,1 0-336,1 0 1,-4 0-1,4 0-332,0 0 0,-5 0 0,4 0-799,-4 0 0,-6 0 0,-2 1 878,-1 4 0,-9-3 0,-6 4 0</inkml:trace>
  <inkml:trace contextRef="#ctx0" brushRef="#br0" timeOffset="1963">2313 0 8525,'0'20'515,"0"1"1,1 4-255,4 6 1,-3 0 0,4 8 0,-1 0-39,0-1 0,0 4 1,-5-4-1,0 0-139,0-4 1,0-3 0,0-1-1,0-3-260,0-2 0,0-4 0,0-6-789,0 0 1,2-2-1024,3-3 1988,3-4 0,13-6 0,2 0 0</inkml:trace>
  <inkml:trace contextRef="#ctx0" brushRef="#br0" timeOffset="2292">2740 88 7887,'-15'0'199,"0"2"85,0 3 1,1-3 0,1 4 0,1-1-118,2 0 1,2 6 0,-2-1 0,6 3-24,2 2 1,2 0 0,0 0 0,0 1-72,0 4 1,6-4 0,4 5-31,3 0 1,2-4 0,1 2 0,1-2 0,-1-1 28,-3 4 0,-1-4 0,1 4 1,-3-4 26,-6-1 1,3 0 0,-2-1-1,-2 1-72,-1 0 1,-9-1-1,-3 1 1,-3 0-108,-1 0 1,-1-6-1,0 0 1,0-1-503,1 0 0,-1-5 0,0 2 70,1-3 1,4-4 0,0-3 0,0-5 511,2-3 0,-5-8 0,5-2 0</inkml:trace>
  <inkml:trace contextRef="#ctx0" brushRef="#br0" timeOffset="2487">2651 206 7878,'15'0'4,"0"-1"1,-1-4 0,1-3-1,2-2 112,2 0 0,-2 5 0,2-3 0,-2 0 52,-3-1 1,1 5-1,0-5-250,-1 3 1,0-1-1,-3 4-850,-1-2 932,-7 0 0,4 5 0,-7 0 0</inkml:trace>
  <inkml:trace contextRef="#ctx0" brushRef="#br0" timeOffset="3124">2725 147 7300,'-7'0'663,"7"0"1,9 0 0,9 0-500,1 0 1,6 0 0,-4 0 0,2 0-215,3 0 1,-3 0 0,2 0-1,-1 0 101,-1 0 0,0 0 0,-5 0 0,2 0-356,-2 0 1,-7 0-286,-1 0 527,-7 0 1,2 0-1,-10 0 19,-5 0 1,-3 0 0,-2 0 0,-1 0 43,-4 0 1,4 0-1,-4 0 1,2 0 28,-1 0 1,2 0-1,-2 0 25,2 0 0,3 0 0,-1 0 12,0 0 0,5 0-168,1 0 0,5 2-298,-1 3-354,4-3 264,1 4 0,0-8 490,0-2 0,6-5 0,3-5 0</inkml:trace>
  <inkml:trace contextRef="#ctx0" brushRef="#br0" timeOffset="3679">3402 206 7916,'0'8'113,"-6"-1"218,-4-7 1,-3 0 0,-2 0-237,0 0 0,1 2 0,-3 3 0,-1 4-82,-1 4 1,-1-1 0,4 1 0,-2 3 54,-2 1 0,0 1 1,6 0-1,-1 1-5,0-1 0,5 4 0,2-3 0,2-1-43,2-1 1,3-3-1,1 1 1,0 0 11,0-1 1,5 1 0,1-2 0,2-3 42,4-5 0,6-3 1,3-2-1,0 0-56,1 0 0,4-2 1,-2-3-1,4-3-70,2 0 0,-1-5 0,1 3 0,-1-3 33,1-2 0,-6 0 1,1 1-1,-1 0 127,-1 5 1,0-6-1,-7 2 1,1-5 155,-4 0 1,-3 0 0,-1 0-1,-4-3-69,-3-2 0,-2 5 0,-2-2 1,-3 4-252,-4 1 0,-11 2 1,-5 3-1,-4 5-454,-5 4 0,-2 1 1,-5 0-1,3 0-2421,2 0 2930,2 0 0,4 0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49.02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0 236 7672,'10'-5'36,"0"1"0,0-6 0,5 5 0,-1 2 335,1 1 1,1 2 0,2 0 0,2 0-136,-2 0 0,3 0 0,-1 0 1,0 0-170,1 0 0,-5 2 0,4 1 0,-4 3-388,-1 3 0,-5-6 0,-2 3-722,-1 1 0,-3-4 1043,-4 7 0,0 0 0,0 5 0</inkml:trace>
  <inkml:trace contextRef="#ctx0" brushRef="#br0" timeOffset="217">15 472 8113,'15'8'1160,"0"-3"0,-1-3-879,1-2 0,0 5 0,0 0 0,-1-2-64,1-2 0,0-1 0,-1 0-360,1 0 0,-5 0 0,0 0-708,1 0 1,2-1 850,2-4 0,0-3 0,0-7 0</inkml:trace>
  <inkml:trace contextRef="#ctx0" brushRef="#br0" timeOffset="909">928 1 7791,'-15'0'0,"1"0"164,-1 0 0,0 0 1,-1 0 128,-4 0 1,-1 1 0,-5 4 0,3 5-76,2 3 0,1-1 0,5-1 0,2 2-70,3-1 0,4 1 0,6 5 0,0 1-87,0-1 1,1-1 0,3-2 0,2-1-102,2 1 0,-3 0 0,5-1 0,0 3-106,-2 2 1,5-2 0,-5 2 0,2-1 72,0 2 1,-5-4-1,5 4 1,0-2 79,-2 2 1,-2-4 0,-6 4 0,0-4 190,0-1 1,0-1 0,-1 1 0,-4 0-147,-5 0 1,-5-6 0,-3 1 0,-1 0 4,1-2 1,1 0 0,1-4-6,-4 1 0,-1 0 1,-4-5-1,6 0-118,3 0 0,6-2 0,0-3 0,0-5-69,2-3 0,-4-2 1,8-1 90,0-4 0,3 4 0,2-4 1,3 4-1,2 1-51,2 1 1,2-1-1,5 0 1,0 0 47,-1 1 1,6-1 0,1 0 0,2 2 102,3 3 1,0-3 0,1 5 0,-3-2 70,2 0 1,0 7-1,1-3 1,-3 1 70,2 0 1,-3-5-1,0 3 1,0 1 13,0-1 0,-5-3 1,2 4 133,-4-2 0,-1-2 0,-2-5-42,-3 1 1,-2 0-1,-5 3 1,2 1-124,-2-1 1,-1 3 0,-2-2 0,-2 0-101,-3 2 1,-3-4 0,-7 6 0,1-1 8,-1 1 0,0-4 1,-1 5-1,-2 2-316,-2 1 1,-3-3 0,2 0-377,-3 2 1,-6 1-1,10 1 1,1-3-1,-2-1-2642,-4 2 3244,-3 2 0,5-6 0,2-1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47.07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15 7760,'14'0'498,"1"0"0,1 0-278,4 0 1,1 0-1,5 0 1,-1 0-41,1 0 1,7 5 0,1 0 0,-3-2-81,-4-1 1,5-2-1,-2 0 1,-1 0 60,-3 0 1,1 0 0,-8 0 39,-1 0-207,-1 0 0,-11 6 1,-6 2 65,-8 0 0,-5 10 1,-2-3-1,2 3-33,3 3 0,-3-3 1,3 7-1,-3 1 22,-2 2 0,2 1 0,2 1 1,3-1-22,1 1 0,-3-2 0,4-2 0,-1-3-8,1-2 1,-4 3 0,5-4-1,2-2-390,1-2 0,0-2 1,-1-3-2720,-2-1 2134,0-7 0,5 2 955,0-10 0,7-10 0,1-8 0</inkml:trace>
  <inkml:trace contextRef="#ctx0" brushRef="#br0" timeOffset="456">678 177 7792,'10'-7'196,"0"-3"0,-1-1 1,6 0 20,0 1 0,0 6 1,-1-2-1,1 1-164,0 0 0,0-1 0,1 2 1,2-1 10,2 2 1,-1 1 0,-3 2 0,2 0 14,2 0 0,1 0 0,-3 0 0,2 0 160,-2 0 1,-2 7-124,-1 3 0,-2 3 0,-3 2 0,-7-1-14,-6 1 0,-5 5 0,-7 1 0,0 0-124,1 0 1,-6 4 0,-1-4-1,-1 1-41,1-1 0,-3 3 0,4-4 1,2 0-16,2 1 0,6-5 0,2 4 64,1-4 0,2-1 0,5 0 138,0-1 0,7 1 1,1 0 102,0 0 0,5-6 0,-3 0 1,3-1 22,2 0 1,0-5 0,-1 4-1,1-2-57,0 0 0,-1 0 0,3-5-45,2 0 1,-2 0-1,2 0-590,-2 0 1,-7 0 0,-1-2-563,3-3 0,-4-3 0,2-9-1809,1-2 2813,-4 2 0,6-4 0,-5 6 0</inkml:trace>
  <inkml:trace contextRef="#ctx0" brushRef="#br0" timeOffset="685">1576 44 8591,'5'-10'755,"0"1"0,2 5 0,-4-2-589,2-1-578,0 6 1,-7-6-1,-3 9-378,-5 3 1,2-2-1,-3 7 790,-6 1 0,-4 2 0,-8 2 0</inkml:trace>
  <inkml:trace contextRef="#ctx0" brushRef="#br0" timeOffset="873">1341 265 7719,'1'10'0,"6"-2"-3,8-1 0,-1 2 0,8-4 392,-1-1 0,-3-3 0,6 1 1,1 1-7,-2 2 0,0 0 0,-5-5 1,1 0-389,-1 0 0,-1 0 0,-3 2 90,1 3 1,0-4-1523,0 4 1437,-7-3 0,-2 4 0,-6 2 0</inkml:trace>
  <inkml:trace contextRef="#ctx0" brushRef="#br0" timeOffset="1056">1547 545 7719,'-7'15'377,"7"-6"925,0 1 1,2-6-1406,8 0 1,0-2-970,4-2 1072,-6-6 0,6-3 0,-6-5 0</inkml:trace>
  <inkml:trace contextRef="#ctx0" brushRef="#br0" timeOffset="1673">2342 192 7681,'0'-15'423,"5"5"0,0 0-59,-2-1 0,-3 4 1,-5 1-212,-5-1 1,-4 5 0,-4-2 0,-2 2-88,2 2 1,-3 2 0,-1 2 0,1 6 46,0 3 0,-5 0 0,3-1 1,0-2-40,3 1 1,4 2-1,3 2 1,1 0-107,3-1 1,5 1 0,-1 0 0,4 0-82,1-1 1,1-1-1,4-1 1,5-4-16,3-1 1,2-3 0,0-4-7,-1 0 1,1 0 0,0 0 0,0-1 59,-1-4 1,1 2 0,0-7 0,-1-2 224,1-1 1,-2-1-1,-1-1 1,-2 2 75,1 3 1,0-3 0,1 5 0,-4-2 11,-1 0 1,2 5 0,-2-5 581,1-1-515,-5 4-286,4 1 0,-7 12 0,0 6 0,0 4 58,0 4 1,-2 6 0,-3-2 0,-3 4 59,0 2 1,-3-6 0,4 1 0,1 1-59,-1 2 0,0-4 0,4-1 0,-2 0-123,2 0 0,-4-5 0,1 2-728,-2-4 439,4-1 1,-9 0-540,4-1 0,0-1-1283,0-3 2154,5-3 0,-2-14 0,6-1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42.49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147 442 7465,'10'0'126,"0"0"0,-5 0 1,3-1-1,0-2 200,1-2 0,-5 0-191,6 5 1,0 0 0,5 1 71,0 4 1,1-1 0,2 4-90,2-2 1,-1-1 0,-2-5 0,1 2-61,1 3 1,1-4-1,-6 4 1,1-3-30,0-2 0,-5 5 1,-2 1-110,-2 3 1,-1-5-1,-5 6 40,0 2 1,-1 1 0,-4 2 0,-5-1-28,-3 1 0,-2 0 0,-1 1 0,-2 2 45,-2 2 0,-4-1 1,2-2-1,1 1 44,0 1 1,1 1 0,4-5 0,-2-1 15,-2 1 1,1 0 0,6 0-26,3-1 0,3-4 150,7 0-105,0-7 0,2 10 0,3-3 1,5 2 5,3-3 0,3 3 0,2-6 0,2 1-28,-2-1 1,5 6-1,-1-4 1,1 2 9,-3 0 0,1-5 1,-1 4-33,-2 3 0,-3 1 0,-4 2 0,-3-1 28,-1 1 1,-2 0 0,-5 0 0,0-1 17,0 1 0,-7 0 1,-1 0-1,-2-1-30,0 1 0,-4-2 0,-6-1 0,2-3-30,2 3 0,-4-4 0,0 0 1,1-1-128,-3-4 0,6-1 0,-5-2 0,1 0-289,1 0 0,-3-5 0,4-2 0,-3-1-314,-2-3 0,3-4 0,-2-3 730,0-2 0,-4-6 0,3 3 0</inkml:trace>
  <inkml:trace contextRef="#ctx0" brushRef="#br0" timeOffset="370">457 1 8857,'6'14'394,"2"1"0,7 6 1,1 4-1,4 4 54,5 6 0,4-3 0,4 9 0,3 4-127,1 2 0,3 4 1,2-4-1,-1 4-104,-2 1 1,-6 2-1,2 5 1,-6 0-117,-4 0 1,-4-2 0,-8-1 0,-3-4-137,-5-1 1,-4 3 0,-2-7 0,-4-2-148,-5-5 1,-3-2 0,-2 1 0,-1-4-85,-4-4 0,2-2 0,-5-1 1,0-2-121,0-1 0,-1-9 0,-7 1 0,-2-6-345,-1 0 1,-1-4 0,6-2-1,-1-2 731,1 2 0,-1-3 0,1 4 0</inkml:trace>
  <inkml:trace contextRef="#ctx0" brushRef="#br0" timeOffset="1308">1782 457 7788,'15'0'472,"-5"-5"-124,-1 0 1,-5 2-335,1 8 1,-5 3 0,-5 7 0,-5 0 64,-3-1 0,-2 6 0,-1 0 0,-2-1-227,-2 3 1,-6-6 0,3 4-1,0-4 50,3-1 0,-1-1 0,1 1 0,2 0 92,2 0 0,6-6 0,2 1 56,2 2 1,1-4-1,6 0 4,4-2 0,3-1 1,9-5-1,2 0 29,6 0 0,4 0 0,4 0 1,3 0-62,2 0 0,-2-1 0,5-3 0,1 0-23,-1 0 1,-2 3 0,2 1-1,-3 0-30,-2 0 1,-7 0 0,-6 0-230,-1 0 1,-8 0-169,-4 0 1,-13 1 0,-2 3-504,-7 0 931,-2 1 0,-1-11 0,0-2 0</inkml:trace>
  <inkml:trace contextRef="#ctx0" brushRef="#br0" timeOffset="1586">1841 369 8189,'10'13'1497,"-2"-2"-1295,-2-1 0,6 5 1,-4 6-1,2 2 16,0 3 0,-5 2 1,3 3-1,0 4-28,0 4 0,-5-2 1,2 1-1,-1 0-73,1-1 0,-4-4 0,4 1 0,-3-3-286,-2-1 1,0-2-1,0-4 1,0-2-332,0-1 1,0-5 0,0 4-1085,0-4-166,0-8 1750,-7 5 0,6-11 0,-6 5 0</inkml:trace>
  <inkml:trace contextRef="#ctx0" brushRef="#br0" timeOffset="1870">2400 531 9100,'10'6'367,"-2"4"0,-1 3-123,-4 2 1,1 1 0,-1 4 0,2 3-111,-2 0 0,-1 8 0,-2-3 0,1 1-113,4 4 0,-3-2 1,3-5-1,-4-1-137,-1 1 1,0 0 0,-1-1-1,-3-4-237,0 0 1,-6-5 0,3 4 0,1-4-163,-1-1 0,-3 0 0,4-2 0,-1-2-161,1-1 0,-1-6 676,2 0 0,-3-8 0,-7-5 0</inkml:trace>
  <inkml:trace contextRef="#ctx0" brushRef="#br0" timeOffset="2103">2268 840 8607,'20'-5'1053,"1"0"0,2 2-630,3 1 1,2 1 0,0-3 0,-2-1-341,-2 2 0,1-3 0,4 1 1,1 0-137,-1-2 1,6 6 0,-3-6 0,-2 2-599,-4 0 1,-8 0-1,2 4 1,-4-3-306,-1 0 0,-1-3 0,3 2 956,2-5 0,-2-3 0,4-1 0</inkml:trace>
  <inkml:trace contextRef="#ctx0" brushRef="#br0" timeOffset="2450">3034 501 9170,'-5'10'356,"0"0"1,-5-5 0,4 5 0,-3 1-192,-2 2 0,3 4 0,-2 1 0,0 1 24,2-1 0,-4 0 1,8 0-1,0 2-257,3-2 0,2-2 0,4-1 0,3 0-49,1-1 0,4 3 0,-4 1 1,5 1 123,0-1 1,1-1 0,-2-3-1,-2 1 25,-1 0 0,-6 0 1,0-1-1,-2 1 71,-2 0 1,0 0 0,-2-1 30,-2 1 1,-5 0 0,-5-2 0,-1-3-305,0-5 0,1 1 1,-1-1-1,0-2-305,0-1 1,-1-2-1,-2 0 1,-2 0-69,2 0 0,2-5 1,1-2-1,1-1 89,-1-3 1,0-4 0,2-3 453,3-2 0,-3-12 0,5 1 0</inkml:trace>
  <inkml:trace contextRef="#ctx0" brushRef="#br0" timeOffset="2641">3019 560 7788,'10'0'684,"0"0"1,1 0 11,2 0 1,2 0 0,0 0-1,-1 0-407,1 0 0,5 0 0,-1 0 0,1 0-257,1 0 1,-3 0 0,7 0 0,-1 0-348,-1 0 1,5 0-1,-5 0 1,0 0-2216,-4 0 2530,-2 0 0,-2 0 0,-1 0 0</inkml:trace>
  <inkml:trace contextRef="#ctx0" brushRef="#br0" timeOffset="2934">3667 708 6872,'6'8'309,"4"-3"0,2-2 0,-1 0 0,-1 2 276,1-2 1,7-1 0,2-2-1,-2 0-444,-2 0 0,-1 0 1,0 0-1,0 0-40,-1 0 1,-4 0-1,0 0-2249,1 0 1353,-4 0 1,-2 5-1,-10 1 795,-5 3 0,-9 0 0,-4 6 0</inkml:trace>
  <inkml:trace contextRef="#ctx0" brushRef="#br0" timeOffset="3153">3652 987 8001,'7'8'544,"-4"-1"0,8-7 1,4 2-287,3 3 1,3-4 0,-3 4 0,4-3-180,1-2 0,-5 0 0,1 0 0,-2 0-268,-3 0 1,1 0 0,0 0 0,0 0-311,-1 0 1,1-2-1,0-1 1,-1-2 498,1 2 0,0-6 0,0 1 0</inkml:trace>
  <inkml:trace contextRef="#ctx0" brushRef="#br0" timeOffset="3736">4639 722 7719,'5'-14'291,"0"-1"0,4 5 1,-2 0 204,1-1 0,-5-2-36,2-2 0,-5 2-272,-5 3 0,-8 3 1,-6 7-1,-1 0-117,-1 0 0,0 2 1,-6 3-1,3 5-72,-2 3 0,3 2 0,0-1 0,2 1 9,3 0 0,6 0 0,4-1 0,1 1-35,4 0 0,1-1 0,4-1-25,3-3 1,3 2 0,9-7 0,1-2 33,1-1 1,7-2-1,-3 0 1,0 0 100,-3 0 0,1-2 0,-1-1 0,-2-4 41,-2-1 1,-1 0 0,0-4 0,-2 2 192,-4-1 0,3-2 1,-6-2-1,1 1 188,0-1 0,2 0-172,-4 0 1,5 1 453,-5-1-758,0 7 1,-5 3-1,0 10 1,0 5 17,0 3 1,0 3 0,-2 4-1,-1 4 177,-2 4 0,0 3 0,4 2 0,-3 3-72,-1 1 1,-1 1-1,3 3 1,-2-3 3,1-2 1,3-2-1,1-5 1,0 1-257,0-1 0,0-6 0,0-3 1,0-4-908,0-1 1,-2-2-755,-3-3 1,4-5 0,-4-12 1760,3-8 0,2-12 0,0-11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2.44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207 89 7934,'5'-15'508,"0"0"36,0 1 0,-7 5-410,-3 4-79,-3 10 0,-9 4 0,-1 5 0,-1 1 78,1 0-1,-3 1 1,1 2 0,2 3-103,2 2 0,6-3 0,0 3 1,0 0-131,2 0 1,1-4 0,7 6-1,2-1 136,3-1 1,3 3 0,7-6-1,0 0-30,-1 1 0,8-5 0,2 4 0,2-4 28,-1-1 0,1-5 0,-6 0 0,-1-1-128,3 0 0,-11 2 1,2-4-1,-3-1-104,-2 1 1,-6 4 170,-2-1 0,-2-2 0,-8 0 0,-1-1 13,-2-4 0,-2-1 1,0-2-1,1 0 36,-1 0 1,-5 0-1,-1 0 1,0-2-12,-1-3 0,3 2 0,4-7 0,0 0 52,1 2 1,-1-5-1,0 3-98,0-3 1,7-2 0,3 1 0,4-3 27,1-2 0,6 2 0,6-4 0,6 1-79,6 1 1,-1-6 0,2 6 0,1 1 35,2 1 1,1 1 0,1-2 0,-1-2 43,0 2 0,-4 2 0,-2 1 0,-2 0 3,-3 1 0,-1-1 1,-3 0-1,-1 1 39,-3-1 0,-3 0 0,-7 0 98,0 1 1,-7-1 0,-4 0-118,-7 1 0,1 0 1,-2 5-1,2 2-117,3 1 0,-1 4 0,0-3 0,0 3-44,1 2 1,-1 0-1,0 0 1,2 2 143,3 3 0,-3-3 0,5 4 0</inkml:trace>
  <inkml:trace contextRef="#ctx0" brushRef="#br0" timeOffset="258">604 162 7875,'10'23'99,"0"-3"0,0-4 1,5 1-1,1 1 302,4 1 0,2 7 1,6-1-1,0 3-49,2 1 1,-9-4-1,8-2 1,-1-2-503,0-3 1,-4 3 0,-1-1 0,-1-2-122,-4-2 0,-2-3 0,-1-1-1810,-1-2 2081,-5-7 0,4 3 0,-5-6 0</inkml:trace>
  <inkml:trace contextRef="#ctx0" brushRef="#br0" timeOffset="512">1120 162 7878,'-21'13'0,"-2"-1"547,0-2 0,-3-1 0,4 8 0,-1 1-46,-3 1 0,-2 8 0,1-3 0,0 2-274,3-1 1,4 3 0,-3-5-366,2 0 57,1 4 1,6-9 0,-1 5-1,0-1-447,0-4 1,6-2-1575,-1-1 2102,7-1 0,-4-5 0,7-3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3.99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162 15 8015,'0'-8'534,"0"2"0,0 7-552,0 4 0,0 3 0,-1 7 1,-4 1-29,-5 4 0,-3 1 1,-2 6-1,0-5 34,1 0 1,-1-3 0,0-4 0,0 0 36,1 0 1,4-1 0,2 1-11,1 0 0,2-1 0,5 1-19,0 0 1,0-5-1,2-2 1,3-2-11,5-2 1,3-3-1,3-1 1,4 0 98,4 0 0,4 0 0,0 0 0,-2 0-32,-1 0 0,-1 0 0,6 0 0,-1-1-12,0-4 1,-1 3-1,-2-3 1,-3 4-220,-1 1 0,-3 0 0,-4 0 0,0 0-478,-1 0 1,-4-2 655,0-3 0,-7-3 0,4-7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4.22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74 0 7905,'-10'5'80,"2"2"0,1 1 0,2 5 268,-1 5 0,2 2 1,-4 7-1,2 6-25,2 3 1,-2 3 0,1 6-1,2-1-55,1 0 0,2-2 1,0-1-355,0-1 1,0-8-1,0 3 1,0-4 0,0-2-1147,0 1 1,2-7 1231,3-4 0,3 4 0,7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15.58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0 207 7969,'0'-11'510,"0"24"1,0 14-326,0 5 0,0 2 0,0 4 0,2 2-91,5 4 0,-5-2 0,4 6 1,-4 1-19,-2-1 1,0-3-1,2 3 1,3-1-234,1-5 1,0-9 0,-6-3-1,0-1-288,0 1 0,0-7 0,0 2-755,0-4 1200,0-2 0,0-8 0,0-3 0</inkml:trace>
  <inkml:trace contextRef="#ctx0" brushRef="#br0" timeOffset="261">38 169 8449,'0'-19'1190,"2"8"-966,5 5 0,-3-2 1,11 1-72,6 3 0,-2 2 0,8 2 1,-2-2-208,1-4 0,5 3 0,-3-3 0,-1 4-217,0 2-1,5 0 1,-7-2 0,1-2-466,1-3 1,-12 1-1,4 6 737,-2 0 0,-1 0 0,3 0 0</inkml:trace>
  <inkml:trace contextRef="#ctx0" brushRef="#br0" timeOffset="525">133 491 8117,'19'0'258,"0"0"1,0 0 0,0 0 16,0 0 0,0 0 0,0 0 0,0-2-146,0-4 0,0 4 0,0-5-405,0 5 1,-7 2-1,1 0-603,2 0 1,-7 2 878,-2 5 0,-3 3 0,-3 9 0</inkml:trace>
  <inkml:trace contextRef="#ctx0" brushRef="#br0" timeOffset="1136">721 605 7944,'-19'0'36,"0"2"1,0 2 131,0 3 1,0-1 0,0-4 201,0 4-332,0-3 33,0 13 0,0-11 1,3 7-1,1 3 1,2 0-1,0 0 1,1-3-96,-1 3 1,9 2-1,-2 2 1,4 0-35,2 0 0,0-7 0,0 1 0,2 0 41,4-3 0,5 7 0,7-6 23,1-1 1,7-1 0,-1-9 0,-2 0-14,-2 0-89,-2 0 116,0-9-11,0-1 1,0-3 19,0 0 0,-2 1-8,-4-7 20,3 0 0,-11 0-29,7 0 0,-7 0 13,1 0 68,-4 0-75,6 0 19,-5 0 206,5 8-171,-8-5 66,0 13-125,0-5 0,-2 8 0,-2 2 31,-3 4 1,1-1-1,6 7 24,0 3 1,0 2 0,0 2-47,0 0 0,0 0 0,0 0 29,0 0-104,0 0 0,0 0 1,2-2-1,2-3-513,3-1 328,-1-9 6,-6 5 1,2-3-223,4 0 1,-1 1-1,7-7 1,3 0 453,2 0 0,2 0 0,0 0 0</inkml:trace>
  <inkml:trace contextRef="#ctx0" brushRef="#br0" timeOffset="1542">1157 643 7800,'0'-11'305,"-2"3"0,-4 8-212,-7 0 0,3 2 1,-3 2-1,-2 5 1,-2 1 0,5-3 0,-1 5 0,-2 3 20,-1 2 0,3 2 0,2 0 0,1 0-61,-1 0 0,7-7 0,-2 1 0,4 2 20,2 2 1,0-5 0,0 1 0,2 0-120,4-3 1,-2 5 0,9-7-1,2 1 30,2-1 1,1 1 0,1-5-1,0 2-76,0-2 0,0-2 0,0-2 0,0 0-112,0 0 1,0-6 0,0-2-258,0-3 1,-6 5 0,-1-7 460,3-2 0,2-1 0,2-3 0</inkml:trace>
  <inkml:trace contextRef="#ctx0" brushRef="#br0" timeOffset="1878">1499 93 7944,'-7'-19'0,"1"0"117,2 0 1,2 6 593,2 1-447,0 8 0,0-3 0,0 16-248,0 10 0,0 2 0,0 10 0,2 3 139,4 2 1,-4 2 0,7 2 0,-3 2-89,0 2 0,1 7 0,-7-7 0,0 0-101,0 3 1,0-7 0,0 6 0,0-2-105,0 1 0,0-7 1,-2-7-1,-3 1-472,-1-3 0,-2-1 0,3-9 0,-1 0 610,2 0 0,-7 0 0,1 0 0</inkml:trace>
  <inkml:trace contextRef="#ctx0" brushRef="#br0" timeOffset="2077">1423 605 6770,'19'0'0,"0"0"504,0 0 0,0 0 0,0 0 1,2 0-247,4 0 0,-4 0 0,4 0 0,-4 0-385,-2 0 0,0 0 1,0 0-1,0 0-289,0 0 1,0 0-1,0 0 416,0 0 0,0-8 0,0-3 0</inkml:trace>
  <inkml:trace contextRef="#ctx0" brushRef="#br0" timeOffset="2450">1954 567 7944,'-9'13'69,"-3"-1"72,-5-7 1,-2 12 0,0-7-1,2 3 108,5-1 0,-5 1 0,6 6 0,-2-2-43,1-5 1,8 5-1,-3-4-183,5 4 0,4 0 0,5-3-44,5-1 1,5-9-1,4 3 1,2-5 7,3-2 1,-1 0 0,-6-2 0,0-3 34,0-1 0,0-7 0,0 5 0,0 0 193,0-1 1,-2-6 0,-3 3-80,-1-5 1,-2-2 0,1 0-84,-6 0-28,-3 0 1,-3 6 0,0 1-64,0-3 1,-3 0 0,-3 3-213,-6 5 1,-5 5 0,-2 2 0,0 0-422,0 0 0,0 2 0,0 5-564,0 5 1235,8-3 0,-6 8 0,7-7 0</inkml:trace>
  <inkml:trace contextRef="#ctx0" brushRef="#br0" timeOffset="2833">2238 605 7005,'0'19'0,"0"0"236,0 0 0,0 0 0,0 0 0,0 0 144,0 0 1,0 0-1,0 0-35,0 0 1,0 0-1005,0 0 424,0-9 259,9-1 0,-7-11 1,4-5-1,-4-5 17,-2-5 0,7-2 1,-1 0-1,0 0 78,3 0 1,-7 0 0,6-2 0,-1-2 15,-1-3 1,9 3 0,-5 8 0,3 3-42,-1-3 1,-5 4 0,5 1 0,3-1-78,2 1 0,-4 6 0,-1-5 0,3 3 22,2 0 0,2-1 1,0 5-350,0-4 0,-6 4 1,-1-5-757,3 5 1,-5 2-431,3 0 1496,0 0 0,6 0 0,0 0 0</inkml:trace>
  <inkml:trace contextRef="#ctx0" brushRef="#br0" timeOffset="3236">2769 453 7253,'0'11'1497,"-2"-3"-1193,-4-8 0,-5 7 1,-5 1-72,3 3 1,-2-5 0,7 7-167,-3 1 0,5 1 0,-5 0 0,3-3-334,4 3 0,-5-4 199,3 1 1,2 1 0,10 4 40,7-4 0,-3-3 0,3-6 0,2 5 38,2 1 0,2-3 0,-1 5 57,1 3 0,0-4 0,0 1 162,0 3 1,0 2-1,-2 2-63,-4 0 1,-5-7 0,-8 1-59,0 2 0,-2 0 0,-2-1 0,-5-3-131,-1-3 1,-3 5 0,-6-7-381,0-2 1,0-1 0,0-3 0,0 0-601,1 0 0,5-3 1002,0-3 0,1-4 0,-7-9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4.98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281 89 7866,'-23'10'-65,"3"0"1,4-5 0,1 3 0,0 0 182,1 0 0,-1 2 0,2 5 86,3 0 0,-2-1 0,8 1 0,0 0-67,3-1 0,1 1 1,1 0-99,4 0 0,3-1 0,7 1 0,0 0 74,0 0 1,4-1 0,1 1 0,-2 0-103,-2-1 1,-3 1-1,-1 2 1,-4 1 1,-2 1 1,-1 2-1,-5-3 1,0 4 5,0 1 1,-6-5 0,-4 1 0,-5-2-24,-4-3 1,2 1 0,-2 0 0,2-2-14,3-3 1,-6 1 0,0-6 0,2-2-77,2-1 1,-4-2 0,1 0-8,1 0 0,1-7 0,4-2 0,3-4-24,5-2 0,4 0 0,1 0 0,0 1 38,0-1 0,1-5 0,4-1 0,5 0-6,3-1 0,7 1 0,1 3 0,0-3-8,1-2 1,4 5 0,-2-3 0,4 1 302,2 0 1,-6-4 0,1 4 0,-1 2 76,-1 2 1,-1 1 0,-8 0-1,1 1-253,0-1 1,-7 0 0,-2 1 0,-1-1-41,0 0 1,0 5 0,-5 0-142,0-1 1,-1-2 52,-4-2 0,1 2 0,-4 2 0,0 3-253,0 1 0,-2-4 15,-5 1 0,1 3 0,0 1 0,3 1 339,1 0 0,0 0 0,-4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5.24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7999,'0'15'0,"2"0"0,1 0 462,2-1 0,7 3 0,-2 1 0,3 3-69,1 2 1,6 0 0,1 3 0,2-3-312,3-2 1,-3 4-1,0-4 1,0 0-281,0 0 1,-3-1-1,3-5 1,-2 0-279,-3-1 1,-2-1 0,-3-1-1,-1-4-1324,-2-1 1800,-7-3 0,3-10 0,-6-2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5.4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383 0 7853,'-6'13'203,"-4"-1"1,-5-3 0,-3 3 63,-1 1 1,-3 3 0,4 4 0,-3 5-127,-2 2 0,0-2 0,-3-1 1,2 3-104,-3 0 1,4 1-1,1-3 1,0-4-173,4 0 1,4-4-1,2 2 1,4-2-733,1-3 1,2-4 865,5 0 0,0-7 0,0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5.76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251 0 7824,'-16'13'0,"-2"-1"0,-4-2 245,-1 1 1,5-3-1,-1 2 1,4 2 167,5 1 1,-1 1-1,6 1 1,2 0-334,1 0 0,2-1 0,2 1 0,3 0-28,4 0 0,9 4 0,2 1 0,0-2-91,1-2 0,-5 4 0,4 1 0,-4 0-50,-1 1 1,-5-1 0,-2-3-1,-1 2-21,-4-2 0,-3-2 0,-5-1 0,-5-2-80,-3-3 0,-3 1 0,-2-4 0,-4-1-290,-1 1 1,4-2-1,-6-5 1,1-2-939,1-3 1418,-5 3 0,5-17 0,-6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5.94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0 148 7786,'20'-10'215,"-1"2"43,-1 1 0,5-2 0,2 2 0,3 1 0,1-3-131,1 1 0,-1 3 1,0-3-182,1 2 0,4-1 1,1 4-1,-4-4-61,-5-1 0,2 5 0,-5-4 0,1 2 115,1 0 0,-7-6 0,3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6.24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60 7814,'14'-10'-104,"1"0"1,0 5-1,-1-3 1,3 1 125,2 4 0,3 0 0,2 0 0,-4-2 55,-4 1 1,-1 3-1,0 1-495,-1 0 1,-4 0 417,0 0 0,-7 6 0,4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6.44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7873,'1'10'288,"4"0"1,3-7 0,9 2-1,2-3-154,6-2 1,3 0 0,1 0-1,1 0-84,-1 0 0,-4 0 1,-1 0-1,1 0-462,-2 0 0,0-2 0,-5-1 412,1-2 0,7-7 0,-3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6.91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30 74 7906,'23'-6'0,"-3"-2"0,-2-2 139,1 0 0,4 5 0,7-3 0,-1 0 155,1-1 0,-1 6 0,-1-2 0,-2 4-108,-1 1 1,-7 1-1,1 3 1,-4 2-91,-5 2 0,-4 2 0,-6 5 0,-3 0-64,-7-1 1,1 1 0,-13 0 0,1-1-36,-4 1 1,3 0 0,-3 0 0,0-1 3,3 1 1,0 0-1,8-2 1,0-2-113,5-1 1,-3 0-346,7 5 0,0-6 362,5 1 0,2-2 0,1 4 0,4-4 179,1-1 0,2 4 0,5-1-12,-1 3 1,-1-3 0,-1 0-1,-2-1 170,1 0 0,-3 4 0,0-3 0,-1 3-85,-4 1 1,4 1-1,-2 0 1,-2 0-111,-1-1 1,-4 1 0,-3 0-1,-3 1 0,0 4 1,-5-9-1,3 4 1,-5-2-319,-5 0 1,4-3-1,-4-2 1,4-1-238,1-4 0,-4-1 0,-1-2 1,0 0-1402,-1 0 1908,5-7 0,-5-8 0,6-8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7.36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30 8003,'14'0'0,"1"-1"235,0-4 1,0 3 0,1-3 0,4 4 53,4 1 0,4-2 0,1-1 0,1-2 52,-1 1 1,-4 3 0,-2 1-1,-2 1-139,-3 4 0,-2 2 0,-3 4 0,-3-1-192,-5 2 1,-3 6-1,-2 1 1,0-1-9,0-1 1,-8 2 0,-5 2 0,-5 1-146,0-1 0,-4 0 1,1-1-1,-2 3-30,-3 0 1,3 3 0,0-5-1,2 0 196,3 1 1,3-3 0,5-4-1,4 0 136,-1 0 0,6-1 0,-3 1 7,8 0 1,-1-5 0,7-2 0,1 0 312,2 0 1,7-3 0,1 3 0,0-1-22,1-4 0,4-1 1,-2-1-1,4 3-347,2 0 1,-3 1 0,0-5 0,-4 0 6,-2 0 0,3 0 0,-4 0-1421,-2 0 0,-7 2 0,-2 3 1303,-3 5 0,-7-4 0,-8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7.69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8186,'15'0'426,"1"0"0,4 0 1,5 0 98,2 0 0,5 0 0,0 0 0,4 0-360,2 0 0,-4 5 0,4 1 0,-2 1-577,-3 0 0,-4-1 0,-4-3 0,-6 4-866,-2 1 0,-9-3 1278,-3 5 0,-10 0 0,-3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24.28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39 0 8666,'0'13'236,"0"0"1,0 1-46,0 3 0,0 2 1,0 0-1,0 2 22,0 4 0,0-1 0,0 7 1,0 3 3,0 2 0,0-5 0,-3-1 0,-1-1-51,-2 1 0,0-5 0,6 5 0,0-3-13,0-4 1,-7-2-1,1-2 1,2 0-355,2 0 1,2 0-236,0 0-566,0-8 0,2-3 97,4-8 1,-2-8 904,9-5 0,0-4 0,6-2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7.85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15 7769,'24'0'-142,"1"0"0,-1 0-556,-1 0 0,3 0 698,-6 0 0,13-6 0,-2-2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8.46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345 24 8496,'10'-5'0,"-2"-2"1469,-1-1-1406,4 5 0,-16 3 1,1 10-1,-10 3 66,-5 2 1,1-1-1,-7 1 1,-1 0-284,-2-1 1,-1 6 0,-1 0 0,1-2 14,-1-2 0,6-1 1,1 0-1,2-1 34,3 1 1,1 0 161,3-1 0,7 0 0,7-5 87,8-4 1,10-3 0,4-2 0,0 0 70,5 0 0,5 0 1,3 0-1,-1 0-157,2 0 0,0-2 0,3-1 1,-4-2-73,-4 2 1,-2 1 0,-1 2 0,-2 0-12,-1 0 1,-7 0 0,1 0-1713,-2 0-398,-2 0 2135,-7 0 0,-2-6 0,-6-3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8.69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88 1 7887,'-1'14'381,"-4"1"1,3 0 0,-3-1 0,4 3 149,1 2 0,-2-2 0,-1 4 1,-2 0-309,2 4 1,-4-2 0,2 0 0,2-2-85,1-3 1,-3 3 0,0-1-691,2-2 0,-3-2 0,1-1-3045,1 0 3596,3-7 0,-6-2 0,-1-6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3:59.04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236 0 7769,'6'0'662,"-6"0"0,-11 8 0,-10 5 0,-2 7-479,-3 3 0,3-4 0,-2 6 0,1 1 0,1 2 0,1-3 0,8-3 1,1 1-111,3 0 1,3-5 0,7 2 0,2-4-35,3-1 0,3-2 0,7-1 0,1-4-60,4-2 1,3-1-1,6-5 1,0 0 201,1 0 0,-6-6 1,1-4-1,1-3 133,2-2 0,-3 0 1,-1-1-1,1-2 22,-2-2 1,-2-1 0,-6 3-1,-1-2-108,1 2 0,-7-3 1,-3 1-1,-3 2-359,-2 2 0,-7 1 0,-4 2 0,-7 2-451,-7 1 1,-3 7 0,-3-2-1,-1 3-933,-3 2 1,1-5 1514,4 0 0,1 0 0,-1 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07.35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281 469 7877,'8'-7'700,"0"6"508,-3-4-918,-4 3 1,6 9 0,-9 3-114,-3 3 1,-3 6 0,-6 3-1,-1-1-27,0 0 0,-5 5 0,-1 0 0,-2 6-276,-3 2 0,3 0 1,0-4-1,2-2-57,3-4 1,-2 4-1,4-5 1,3 0-50,0-4 1,6 3 0,2-3 158,4-1 1,2-6 0,4-4 0,5-2 111,3-2 0,4 2 1,4-1-1,7-2 152,4-1 0,9-7 0,-1-1 0,4-3-27,5-2 0,-2 3 0,6-2 1,-3-1-74,-2-3 0,-2 0 0,-4 1 0,-3 1 22,-4 2 0,-11 2 1,-4-3-208,-4 1-150,-1 7-259,-7-4-601,-1 7 1,-14 0 580,-3 0 0,2 0 0,-2 0 0,-1 0 523,-2 0 0,-2-6 0,0-3 0</inkml:trace>
  <inkml:trace contextRef="#ctx0" brushRef="#br0" timeOffset="263">354 513 7877,'2'-10'632,"3"0"1,-4 9-1,4 1-401,-3 8 1,0 7 0,1 4 0,3 8 50,3 5 1,-5 6-1,6 6 1,0 2-22,-2 3 0,4-3 0,-6 3 0,1-3-204,-1-2 1,-1 3 0,-5-1 0,0-3 20,0-1 0,0-6 1,0-1-1,0-4-680,0-2 1,0-4 0,0-2 0,-1-1-724,-4 1 1,3-5 1324,-3 2 0,-3-4 0,0-1 0</inkml:trace>
  <inkml:trace contextRef="#ctx0" brushRef="#br0" timeOffset="605">281 57 8284,'9'-15'0,"1"2"0,2 1 252,1 3 0,1 5 0,3 1 0,2 6 169,6 7 0,9 16 1,6 9-1,4 7 109,5 7 0,-2 5 0,7 8 0,0 4-184,-1 1 0,-3 0 0,-7 3 1,-4-1-146,-4 1 0,-11 2 1,-6 2-1,-6-4 7,-8-6 0,-2 0 1,-2-12-1,-2 1-170,-2-4 0,-5-3 1,-5-4-1,-3-1-390,-2-2 1,2-4 0,-4 2 0,0-1-165,-4-3 1,2-3-1,-1-4 1,-1-3-27,2-2 1,-3-1 0,5-7 0,0-2-369,-1-1 910,3-7 0,-3 4 0,-1-7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16.934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15 44 7642,'0'17'641,"0"1"-466,0 1 1,0 8-1,0-3 1,0 4 171,0 1 1,0 6-1,0-2 1,-1-4-297,-4-3 0,3-8 0,-3 2-195,4-4 199,1-8 0,0-3 0,0-10 0,1-4-73,4-5 0,-3-2 0,4-4 0,-1-4 31,0-4 1,7 4 0,-4-1 0,2-1 28,0-2 0,-1-1 0,8-1 0,1 2-12,1 4 0,8 2 0,-5 8 0,3 1 94,0 3 0,-1 3 0,4 7 0,-4 2 105,-4 3 0,1 3 1,-1 7-1,-2 1 106,-2 4 0,-6 3 0,0 4 0,1 0 64,3-3 0,-5-1 0,1 3 0,0-3-225,-2-2 1,0 4-1,-4-5 1,1-2-803,-2-2 0,-2-1-2768,-1-1 3396,0-5 0,7-9 0,1-9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17.15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0 162 7642,'36'7'663,"-5"-6"0,5 4 0,-1-3 23,-1-2 0,7 2 1,-3 1-362,-1 2 0,6 1 0,-6-2 0,1 0-139,-4 0 1,-8-3 0,-3-1 0,-1 0-298,-4 0 1,-4 2-715,-4 3 1,-7-3 0,-11 2 824,-6-2 0,-18 5 0,1 1 0</inkml:trace>
  <inkml:trace contextRef="#ctx0" brushRef="#br0" timeOffset="215">118 560 7643,'15'13'0,"-1"-2"881,1-1 0,5-7 1,3 2-1,3-3-440,5-2 0,2 0 1,-4 0-1,2 0-166,4 0 1,-9 0-1,3 0 1,-3 0-551,-3 0 0,3 0 1,-6 0-1,-2-2-282,-2-3 0,-2 2 0,-3-5 557,-1 1 0,0-11 0,4 2 0</inkml:trace>
  <inkml:trace contextRef="#ctx0" brushRef="#br0" timeOffset="593">1414 15 9242,'-20'13'0,"1"-1"0,2-3 0,4 3 639,3 1 0,0 2 0,-4-1 0,1 3-483,3 2 0,3-2 1,7 2-1,0-1 29,0 2 0,7-4 1,3 4-1,4-4-139,6-1 1,5 5-1,7-1 1,3-1-35,-3-1 1,4-1 0,-1 2 0,-3 3 93,0 2 1,-5-5 0,-2 3 0,-5 1 151,-4 2 0,-3-1 0,-3 0 0,-5 0 15,-4 0 1,-2-3-1,-4 2 1,-7 0-41,-6-4 0,0-2 0,-6-1 0,-4 0-389,-5-1 1,2-4 0,-3-2 0,1-1-651,-1-4 0,1-1 1,-6-4-506,-2-3 1,-2-10-1,1-9 1311,3-4 0,-11-14 0,5-4 0</inkml:trace>
  <inkml:trace contextRef="#ctx0" brushRef="#br0" timeOffset="830">1414 0 7714,'21'8'0,"5"-1"0,7-2 1143,6 0 1,4 1-1,3-2 1,1 2-461,2 2 0,5-3 1,-6 3-1,-4-1-402,-3-4 0,-9-1 0,3-2 1,-6 0-571,-4 0 1,1-5 0,-6-2-52,-2-1 0,-9 3 340,-4-4 0,-3-1 0,-2-5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15.188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89 310 7681,'9'0'693,"3"0"1,3 0 63,3 0 0,8 0 0,-3 0 1,1 0-660,1 0 1,-2 0 0,3 0-122,-2 0 1,-1 0 0,2 0 0,-5 0 0,-4 0-24,-1 0 1,-1 0-2245,1 0 2290,-7 0 0,-8-7 0,-8-1 0</inkml:trace>
  <inkml:trace contextRef="#ctx0" brushRef="#br0" timeOffset="229">0 781 7698,'15'5'405,"0"0"1,1-1-1,4-4 1,4 0 131,4 0 1,3 0 0,4 0 0,2-1-277,1-4 0,3 3 1,-5-3-1,0 2-710,0-2 1,-2 4-1,-4-6 1,-1 2-76,0 0 0,-4-1 1,-2 2-1,-2-2 524,-3-2 0,5-2 0,0-5 0</inkml:trace>
  <inkml:trace contextRef="#ctx0" brushRef="#br0" timeOffset="467">1134 44 7745,'-6'23'418,"2"0"1,-4-5 0,2 4 249,2 0 1,3 5-1,1 7 1,0 4-314,0-1 1,0 4 0,-2-5 0,-1 0-135,-2 0 0,0-1 0,5-6 0,0-1-313,0-4 0,0 2 1,0-6-2999,0-2 3090,0-8 0,-7 3 0,-1-5 0</inkml:trace>
  <inkml:trace contextRef="#ctx0" brushRef="#br0" timeOffset="825">1826 0 8150,'-14'8'0,"-1"-1"697,0 0 1,-4-4 0,-1 7 0,0 1-480,-1 2 1,0 7-1,-4 1 1,6 0-24,2 1 1,4 4-1,3-2 1,5 4-37,4 2 0,1-1 1,3 1-1,5-3-166,7-2 1,5 3-1,-1-5 1,4 1-110,0 1 0,3-6 1,-5 6-1,2 1 109,3 2 1,-4-4-1,-3-1 1,-2-1 63,-3-4 1,0 3 0,-5-2 0,-4-1-69,-3-1 1,-9-4 0,-4-2 0,-7-2-128,-7-3 0,-1 1 0,-2-4 0,1 2-196,-4-2 1,-2-1-1,2-4 1,-2-3-1048,-1-5 0,-6-4-109,6-6 1490,-7-3 0,3-13 0,-6-2 0</inkml:trace>
  <inkml:trace contextRef="#ctx0" brushRef="#br0" timeOffset="1012">1620 44 7922,'31'0'266,"4"0"0,7-4 0,9-1 0,1 1 262,4 3 1,1 1-1,0 0 1,-3-2-339,-5-3 0,-4 4 0,-6-4 0,-6 3-73,-7 2 0,-3 0 1,-5 0-763,1 0 1,-4 0 644,-5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14.522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75 7802,'2'-10'385,"2"2"1,6-1-200,3 1 1,7 5 0,1-4 0,1 2 60,-1 1 0,5-6 0,-1 5 0,2 2-147,3 1 1,-1 2-1,1 0 1,-1 0-47,1 0 1,-7 6 0,-5 4-1,-7 3-55,-6 2 1,-5 0 0,-7 1 0,-6 2 70,-5 2 0,-8 1 0,2-3 0,-4 3-3,-2 2 1,6-5 0,1 4 0,2-3-13,3 1 1,6-2-1,4-7 1,1-1-185,4 2 0,3-1 0,3 0 0,6-2 67,4-3 1,-2 6 0,9-4-1,-2 2 37,1-1 0,-1 1 1,5 3-1,-1-1 42,-4-2 0,3-1 1,-2 6-1,-1 0 10,-1 0 0,-2-1 0,-2 1 0,-4 0 82,-4-1 1,-3 1 0,-4 0 0,-1 0 27,-2-1 0,-8-1 0,0-1 0,-5-2-127,0 1 0,0 2 0,0 0 0,-2-1-85,2-2 1,-3-7 0,1 2 0,1-4-239,-2-1 1,4-1 0,-2-2 0,2-4-325,2-1 0,1-7 0,1-5 0,3 2-1142,5 2 1779,3-5 0,-4-2 0,-2-7 0</inkml:trace>
  <inkml:trace contextRef="#ctx0" brushRef="#br0" timeOffset="395">722 281 7683,'9'19'117,"-4"1"0,-4-2 0,-1 0 274,0 2 1,-5 3-1,0 6 1,0-1-202,-1-4 0,3 2 0,-6-6 0,3-2 70,3-2 0,-1-1 0,1 0-431,-2 0 81,0-7 1,5-3 0,0-10 0,2-5-114,3-3 0,-2-2 1,7-1-1,1-4 112,2-4 0,4 1 0,1-2 0,3 1 76,2 1 1,0-5 0,3 5-1,-3 0 62,-2 4 0,4 4 0,-4 3 0,0 4-11,1 2 0,2 1 1,-4 6-1,-2 4 66,-2 5 1,-3 3 0,-1 4-1,-4 2 461,-2 6 1,4 1-1,-5 0 1,0-1 71,2 1 0,-6 2 1,4-1-1,-3 0-588,-2-3 1,5-4-1,0 3 1,-2-2-927,-1-3 0,-2-7 1,-2-2 878,-3-3 0,3 6 0,-4-4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10.33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60 7942,'0'-10'429,"1"2"0,4-1-174,5 1 0,3 3 0,4-3 0,1 2-21,1 2 0,7 3 0,-1 1 1,4 0-66,6 0 1,-4 0 0,5 1 0,-2 4 15,1 5 0,-1 0 0,-6 1 0,-4 4-115,-4 1 0,-10-1 0,-5 10 0,-5 1-103,-5 2 0,-12 1 0,-10 1 1,-8-1 70,-2 0 0,2 6 1,-2-2-1,1-4-79,3-3 1,8-3 0,6 2-1,2-6-44,3-2 1,5-3 0,4 1-179,4 0 0,9-2 0,5-2 0,7-2 87,3-3 0,3 4 0,7-4 0,1 3 142,-1 2 0,-2-3 1,-2 2-1,1 2-11,-1 1 1,-6 1 0,-3 1 0,-4 0 283,-1 0 1,-7-1-1,-3 1 1,-4 1 69,-1 4 1,-6-4 0,-4 6 0,-5-3-18,-4 1 1,-4 0 0,-5-6 0,2 1-107,1 0 1,1-1 0,-4 1 0,2-2-270,1-3 1,2 2 0,-3-8 0,3 0-284,2-3 0,-4-2 0,6-4 0,2-5-556,6-3 1,3-3 0,4-4 921,0-5 0,-1-2 0,5-3 0</inkml:trace>
  <inkml:trace contextRef="#ctx0" brushRef="#br0" timeOffset="475">796 531 7220,'0'15'233,"0"-1"1,0 3-1,0 2 1,0 4 216,0 0 1,0 5 0,0-4 0,0 3-345,0-3 0,0 2 0,-2-6 0,-1-2-130,-2-2 1,0-6-79,5 0 74,0-7 0,0-8 0,0-11-63,0-5 1,5-2 0,2-3 0,1 1 115,3-1 0,2 3 0,4-2 0,1-1 37,1-2 0,3 4 1,-4 1-1,3 3-21,2 7 0,-4 0 0,4 8 0,-1 2 285,-4 1 0,5 2 1,-1 2-1,1 1 125,-3 2 1,1 12 0,-1-3 0,-2 4 0,-2 4 0,-3-6 0,-1 5 0,-4-1-59,-1-1 0,-3 6 0,-4-4 0,0 1-171,0-1 1,0 3-1,0-2 1,0-1-277,0 0 0,-1 4 0,-2-6 1,-2-1-1007,1-1 0,-2-7 1,1-1-1123,2 3 2182,1-6 0,-5 7 0,-1-4 0</inkml:trace>
  <inkml:trace contextRef="#ctx0" brushRef="#br0" timeOffset="1107">1900 104 6966,'0'-15'1496,"0"7"0,2 1-1091,3 7 0,-3 9-242,2 5 0,0 3 0,-1 9 0,2 5 49,-2 7 0,-1 4 1,-2 2-1,0 0-28,0 1 1,0-1-1,0-2 1,0-1-290,0-2 1,0-6-1,0 2 1,-2-4-485,-3-2 0,4-6 0,-6-3 0,2-4-2421,0-1 3010,-6-1 0,3 1 0,-7 0 0</inkml:trace>
  <inkml:trace contextRef="#ctx0" brushRef="#br0" timeOffset="1316">1753 516 7777,'15'-13'0,"0"2"0,1 1 598,4-2 0,-2 4 0,6-2-41,2-1 0,2 3 0,2-1 1,-1 3-268,0 3 0,1-4 0,-2 2 1,-2 2-481,-2 1 0,-6 2 0,2 0 0,-4 0-717,-1 0 1,-5 0 906,0 0 0,0-6 0,4-2 0</inkml:trace>
  <inkml:trace contextRef="#ctx0" brushRef="#br0" timeOffset="1670">2887 89 7823,'-15'10'170,"1"-2"74,-1-1 1,0 9 0,-1-1 0,-2 3-140,-2 3 0,-6 2 0,1 6 1,-2 1 48,-3-1 1,1 1-1,1-1 1,3-1-112,6-4 1,4-1 0,5-5-1,5 2-102,4-2 0,1-7 0,0-1 0,1 0-96,4-2 1,3 4 0,7-7-1,1-2 77,4-1 0,-2-2 0,7 0 72,1 0 0,8 0 0,5 0 0,4 0 0,-1 0 25,-2 0 1,2-2-1,-4-1 1,0-4 35,-4-1 1,-3 5-1,-3-2 1,-4 1-16,-4 0 0,-4 2 1,-3-5-1,-1 2-268,-2 1 0,-7-3 0,2 2 228,-3-5 0,-2-3 0,0-2 0</inkml:trace>
  <inkml:trace contextRef="#ctx0" brushRef="#br0" timeOffset="1912">2931 74 8313,'7'9'625,"-4"4"1,7-4 0,0 5-332,-2 0 0,3 8 0,-6 4 0,-2 6 85,-1 8 0,-2 2 1,0 2-1,0 1-111,0-1 0,0 5 0,0 0 0,0-2-268,0-1 1,-5-3-1,0-2 1,0-4-534,-1-1 0,3 0 0,-6-5 0,1 0-390,0-3 0,5-8 923,-2 0 0,-3-4 0,-1-1 0</inkml:trace>
  <inkml:trace contextRef="#ctx0" brushRef="#br0" timeOffset="2150">3579 354 7761,'15'0'320,"1"0"1,4 0 0,6 0 287,7 0 1,-2 0 0,3 0 0,-3 0-647,-1 0 0,-2 5 0,-2 0 0,-3-2-199,-2-1 0,-1-2-224,-6 0 1,-1 1 460,-3 4 0,-3-3 0,-7 5 0</inkml:trace>
  <inkml:trace contextRef="#ctx0" brushRef="#br0" timeOffset="2374">3667 708 7769,'15'0'0,"2"0"0,1 0 501,1 0 1,7 0 0,-1 0-1,3 0-140,1 0 1,-1 0 0,-2 0 0,-1 0-353,1 0 1,-3 0 0,0 0 0,-2 0-452,-3 0 1,-2 0-205,-1 0 646,0 0 0,0 0 0,-1 0 0</inkml:trace>
  <inkml:trace contextRef="#ctx0" brushRef="#br0" timeOffset="2637">4522 45 8075,'6'8'777,"1"5"1,2-1 0,-4 6-346,-3 6 1,-2 6-1,0 4 1,0 5 61,0 4 0,-5 1 0,0 0 0,0 0-195,-1 0 0,4-4 0,-3-3 0,4-1-541,1-3 0,0-3 1,0-6-1,0-3-954,0 1 0,0-11 1,-2 4 1195,-3-2 0,3 0 0,-4 2 0</inkml:trace>
  <inkml:trace contextRef="#ctx0" brushRef="#br0" timeOffset="3195">5376 133 7836,'-10'0'123,"0"0"0,0 0 1,-4 0-1,-1 0 216,0 0 0,-6 0 0,-4 0 0,-3 0-161,-1 0 0,-2 0 0,-2 0 0,-1 2 58,1 3 0,-1-2 1,3 7-1,4 1-52,5 2 1,2 2 0,7 0 0,3 0-42,5-1 1,3 3-1,2 1 1,2 1-157,3-1 0,5-1 1,8-3-1,3 1-197,2 0 1,-3-2-1,3-2 1,-1-2-102,1-3 0,2-1 0,3-5 0,-2 0 140,-2 0 0,-4-7 1,3-2-1,-2-4 419,-3-2 0,-1 0 1,-3-1-1,-1-2 247,-3-2 0,-2-6 0,-4 3 1,1-1-75,-2-1 1,3 7-1,-1-2 1,-1 4 25,-3 1 1,-1 5-179,0 1 0,0 7 0,0 2-226,0 8 1,-5 5-1,-1 4 1,-1 2 267,1 6 0,1 4 0,5 6 0,0 4 152,0 3 1,0 4 0,0 2 0,-2 1-126,-3-2 1,4-1 0,-4-2 0,3-1-178,2-4 1,0 2 0,2-7 0,1-1-274,2-2 0,0-3 0,-5-4 0,1-4-2132,4-4 0,-3-1-1887,3 0 4131,-10-7 0,-10-1 0,-8-7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27.07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19 7811,'13'0'1042,"-1"0"-814,3 0 1,-2 0 0,3-2 0,6-2 66,-1-2 0,2-1 0,0 7 1,4 0-87,3 0 1,-7 0 0,2 0 0,-4 2-84,-2 5 0,-8-3 0,-5 9 0,-4 1-409,-2 3 1,-2 2 0,-4 0 0,-7 0 4,-4 0 1,-8 2 0,-2 2-1,-3 3 100,-4-3 0,7 2 1,0-4-1,1-2 48,1 4 0,2-10 0,8 6 214,3-2 105,7-9 0,-3 9 1,8-4 371,0 4 0,2-5-316,4 1 1,5-7-1,10 5 1,2-3 17,2-4 0,3 5 1,-3-1-1,5 1 62,-1-1 0,5-2 0,-7-6 0,1 0-99,-1 0 0,5 7 0,-7-1 0,-2-2-168,-2-2 1,-2-2-1435,0 0 875,-8 0 501,-3 0 0,-8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26.9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266 209 8557,'-19'2'1030,"0"2"-890,1 3 1,1 8 0,2-5-1,2 5-10,-1 4 0,-1-4 1,0 10-1,4-4-91,3-2 1,2 0 0,6 0 18,0 0 0,6 0 0,5-2 0,3-3 34,7-1 0,9 0 0,-3 6 0,1 0-11,-1 0 1,-2-3 0,-8-1-1,-2-2-40,-2 2 0,-9 4 0,2 4 0,-4 2-104,-2-2 0,-2-2 0,-2-2-102,-2 0 1,-9-2-1,2-2-104,-4-3 1,-2-7-1,0 1 1,0-4-35,1-2 1,-1 0-1,-3-2 1,-1-2-263,-2-3 0,0-7 0,6-1 565,0-8 0,-9-7 0,-1-8 0</inkml:trace>
  <inkml:trace contextRef="#ctx0" brushRef="#br0" timeOffset="202">191 76 8354,'19'0'158,"-1"0"0,1 0 0,3 0 341,3 0 1,-2 0-1,9 0 1,-1 0-323,-1 0 0,3 0 1,-5 0-1,-1 0-515,1 0 0,3 7 1,-5-1-1,-3 0-440,-2 3 1,-9-7-1,1 4 778,2-4 0,2 7 0,2 1 0</inkml:trace>
  <inkml:trace contextRef="#ctx0" brushRef="#br0" timeOffset="433">1158 1 8250,'0'18'383,"0"1"0,-6-4 0,-1 2 0,3 6 10,2 5 0,2 3 0,0 7 1,0 0-125,0 0 1,0 0 0,0 2 0,2 2-178,4 2 0,-4 1 0,5-7 0,-5-3-701,-2-3 1,0 2-1,0-9-1602,0-2 1407,0-2 0,0-2 804,0 0 0,0-8 0,0-3 0</inkml:trace>
  <inkml:trace contextRef="#ctx0" brushRef="#br0" timeOffset="628">987 418 7974,'9'-11'1211,"3"3"-879,5-1 1,4 7 0,2-4 0,5 4-115,1 2 0,3-2 1,6-2-449,0-3 1,0 1 0,-3 6 0,-3 0 0,-7-2-578,-4-5 1,-2 5 806,0-4 0,0 4 0,0 2 0</inkml:trace>
  <inkml:trace contextRef="#ctx0" brushRef="#br0" timeOffset="983">1689 190 7974,'19'0'-23,"0"0"1,0 0 0,0 0 96,0 0 0,0 0 0,0 2 0,0 2 505,0 3 0,-3 8 1,-1-3-1,-4 5-399,-3 2 1,-1 0 0,-7 0 0,0 0-182,0 0 1,0 0 0,0 2 0,-3 2-11,-3 2 0,-4 9 0,-9-4 0,0 1-103,0 1 1,0-3 0,2 3 0,2-5-63,2 1 0,1-7 0,-5 4 383,4-4 0,5-8 249,8-1-349,0-7 0,2 3 0,4-8 0,7 0 105,4 0 1,8 0 0,2 0 0,1-2 3,-1-4 0,5 1 1,-5-5-1,1 2-225,-1 3 1,0-3-1,-3-1 1,3 1-471,3 0 1,-7-1 0,2 5 0,-4-2-305,-2 1 1,0-3 782,0 2 0,0-18 0,0 3 0</inkml:trace>
  <inkml:trace contextRef="#ctx0" brushRef="#br0" timeOffset="1192">2523 285 8002,'19'-8'570,"2"5"1,5-3-1,5 4-44,5 2 0,2 0 0,0 0 1,-2 0-639,-5 0 1,3 2 0,-6 2 0,-3 5 262,-4 1 0,0-3 0,-15 5-3101,-1 3 1340,-3 2 1610,-2-7 0,0 16 0,0-5 0</inkml:trace>
  <inkml:trace contextRef="#ctx0" brushRef="#br0" timeOffset="1361">2618 664 7962,'19'0'361,"0"0"0,0 0 1,0-2-217,0-4 1,8 4 0,3-7-200,-1 1 26,-1 6 1,-1-9 0,3 7 0,1-2-836,1 2 0,-9-5 863,2 3 0,5-9 0,-1 5 0</inkml:trace>
  <inkml:trace contextRef="#ctx0" brushRef="#br0" timeOffset="1692">3339 247 7986,'19'-2'0,"2"-2"0,4-5 151,7-1 1,4 3 0,4-3 0,4-1 330,7 1 0,1-1 0,1-3 0,-2 3-221,1 3 0,-5-1 0,-5 5 0,-9-2-8,-7 1 1,-5 3-113,-2 2 0,-9 9 0,-3 3 1,-7 7 65,-7 7 0,-3-3 0,-11 8 0,-2 3 99,-3 2 1,1 4 0,6 4 0,0 7-63,0 4 1,0-5-1,2 1 1,3-1-162,1-1 0,2-3 0,-3-6-1095,1 5 652,9-14 1,-7 11 0,7-14 0,-2-1-1144,1 0 1503,3-10 0,2 0 0,0-6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23.7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8108,'0'19'80,"0"0"0,0 0 1,0 2 401,0 5 1,0-3 0,0 8 0,0 3-203,0 2 0,0-4 0,0-1 1,0 1-67,0-3 0,0 7 0,0-6 0,0-1-76,0-4 1,2 3 0,2-3 0,2-2-626,-1-2 1,-3 5-1,-2-1-332,0-2 0,6-2 0,2-4 819,3-4 0,2 4 0,6-7 0</inkml:trace>
  <inkml:trace contextRef="#ctx0" brushRef="#br0" timeOffset="487">342 57 7690,'9'11'271,"-5"6"1,8-5 0,3 5 286,2 2 0,4 9 0,7 3 0,7 3-299,7-3 1,5 5 0,-5-4 0,4 4 5,3 2 0,-7-3 0,2-1 1,-6-4-14,-6-3 0,1 0 1,-7-3-1,-3-1-560,-2-6 1,-10 2-1,-3-9-2533,0 1 2841,-5 6 0,5-15 0,-8 6 0</inkml:trace>
  <inkml:trace contextRef="#ctx0" brushRef="#br0" timeOffset="742">892 19 8055,'-19'11'0,"0"-3"0,0-1 21,0-1 0,0 9 1,0-1-1,3 8 453,3 3 0,-4 9 1,4-3-1,-3 7-288,-3 6 1,6-4 0,0 7 0,-1-3-55,-3 0 0,4 0 1,2-6-1,3-2-506,4-4 1,2 2 0,2-9 0,0 0-1155,0 3 1528,0-16 0,0 13 0,0-14 0</inkml:trace>
  <inkml:trace contextRef="#ctx0" brushRef="#br0" timeOffset="1085">1385 38 8160,'-19'0'0,"0"0"0,0 0 174,0 0 0,0 7 0,1 1 1,-1 3 185,0 3 0,0 3 0,2 2 0,4 0-81,7 0 1,4 0 0,2 0-208,0 0-30,8 0 0,5 0 0,10 2 1,4 2 25,3 2 1,-5 1 0,5-7 0,-1 2 47,1 4 0,-7-4 1,0 4-1,-6-1-17,-5 1 1,-7-4 0,-1 4 0,-8-2-58,-9 3 0,-4-9 1,-2 6-1,-2 0-191,-4-2 1,4-6 0,-4-3-1,3 1-428,3-2 0,1 3 0,-1-7 1,0-3 204,0-2 1,0-4 0,0-2 371,0-3 0,0-16 0,0 2 0</inkml:trace>
  <inkml:trace contextRef="#ctx0" brushRef="#br0" timeOffset="1301">1328 57 8050,'21'-10'210,"5"3"1,-5 3 0,6 0 0,1-2 27,3 1 1,-1 1 0,-1 0-1,1-2 81,-1 1 1,-3 3 0,5 2-1,1 0-568,-3 0 1,1 0 0,-7 0 0,2 0-403,-2 0 0,-1 2 0,-4 3 651,1 1 0,0 0 0,0-6 0</inkml:trace>
  <inkml:trace contextRef="#ctx0" brushRef="#br0" timeOffset="1529">2106 190 8101,'21'0'331,"2"0"0,3 0 44,-3 0 0,6 0 0,1 0 0,1 0-203,1 0 1,-9 0 0,5 0-627,-1 0 0,-6 0 0,4 0-1498,-4 0 1952,-10 8 0,-3 3 0,-8 8 0</inkml:trace>
  <inkml:trace contextRef="#ctx0" brushRef="#br0" timeOffset="1752">2106 588 8323,'21'11'83,"4"-5"0,-4-4 1,7-2-1,-3 0 1,3 0 535,1 0 1,-4 0 0,5 0 0,-3 0-801,-4 0 0,-1 0 1,-4 0-1,1 0-447,0 0 0,0 0 0,0-2 628,0-4 0,0-5 0,0-8 0</inkml:trace>
  <inkml:trace contextRef="#ctx0" brushRef="#br0" timeOffset="2142">3073 19 8046,'-19'7'-1,"0"-1"0,0 0 208,0 3 0,0-5 0,3 9 0,1-1 372,2-1 0,3 6 0,-3-5-383,7 5 1,4 2-1,4 0-6,4 0 0,5-6 0,8-1 1,2 3 31,4 2 1,-4-4 0,4-1 0,-4 3 205,-2 2 0,5 2 174,-6 0-410,6 0 0,-14 0 0,7 0 0,-2 0 0,-5 2-4,-1 4 0,-3-2 1,-6 7-1,0-1-265,0 1 0,-2-7 1,-4 2-1,-7-4-150,-4-2 1,-2 0-1,0 0 1,0-2-397,0-4 1,0-5 0,0-8-1,0 0-240,0 0 0,-6-2 0,0-4 1,0-7-1576,-3-4 2438,7-2 0,-15-8 0,7-3 0</inkml:trace>
  <inkml:trace contextRef="#ctx0" brushRef="#br0" timeOffset="2342">2978 95 8010,'19'-2'313,"0"-4"1,0 2-1,0-7 1,2 3 226,5 3 1,3 1 0,9 0 0,0-2 79,0 1 1,-2 3 0,-2 2-266,-3 0-308,1 0 0,-3 0 0,-3 0 0,-5 0-349,-2 0 1,0 0-1,0 0-1277,0 0 1579,-9 0 0,7 0 0,-7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29.6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285 39 7755,'19'0'482,"0"0"1,2-7-1,4 1 1,7 2 274,3 2-637,3 2 1,9 0-1,3 0 193,5 0-186,2 0 1,8-2 0,5-3 0,4-1 47,2 2 0,-15 2 0,-4 2 0,-7 0-189,-8 0 0,-2 2 0,-19 2-10,-4 2 0,-10 9 0,-3-2 0,-8 4 161,-9 2 1,-4 2 0,-4 2 0,-4 4 37,-7 3 0,-4-5 0,-2 4 0,0 1 26,0-1 1,7 1 0,-1 4 0,-1-5-54,-3-1 0,-2-1 1,0-4-1,2 2-218,4-1 1,-1-3 0,7-2-994,3 0 831,-6 0 1,14 0-1,-4-3 1,2-3-615,0-7 1,5 3-1917,-1-3 2762,9 0 0,-5-14 0,9-2 0</inkml:trace>
  <inkml:trace contextRef="#ctx0" brushRef="#br0" timeOffset="879">0 949 8835,'19'0'445,"0"0"1,9-2 0,3-2-1,9-3-80,11 3 1,1 0-1,18 0 1,4-3 122,6 3 0,2-4 0,11 1 0,6 1-263,-48 2 1,1 0-1,47 2 1,0-5-1,-6 5-88,-5 2 0,-10 0 0,-2 0 0,-10 0-84,-7 0 0,-13 0 0,-6 0 0,-8 0-706,-5 0 1,-8 0-957,-6 0 1,-11 0-27,-2 0 1,-9 0 1634,-10 0 0,-8 9 0,-3 1 0</inkml:trace>
  <inkml:trace contextRef="#ctx0" brushRef="#br0" timeOffset="1329">892 1177 7889,'-19'10'-57,"0"7"1,-2-6 0,-3 1 379,-1 1 0,-2-1 0,4 7 0,-3 0 206,3 0 0,2 0 0,4 0 1,2 0-297,3 0 0,8 0 0,-1 0 0,10 0-49,7 0 1,7-6-1,4-1 1,5 3-26,1 2 1,1 2-1,4 0 24,-3 0-176,-8 0 0,11 6 1,-9 0-1,-2-1 26,-1-3 1,-6-2 0,-1 0 0,-4 0-20,-3 0 0,-2 0 1,-8-1-1,-2 1-20,-2 0 0,-9-2 0,2-2 0,-3-4-102,-3-3 0,-2 5 0,-5-5 1,-3 0-337,-1 1 1,-12 4-1,4-7 1,-2-2 31,0-2 0,4-2 0,3 0 0,3 0-47,3 0 0,1 0 0,9-2 1,3-6-225,1-11 0,9-2 683,-2-11 0,-5 0 0,0-6 0</inkml:trace>
  <inkml:trace contextRef="#ctx0" brushRef="#br0" timeOffset="1659">759 1196 8255,'19'0'621,"-6"0"0,-1 0 0,5 0 67,6 0 0,7 0 0,8 0 1,2 0-197,4 0 1,4 2 0,7 2 0,-2 2-245,-3-2 0,-1 5 0,2-3 0,-7-2-427,-4-2 1,-11 5 0,-3-1-3264,-5-2 174,-2-2 3268,-9-2 0,-1 0 0,-9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41.47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247 1 10408,'0'19'310,"0"2"1,0 4 540,0 7 0,0 4-528,0 1 0,0 1-160,0 0 1,7 0-110,-1 0 0,0 0 85,-6 0 72,0 0-664,0-9 0,-6 5 65,0-8 1,-1-1 0,7-6 0,-2-2 0,-2-3 0,-2-1 387,2 2 0,2-7 0,2 1 0</inkml:trace>
  <inkml:trace contextRef="#ctx0" brushRef="#br0" timeOffset="534">1006 115 7844,'-13'-3'56,"1"-1"131,-3-2 0,-2 0 0,-2 6 0,0 0-32,0 0 0,0 0 0,0 2 0,-2 2-60,-4 2 0,10 7 1,-4-7-1,5 1 98,3 1 0,-4-4 0,9 9-163,2 2 0,2 1 0,2 3 1,0 0 35,0 0 1,0 0 0,2 0 0,4-2-29,7-4 1,-3 4 0,3-7 0,2 1-42,1-5 0,10-4 1,-1-2-1,-2 0 26,-2 0 0,-2-2 1,0-4-1,0-7 61,0-4 0,0-2 0,0 0 0,-2 0 234,-4 0 1,3 0 0,-5 0 25,0 0 0,-1 0 0,-6 0 51,3 1 0,-1-1 229,-6 0-469,0 8 0,2 3-44,4 8 0,-1 2 37,7 4 0,-8 7 0,3 10 316,-5 2-386,-2 9 0,0-2 0,0 10 1,-2 2 63,-5-2 1,5 4 0,-4-1 0,4-3-32,2-2 0,0 2 1,0-2-1,0-6-144,0-5 0,0 3 0,0-7 0,-2-2-654,-4-2 1,3-8 0,-3 0-3416,4 1 4102,2-5 0,-8 8 0,-3-7 0</inkml:trace>
  <inkml:trace contextRef="#ctx0" brushRef="#br0" timeOffset="850">1 911 7925,'8'11'636,"5"-3"0,12-8 0,7 0-98,4 0 0,6 0 0,6 0 1,9 0-114,2 0 0,11 6 1,1 1-1,7-1-105,2 3 1,-6-7 0,6 6 0,-6-2-532,-4 1 0,-18 1 0,-1-4 0,-9 3-537,-4-3 1,-9-2 0,-3-2 0,-5 0 150,-2 0 0,-2 2 0,-3 2 597,-1 3 0,-9-1 0,5-6 0</inkml:trace>
  <inkml:trace contextRef="#ctx0" brushRef="#br0" timeOffset="1813">703 1347 7797,'-13'0'520,"0"0"1,-1 2-358,-3 5 1,-2-5 0,0 6 0,0-1-7,0-1 1,-6 7-1,1-5 1,5 1 43,5-1 1,3 7-1,-4-3-145,3 5 1,8-4 0,-1-3-1,7 1 22,5-1 1,8 1-1,-1 4 1,7-3 2,5 3 0,5 2 1,-3 0-1,1-2-6,5-3 0,-7 1 0,1 6 0,-3 0 21,0 0 1,1 0-1,-8 0 1,1 0 30,0 0 0,-8 6 1,-5 0-1,-4-2-59,-2-2 0,0 5 1,0-1-1,-2-2-78,-4-2 0,-5-2 0,-8-2 0,0-2-19,1-2 1,-4-3 0,-1 3 0,-2-7-12,2-4 1,0-2-1,-1 0 1,-1 0 31,2 0 1,-4-2 0,1-4 0,3-7-31,2-4 1,8-2 0,3-2 0,1-2 7,5-2 1,2-1-1,2 5 1,0-2-64,0-2 0,6 0 0,3 6 0,3 0 88,10 0 1,-1 0 0,8 0 0,1 0 11,-1 0 0,3 0 1,6 0-1,0 0 27,0 0 0,-7 0 0,1 2 0,-1 2 25,-1 3 1,4-1-1,-7-6 1,0 2 52,1 5 1,-3-5 0,-8 4 72,-4-4 0,-5-2-226,-8 0 61,0 0 0,-8 7 0,-7 1 1,-8 1-7,-9-1 1,3 1-1,-5-3-282,-6 7 44,2 3 1,-9 3-1,10 0 1,-1 0-426,0 0 0,6 7 1,3 1 648,1 3 0,-6 1 0,5 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35.87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0 603 8073,'6'-19'0,"3"0"134,1 0 0,-3 6 0,7 1 0,5-3 136,5-2 1,1 7 0,-4 1 0,2 3-37,2 0 0,7-1 0,-5 7 0,1 2-46,-1 5 0,-2-3 0,-8 9 0,-2 1-86,-2 3 0,-9 4 1,2 2-1,-6 5-111,-6 1 1,-5 1-1,-8 4 1,0-3 103,0 3 0,-2 2 0,-2 2 1,-2 0-109,2-1 0,-5-5 1,3-2-1,2-3-120,2-4 0,8 2 0,3-3 365,1-6-169,3-9 0,8 7 1,4-7-1,7-3 60,4-2 0,2-2 0,2 0 0,4 0-17,7 0 1,-3 0 0,1-2 0,-1-2-88,1-3 1,-1-1 0,5 4 0,-5-2-175,-1 1 1,-3-3-1,-6 2-1362,0 1-63,0-5 1,-8 6 1579,-5-9 0,4 0 0,1-6 0</inkml:trace>
  <inkml:trace contextRef="#ctx0" brushRef="#br0" timeOffset="257">854 432 9605,'8'19'376,"2"0"0,12 0 0,3 2 1,6 2 128,5 3 0,2 1 1,0-4-1,0 3-275,0-3 1,0-2 0,0 0 0,-2 2-40,-5 2 0,3 1 0,-9-7 0,-4 0 40,-6 0 1,0-7 0,-9 1 0,-2 2-1360,-1 1 1,-10-3 0,-1-2 1127,-3-3 0,-10 7 0,-8-5 0</inkml:trace>
  <inkml:trace contextRef="#ctx0" brushRef="#br0" timeOffset="513">1309 356 7981,'-11'3'199,"5"3"1,-3-2 0,1 9 325,-3 1 0,7 3 0,-2 2 0,4 0-23,2 0 1,-7 9 0,1 3-1,2 5-388,2 2 1,0 0 0,-2 2 0,-5 2 14,-1 2 1,-1 1 0,-4-7 0,3-3-554,-3-3 1,-2 2 0,-2-7 0,2 1-479,5-1 0,-5-2 0,6-6-1521,1 0 2423,1-8 0,1 6 0,-3-7 0</inkml:trace>
  <inkml:trace contextRef="#ctx0" brushRef="#br0" timeOffset="1056">1840 262 7978,'-26'6'131,"1"0"0,-2 7 0,4-5 1,-5 3 189,-1 4 0,6 1 1,-3 3-1,7 0 49,7 0 1,3 2-1,9 3 1,0 3-25,0 3 1,11-7 0,6 4 0,8-2-325,4 1 1,1 1 0,4-4-1,-3 3-3,3-3 1,-7-2 0,-1-2 0,-5 0 11,-2 0 0,-9 0 0,-3 0 0,-5 2-51,-2 4 1,-2-4 0,-5 4 0,-8-1-64,-8 1 0,0-4 0,-6 2 0,-1-6-165,1-4 0,3-3 0,-5 3 0,-1-7 17,3-4 0,-5-2 1,9 0-1,1 0-9,3 0 0,9-8 1,1-5-1,3-4 106,3-2 0,3-6 0,2-2 1,2-3 131,5-4 0,3-1 0,9-3 0,0 0 146,0 0 0,2 0 0,2 0 1,5 2-39,1 4 1,3-1 0,4 7 0,-2 3 275,-3 2 1,-8-4 0,5 2-1,-3 4-117,0 4 1,-2 2 0,-8-3 0,-4 1 15,-3 2 1,5 7 13,-7-7 1,-2 9-591,-10-2 0,-4 3 1,-9 3-1,0 0-158,0 0 0,0 0 0,0 0 0,0 0-130,0 0 0,0-2 1,0-2-316,0-2 1,2-9 897,4 2 0,5-3 0,8-3 0</inkml:trace>
  <inkml:trace contextRef="#ctx0" brushRef="#br0" timeOffset="1250">2504 262 7976,'19'12'496,"0"1"0,0-9 0,-3 5-72,-3-1 1,4-4-1191,-4 9 0,-3-7 692,3 7 1,-9-7 73,2 7 0,-4-9 0,-2 4 0</inkml:trace>
  <inkml:trace contextRef="#ctx0" brushRef="#br0" timeOffset="1464">2276 774 9189,'21'6'0,"4"0"0,5-1 0,1-3 701,1-2 0,0 0 0,6 0 0,-3 0-210,-3 0 0,2 0 0,-7 0 1,1 0-196,-1 0 0,5 0 0,-7 0 0,-2 0-1478,-2 0 0,-2 0-928,0 0 2110,0 0 0,0-9 0,0-1 0</inkml:trace>
  <inkml:trace contextRef="#ctx0" brushRef="#br0" timeOffset="1717">3205 129 8742,'0'19'732,"2"6"1,3 2 0,1 3-48,-2 4 0,-2 2 1,-2 1-1,0 4-314,0 3 1,0-2 0,0 6-533,0-1 73,0-3 1,-2-6 0,-2-2 0,-2-3-662,1-1 0,3-9 0,2 3-531,0-5 1280,0-2 0,-8-9 0,-3-1 0</inkml:trace>
  <inkml:trace contextRef="#ctx0" brushRef="#br0" timeOffset="2058">3945 15 8178,'-2'-11'1991,"-4"7"-1696,-7 8 0,-12 7 0,-5 10 1,-1 4-12,-1 7 1,2 4 0,-3 4 0,1 4-5,-2 7 1,7 3 0,4 3-1,6-2-42,4-4 0,9 4 0,-2-7 1,6 1-153,6-5 0,5-6 1,10-5-1,4-5-114,7-7 0,-3 0 0,3-15 0,1-2 64,3-1 0,2-3 1,-2-3-1,-2-3-232,-3-6 1,-3-5 0,1-2-1,-8 0 235,-4 0 1,-2-7 0,-11 1-1,0 2-78,-6 2 1,-6-4 0,-13-1 0,-5 3-52,-5 2 0,-7 2 0,-4 2 0,-5 5-619,-1 5 1,6 5 0,-5 2 0,3 2 708,0 5 0,-9 3 0,5 9 0</inkml:trace>
  <inkml:trace contextRef="#ctx0" brushRef="#br0" timeOffset="2480">152 1741 7832,'6'21'292,"0"4"0,1 3 0,-7 5 0,0-1-29,0 2 0,0 2 0,0 2 0,0-3-725,0-3 1,-7 4 243,1-5 1,0-3 0,6-3 0,0-4-834,0-2 1051,0 0 0,8 0 0,3 0 0</inkml:trace>
  <inkml:trace contextRef="#ctx0" brushRef="#br0" timeOffset="2850">1024 1532 7859,'-25'0'0,"0"2"326,1 5 0,-5 3 1,-3 9-1,-1 2 99,1 5 1,-4 3-1,5 9 1,-3 2-241,2 4 0,5-4 0,8 7 0,2-3-61,4 0 1,7-6 0,12-6 0,9 2-91,8 1 0,0-5 0,11-7 0,4-6 38,4-4 0,5-9 0,-5 2 0,2-4-185,-2-2 1,-8 0 0,-2-2 0,-1-4 45,-1-7 0,-5-4 0,-10-2 1,-5 0 78,-1 0 1,3-2-1,-5-2 1,-3-2 18,-2 2 0,-10 2 0,-5 2 0,-4 0-164,-2 0 1,-6 2 0,-3 4 0,-1 5-201,-5-1 1,-2 7-1,-2-4 1,3 4-217,3 2 1,2 0-1,7 2 1,-2 2-310,2 2 0,8 1 858,2-7 0,1 0 0,-7 0 0</inkml:trace>
  <inkml:trace contextRef="#ctx0" brushRef="#br0" timeOffset="3072">1517 1589 7859,'32'-10'0,"-3"3"438,-1 5 1,-9 11 0,-9 3-1,-1 5 113,-5 2 1,-2 9-1,-2 1 1,0 5-235,0 4 1,0-5 0,0 12 0,-2-5 43,-4-2 0,4-7 0,-5 1 1,3 0-741,-2-3 0,4 5 0,-5-9 0,3-2-1017,-2-2 0,4-2 0,-7-2 1396,1-4 0,-3 4 0,-8-7 0</inkml:trace>
  <inkml:trace contextRef="#ctx0" brushRef="#br0" timeOffset="3271">1347 1931 8067,'19'-2'0,"0"-3"0,0-3 0,0-1 655,-1 1 1,10-5 0,1 5 0,3 0 54,0-1 1,-1 1-1,9 3 1,2-1-441,3 2 0,-5-4 1,-7 1-1,3 3-738,-2 2 0,-9-4 0,1-1 0,-5 3-904,-2 2 0,-7 2 1372,1 0 0,0-9 0,5-1 0</inkml:trace>
  <inkml:trace contextRef="#ctx0" brushRef="#br0" timeOffset="3689">2238 1532 7859,'19'0'443,"2"-6"1,4 0 0,5 1 76,-1 3 0,7 2 0,-4 0 1,2 0-169,-3 0 1,-3 7-1,-9 1 1,-3 3-151,-3 3 0,-5 3 0,-10 2 0,-4 0-100,-7 0 1,-6 6-1,-4 3 1,-2-1-80,2 1 0,2-3 0,2-6 0,0 0-399,0 0 1,8 0-1,3 0-38,-1 0 1,7-7 281,-4 1 0,6-2 1,6 3 54,7-1 0,4-7 0,2 5 0,0-1 144,0 1 0,0-5 0,0 5 1,0-1 65,0 1 1,0 1-74,0 7 0,-9 0 0,-4 0 1,-4 0-1,-2 0 245,0 0 0,-2 0 0,-4 0 0,-7 2-308,-3 5 1,-3-12 0,0 5 0,-2-2-517,-5 0 0,9-6 0,-6-5 0,0-4-41,2-2 1,-6 0-1,-1 0 560,-1 0 0,-3-17 0,-6-4 0</inkml:trace>
  <inkml:trace contextRef="#ctx0" brushRef="#br0" timeOffset="3942">3016 1627 7845,'25'0'0,"2"0"419,3 0 0,1 0 1,5 0-1,-2 0 239,-2 0 1,-1 0-1,7 0 1,-2 0-294,-4 0 1,-5 7 0,-8-1 0,0-2-93,0-2 0,-6 0-2446,-1 5 932,-8-5 0,5 8 1241,-9-3 0,-9 3 0,-1 9 0</inkml:trace>
  <inkml:trace contextRef="#ctx0" brushRef="#br0" timeOffset="4150">3148 2007 8192,'9'10'858,"4"-4"0,3-4 0,3 1-343,0 3 1,0-4 0,0 4-1,0-4-474,0-2 1,-4 0 0,2 0-14,4 0 1,2 0 0,-4 0 0,0 0-1504,0 0 0,-6-2 1475,-1-4 0,9-5 0,9-7 0</inkml:trace>
  <inkml:trace contextRef="#ctx0" brushRef="#br0" timeOffset="4392">3926 1419 7832,'0'19'0,"0"-1"407,0 1 1,-2 0-1,-2 2 1,-3 5 297,3 5 1,-4-1 0,-1-1 0,1 1-264,0-1 1,1-3 0,5 3 0,-2-1-335,-2-5 1,-1-2 0,7-2-1,0 0-147,0 0 0,0 0 1,-2 0-2643,-4 0 1,4-7 2680,-5 1 0,-3-9 0,-1 5 0</inkml:trace>
  <inkml:trace contextRef="#ctx0" brushRef="#br0" timeOffset="4923">4533 1570 7814,'0'-19'2131,"0"9"-1264,0 1 0,-2 9-535,-4 0 0,-5 0 1,-8 0-136,0 0 0,-2 2 0,-2 5-93,-2 5 0,-1 5 0,7 4 0,0 3-24,0 1 0,0 0 0,3-6 0,3 0-102,7 0 0,3 0 0,3 0 1,0 0 1,0 0 1,3-9 0,3-1 0,7-3-81,3 0 0,5 1 0,3-7-288,1 0 303,0-9 0,-4-1 1,3-9-1,1 0 138,-2 0 1,-2 0-1,-2 0 1,0 0 230,0 0 0,0 0 0,0 0 1,-2 0 71,-5 0 1,5 2 0,-4 3 689,4 1-339,2 0-508,0 3 0,-9 10 1,-3 12-1,-5 5 73,-2 2 0,-2 7 0,-3 1 0,-1 2 51,2 5 0,-5 4 0,3 4 0,0 2-124,-3-1 1,7-3 0,-4-2 0,4 0-122,2-1 0,0 1 0,0-2 0,0-4-143,0-7 1,0 3 0,0-3-1599,0-2 1,0-8-1850,0-3 1,0-9 3511,0-3 0,0-26 0,0-14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55.7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0 8128,'-10'2'186,"4"5"985,3 5 1,3 5 0,0 2-661,0 0 0,0 2 0,0 2 0,0 3-300,0-3 1,0 4-1,0-2 1,0-1-186,0-3 0,7-2 0,-1 0-80,-2 0 1,-2-7-4564,-2 1 3271,0-9 1346,0 4 0,0-8 0,0 0 0</inkml:trace>
  <inkml:trace contextRef="#ctx0" brushRef="#br0" timeOffset="225">418 19 8161,'10'9'986,"-3"3"1,-3 5-1,0 2 1,2 2-193,-1 4 0,-1-4 0,0 5 0,2-3-417,-1 2 1,-3-4 0,-2 7-1,0-3-91,0 0 0,0 1 0,-2-8-705,-5 1 1,3-2 0,-7-2-1634,3-2 0,0-9 2052,1 2 0,-3 5 0,-9-1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54.03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485 0 8222,'-19'11'453,"6"-1"1,1-3 0,-3 3-220,-2 1 1,-2 6 0,2-5 0,3 5 343,1 2-482,9-8 1,-5 6 0,9-5-1,0 5 85,0 2 0,9 0 0,3 0 0,5 0-238,2 0 1,9 6 0,3 0 0,3 1 102,-3 1 0,5-6 0,-6 7 1,1-3 45,1 0 1,-9 3 0,0-5 0,-6 2 7,-4-2 1,-9-2 0,2-2 0,-6-2-78,-6-4 1,-7 4 0,-10-5 0,-4 3-170,-3-2 1,5 1 0,-4-7 0,1-3-336,5-2 1,-4-2 0,1 0 0,3 0 49,2 0 0,-4-8 0,-1-5 0,1-4-125,-2-2 0,4-6 556,-9 0 0,9-9 0,-5 4 0</inkml:trace>
  <inkml:trace contextRef="#ctx0" brushRef="#br0" timeOffset="212">409 95 7887,'19'0'366,"0"-2"1,2-2-174,4-2 0,-1-1 0,7 7 1,1 0 331,-3 0 1,7 0 0,-6 0 0,1 2-702,1 5 1,-7-5-1,5 4 1,-3-2-354,-4 3 0,-2-5 0,-2 4-396,0-4 925,-8-2 0,6 0 0,-7 0 0</inkml:trace>
  <inkml:trace contextRef="#ctx0" brushRef="#br0" timeOffset="563">1319 0 7850,'-18'0'0,"-1"0"137,0 0 0,-2 9 0,-3 3 1,-3 5 124,-3 2 0,5 2 0,-4 2 0,1 5-18,5 1 1,10-3 0,7 3 0,4 1-82,2-1 0,11-4 0,5 5 0,8-3-158,-1-3 1,4-10-1,1-1 1,1 0-41,5-3 0,-5-1 0,3-9 0,-1 0 74,-1 0 0,-1-9 0,-5-4 0,1-3 23,-2-3 0,-4 0 0,-4 0 1,-5 0 169,-1 0 1,3-7-1,-5 1 1,-3 2-9,-2 2 1,-4 0-1,-4-2 1,-7-3-82,-4 3 1,-4 2-1,-2 2 1,-4 2-367,-3 5 0,5 3 0,-5 9 0,3 0-425,4 0 0,-7 2 0,1 5 0,-3 5-2061,0 5 2709,9 2 0,-21 0 0,4 0 0</inkml:trace>
  <inkml:trace contextRef="#ctx0" brushRef="#br0" timeOffset="975">49 911 7782,'-19'0'0,"0"0"0,8 0 0,26 0 0,17 0 0,22 0 0,8 0 0,9 0 159,13 0 0,11 0 0,-43 0 0,2 0 0,2 0 0,1 0 600,1 0 1,0 0 0,3 0 0,1 0-1,-3 0 1,0 0 0,-3 0 0,-1 0-559,-2 0 1,-2 0 0,37 0 0,-8 0 0,-8 0-55,-9 0 0,-6-7 1,-6-1-1,-7 0-263,-4-1 0,-4 1 0,-5 3 0,-5-1-541,-5 2 1,-9 2-565,1 2 0,-11 0 500,-2 0 1,-8 0 0,-11 0-1,-2 2 721,-5 4 0,-12 5 0,-10 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4:46.4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360 114 8168,'-16'2'0,"1"4"33,2 7 1,-6-2 0,-6 1 0,2 5 95,2 6 1,0-2 0,-3 5-1,-1-5-17,2-2 1,2 2 0,2 0 0,0 2-1,0 0 1,2-12 0,4 8 0,5-4-70,0-5 0,6 7 3,-5-4 1,5-3 31,2 3 0,2-9 0,5 2 0,5-4 45,5-2 1,4 0 0,2 0-1,5 0 41,1 0 0,1 0 1,3-2-1,-1-2-33,2-2 0,-1-1 1,1 7-1,-4 0-134,-3 0 0,0 0 1,-3 0-1,1 0-213,-2 0 0,-8 0 1,-2 0-194,1 0 1,-3 0-1097,1 0-89,-7 0 1018,3 0 1,-10-2 575,-4-4 0,-5 4 0,-8-7 0</inkml:trace>
  <inkml:trace contextRef="#ctx0" brushRef="#br0" timeOffset="259">379 171 7484,'7'-19'-98,"-1"0"497,0 0 1,-6 11 0,0 8-115,0 10 1,-2 7 0,-2 4 0,-2 4-59,2 7 0,1 4 0,3 2 1,0 2 25,0 4 0,0-4 1,3 4-1,1-4-178,2-2 0,2 0 0,-3-2 0,3-2-417,3-3 0,-7-7 1,4 1-1,-1-4-183,-1-2 1,0-6 0,-6-1 0,2 1-614,5-3 1138,-5-1 0,6-9 0,-8 0 0</inkml:trace>
  <inkml:trace contextRef="#ctx0" brushRef="#br0" timeOffset="517">835 228 7987,'0'19'124,"0"0"0,0 0 0,2 2 339,4 4 0,5-8 1,10 6-1,4 0-184,7-2 0,3 0 1,3-2-1,0 0-220,0 0 0,0 0 0,0 0 1,-2 0-79,-5 0 1,3 0 0,-9 0 0,-1-2-546,-3-4 1,-4-3-1,-3-6-1526,-1 3 2090,-9-1 0,5 3 0,-9 1 0</inkml:trace>
  <inkml:trace contextRef="#ctx0" brushRef="#br0" timeOffset="762">1290 190 7990,'-19'8'0,"0"3"155,0-1 0,6 7 0,1-4 1,-3 6 194,-2 6 1,0-4-1,2 7 1,5-1-238,1 5 0,-3 3 1,3 1-1,1-2-5,-1-2 0,1-1 0,4 5-281,-2-4 1,-1 1 0,7-5 0,0-1 0,0 1-1192,0-5 0,0-8 1364,0-3 0,0 1 0,0 6 0</inkml:trace>
  <inkml:trace contextRef="#ctx0" brushRef="#br0" timeOffset="1009">1669 152 8381,'-8'13'0,"-3"-1"0,-1 3 112,-1 2 0,7 2 1,-5 2-1,3 4-29,3 7 0,-3-3 0,2 3 0,1 0 296,3-3 1,2 5-1,0-7 1,2 1-475,5-1 0,-5-2 0,4-6 1,-4 0-820,-2 0 0,7 0-601,-1 0 1515,0-8 0,-6-3 0,0-8 0</inkml:trace>
  <inkml:trace contextRef="#ctx0" brushRef="#br0" timeOffset="1229">2030 133 8145,'-9'11'105,"5"5"0,-9-3 0,1 4 41,1 2 0,-4 8 0,9 5 0,0 4 207,-3 2 0,7 2 1,-6 2-1,1 0-68,1-6 0,0 2 1,6-9-1,0 3-690,0-1 0,0-7 1,0 1-1,0-4-734,0-2 0,2-8 1139,4-5 0,-4 4 0,7 1 0</inkml:trace>
  <inkml:trace contextRef="#ctx0" brushRef="#br0" timeOffset="1446">2371 266 7960,'19'0'298,"-6"0"0,-1 0 1,5 0-84,6 0 0,0 0 0,7 0 0,-1 0-207,1 0 1,-5 0 0,7 0 0,-1 0-495,-1 0 1,4 0 0,-9 2-156,-2 4 1,-4-2 640,-6 9 0,4 0 0,-7 6 0</inkml:trace>
  <inkml:trace contextRef="#ctx0" brushRef="#br0" timeOffset="1638">2333 778 8271,'32'0'0,"-3"0"257,-2 0 0,7-2 1,-2-2-1,6-3-522,6 3 0,-10-4 0,4 1 1,-5 1-92,-3-2 0,-1 3 1,-5-5-1,1-1 356,-2 1 0,7-11 0,-1-9 0</inkml:trace>
  <inkml:trace contextRef="#ctx0" brushRef="#br0" timeOffset="1995">3604 19 7960,'-19'9'358,"-2"1"1,-2 5-118,-3 4 1,-1-4-1,4 10 1,-3-2-68,3 2 1,-6-1 0,-1 7 0,1 1-8,3-3 1,5 1 0,2-7 0,0 2-72,0-2 1,7-1-1,1-3-99,3-1 0,1 1 1,7 0-158,0 0 1,3-8 0,3-5 172,7-4 0,6-2 1,6 0-1,6 0 3,5 0 1,2 0 0,0 0 0,0 0 24,0 0 1,-2-6 0,-2-2 0,-5-1-65,-2 1 0,5-5 0,-7 5 0,-2-1-362,-1 1 0,-6-1 0,-1 5-1339,-2-2 1724,-9-9 0,13 5 0,-7-9 0</inkml:trace>
  <inkml:trace contextRef="#ctx0" brushRef="#br0" timeOffset="2246">3528 0 7960,'10'2'640,"-1"5"1,-3 5-191,0 5 1,3 8-1,-5 3 1,2 1-199,-1 5 1,-3 2 0,-2 2-1,0 0 101,0 0 0,0 0-196,0 0-206,0 0 0,-7-1 1,-1 1-1,0 0 0,-3 0-402,1 0 0,5-6 0,-1-3 1,4-1-564,2-5 1,-6-2 1013,-1-2 0,1 0 0,6 0 0</inkml:trace>
  <inkml:trace contextRef="#ctx0" brushRef="#br0" timeOffset="2634">4059 152 8018,'-6'19'-447,"-3"0"1,-1 0 758,-5 0 0,4 0 1,-1 0-1,-3 0-252,-2 0 1,4 2 0,1 2 0,-1 2 19,3-2 0,-5-1 54,9-4 0,1 1-34,12 0 1,3-8-1,9-5 1,0-4-7,0-2 0,6 0 0,3 2 0,1 3 70,5 1 0,2 0 0,2-6 0,0 0 3,0 0 1,-7 0 0,-1 0-1,-1 0-3,1 0 0,-5-6 1,5-2-1,-3-1-212,-4 1 1,-2-5 0,-4 5-1,-2-1-703,-3 1 1,-7-7-459,1 2 0,-6 5 1209,-6 2 0,-5-5 0,-8 1 0</inkml:trace>
  <inkml:trace contextRef="#ctx0" brushRef="#br0" timeOffset="2853">4002 114 8038,'19'-17'600,"0"5"1,-6 5-1,-3 14 1,1 7-253,-1 9 0,1 1 1,4 7-1,-3 3-187,3 2 0,-7 2 0,-1 0-211,-5 0 1,-2 0 0,0-3 0,0-1-1,-2-2-712,-5 1 0,-1 3 0,-7 2 0,0-2 762,-6-4 0,2 3 0,-8-5 0</inkml:trace>
  <inkml:trace contextRef="#ctx0" brushRef="#br0" timeOffset="3318">2561 1233 7828,'-19'2'264,"0"2"0,0 5-215,0 1 0,4 3 1,0 6-1,-2 0-249,3 0 0,-7 0 0,-5 0 0,3 0 167,2 0 1,2 6 0,2 0 0,2-1 14,3-3 0,1-9 1,-1 1 198,5 2 0,5 2 6,2 1 0,11-7 1,6-5-1,8-4-54,4-2 0,3 0 0,8 0 0,2-2-45,2-4 0,7 2 0,-7-7 1,0 3-75,3 4 0,-9-1 0,2 1 0,-9-2-140,-3 2 0,-3 2 0,-6 2 0,-2-3-1263,-4-3 1389,3 4 0,-13-6 0,5 8 0</inkml:trace>
  <inkml:trace contextRef="#ctx0" brushRef="#br0" timeOffset="3568">2617 1157 8111,'0'19'255,"0"6"1,0 3-1,0-1 1,0 1-97,0-5 0,0 6 1,0 1-1,0 1-133,0 1 0,0-2 1,0 3-1,0-3-331,0-3 0,0 1 0,-2-5 0,-2 2-358,-2-2 0,0-2 663,6-2 0,0 0 0,0 0 0</inkml:trace>
  <inkml:trace contextRef="#ctx0" brushRef="#br0" timeOffset="3946">3319 1195 7875,'-12'6'-176,"-1"1"1,0 1 0,-4-1-1,3 5 270,1 5 1,0 0 0,-6 0 0,3 0-44,3 4 1,-4 2 0,7-4-1,-3 0-52,0 0 0,7-7 0,-5 1 1,3 2 54,4 2 0,2-5 152,2 1 1,2-7-1,4 5-75,7-3 1,4-1 0,4-7-1,4 0-81,7 0 0,-3 0 1,3 0-1,1 0 38,3 0 0,2 0 0,-2 0 0,-2 0-111,-3 0 0,-5 0 0,3 0 1,-2 0-33,-3 0 1,-3 0 0,-2 0-910,0 0 78,0 0 1,-9-3 885,-4-3 0,-3 4 0,-3-6 0</inkml:trace>
  <inkml:trace contextRef="#ctx0" brushRef="#br0" timeOffset="4187">3300 1157 7816,'-10'9'-1,"1"1"1,9 9-1,2 0 322,5 0 1,3 8-1,9 5 1,0 4-20,0 2 1,0 0-1,0 0 1,-2-2-507,-4-5 0,1 3 1,-5-7-173,1 3 1,-5-7 0,1 2-1,-4-4 376,-2-2 0,8 0 0,3 0 0</inkml:trace>
  <inkml:trace contextRef="#ctx0" brushRef="#br0" timeOffset="4442">3964 1100 7918,'-2'19'228,"-4"0"0,4 0 0,-5 2 0,5 2 176,2 3 1,0 7-1,0-3 1,0 2-209,0-1 0,0-6 0,0 5 0,0-3-279,0-3 1,0-1 0,0 0 0,0 2-188,0-2 1,0-2 0,0-2-2112,0 0 2381,0 0 0,0 0 0,0 0 0</inkml:trace>
  <inkml:trace contextRef="#ctx0" brushRef="#br0" timeOffset="4683">3774 1499 7493,'9'-19'64,"-5"8"1,9 5 495,1 4 1,3 0 0,2-3 0,0-1-270,0 2 0,0 2 0,0 2 0,0 0-136,0 0 0,0 0 0,2 0-276,4 0 0,3 0 0,3 0 0,-5 0-602,-5 0 0,-2-7 0,0 1 723,0 2 0,8-7 0,3 1 0</inkml:trace>
  <inkml:trace contextRef="#ctx0" brushRef="#br0" timeOffset="5076">4742 987 7937,'-17'2'138,"4"4"0,-4 2 1,5 7-1,-5 0 114,-2 6 1,-6 0-1,-1 11 1,3 1-1,2 3 0,0 2 1,0 0-1,0 0-9,4 0 0,4 0 1,1-2-1,5-3-206,5-1 0,9-7 0,1 5 1,3-3-207,3-4 1,3-8 0,2-4-1,0-1 43,0 1 1,6-7 0,1 2 0,-3-4 31,-2-2 1,-2-6 0,-2-2-1,-3-3 75,-1-4 0,-2-2 0,3-1 0,-3-1 433,-3 0 0,-1 0 1,-7 0-1,-2 0-317,-5 0 0,-3 6 0,-9 0 0,-2 1-224,-5 1 0,3-4 1,-6 9-1,-1 2 11,1 2 0,3-4 1,-3-1-1,-1 3-51,1 2 167,6 2 0,-13-9 0,6-1 0</inkml:trace>
  <inkml:trace contextRef="#ctx0" brushRef="#br0" timeOffset="5704">5235 1081 7835,'0'11'514,"2"-3"-235,4-8 0,5 0 0,8 0-229,0 0 1,6 0 0,2 0 0,1 0-278,-1 0 1,5 7-1,-5-1 1,1-2 226,-1-2 0,-2 7 0,-6 1 0</inkml:trace>
  <inkml:trace contextRef="#ctx0" brushRef="#br0" timeOffset="5918">5292 1423 7836,'19'0'94,"0"0"0,2 0 1,2 0-53,2 0 1,9 0-1,-2 0 1,3 0 58,3 0 1,-2 0 0,-2 0 0,-3 0-430,3 0 1,-6-2 0,-3-3 327,-4-1 0,-2-9 0,0 5 0</inkml:trace>
  <inkml:trace contextRef="#ctx0" brushRef="#br0" timeOffset="6247">6278 968 7818,'-19'0'566,"0"2"-297,0 4 0,0-4 0,0 7 0,0-3 113,0 0 0,9 9-192,3-2 1,5 3-1,4 5 1,5 3-63,5 1 0,7 0 0,5-4 0,3 2-82,2 3 1,-5 1 0,1-4 0,-4 5-36,-2 1 0,-2-6 1,-5 3-1,-5-5 34,-5-2 1,-4 6 0,-5 0-227,-5-1 1,-5-3 0,-4-5-1,-2-1-321,-3-2 1,1-9 0,6 5 0,0-3-387,0 0 0,0 0 888,0-6 0,0 0 0,0 0 0</inkml:trace>
  <inkml:trace contextRef="#ctx0" brushRef="#br0" timeOffset="6446">6259 968 7981,'19'0'0,"0"0"0,-2-3 0,-2-1 437,-3-2 1,1 0 0,6 6 214,0 0 1,0 0 0,0 2-633,0 4 0,0-2 0,2 7 0,2-3-661,2-4 1,1 5 640,-8-3 0,10 9 0,1-5 0</inkml:trace>
  <inkml:trace contextRef="#ctx0" brushRef="#br0" timeOffset="6796">6961 1043 7818,'-9'19'189,"-1"-6"1,-9 0 0,-2 1 0,-2 3 137,-3 2 0,3 2 0,8 2 0,5 5-184,1 1 0,3-3 0,6 3 0,2-1 23,5-5 0,9 0 0,12-2 0,-1 0-217,1-4 1,5-9 0,-3 3 0,1-3 68,1-3 1,-2-3 0,3-2-1,-3 0 149,-3 0 1,-2-9 82,-6-3-189,0 3 1,-2-8 0,-2 5 0,-4-5 0,-3-2 157,-4 0 0,-2 0 1,-2 0-1,0 0-39,0 0 0,-8-2 0,-5-2 0,-6-3-187,-6 3 0,4 2 0,-7 4 1,3 3-326,0 1 0,-7 2 1,7-1-1,2 3 70,2 1 0,2 6 262,0-5 0,-9-3 0,-1-1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5:04.9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209 114 8007,'11'21'0,"-5"4"0,-4 5 0,0 8 0,2 0 126,3 0 1,-1-7-1,-6 1 1,0 2 588,0 2 1,0-5-1,0-1 1,0-3-855,0-4 0,0-2 0,0-2 0,0 0-608,0 0 1,0 0-8,0 0 0,8-8 0,3-7 754,-1-8 0,16-15 0,-5-11 0</inkml:trace>
  <inkml:trace contextRef="#ctx0" brushRef="#br0" timeOffset="322">968 0 7456,'-21'9'247,"-3"3"-103,-1 5 1,0 8 0,6 3 0,0 1 200,0 5 1,0 0 0,2 2 0,4-3-18,7 1 0,4 4 0,2-11 0,0 1-242,0-1 1,11-1-1,5-8 1,10-1 51,3-4 1,3 2 0,8-9 0,4-2-10,7-2 0,1-4 1,1-2-1,-4-4-55,-3-3 1,-2-4 0,-6-8-1,-4-2-35,-9 2 0,0-1 0,-14 1 0,-1-2-18,-3 2 0,-5-5 0,-2 1 0,-2 0-120,-5-1 0,-3 1 1,-9 4-1,-2-3-77,-4 3 1,1 4 0,-7 4 0,-3 5-439,-2 2 0,5-5 0,-1 7 0,-2 1-1697,-2 3 2311,-1 2 0,-1 9 0,0 1 0</inkml:trace>
  <inkml:trace contextRef="#ctx0" brushRef="#br0" timeOffset="666">0 797 7980,'5'10'344,"7"-3"0,14-5 241,7-2 0,22 0 1,10 0-1,13-2-271,11-5 0,-38 6 1,1-2-1,3-3 1,2 0-1,2-1 1,2 1-177,1 1 1,0-1 0,-4-1-1,0 0 1,0 2 0,0 1-1,-4 0 1,0 0-122,-2 0 0,-1-1 1,42-3-1,-11 4 0,-6-3-288,-7 3 1,-12-4 0,-13 1 0,-6 3-1253,-6 2 0,-5-4-10,-8-1 1,-10 1 1532,-9 6 0,-9 0 0,-10 0 0</inkml:trace>
  <inkml:trace contextRef="#ctx0" brushRef="#br0" timeOffset="1016">569 1006 7899,'19'0'0,"7"0"0,1 0 0,5-3 455,8-3 1,12 2-1,14-7 1,1 3 46,5 4 0,-5-5 0,3 1 0,-1-1-407,-1 1 0,-5 2 1,-12 6-1,-9 0 0,-9 0 0,-5 8 0,-11 5 29,-5 4-69,-3 2 1,-18 6 0,-5 2 0,-10 5 172,-7 8 1,-5-2 0,-2 6 0,0-4 18,0-2 0,0 0 0,2-2 0,3-2-156,1-3 0,9 1 0,0 4 0,6-5-355,4-6 0,3-3 1,-3-4-2853,7 1 3116,4 0 0,2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5:34.7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258 95 7936,'-9'11'-962,"7"-3"1222,-6-8 0,8-2 1,-2-2 365,-5-2-297,5-1 1,-6 5-105,8-4 0,0 2 0,2-7 0,2 1 82,2-1 0,9 7 0,-2-5 0,4 3-42,2 0 0,8-7 0,3 7 0,1 2-9,1 2 1,-1 2-1,7 0 1,-2 0-351,-4 0 1,-5 8 0,-10 5 0,-4 3-138,-7 3 1,-4 7-1,-4 1 1,-6 3 218,-11 3 0,-9 10 0,-10 1 0,0 0-7,0 2 1,0-6 0,1 5 0,1-5 10,4-2 0,5 0 0,8-3 0,0-3 87,0-7 0,8-4 1,5-2 12,4 0 0,4-8 0,4-5 0,7-4 201,4-2 0,2 0 0,2 0-129,4 0 0,5 0 0,8 0 0,-1 0 0,1 0-39,0 0 0,7-2 0,-1-2 0,-4-2-108,-6 1 0,-1 1 0,-5 0 0,-1-2-74,1 1 1,-10-3-797,-5 2 1,-7-1-3094,7 7 3946,-9 0 0,-4-8 0,-10-3 0</inkml:trace>
  <inkml:trace contextRef="#ctx0" brushRef="#br0" timeOffset="399">1187 114 8883,'-19'0'562,"0"0"0,0 2 0,0 5-374,0 5 1,0 5-1,0 2 1,0 2 16,0 5 0,7-3 0,1 8 0,3 3-140,4 2 0,1-7 0,6-1 56,3-1 1,4-6 0,12 3-1,1-8 1,4-5 56,3-3 0,1-1 0,7-7 0,0 0-40,0 0 0,2 0 0,2 0 1,2-2-40,-1-5 1,-5-3 0,-5-9-1,-3 0-97,-3 0 0,-4 0 0,-8-2-8,-2-5 1,-9 5 0,2-6 0,-4 2 0,-2-1-42,0 3 1,-8-4 0,-5 2 0,-4 1 7,-2 3 0,-6 4 0,-2 3 1,-3 3-305,-3 3 1,3 1 0,-2 7 0,-1 0-132,-3 0 0,-2 9 1,0 3-1,0 5-253,0 2 1,2-6 0,5 0 0,3 1 726,1 3 0,6 11 0,-7 1 0</inkml:trace>
  <inkml:trace contextRef="#ctx0" brushRef="#br0" timeOffset="780">49 949 8007,'-17'2'0,"3"2"687,1 3-117,9-1 0,6-6 0,17 0 0,12 0-124,11 0 0,9 0 1,12 0-1,9 0-60,8 0 0,0 0 0,9-2 0,1-2-124,3-3 0,2 1 0,0 4 0,-3-2-217,-3-3 1,-5 1-1,-8 6 1,0 0-81,0 0 0,-15-2 0,-6-2 0,-7-3-446,-6 3 0,-10 2 0,-7 2-1829,-4 0 907,-2-8 1,-10 5 1402,-9-3 0,-9-4 0,-10-1 0</inkml:trace>
  <inkml:trace contextRef="#ctx0" brushRef="#br0" timeOffset="1225">561 1252 7858,'19'0'227,"-4"0"0,2 0 0,6 0 233,4 0 1,11 0 0,7 0 0,1 0-159,7 0 1,-7 0 0,15 0 0,-2 0-169,-6 0 1,2 0-1,-11 0 1,-4 0-10,-6 0 1,-7 7-161,-8-1 0,-9 9 0,-5-3-27,-10 5 1,-5 2-1,-11 0 1,-2 0 112,-3 0 1,1 0-1,6 2 1,0 2 166,0 3 1,0-1 0,0-6 0,0 0-72,0 0 1,0 0 0,0 0-200,0 0 1,0-7-1,1 1-99,-1 2 0,6-7 0,2 1-1348,3-1-592,-7-6 2091,5 7 0,-1-9 0,3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27.67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0 9382,'0'19'308,"0"0"1,0 2 0,0 2 0,0 3-76,0-3 0,0 4 1,0 1-1,0-1 262,0 1-480,0 5 0,6-12 0,0 7 0,1-3-270,1 0 1,-6 1-391,4-7 1,-3-1 0,-3 1-165,0 0 1,0-6-50,0 0 858,0-9 0,0 4 0,0-8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5:38.5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228 20 9316,'19'0'380,"0"0"1,8-7 0,5 1 0,4 2-140,2 2 0,6 2 1,2 0-1,1 0-35,-1 0 0,-8 2-277,-7 4 1,-7 5 0,-1 8 0,-8 2 56,-9 4 0,-6-2 1,-6 7-1,-9-1 83,-8 1 0,-1-5 1,-7 5-1,-1-1 24,3 1 1,1-7-1,9 0 1,0-6-14,0-5 0,9-5-124,4 5 0,6-7 1,6 3 49,7 0 0,10-5 0,2 3 0,-2-4 6,-2-2 1,5 0 0,1 2 0,0 2-2,1 3 1,-3 1-1,-6-4 1,-2 5-29,-4 1 0,1 3 0,-7 6 1,-3 0 50,-2 0 1,-11 0 0,-3 0 0,-5 0 154,-2 0 0,-8 6 1,-5 0-1,-4-4-180,-2-6 1,0 2 0,0-4 0,0 1 22,1-1 1,-1-5-1,0-8 1,0 0-400,0 0 0,8 0 0,5-2 0,4-4-594,2-7 1,2-4-1,4-1 1,7-1-912,4 0 1872,2 0 0,0-17 0,0-4 0</inkml:trace>
  <inkml:trace contextRef="#ctx0" brushRef="#br0" timeOffset="383">892 20 7921,'0'10'680,"2"-1"1,4-7-39,7 4 1,10-4-1,6 5 1,5-5-368,6-2 0,11 0 0,1 0 0,8 0-208,3 0 0,0 0 0,-6 0 0,-2 0 5,-5 0 0,-3 0 1,-12 0-1,-3 0-250,-7 0 0,-6 2 81,-6 4 1,-5-2 0,-8 9-1,-2 2 269,-4 2 1,-5 8 0,-8 0-1,0 0 91,0 3 1,-6-7-1,0 6 1,2-1-260,2-1 0,2 7 0,-2-7 0,-3 0-224,-1 2 1,0-3-1,4 5 1,-2-1-107,-3-5 1,3-2 0,8-2-1,3 0-1333,-3 0 1,7-7-347,1 1 2005,-3-9 0,8 13 0,-7-6 0</inkml:trace>
  <inkml:trace contextRef="#ctx0" brushRef="#br0" timeOffset="694">0 1158 8850,'38'0'0,"4"0"840,9 0 0,10 0 1,21-2-1,11-3-608,-41 3 1,1-2 0,0-3 0,0-1 0,5 2 0,0 0 0,-3-2 0,-1 1-25,1 1 0,0-1 0,-3-1 0,-1-1 0,48-1 0,-10-3-238,-14 1 1,-7 1 0,-15-2-1,-7 5-610,-8 0 0,-13 5-1896,0-3 2536,-12 4 0,-13 2 0,-10 0 0</inkml:trace>
  <inkml:trace contextRef="#ctx0" brushRef="#br0" timeOffset="1327">1024 1385 7709,'-18'0'169,"-1"-2"103,0-4 1,0 4 0,0-4 0,-2 3 30,-5 3 1,3 0 0,-9 0-1,-1 0-93,-3 0 1,0 7 0,2 1-1,5 3-63,2 3 1,-5 3 0,7 2 0,1 0-28,3 0 0,4 0 0,3 0 0,3 0-67,3 0 1,1-6-1,7-1 1,3 1 12,3-2 1,7-1 0,12-6 0,6 3 72,5-3 0,2-2 0,0-2-215,0 0 43,0-9 1,6 5 0,0-8 0,-3-3-40,-8-2 1,1-2 0,-9 0 0,-2 0 112,-1 0 1,-6 0 0,-1 0 10,-2 0 1,-9 0 0,4 2 0,-1 3 596,-1 1 0,0 7 196,-6-7 0,0 11-569,0 2 0,0 8 1,0 13-1,0 3-20,0 1 1,0 7-1,0-5 1,0 2-60,0 5 0,0 2 0,0 2 0,0 0-46,0 0 1,0-2 0,0-3 0,0-1-87,0 2 0,0-5 0,0 1 0,0-1-52,0 1 0,0-7 0,0 2 0,0-4 40,0-2 0,0 0 0,0 0-1017,0 0 1,0 0 0,-2-2-1254,-4-4 0,2-5 2217,-9-8 0,0 0 0,-6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5:56.21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95 8093,'0'-10'779,"0"1"1,0 24-676,0 4 1,0 4 0,2-4 0,3 0-8,1 0 1,0 8 0,-6 3 0,2 2 0,5-1 1,-5-1 0,4 3 0,-2-1 2,3 2 1,-5-7 0,4-2 0,-2-1-81,3 1 0,-5-4 0,4 4-3,-4-4 1,-2-2 21,0 0 1,2-8 0,2-3-470,3 1-516,-1-7-446,-6 6 530,0-8 589,0 0 1,2-8 0,2-5 271,3-4 0,7-2 0,-3 0 0</inkml:trace>
  <inkml:trace contextRef="#ctx0" brushRef="#br0" timeOffset="517">512 38 8059,'0'-10'396,"-2"1"1,-2 11-1,-4 5-189,-3 5 1,5 12 0,-5 3 0,1 2-26,-1 5 0,5 2 1,-5 2-1,3 0-87,4 0 1,-1 6 0,1 0 0,-2-2 3,2-1 0,2-4 0,2-1 0,0-2 34,0-2 1,8-9 0,5 2-1,3-4-118,3-2 0,7-8 0,1-5 1,1-4 148,-1-2 1,5 0 0,-7 0 0,-2 0-14,-2 0 0,-8-2 0,-1-2 1,1-5 34,-2-1 1,-3-3 0,-8-6-96,0 0 0,0 0 0,0 0 1,-2 0-133,-4 0 0,-3 0 0,-8 0-45,-2 0 0,5 3 0,-12 1-79,5 2 118,2 9 0,0-7 1,0 7-34,0-2 0,7 0 0,-1 6-290,-2 0 1,-2 0 0,1 2-1,1 2-306,2 2 0,7 1 0,-7-7-1961,-2 0 2637,7 0 0,0 8 0,8 3 0</inkml:trace>
  <inkml:trace contextRef="#ctx0" brushRef="#br0" timeOffset="750">1005 95 8334,'0'-19'714,"0"0"-74,0 0 0,3 9 19,3 3-1161,-4-3 0,9 8-895,-5-5 914,-4 5 0,6 11 483,-8 3 0,0 5 0,0 2 0</inkml:trace>
  <inkml:trace contextRef="#ctx0" brushRef="#br0" timeOffset="992">854 342 8043,'0'10'11,"8"5"0,5-9 0,4-1 34,2-3 0,0-2 1,2 0 1616,4 0-1252,-4 0 0,13 0 1,-9 0-1,0 0-242,3 0 1,-7 0-1,4 0 1,-4 0-750,-2 0 0,0 0-224,0 0-306,-8 0 1111,-3 8 0,-8-6 0,0 7 0</inkml:trace>
  <inkml:trace contextRef="#ctx0" brushRef="#br0" timeOffset="1189">1043 645 7794,'0'11'1544,"3"-3"-656,3-8 0,-2 0-1572,9 0 1,-7 0-1271,7 0 1112,-9 0 842,4 0 0,-8-8 0,0-3 0</inkml:trace>
  <inkml:trace contextRef="#ctx0" brushRef="#br0" timeOffset="1581">1821 57 8005,'-13'0'367,"3"2"307,1 5 0,-5 3 1,1 11-1,-4 2-406,-2 3 0,0 5 1,0-3-1,0 1-173,0 5 0,-6-5 1,0 1-1,2-1-36,2 1 0,8-7 0,2 2-217,3-3 0,2-3 38,6-1 0,8-5 0,5-2 0,4-3 183,1-4 1,1-2 0,0-2-1,2 0 29,5 0 0,3 0 1,9 0-1,0 0 20,0 0 0,0-6 0,0-2-372,0-3 177,0 7 0,-2-11 1,-3 9-1,-3 0-166,-3-3 1,-1 7-436,-7-4 1,-3 1-225,-3-1 1,-13 4 907,-13-4 0,-12-5 0,-4 1 0</inkml:trace>
  <inkml:trace contextRef="#ctx0" brushRef="#br0" timeOffset="1826">1897 57 8005,'0'-8'476,"0"8"1,0 8-1,0 13 1,0 3-12,0 1 1,2 9 0,2-1-1,3 7-42,-3 5 0,-2 1 1,-2-4-1,0 4-244,0 3 1,0-5 0,0 5 0,0-3-315,0-4 1,0-2 0,0-4 0,0-2-37,0-3 1,0-8 0,0 3-4754,0-5 4924,0-11 0,0 7 0,0-6 0</inkml:trace>
  <inkml:trace contextRef="#ctx0" brushRef="#br0" timeOffset="2059">2371 304 8018,'19'-2'362,"0"-3"147,0-1 0,2-6 0,2 5 0,5 3-295,1 2 0,3-4 0,6-1 0,0 3-171,0 2 1,-1 0 0,-1-2 0,-2-3 219,-2 3 1,-9 2 0,2 2-849,-4 0 0,-8 6 0,-3 3 0,-3-1-601,-9 1 0,-7 3 1186,-10-5 0,0 16 0,0-2 0</inkml:trace>
  <inkml:trace contextRef="#ctx0" brushRef="#br0" timeOffset="2264">2333 683 8018,'19'0'0,"0"0"266,0 0 1,6 0 0,3-2 0,1-2 296,5-3 0,2-1 0,2 4 0,-2-2-379,-5 1 0,3 3 0,-7 0 0,1-2-31,-1-2 1,-2-1 0,-6 5-754,0-4 0,0 2 600,0-9 0,0 0 0,0-6 0</inkml:trace>
  <inkml:trace contextRef="#ctx0" brushRef="#br0" timeOffset="2659">3490 133 7989,'-19'0'329,"6"9"0,1 3 0,-3 5 35,-2 2 1,-2 6-1,-2 3 1,-4-1-113,-7 0 0,3 7 0,-1-2 0,1 2-273,-1-3 0,7-3 0,-2-9 0,6-1-99,6 1 1,-2-6 0,9 0 375,2 1 0,10-5 335,7-3-446,12-4 1,3-2-1,5 0 1,1 0 2,6 0 0,-2 0 0,8 0 0,-1 0 9,-1 0 0,6-6 0,-3-2 0,-1-1-167,1 1 0,3-5 0,-6 5 0,-2-1-119,-1 1 1,-6-1 0,-1 5-283,-2-2 0,-9 0-658,2 6 0,-14 0-1530,-11 0 2599,-9 0 0,-18-9 0,-3-1 0</inkml:trace>
  <inkml:trace contextRef="#ctx0" brushRef="#br0" timeOffset="2925">3528 133 9124,'13'9'719,"-1"3"1,-5 7-1,3 6 1,1 5-149,-1-1 0,-6 7 1,5-2-1,-3 6-274,1 4 1,-1 3 0,-6-3 0,0 4 138,0 1 1,0 4 0,0-7-1,0 0-186,0 1 0,0-3 1,0-6-798,0 0 0,0-9 1,0-3-1,0-5 0,0-2-820,0 0 1,0-7 1366,0 1 0,-9-9 0,-1 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00.90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285 770 7935,'11'-8'109,"6"-3"186,-5-8 0,-1 9 0,-1 1 0,1 3 251,-1 0 0,-3-1 163,5 7-621,-7 0 0,-3 9 1,-11 5-1,-1 8-36,-5 3 0,-8 6 1,-5-3-1,1 1-73,0 5 0,-7 2 0,4 2 0,-1 0 25,-1 0 1,9-2 0,-2-5-1,4-6 59,2-3 1,6-4 0,3 1 0,1 0 70,5 0 1,2 0-42,2 0 1,8-2 0,7-4 0,8-7 158,9-4 1,6-2-1,4 0-162,2 0 1,13 0 0,-2 0 0,2 0-1,6 0 40,2 0 1,-4-6 0,0 0 0,-6 1-27,-4 3 1,-9 0 0,4-2-1,-1-2 29,-1 1 1,-6-3 0,-9 2 0,1 1-4,-1 3 1,-6-4 0,3 0-51,-5 1-498,-11-5 228,7 8 0,-15-9-896,5 5 117,-5 4 0,-4-7 0,-3 7-2027,-1-4 2996,-9 4 0,-4-15 0,-10 7 0</inkml:trace>
  <inkml:trace contextRef="#ctx0" brushRef="#br0" timeOffset="391">532 751 7896,'-6'-12'216,"-1"-1"1120,3-2-6,2 7-957,2-1 1,2 11 0,2 5 0,3 7-63,-3 10 1,0-1 0,0 6 0,2 1 7,-1-1 1,-3 3-1,-2 8 1,0 4 18,0 7 0,2-3 217,4 3-343,-4 8 0,7 0 1,-9 6-1,0-2 0,0 1 12,0-3 1,0 4 0,0-2 0,-2-4-171,-5-6 0,3 0 0,-6-9 0,1-2-126,5-2 0,0-4 1,0-4-1,-3-7-226,3-4 1,2-8-2644,2-1 1977,0-8 0,0 3 1,2-14-1,2-5 964,3-5 0,7-19 0,-3-4 0</inkml:trace>
  <inkml:trace contextRef="#ctx0" brushRef="#br0" timeOffset="1416">1897 144 7700,'0'-12'502,"0"-1"1,0 7 6,0-7 1,3 9 430,3-3-569,-4 5 0,6 4-200,-8 5 1,0 3-1,0 9 1,0 0-2,0 0 0,0 0 0,0 2 0,0 2-40,0 3 0,0 5 0,0-5 0,0-1-31,0 2 0,-6-6 0,0 5-38,2-5 1,1-9-59,3 1 238,0-9-246,0 5 0,0-11 1,0-5-116,0-5 1,0-5 0,0-4-107,0-5 164,0 5 1,3-6 0,1 8-1,2 0 36,-2 0 0,5-6 0,-3-1 0,-2 1 21,-2-2 1,0 6-1,3-5 1,1 5 52,-2 2 1,-2 0 0,-2 0 188,0 0 0,0 7-53,0-1-154,0 9 1,0 4 0,0 13 27,0 3 0,0 3 1,-2 0-1,-2 0 32,-2 0 1,-1 0 0,7 0 0,0 2 60,0 5 1,0-5-1,-2 4 1,-2-4 63,-2-2 1,-1 0 0,7 0-187,0 0 1,0 0-1,0 0 1,0 0-305,0 0 1,0-7-1,0 1-588,0 2 0,0-5 0,0 3-3159,0 2 4022,0-7 0,0 9 0,0-6 0</inkml:trace>
  <inkml:trace contextRef="#ctx0" brushRef="#br0" timeOffset="1954">1442 789 7846,'-10'0'426,"1"0"349,9 0-425,0 0 0,9 0 1,3 0-1,7 0 114,7 0 0,3 0 0,11 0 0,4 2-12,7 5 1,6-5-1,8 4 1,9-4-31,6-2 0,11 2 0,-5 2 0,0 3-94,-3-3 0,-5-2 1,-7-2-1,-5 2-255,-9 5 1,-20-5-1,-1 4 1,-6-4 72,-7-2 0,-8 0-152,-3 0-1169,-7 0 1,1 0-130,-12 0 0,-7 0 0,-10 0 224,-3 0 0,-1 0 1,4 0 1079,-2 0 0,-9 8 0,4 3 0</inkml:trace>
  <inkml:trace contextRef="#ctx0" brushRef="#br0" timeOffset="2600">1935 1320 7852,'11'-8'705,"-3"6"1,-10-7 0,-2 11 0,-2 5-584,1 5 0,-5-1 0,-1 1 1,-1 3-36,-1 2 1,0 2 0,-5 0 0,1 0 44,4 0 0,-4 0 0,7 0 0,-3 0-184,0 0 0,7-7 0,-5 1 1,3 2 45,-7 2 0,13-5 0,-6 1 146,-1 2 1,7-5 19,-4 3 1,6-2 0,6 1-69,7-6 0,4 3 1,2-3-1,2-2 63,4-1 1,-2-3 0,9 0 0,2 0 83,1 0 1,12 0-1,1 0 1,5 0-27,4 0 1,-11-7 0,11 1 0,-4 2-84,-5 2 0,-1 2 1,-12-3-1,-1-1-39,-2-2 1,-9 0-1027,2 6-955,-4 0 79,-10 0 0,-3-2-403,-8-5 2214,-8 5 0,-11-15 0,-11 7 0</inkml:trace>
  <inkml:trace contextRef="#ctx0" brushRef="#br0" timeOffset="2966">2106 1320 7853,'-2'-10'699,"-4"3"0,4 7 0,-5 7-345,5 5 1,2 5 0,0 4 0,0 2-44,0 3 1,0 7 0,0-1 0,0 4 89,0 2 0,2 0 1,2 0-1,3 0-95,-3 0 0,-2-1 0,-2-1 0,0-2-163,0-2 0,0-3 0,0 3 1,0-5-43,0 1 1,0-7 0,0 4 0,0-4-516,0-2 1,0-6 0,0-1-2688,0 3-310,0-7 3411,0 1 0,-8-18 0,-3-1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11.16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321 437 9808,'-3'13'409,"-3"-1"19,-7 3-303,5 2 0,-11 8 0,2 3 0,-6 1-94,0 5 1,0-5-1,-1 3 1,-1 2-22,2 2 0,2-5 0,2-1 0,2-3 44,4-4 0,-1-2 52,7-2-105,1 0 0,0 0 37,-1 0 1,3-8 0,11-5-30,5-4 0,11-2 0,5 0 0,1 0 93,5 0 0,2 0 0,2 0 0,2 0-7,4 0 0,-2-2 1,7-2-1,-1-2 117,1 1 1,-5 3-1,4 0 60,-1-4-231,-3 4 0,-12-7 0,-3 9-97,-2 0 0,-1 7-278,-7-1-1286,-9 0 124,-1-6 1,-9-2-537,0-4 2032,-9 4 0,-1-24 0,-9 5 0</inkml:trace>
  <inkml:trace contextRef="#ctx0" brushRef="#br0" timeOffset="361">510 532 7880,'-12'0'889,"1"2"-505,3 4 1,-1-4-1,5 7-60,-2-1 1,-1-3-1,5 7 40,-4 3 1,4 2 0,-5 2 0,5 0-125,2 0 1,0 0-1,-2 0 1,-2 2-18,-2 4 0,-1-2 0,7 7 0,-2-1-19,-4 1 1,4-5-1,-5 5 1,3-1-62,-2 1 1,4-1 0,-4 5 0,3-3-49,3 3 1,0 2-1,0 0 1,0-3-82,0-1 1,0 0-1,0 3 1,0-3-222,0-7 1,0-4-1,3-2-119,3 0 1,-2-8-715,9-5 0,-1-4 0,5-4 0,-2-4 1040,-2-7 0,-1-12 0,7-5 0</inkml:trace>
  <inkml:trace contextRef="#ctx0" brushRef="#br0" timeOffset="1036">1515 58 7819,'0'-19'-6,"9"8"0,3 5 340,5 4 0,2-4 0,0-1 0,0 3 33,0 2 0,6 2 0,3 0 1,-1 0-198,1 0 0,-3 0 1,-6 0-1,0 0-30,0 0 1,-6 6-1,-3 3 1,-2 1 64,-3 5 1,-5 2 0,-7 2-138,-5 0 1,-7 2 0,-4 2 0,-3 0 54,3-6 1,-4 2-1,4-6 1,4 1-184,4-1 0,4-2 74,-1-5-68,3 4 1,18 9 0,3-2-17,5-4 0,2 2 0,0-7 69,0 3 0,0-5 0,0 4 41,0-1 1,0 4-1,0-5 1,-2 3 0,-3 1 46,-1-1 1,-7 6 0,5-5 373,-3 5 1,-1 2-325,-7 0 0,-9 0 0,-3-2 0,-5-2-170,-2-3 1,0-8-1,0 5 1,0-3-133,0 1 0,-2 5 1,-2-6-1,-5 1-608,-1 1 0,6-6 0,-3 5 0,5-5-2039,2-2 2812,0 0 0,-8 8 0,-3 3 0</inkml:trace>
  <inkml:trace contextRef="#ctx0" brushRef="#br0" timeOffset="1416">1212 911 7848,'-11'2'502,"5"5"0,12-5 0,9 4 0,8-4-73,9-2 0,19 0 1,8 0-1,6 0 38,7 0 0,1 0 1,1 0-1,-4 0-19,-7 0 1,-6 0-1,-5-2 1,-3-2-239,-3-2 1,-4-1 0,-10 7 0,-7-2-342,-4-4 0,-2 4-177,0-5 1,-10 5-1692,-9 2 1,-11 9-1,-12 1-806,-2 1 2805,-1 6 0,-1-15 0,-2 6 0</inkml:trace>
  <inkml:trace contextRef="#ctx0" brushRef="#br0" timeOffset="1862">1705 1139 7848,'-8'13'0,"-5"-3"0,-4 1 189,-2-1 0,0-4 0,0 7 0,0 0 150,0-3 1,0 7 0,0-4 0,0 2-127,0-3 1,7 5 0,1-4 132,3 4 1,4 2-161,10-1 1,-2-5-1,9-2 1,4-3-219,6-4 0,-2 1 1,4-1-1,-4 2-8,-2-2 0,2 5 0,2-3 1,3 0 73,-3 3 1,-8-5 0,-3 7-1,1-1 51,-2 1 1,3-5 0,-7 7 115,-3 1 0,-2 3 0,-2 2-61,0 0 1,-6-6 0,-3-3 0,-1 1-227,-5-1 1,-2-3 0,-4 3-18,-4-1 0,4 3 0,-7-5 0,3-3-80,0-2 1,-7-2 0,5 0 0,-1 0-781,1 0 1,-5 0 0,7-2-1,2-4 963,2-7 0,2-4 0,0-2 0</inkml:trace>
  <inkml:trace contextRef="#ctx0" brushRef="#br0" timeOffset="2117">1629 1177 7953,'19'0'413,"0"0"0,6 0 1,3 0-1,1 0 39,5 0 1,2 0 0,2 0 0,-2 0-121,-5 0 0,5 0 1,-6 0-1,-1 0-99,-4 0 0,-4 0 0,-2-2-745,0-5 0,-6 5-3049,0-4 3561,-9 4 0,-13 2 0,-12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07.68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1 342 8018,'12'-7'-76,"1"-1"187,2-3 0,2 7 0,2-2 0,0 2 527,0-3 0,-1 5-494,1-4 1,0 4-1,-2 4 1,-4 4-14,-7 7 1,3 4 0,-3 2 0,-2 0-185,-2 0 0,-10 8 0,-5 2 0,-4 3 48,-2 0 1,0-7 0,0 5-1,3-3-63,3-4 0,-4 4 0,7-1 0,-3-5 52,0-6 0,9 1 0,-2-3 58,4 4 0,2 2 125,0 0 0,8-2 1,5-2 62,4-3 1,2-8 0,2 3-1,2-5 10,2-2 0,2 0 0,-3 0 0,1 0-149,-2 0 1,-2 0 0,-2 0 0,0 0-109,0 0 0,-6-7 0,-1 1-363,3 2 0,0 0 0,0 0-2914,-3-3 3294,-7 1 0,11-3 0,-5-1 0</inkml:trace>
  <inkml:trace contextRef="#ctx0" brushRef="#br0" timeOffset="392">740 361 7938,'-19'6'293,"3"2"-121,3 3 1,-4 2 0,4 6 0,-3-1 61,-3 1 1,2 3-1,2 1 1,4 2 156,3-2 1,-5 5 0,7-1 0,2 0-333,2 1 0,2-3 0,2-6 0,4 0-124,7 0 0,4-6 1,2-3-1,2-1 87,4-5 1,-2-2 0,7-2-1,-3 0 13,-4 0 1,5-9 0,-3-3 0,-2-5 69,-2-2 0,-4 6 0,-2-1 0,-5-5 2,-1-5 0,-3-1 0,-6 6 0,0-2-25,0-4 0,0 4 1,0-5-1,0 3-59,0-2 0,0 4 0,-2-4 1,-2 4-81,-3 2 1,-5 0-1,3 2 1,-1 2-282,-5 2 1,-2 9-1,-2-2 1,0 4-307,0 2 0,0 0 0,0 0 0,0 0-484,0 0 0,7 6 1128,-1 0 0,1 9 0,-7-4 0</inkml:trace>
  <inkml:trace contextRef="#ctx0" brushRef="#br0" timeOffset="597">1347 190 8178,'11'0'1255,"-3"0"0,-10 2-2083,-4 4 0,2-1 828,-9 7 0,0 9 0,-6 9 0</inkml:trace>
  <inkml:trace contextRef="#ctx0" brushRef="#br0" timeOffset="800">1177 493 8313,'19'0'0,"2"0"419,4 0 1,-2 0-1,9 0 1,-1 0 9,-1 0 0,4 0 0,-7-2 0,0-2-627,1-2 1,-3-1-992,-6 7 0,-8 3 1189,-5 3 0,-12 4 0,-5 9 0</inkml:trace>
  <inkml:trace contextRef="#ctx0" brushRef="#br0" timeOffset="992">1309 778 8097,'-10'8'1299,"1"-6"1,12 7-1363,3-9 0,4-2-1021,9-5 1,-6 3 1083,0-8 0,-9-1 0,4-6 0</inkml:trace>
  <inkml:trace contextRef="#ctx0" brushRef="#br0" timeOffset="1366">1954 133 7904,'-19'0'455,"0"0"1,0 6 0,3 3 0,1 1-78,2 5 0,0-4 0,-5 1 1,-1 3-151,0 2 0,6 2 0,2 0 0,3 0-77,4 0 0,2 0 0,4 0-108,4 0 0,5 0 0,8 0 1,0 0-10,0-1 1,-1 1 0,1-2 0,0-2 35,0-2 1,0-1 0,-2 7-1,-2 0-4,-2 0 1,-7 0-1,4 0 1,-1 0 0,-5 0 0,-2 0 1,-4 0-137,-4 0 1,-3-6 0,-5-3-267,1-1 0,0 3 0,-6-5 0,0-3-76,0-2 1,-2-2 0,-2 0-1,-4 0-202,-3 0 0,5-9 0,-5-3 0,3-5 613,4-2 0,-7-8 0,1-3 0</inkml:trace>
  <inkml:trace contextRef="#ctx0" brushRef="#br0" timeOffset="1597">1954 190 7906,'19'-19'0,"0"0"0,0 2 191,0 4 1,0-3 0,0 5 175,0 1 0,-6-5 0,-1 8-52,3 3 1,2 2-1,2 2-224,0 0 0,0 0-379,0 0 1,0 0 27,0 0 0,0 0-2070,0 0 2330,0 0 0,0 0 0,0 0 0</inkml:trace>
  <inkml:trace contextRef="#ctx0" brushRef="#br0" timeOffset="1842">2580 190 7904,'6'13'0,"3"-3"806,1-1-574,3-3 1,12 0 0,1 1 0,-1-3-15,2-2 1,-3 4 0,5 0 0,-2-1-126,-3-3 0,3-2 0,-2 0-575,-2 0 1,-4 2-187,-6 4 1,-4-2 667,-9 9 0,-9 0 0,-1 6 0</inkml:trace>
  <inkml:trace contextRef="#ctx0" brushRef="#br0" timeOffset="2041">2675 588 7904,'19'0'0,"0"0"276,0 0 1,0 0 0,0 0 0,0 0 140,0 0 0,2 0 1,2 0-1,2 0-673,-2 0 1,-1 0 0,-3 0-840,0 0 0,-7 0 1095,1 0 0,-1-8 0,7-3 0</inkml:trace>
  <inkml:trace contextRef="#ctx0" brushRef="#br0" timeOffset="2440">3851 57 8083,'0'19'542,"-6"-6"0,-3-1 1,-1 5-210,-5 6 0,-4-1 0,-4 5 1,-5-2-249,-1 1 1,6 7-1,-3-3 1,5-1-100,2-3 1,0 1 0,0-2 0,3-2-7,3-2 1,4-8 0,9 0-61,0 2 0,0-5 0,3 1 1,3-3 175,7-4 0,6-2 0,4-2 0,4 0 88,3 0 0,3 0 0,9 0 0,5 0-39,1 0 0,3 0 0,4 0 0,-3-2 168,-1-4 1,-3 4 0,5-5-1,-4 5-133,-3 2 0,-4-6 0,-8 0-619,-3 2 1,-7 1-1,-1 1 110,-9-4 0,-7 4 1,-14-4-2754,-5 3 3082,-5 3 0,-10-8 0,-3-3 0</inkml:trace>
  <inkml:trace contextRef="#ctx0" brushRef="#br0" timeOffset="2655">4060 0 7925,'0'21'399,"0"5"1,0 5 0,0 7 280,0 6 0,0-1 0,0 7 0,0 5 136,0 6 1,0-4 0,0 2 396,0-6-1058,0-11 0,0 10 1,0-7-1,0-3-681,0-2 1,0-4 0,0-3 0,0-3-1997,0-3 2522,0-1 0,0-7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20.01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19 304 7698,'-10'-10'1781,"1"-7"-1399,9 4 0,9 3 1,6-1-1,6 1-160,4-1 1,9 7-1,-1-3 1,7 5 63,5 2 1,1 0 0,-4 0 0,2 2-41,-1 5 1,-10-3 0,-3 9-1,-5 1-130,-8 3 0,-7 4 0,-10 3 1,-2 3-11,-4 2 0,-11-3 1,-10 5-1,-3 1 5,-3-3 1,-1 5 0,2-9 0,5 1-184,-1 1 0,9-6 0,-2 2 0,9-6-247,3-4 0,-3 0 8,5 5 0,3-1 248,10-4 1,-1 2 0,9-9-1,5 0 87,5 3 1,3-5 0,-2 7 0,5-3 27,-1-4 1,5 7-1,-7 1 1,1 5 125,-1 2 0,-2 0 1,-6 0-1,-2 0 4,-4 0 1,-5 2 0,-8 2 0,0 3-23,0-3 1,-8 4-1,-5-2 1,-4-1-13,-2-3 1,1 0-1,-4 2 1,-1 0-40,-2-6 1,-2 2-1,3-6 1,-1 1-111,2-1 1,0 2 0,0-7 0,-3 1-345,3-1 1,2-2 0,2-6-1,0 0-41,0 0 1,6 0 0,1-2-736,-3-4 1,7 2 0,1-9-877,5-2 1997,2-1 0,0-12 0,0-1 0</inkml:trace>
  <inkml:trace contextRef="#ctx0" brushRef="#br0" timeOffset="646">1385 39 7745,'10'0'514,"-1"-9"0,-11 7 0,-5-4-166,-5 4 1,-5 4 0,-2 4-1,0 7-67,0 4 0,2-5 0,2 1 1,5 2-135,1 2 0,3 1 1,6 1-32,0 0 1,9 0-1,3 2 1,5 3-206,2 1 1,2 0 0,2-6 0,3 0 101,-3 0 0,-2 6 0,-2 1 1,-2-3 96,-5-2 1,3-2 0,-9 0 1,-1 0 0,-3 0 0,-4-2-146,-5-5 0,-3 3 1,-9-9-321,0-1 0,0 3 0,0-2 0,0-1-462,0-3 1,6-2 0,1 0-1137,-3 0 1952,-2-9 0,-10-1 0,-3-9 0</inkml:trace>
  <inkml:trace contextRef="#ctx0" brushRef="#br0" timeOffset="868">1309 1 7745,'13'0'539,"-1"0"1,1 0 0,8 0 0,2 0 22,3 0 1,7 0 0,-1 0-164,4 0-320,2 0 1,0 0 0,-3 0 0,-1 0-115,-2 0 0,-3 0 1,5 0-1,-5 0-718,-1 0 1,-3 0-828,-6 0 1580,0 0 0,-8 8 0,-3 3 0</inkml:trace>
  <inkml:trace contextRef="#ctx0" brushRef="#br0" timeOffset="1230">1119 759 8010,'9'11'529,"3"-5"0,5-4-226,2-2 1,9 0-1,3 0 1,5 0 231,2 0 1,8 0-1,5 0 1,4 0-147,2 0 0,2 0 0,4-2 0,4-2-217,1-2 1,3-3 0,-7 5 0,-5-4-339,-7-3 0,-12 7 0,-10-5 1,-3 3-1004,-4 0 0,-8-1-588,-2 7 0,-11 0 1757,-2 0 0,-17 9 0,-12 1 0</inkml:trace>
  <inkml:trace contextRef="#ctx0" brushRef="#br0" timeOffset="1635">1385 1044 7776,'19'0'188,"0"0"0,2 0 0,2 0 0,5 0 438,1 0 0,3 0 0,8 0 0,2 0-209,2 0 0,7 0 1,-7 0-1,-4 0-45,-6 0 0,-1 0 0,-9 2 41,-8 4 1,-5-1 0,-13 7-112,-4 3 1,-5 2 0,-10 2 0,-2 0-98,-3 0 1,-1 0-1,4 2 1,-2 2-114,1 2 0,1 0 1,2-3-1,0 1-403,4 2 1,2 0-1892,-3-6-1651,7 0 1438,3-8 2415,16-11 0,-6-19 0,7-11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15.24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95 247 7859,'13'-11'929,"0"3"-700,2-1 0,1 1 1,3-7-1,0 5 30,0 1 0,-2 1 0,-2 3-122,-2-1 1,-7 0 21,7 6-117,-9 0 1,4 2 87,-8 4 0,0-2-331,0 9-165,0 0 182,0-3 51,0-1 157,-8-1 117,6-6-167,-7 7-128,9-9 18,0 0-449,0-9 175,0 7 0,0-8-927,0 3 595,0 5 742,0-6 0,-8-1 0,-3-1 0</inkml:trace>
  <inkml:trace contextRef="#ctx0" brushRef="#br0" timeOffset="525">1 228 8931,'19'0'652,"0"0"-467,0 0 0,6-7 1,0-1-1,0-1 15,3 1 1,1-5 0,7 7 0,-2 2-39,-3 2 1,-5 2 0,3 0-1,-1 2-94,-5 4 1,-8 5-1,-5 8 1,-1 0-140,-5 0 1,-2 8 0,-2 3 0,-2 1 4,-5 1 1,-3-1 0,-9 7 0,0-2 52,0-4 0,0 4 0,0-7 1,0 3-129,0-1 0,0-8 0,0 3 0,2-5-3,5-2 0,-3 0 0,7-2 142,-3-5 15,7-3 1,-3-9 0,14 0 0,5 0 248,5 0 1,2 0 0,2-2 0,3-5 172,1-5 1,6 3-1,-3 1 1,-1 1-175,1 1 1,-3-7 0,-6 7-1,0 2-154,0 2 1,-2 0 0,-3-2-6,-1-3 1,-7 1-1979,7 6-1167,-9 0 1745,5 0 0,-9-2-34,0-5 1332,0-3 0,0-17 0,0-3 0</inkml:trace>
  <inkml:trace contextRef="#ctx0" brushRef="#br0" timeOffset="775">759 133 7809,'11'0'248,"-1"0"421,-3 0 0,-5 2 0,4 4-266,-4 7 0,5 12 0,-1 7 1,-2 4-53,-2 2 1,-2 0 0,0-1 0,0 1-74,0 0 0,7-2 0,-1-2 0,-2-5-257,-2-1 0,5-1 0,-1-4 1,-2 3-465,-2-3 1,-2-2-1,0-2-861,0 0-2189,0 0 3493,0-9 0,0 7 0,0-6 0</inkml:trace>
  <inkml:trace contextRef="#ctx0" brushRef="#br0" timeOffset="996">1442 152 7809,'19'0'578,"-6"0"701,-1 0 0,-5 0 0,5 0-741,3 0-3652,-6 0 1264,7 0 1850,-22 0 0,-4 8 0,-20 3 0</inkml:trace>
  <inkml:trace contextRef="#ctx0" brushRef="#br0" timeOffset="1221">1328 512 7737,'13'0'1106,"0"0"0,1 0-495,3 0 1,2 0-1,0 0 1,2 0-821,5 0 1,-5 0 0,4 0-818,-4 0 0,-2 0 755,0 0 1,-9 2-1,-5 2 1,-10 5 270,-7 1 0,-5 3 0,-2 6 0</inkml:trace>
  <inkml:trace contextRef="#ctx0" brushRef="#br0" timeOffset="1401">1404 816 7967,'11'10'1191,"-3"-4"1,-6-10-1410,5-2 0,3-9 218,9 3 0,0-5 0,0-2 0</inkml:trace>
  <inkml:trace contextRef="#ctx0" brushRef="#br0" timeOffset="1837">2087 114 10155,'13'0'665,"-1"0"1,5 0-401,6 0 0,-2-6 0,7-1 0,-3 3-354,0 2 1,7 2-1,-5 0 1,1 0-76,-1 0 1,-2 0 101,-6 0 1,-2 2 0,-4 4 147,-7 7 0,-4 4 0,-2 4 0,0 2 97,0 2 0,-2 1 0,-4-5 1,-5 2 134,1 2 0,-5 9 0,7-5 0,-3 3-87,-4 0 0,5-1 0,-3 5 0,-2-2-111,-1-3 1,3-1 0,0 4 0,1-5-14,1-1 1,-4-3-1,7-6 1,-1 0-727,1 0 1,0-2-1,3-3-2811,-1-1 2324,0-9 0,6 3 1,2-14 1105,4-5 0,5-14 0,8-3 0</inkml:trace>
  <inkml:trace contextRef="#ctx0" brushRef="#br0" timeOffset="2069">2732 304 7998,'19'0'613,"0"0"1,0 0-69,0 0 0,2 0 0,2 0 0,2 0-200,-2 0 1,5 2-1,-3 2 1,-2 2-403,-2-2 1,-2-1-584,0-3 1,0 0-2109,0 0 2748,-8 0 0,-3 8 0,-8 2 0</inkml:trace>
  <inkml:trace contextRef="#ctx0" brushRef="#br0" timeOffset="2264">2770 607 7776,'19'0'579,"-7"0"0,1 0 0,4 0 38,6 0 1,-2 0-1,4 0 1,-3 0-514,-4 0 0,1 0 0,0 0 1,0 0-122,0 0-2933,-8 0 2950,-3 0 0,-8 0 0,0 0 0</inkml:trace>
  <inkml:trace contextRef="#ctx0" brushRef="#br0" timeOffset="2819">1233 550 8338,'19'0'262,"0"0"1,0-6 0,2-1 0,3 3 13,1 2 0,15-4 1,-2-3-1,4 1-59,4 0 0,3-5 0,6 7 1,-3 1-81,-1 3 1,-11-4 0,-2 0 0,-11 1 267,-6 3-462,-2 2 1,-10 0 0,-9 0 0,-13 2-63,-10 5 0,-7-3 0,-7 9 0,-1-1 58,0-1 1,0 3 0,0-7 0,0-1-12,0 3 0,6-7 0,3 6 0,-1-2-126,1 1 0,6-1 1,-3-6-1,5 0-585,2 0 0,7 0 1,-1 0 782,-2 0 0,7-8 0,-1-3 0</inkml:trace>
  <inkml:trace contextRef="#ctx0" brushRef="#br0" timeOffset="3766">3472 38 9341,'19'-2'135,"-1"-4"1,1 3-1,3-3 1,3 2 31,6-2 0,3 4 0,0-5 0,-3 5-89,3 2 1,-6 2 0,-5 5 0,-6 3-104,-5 1 0,-8 8 0,3-3 0,-7 8 7,-7-1 0,-3-2 0,-9 0 1,0 2 115,0 2 0,0 1 1,0-7-1,0 0 8,0 0 1,2-7-1,5 1 1,3 0-118,1-3 1,6 1 0,-5-5-25,5 7 0,4-5 1,5 0-1,5-1 40,5-1 0,2 7 1,0-5-1,0 1-15,0-1 0,0 5 0,0-5 0,0 3 65,0 3 0,-6-3 0,-3 2 36,-1 1 1,3 3-1,-5 2 1,-3 0 117,-2 0 0,-11 0 1,-3 0-1,-3 0-53,2 0 1,-3-6 0,3-1-1,-4 1-148,-2-3 0,0 5 0,0-6 0,0-1-300,0 0 1,0-1 0,0-7-431,0 0 0,0-9 0,2-3-496,5-5 0,1-2 1218,5 0 0,4-9 0,-7-1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30.4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0 361 7876,'0'12'-12,"0"1"1,0 2 99,0 2 1,0 2 0,0 0 0,0 2 1023,0 4 1,0-2-830,0 9 1,7-1-1,-1 7 1,0 2-75,3 5 1,-7-5 0,4 4-1,-4-4 13,-2-2 1,0 6-1,0-2 1,-2-4-159,-4-4 0,4-11 0,-5 2 0,5-4-541,2-2 1,0 0 0,0 0-1549,0 0 93,0 0 1932,0-8 0,9-11 0,1-11 0</inkml:trace>
  <inkml:trace contextRef="#ctx0" brushRef="#br0" timeOffset="626">1063 0 8487,'-19'0'401,"6"2"0,0 3 0,1 3-191,1 3 0,-6 3 0,5 10 0,-3 1 14,2-2 1,-4 7 0,5-1 0,-3 3-134,2-1 0,-4 1 0,7 6 0,-3 0-31,1 0 1,5-2 0,-3-3 0,1-1-124,5 2 0,2-7 1,2-2-1,2-4 100,4-2 0,5-2 1,8-2-1,0-5 62,0-1 1,6-3 0,0-6-35,-1 0 1,3-2 0,-2-4 0,-2-7 0,-4-4-23,-6-2 0,2 7 1,-7-1-1,1-2 102,-1-2 1,-2-2 0,-3 0-74,3 1 1,-4-1 0,4 0 0,-6 2-96,-6 4 1,-5-2 0,-8 7-197,1-3 0,5 7 0,0-2 0,-2 4-271,-1 2 1,-3 0 0,0 0-1,0 2-31,0 4 0,-7-2 0,1 9 111,2 2 1,2-5 409,2 3 0,-8 0 0,-3 6 0</inkml:trace>
  <inkml:trace contextRef="#ctx0" brushRef="#br0" timeOffset="926">512 854 8382,'19'0'514,"0"0"1,9-2-1,1-2 1,5-3-183,4 3 0,-2-4 0,12 1 0,1 3-14,-1 2 1,-6-4 0,3-1 0,-3 1-279,2-2 0,-6 5 1,2-3-1,-8 4-225,-5 2 0,0 0 0,-3 0-516,1 0 0,-6 0 295,-7 0 406,-7 0 0,3 0 0,-8 0 0</inkml:trace>
  <inkml:trace contextRef="#ctx0" brushRef="#br0" timeOffset="1296">759 1063 9078,'19'0'0,"0"0"446,0 0 0,8-3 0,5-1 0,4-4-102,2-3 0,6 7 0,0-4 0,-2 1-134,-2 1 0,-4 0 1,-4 6-1,-7 0-216,-4 0 0,-8 0 1,-3 2 83,-1 4 0,-3 5 0,-8 8 0,-4 0 46,-7-1 1,-4 4 0,-2 3 0,0 4 30,0 1 0,-6 4 0,0-7 0,2 0-69,1 1 0,10 3 0,-1-5 0,-2-3 2,-1-2 1,3-2-1,2 0-547,3 0 1,2-7-1,4-1-1334,-5-3 1346,5-1 0,-4-7 447,12 0 0,-4-9 0,7-1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33.8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39 8580,'0'-11'1570,"0"3"-1704,0 8 132,0 0 0,9 0 0,1-3 69,1-3 0,6 4 0,-5-4 0,5 4 18,2 2 1,0 0-1,0 0 1,0 0-52,0 0 0,0 0 1,0 0-1,0 0-25,0 0 0,0 0 0,0 0 0,-2 2 16,-5 4 0,3 5 0,-7 8 0,1-1-35,-1 1 0,-1 0 0,-7 0 0,0 0 30,0 0 1,0 0-1,-3 0 1,-1 0 15,-2 0 1,-7-6 0,5-1-1,-3 3-4,-3 2 1,-1 2 0,0-2 0,2-2-7,-1-3 0,3-1 0,-2 4 3,-1-3 1,3 1-1,1 6 16,1 0 0,3-7 3,6 1 0,0-7 8,0 7 1,8-2 0,5 1-1,4-3 7,2-1 1,0-4 0,0 7 0,0-1-1,0 1 1,0 2 0,2 6-1,2 0 27,2-1 0,0 1 1,-8 0-1,-2 0-6,-2 0 1,-9 0 0,2 0-1,-4 2 4,-2 5 1,0-5 0,0 4 0,-2-4-20,-4-2 0,2 0 1,-9 0-1,-2 0-58,-2 0 1,1-6 0,1-3-1,2 1-66,-2-1 1,-1-6 0,-1 5 0,2-3-121,2 0 0,1 1 0,-7-7-217,0 0 0,0 0 102,0 0 1,6 0-1,3-2 1,1-5-533,5-5 1,2 1-1,2-1-1044,0-3 1866,0 6 0,0-8 0,0 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38.21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0 114 7818,'27'-6'39,"3"-3"0,2-1-65,-1-5 0,1 5 0,6-1 0,0 0 574,0 1 0,0 6 1,-1-5-1,1 3 287,0 0-700,-8-1 1,-3 7-1,-8 2 74,0 5 0,-8 3 0,-5 9 0,-6 2-75,-6 5 1,-5-3 0,-8 6 0,-2 1-89,-4-1 0,4-3 1,-5 3-1,5-2-213,2-3 1,0-3 0,1 0-378,-1 4 0,0-4 1,2 4-1,2-3 544,2-4 0,1 1 0,-7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28.6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114 0 7685,'-19'0'530,"7"0"-248,-1 0 1,0 7 0,-3 1 95,3 3 1,-2-5-214,9 7 0,0-1-16,6 7 0,0 0 0,2-2-164,4-4 1,5 2 0,7-7-1,1 3 48,0 3 0,7-3 1,1 1-1,1 3-19,-1 2 1,-2 2-1,-4 0 1,2 2 29,3 4 0,-7-4 0,-7 5 0,1-5 0,-2-2 1,-3 2 0,-8 2 0,0 2-17,0-2 0,-8-1 1,-5-6-1,-2-1-19,2-2 1,-3-3 0,3 5 0,-4-4-25,-2-3 1,0 5 0,0-7 0,0-2 37,0-2 1,0-2 0,-2 0 11,-4 0 0,10-2 1,-4-2-1,4-4-18,5-3 0,2 5 0,8-7-30,0-2 0,0-2 0,2-1 0,4-4-99,7-3 1,6 8 0,4-4 0,4 0 33,3 0 0,-7 11 1,4-9-1,-1 2 15,-1 0 1,6 0 0,-5 2 0,-3 3 82,-2-3 1,4-2-1,1-2 1,-3 0 77,-2 0 0,-4 0 0,-3 0 1,-3 0 83,-3 0 0,5 0 0,-7 0-48,-1 0 1,-12 2-1,-5 3 1,-5 3-75,-2 3 0,-7-5 0,-1 7 1,0 2-143,-1 1 1,-3 3 0,3 0 0,1 0-327,-1 0 0,-5 7 0,3 1 0,-1 1 408,-1-1 0,0 7 0,-6-5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37.1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342 152 7833,'-2'-17'-30,"-2"2"382,-3 3 1,-1 8-1,2-3 15,-7 5 0,2 2 1,-1 0-367,-3 0 1,-2 6 0,0 3 0,2 1-13,3 5 0,8 2 1,-3 2 82,5 0 1,2 0 0,2 0 0,5 0-13,5 0 0,5-7 0,2 1 1,0 2 131,0 2 1,0 0 0,0-3-1,0-1-50,0 2 0,0-1 0,-2 1 0,-3-2 47,-1 2 0,-7-5 0,5 3-72,-3 2 0,-1 1-133,-7 3 0,0 0 0,-2-2-118,-5-4 0,5-3 0,-6-5-116,-1 1 0,-1 2 0,-9-3 0,0 1 45,0-2 1,0-2-1,0-2 1,0 0-564,0 0 1,0 0 0,0 0 767,0 0 0,0-8 0,0-3 0</inkml:trace>
  <inkml:trace contextRef="#ctx0" brushRef="#br0" timeOffset="245">247 76 8071,'19'-12'102,"0"-1"1,0 9 0,0-3 1052,0 5-410,8-6-483,-6 6 1,13-7 0,-6 9-138,1 0 0,-4-6 0,5 0 1,-1 1-245,1 3 0,-7 2 1,4 0-680,1 0 1,-7 0-913,4 0 1710,-12 0 0,-5 0 0,-8 0 0</inkml:trace>
  <inkml:trace contextRef="#ctx0" brushRef="#br0" timeOffset="619">1 797 7963,'18'0'231,"8"0"1,1 0-1,3 0 139,3 0 0,10 0 0,3 0 1,0 0-3,1 0 1,3 0 0,-3 0-1,1 0-133,5 0 0,-5-6 1,1-1-1,-3 3-261,-4 2 0,-2 2 1,-2-2-1,-2-2-478,-4-3 1,-5 1-1,-8 6-517,0 0 0,-9 2 1021,-3 4 0,-22 5 0,-6 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44.0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247 417 7957,'9'-10'471,"-7"-7"-483,15 15 1,-13-13 272,9 9 172,-9 0-67,13 6-71,-15 0 8,6 0-206,-8 0 1,0 2 11,0 4 163,0-4-75,0 7 201,0-9 632,0 0-1026,0 8 0,0-4-82,0 9 1,-8-7 0,-5 7 56,-4 2 1,5 1 0,-1 1 0,-2-2 16,-1-2 0,3-1 0,0 7 0,-2 0-4,-1 0 0,-3 6 1,0 1-1,0-3 17,0-2 1,0-2 0,0 0 1,0 0 1,8 0 0,3-2 0,2-3 18,-1-1 0,1 0 19,6 6 1,0-7 41,0 1 1,2-7 0,6 5 80,11-3 0,3-1 0,9-5 0,3 2-11,2 2 0,8 1 0,0-7 0,0 0-59,3 0 0,-5 0 1,6 0-1,1 0-93,-1 0 1,-6-7 0,3 1 0,-5 2-89,-2 2 1,-9 0 0,-3-3-1,-5-1-230,-2 2 0,0 2 39,-1 2 0,-1-2-1283,-4-5 129,-5 5 1,-10-6-566,-4 8 1989,-5 0 0,-8-9 0,1-1 0</inkml:trace>
  <inkml:trace contextRef="#ctx0" brushRef="#br0" timeOffset="347">418 455 7957,'0'-12'280,"0"-1"1,2 9-35,5-2 0,-3 12 0,6 7 0,-1 3 69,-5 3 1,0 9 0,0 3 0,3 5 4,-3 2 1,4 2-1,-1 2 1,-3 5-47,-2 1 1,0-4 0,2 5 0,3-1-9,-3 1 1,-2-7 0,-2 2 0,0-4-150,0-2 1,0 0-1,0 0 1,0 0-387,0 0 1,0-9 0,0-1-452,0-1 0,0-6-664,0 5-1785,0-14 3169,-8-3 0,-3-18 0,-8-1 0</inkml:trace>
  <inkml:trace contextRef="#ctx0" brushRef="#br0" timeOffset="993">1537 76 7920,'-2'-11'343,"-4"5"-36,-7 4 0,3 2 0,-3 2 54,-2 4-237,-2-3 0,5 13 0,1-3 173,3 4 0,1-4 0,7-1-145,0 3 1,0 2 0,3 2 0,3-2-49,6-5 0,-1 5 0,2-4 0,4 4-318,6 2 1,-2 0 0,4 0-1,-4 0 251,-2 0 0,0 0 0,-2-1 0,-2 1 24,-3 0 1,-7 0-1,1 0 1,-4 0-18,-2 0 1,0 0 0,-2 0 0,-4 0-22,-7 0 0,-4 0 0,-2 0 1,0 0-300,0 0 1,0-2 0,0-4 0,2-5-557,5 0 1,-5-8 469,4 0 1,5-2 0,-1-10 0,3-3-1,-2-4 362,-3-6 0,-2 4 0,-6-7 0</inkml:trace>
  <inkml:trace contextRef="#ctx0" brushRef="#br0" timeOffset="1231">1348 57 7858,'19'-19'20,"-1"9"0,4 1 1,1 3 393,2-1 1,9 1 0,-1 6-1,8 0-191,3 0 0,2 0 1,-4 0-1,3 0-127,-3 0 1,-2 0 0,-4 0-1,-3 0 22,-1 0 0,-9 0 0,4 0-678,1 0 0,-7 0 0,2 2-290,-8 5 850,-7-5 0,1 15 0,1-7 0</inkml:trace>
  <inkml:trace contextRef="#ctx0" brushRef="#br0" timeOffset="1559">1120 911 7854,'13'0'0,"-1"0"0,3 0 0,8 0 0,7 0 0,3 0 418,7 0 1,13 0 0,2-3 0,6-1 134,0-2 1,4-3 0,-1 5 0,-3-2-372,-2 2 1,-2 0-1,-2-1 1,-5-1-108,-6 2 0,-6 2 0,-6 2 0,-7 0 22,-4 0 1,-2 0-1431,0 0 0,-8 2 1,-7 4 1332,-8 7 0,-7 4 0,-8 2 0</inkml:trace>
  <inkml:trace contextRef="#ctx0" brushRef="#br0" timeOffset="2243">1784 1157 7953,'-13'0'380,"0"0"1,1 0-1,-7 0-146,0 0 0,6 0 0,1 0 1,-3 0-25,-2 0 0,-2 6 0,0 1 0,2-1-175,5 3 1,-5-1 0,4 7 0,-4-3 19,-2 3 1,0-4 0,0 1 0,0 3-23,0 2 0,9-4 1,1-1 23,1 3 1,6 2 0,-4 2 3,3 0 0,12-9 0,4-1 0,3-3-43,3 0 1,2 1-1,3-7 1,3 0-54,3 0 1,-5-7 0,4-1 0,-1-3 3,-5-3 1,4-1 0,-1-2 0,-3 2 57,-2 1 1,-2-14 0,-2 9 57,-5-2 1,-3 0-1,-7 2 1,2 0 113,2 0 1,1 6 0,-7 1 604,0-3-59,0 7-659,0-1 0,0 11 0,-2 5-50,-5 5 1,5 5 0,-4 4 0,4 2-14,2 3 1,0 5 0,0-3 0,-2 1 26,-5 5 1,5 4-1,-4 4 1,4 2 31,2-2 1,0-2 0,0-2-1,0 0 41,0 0 1,0-2 0,0-2 0,0-5-47,0-1 1,0 3 0,0-5 0,0-3-61,0-2 0,0-2 0,0 0-90,0 0-1499,0 0 422,0-9 1,-2-1-1,-5-11 1150,-5-5 0,-5-12 0,-2-10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47.28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77 7446,'0'-13'-3,"0"1"0,0 5 244,0-5 1,3 7 255,3-1-79,-4-4-124,6 7-121,-8-5-213,0 8 108,0 0-142,0 8 0,0-3 196,0 7 1,-2 1-106,-4 6 1,4 0 0,-4 0 133,3 0 1,3-7 0,0 1-179,0 2 1,3-7-249,3-1 28,-4-5-455,6-2 0,-1-2 702,-1-5 0,0-3 0,-6-9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57.6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 19 6351,'0'-19'0</inkml:trace>
  <inkml:trace contextRef="#ctx0" brushRef="#br0" timeOffset="351">0 133 7194,'2'11'808,"5"-5"0,7-4-451,10-2 1,5 0-1,9 0 1,2 0-49,4 0 0,5 0 0,8 0 0,0 0-90,-1 0 1,-5-6 0,-2 0 0,-3 1-175,-4 3 1,2-4 0,-4-3 0,-6 1-355,-4 0 1,-5 1 0,-6 7-150,0 0 1,0 0 457,0 0 0,-9 9 0,-1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02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57 8061,'19'-6'101,"0"0"0,0-1 0,0 5 0,2-2 187,5-2 1,5-1-1,11 7 1,5 0-119,1 0 0,-4 0 0,7 0 0,0 0-190,-3 0 1,-4-6 0,-10 0 0,-4 2-694,-3 1 0,-2 3 713,-6 0 0,0 0 0,0 0 0</inkml:trace>
  <inkml:trace contextRef="#ctx0" brushRef="#br0" timeOffset="276">190 304 8381,'19'10'0,"0"-3"86,0-5 0,6-2 1,3 2-1,1 2 558,5 2 0,4 1 1,4-7-1,0 0-251,-6 0 1,2 0 0,-9 0 0,3-2-509,0-5 1,-9 5 0,2-4 98,-4 4 1,-8 0 0,-1-2-725,3-3 740,-6 1 0,7 6 0,-5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6:57.4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0 854 8598,'19'0'367,"6"0"0,5 0 0,4 0-243,6 0 1,8-2-1,-1-2 1,-1-5-1,0 1-39,-4-1 1,-2 1-171,-2 2 0,-8 3 0,-5-3 0,-4 4-729,-2 2 1,-6 0-696,0 0 1509,-9 0 0,4 8 0,-8 3 0</inkml:trace>
  <inkml:trace contextRef="#ctx0" brushRef="#br0" timeOffset="2816">1442 475 8171,'-9'10'200,"-1"1"1,-9-7 64,0 2 1,0 9-1,0-5 1,0 3 293,0 0 1,0-1-1,2 9 1,2 3-262,3 1 1,7 0 0,-1-6 0,4 0-216,2 0 0,2 0 0,4 2 0,9 2-78,8 3 0,7-1 1,8-6-1,2 2-29,4 4 0,-2-2 0,7 7 1,-3-3 73,-4-3 1,-2 3-1,-4-2 1,-4-2 32,-7-2 0,-6-2 0,-6 0 0,-7 0 37,-4 0 0,-2 0 0,-2-2 1,-4-2-106,-7-2 0,-4-1 0,-2 7 1,0-2-121,0-4 1,-6 1 0,-2-7-1,-3-3-21,-4-2 0,1-2 0,-1 0 0,2 0-690,-1 0 0,-3-8 0,-2-5 0,0-4-1733,0-2 2549,0 0 0,8-8 0,3-3 0</inkml:trace>
  <inkml:trace contextRef="#ctx0" brushRef="#br0" timeOffset="3052">1328 513 8175,'2'-19'407,"4"0"1,5 6 0,8 2 0,0 1 209,0-1 0,8 1 0,5-3 0,4 5-361,1-1 0,10 5 1,1-6-1,3 1-455,-1 5 1,-7-5-1,1 3 1,-6 2-211,-7 2 1,3-5 0,-9 1 0,-1 2-2474,-3 2 2882,-2 2 0,8-9 0,3-1 0</inkml:trace>
  <inkml:trace contextRef="#ctx0" brushRef="#br0" timeOffset="3316">2504 0 9744,'0'19'656,"0"0"0,0 2-268,0 5 1,0-3 0,0 6 0,0 1-151,0-1 1,0-5-1,0 3 1,0-2-303,0 1 0,0-1 0,0-6 0,0 0-292,0 0 1,0 0 0,0 0 159,0 0 196,0 0 0,-9 0 0,-1 0 0</inkml:trace>
  <inkml:trace contextRef="#ctx0" brushRef="#br0" timeOffset="3566">2049 797 8068,'19'2'733,"2"2"-470,4 3 1,4-1-1,11-6 1,5 0 299,5 0 1,7 0-1,6 0 1,5 0-331,-1 0 1,-1 0 0,-12-2 0,-3-2-132,-7-3 0,-6 1 0,-6 6 0,-7 0-1566,-4 0 0,-8 0-1047,-1 0 2511,-7 0 0,-5 0 0,-11 0 0</inkml:trace>
  <inkml:trace contextRef="#ctx0" brushRef="#br0" timeOffset="3999">2523 1063 8953,'-9'12'334,"-3"1"1,-5-1 0,-2 7 0,0 0 13,0 0 0,0 7 1,0-1-1,0 0-261,0 3 0,0-7 1,0 4-1,0-4-163,0-2 1,2 0 0,5 0 0,3 0 91,1 0 1,6-6 0,-5-1-323,5 3 1,2-5 314,0 3 1,9-9-1,3 3 1,7-5 109,7-2 0,3 0 1,11 0-1,2 0 204,3 0 0,7-2 1,-3-3-1,1-3-156,1-3 0,-9 7 0,0-2 0,-6 2-70,-4-3 1,-9 5-1,2-4-305,-4 4-824,-2 2-136,-8 0-2963,-3 0 4131,-8 0 0,-17-9 0,-4-1 0</inkml:trace>
  <inkml:trace contextRef="#ctx0" brushRef="#br0" timeOffset="4241">2599 1063 8052,'-13'19'327,"2"-1"0,3 4 824,4 3 0,2-2 0,2 9 0,0 1-335,0 3 1,0 4-1,0 2-465,0 3 1,2 1 0,2-4 0,4 2 0,1-1-35,-1-3 1,-1 4 0,-7 0 0,0-2-591,0-2 0,0-2 0,0 0 0,0-2-963,0-4 1,-7 1 0,1-7 1235,2-3 0,-7-2 0,1-2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07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1 607 8239,'18'0'970,"4"0"1,1 0-744,2 0 1,9 0 0,-3 0 0,3 0-206,-2 0 0,4 0 0,-7 0 1,1 0-872,-5 0 0,-4 7-28,-2-1 1,-2 2 876,-5-1 0,-3 3 0,-9 9 0</inkml:trace>
  <inkml:trace contextRef="#ctx0" brushRef="#br0" timeOffset="226">57 1082 7905,'19'0'309,"2"0"1,3 0 0,3 0 85,3 0 0,-3 0 0,9 0 0,4 0-268,0 0 0,6-3 0,-4-1 0,-4-4-509,-4-3 1,-4 5 0,1-5 381,-6 3 0,-4-7 0,-2 5 0</inkml:trace>
  <inkml:trace contextRef="#ctx0" brushRef="#br0" timeOffset="1368">1271 95 8018,'13'-12'-110,"0"-1"0,1 0 177,3 3 0,4-1 0,2 7 0,5-2 1584,1 2-1545,-5-7 0,11 9 1,-5-4-1,-1 3-61,-3 3 0,-5 7 1,-4 1 22,-5 3 0,-3 1 0,-9 7 0,-2 0 13,-5 0 1,-1 0 0,-7 0 0,2-2-78,-1-4 0,-1 4 0,0-5-27,2 5 0,7 2 0,-4 0-32,1 0 1,5-6 42,10-1 0,5 1 1,8 4-1,0-2 30,0-3 1,0 1 0,0 6 122,0 0 1,-7-7 0,-1 1 73,-3 2 1,1-5 0,-5 3-33,2 2 0,-8 2 0,-11 2-46,-3 0 1,3-7 0,0 1-1,-1-1-103,-3-1 0,-2 4 0,0-7 1,0 1-194,0-1 1,0-2 0,0-6 0,0 0-171,0 0 0,0 0 1,0-2-266,0-4 0,6-2 0,3-9 0,1 0-620,5-4 1,2-2 1213,2 4 0,-8-9 0,-3-1 0</inkml:trace>
  <inkml:trace contextRef="#ctx0" brushRef="#br0" timeOffset="1707">1821 38 10419,'19'0'474,"2"0"1,5 0 0,5 0-286,5 0 1,2 0 0,0 0-27,0 0-93,8 0 1,-6 0-1,5 0 1,-8 0 88,-5 0 0,-5 0 0,-8 0-198,0 0 0,-8 3 70,-5 3 39,-4 4 0,-4 9 0,-4 0 0,-5 0 1,-1 0 67,-1 0 0,0 6 1,-5 1-1,-1-1-77,0 2 0,0-5 1,2 5-1,2-2-144,2 1 1,3-1 0,-5-4 0,2 0-476,-1-2 0,-1 4 0,0-10 0,3 4-601,-3 2 1,-2-3-1,0-1 1159,4-2 0,-12-1 0,4 7 0</inkml:trace>
  <inkml:trace contextRef="#ctx0" brushRef="#br0" timeOffset="2069">1082 1025 8153,'19'0'474,"2"0"0,4 0 0,9-2-110,8-5 1,8 3 0,14-7 0,7 1 89,9-1 1,0-1-1,7-5 1,-3 2-18,-4 3 0,-2 5 0,-4-3 0,-5-1-381,-5 1 1,-7 3 0,-7-3 0,-6 1-339,-4 5 1,-8 2-1,-2 0-716,-3-4 1,-8 3-289,-6-3 0,-9 6 120,2 6 0,-12-1 1166,-7 7 0,-4 1 0,-2 6 0</inkml:trace>
  <inkml:trace contextRef="#ctx0" brushRef="#br0" timeOffset="2493">1745 1252 7868,'-19'7'0,"3"1"441,3 3 1,2-5 46,5 7 1,4-1 0,-4 7-138,4 0 1,4-2 0,6-2-1,9-5-142,6-1 1,5 3 0,-5-3-1,4-1 4,3 1 0,-7 5 0,2-3 0,-4 2-138,-2-1 1,-2 1 0,-2 4 0,-5-3 32,-1-1 0,-3 0 1,-6 6-1,-2 0 5,-4 0 0,-5 0 1,-8 0-1,0 0 12,0-1 1,0 1 0,0 0 0,0 0-211,0 0 1,-6-6-1,0-2 1,-1-1-277,-1 1 0,6-7 0,-6 2 1,1-4-249,1-2 1,0 0-1,6 0 1,0-2-195,0-4 0,0-5 0,0-10 0,2-2 803,4-2 0,-3-9 0,5 5 0</inkml:trace>
  <inkml:trace contextRef="#ctx0" brushRef="#br0" timeOffset="2759">1689 1214 10336,'19'0'522,"-1"0"1,10-2 0,6-2-1,8-4-51,8-3 0,-1 7 1,1-5-1,1 3-413,-3 0 1,3-1 0,-11 7 0,-6 0-291,-5 0 0,-3 0-2093,-7 0 2325,-1 0 0,-24 0 0,-6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04.6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190 96 7771,'0'-13'1681,"0"1"-679,0 7-612,0-3 0,0 10 313,0 4-540,0 5 1,0 16 0,2 5 0,2 4 72,2 2 0,1 2 0,-5 2 0,2 2-126,2-2 0,3-2 0,-5-2 0,4-2-148,3-4 1,-7 1-1,5-7 1,-3-3-470,0-2 1,3-2-1,-5 0-90,2 0 0,9-9-462,-2-3 1,-3-5 1058,3-2 0,-9-9 0,4-1 0</inkml:trace>
  <inkml:trace contextRef="#ctx0" brushRef="#br0" timeOffset="1255">683 77 7459,'0'-11'996,"8"3"1,5 8-1,6-2-736,6-5 0,-4 5 0,7-6 0,-1 2-34,5-1 1,1 1-1,1 6 1,-4 0-73,-3 0 1,5-6 0,-7-1 0,-2 3-56,-2 2 0,-2 2 1,-2 2 29,-4 4 1,-5 5 0,-8 8-1,0 0 40,0 0 1,0 0 0,0 2 0,-2 2-7,-4 2 0,1 7 0,-5-7 0,-1 1-84,1 1 1,-1-6 0,-4 4-1,5-4-135,1-2 1,-3 0 0,3 0-358,-1 0 1,-1 0 0,-3 0-760,1 0 0,9-6-2035,-3-1 3207,5 1 0,-6 6 0,-3 0 0</inkml:trace>
  <inkml:trace contextRef="#ctx0" brushRef="#br0" timeOffset="1641">19 911 8012,'-11'9'380,"3"-7"0,10 6 102,4-8 1,7 7 0,12-1 0,9-2-129,8-2 0,7 5 0,10-1 0,4-2 1,6-2 0,5-2 0,2 0 1,0 0-130,0 0 0,-7-6 1,-1 0-1,-3-1-116,-4-1 0,-4 6 0,-6-7 0,-9 3-127,-8 0 0,-1-1 0,-7 7-442,-3 0 1,-4-2 0,-4-2-1515,-3-2 450,-8-1 1,3 9 1522,-14 5 0,-3 3 0,-9 9 0</inkml:trace>
  <inkml:trace contextRef="#ctx0" brushRef="#br0" timeOffset="2072">379 1234 8384,'9'10'359,"-3"-1"0,13-9 0,8 0 61,7 0 1,4 0 0,2 0 0,4 0-252,7 0 0,4 0 1,0 0-1,-5 0-54,-6 0 1,1 0 0,-7 0 0,-9 0-33,-6 0 1,-6 2 98,-4 4 0,-5 5 0,-10 8 47,-4 0 1,-5 2 0,-8 2-1,0 4 103,0 3 1,0-7 0,0 2 0,0-2-168,0 3 0,-4-5 1,2 4 58,4-4-172,3-2 1,-5 0 0,2 0 0,2 0 0,2 0 0,1 0 1,-5 0-585,4 0 0,-2-6-1674,9-1-1821,0 1 4026,6-3 0,8-1 0,3-9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12.9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1 605 8163,'19'0'0,"2"0"0,2 0 526,2 0 1,9-6-1,0 0 1,8 2-110,9 1 0,-3 1 0,1-2 0,-5-2-497,-8 2 1,-1 1-1,-9 3 1,-3 0-1325,-2 0 684,-2 0 0,-9 3 1,-5 3-1025,-10 7 1744,-5-5 0,-9 9 0,0-7 0</inkml:trace>
  <inkml:trace contextRef="#ctx0" brushRef="#br0" timeOffset="233">77 1042 8586,'19'6'0,"2"0"0,2-1 513,2-3 1,9-2 0,-4 0-1,3 0-11,5 0 0,-4 0 0,10-2 0,-4-3-282,-2-1 0,0-7 0,0 5 0,-2-3-290,-5-3 0,-1 5-1307,-5 3 287,-4-5 1,0 9-1423,-8-4 2512,-9 4 0,5 2 0,-9 0 0</inkml:trace>
  <inkml:trace contextRef="#ctx0" brushRef="#br0" timeOffset="2487">1537 150 6148,'0'0'0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22.3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418 493 8413,'-2'-10'648,"-4"3"0,1 7 0,-7 5 0,-3 3-426,-2 3 0,-2 3 1,0 10-1,0 1-47,0-2 1,0 7 0,2-1 0,3 1-63,1-5 0,9 2 1,-3 1-1,5-1-111,2 0 1,0 1 0,2-5 0,5 2 47,5-1 1,12-3 0,3-2 0,3 0-163,3-1 1,3 1-1,2 0 1,-2 0 91,-5 0 0,5 7 0,-6-1 0,-1 0 40,-3 3 1,-1-7-1,-4 6 1,-4-2 39,0 1 1,-9-1 0,-2-6-1,-4 0 20,-2 0 1,0-7 0,0 1 0,0 2 41,0 2 1,-8 2 0,-5 0-45,-3 0 0,-6 0 0,-1-3 0,-4-1-50,-3-2 1,-1-7 0,-7 5 0,0-3-47,0-4 0,-6-2 1,-1-2-1,1 0 23,-2 0 1,6-6 0,-2-2 0,8-3-130,9-4 1,-1-1 0,5-3-1,4 0-113,1 0 1,7-7 0,3-1 0,4-3 47,2-3 1,2-1 0,6 0 0,9 5 82,6 1 1,11-3 0,0 3 0,6 1 87,4 0 1,9 1 0,-5 5 0,3-2 76,-1-2 1,-8-3 0,5 5 0,-3-4 19,0-3 1,-1 5-1,-12-4 1,-6 1-15,-4 5 1,-2-4-1,-2 1 1,-4 3 22,-7 2 1,-4 2-1,-2 0 1,-2 0 68,-4 0 1,-5 0-1,-8 2 1,0 3-81,1 1 0,-8 2 0,1-3 0,2 1-107,2-2 0,2 7 0,0-1 0,0 3-137,0 0 1,6-3-1,1 5 1,-3-2-288,-2 2 0,-2 1 1,0 3-1,0 0-766,0 0 1,0 3 1219,0 3 0,-8 4 0,-3 9 0</inkml:trace>
  <inkml:trace contextRef="#ctx0" brushRef="#br0" timeOffset="974">1461 0 7537,'-13'0'641,"1"0"0,-1 9 0,-6 3-367,0 5 1,7 2 0,-1 0-84,-2 0 1,7 0 0,1 0-20,5 0 0,4-2 0,5-2 0,5-3-135,5 3 0,2-5 0,0 1 1,0 0 2,0-1 1,0 1 0,2 3-1,0-1 122,-2 2 0,4 2 11,-10 2 1,-4 0 0,-3 0 25,-4 0 0,-10-1 1,-5 1-182,-4 0 0,4-6 1,1 0-1,-3-1-299,-2-1 0,-2 4 0,0-9-609,0-2 1,7-2 0,-1-2 178,-2 0 1,5-2-1,-3-4 1,0-7 710,3-4 0,-7-10 0,6-3 0</inkml:trace>
  <inkml:trace contextRef="#ctx0" brushRef="#br0" timeOffset="1208">1385 0 9228,'26'7'628,"1"-1"1,0-2-149,1-2 0,3-2 1,-1 0-1,1 0-297,3 0 0,6 0 0,-10 0 0,1 0-363,1 0 1,-9 0 0,5 0-1324,-1 0 0,-6 0 1503,4 0 0,-12 9 0,-5 1 0</inkml:trace>
  <inkml:trace contextRef="#ctx0" brushRef="#br0" timeOffset="1605">1101 797 8235,'19'0'381,"-2"2"1,-1 2-1,1 2 59,4-1 1,11-3-1,0-2 1,6 2-56,6 4 0,-2-4 0,9 5 0,1-5-80,3-2 0,2-7 0,-2 1 0,-3 2-172,-1 2 1,-3-5 0,3 1 0,-9 2-303,-8 2 0,0 2 0,-9 0-1094,-2 0 0,-8 0-1933,-3 0 3196,-7 0 0,-5 0 0,-11 0 0</inkml:trace>
  <inkml:trace contextRef="#ctx0" brushRef="#br0" timeOffset="2030">1404 1157 7937,'19'0'200,"0"0"1,2-2 0,2-2 298,3-2 0,7-1 1,-1 5-1,6-2-100,6-2 0,-4-1 1,5 7-1,-8 0-42,-5 0 1,2 0 0,-9 0 101,-2 0 1,-8 0-1,-4 2-2,-3 5 0,-4 3 0,-8 9-186,-2 0 1,-9 0-1,4 2 1,-1 2-57,-1 3 1,0 1-1,-6-2 1,1 7 1,-1 4 0,-3 2 1,-1 0-1,-2 0-50,2 0 0,2-1 0,2 1 0,0-2-167,0-4 0,2 2 0,2-7 0,5 0 5,1 1 1,-3-3 0,5-6 0,3 0-1349,2 0 1,2-6-764,0-1 1,0-5-1508,0 5 2178,0-8 1435,0 5 0,8-18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1:29.60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0 7705,'0'11'582,"2"-3"-349,4-8 1,5 0-1,10 0 1,2 0-59,2 0 0,3 0 0,-5 2 0,4 3-89,3 1 1,-7 7-1,4-5 1,-1 1-67,-1-1 1,-6 5 0,-8-5-36,-3 3 0,-2 1 0,-6 7 0,-2-2 3,-4-4 1,2 4 0,-9-5 0,-2 3 71,-2-2 0,-2 3 0,-2-3-31,-4 4 1,4 0 0,-4-2-28,4-3 1,10-5-1,3 3 1,1 1-8,1-1 1,2-6 0,8 5-5,2-1 1,9-6 0,-2 7 23,4-1 0,2 1 0,0 3 0,-1-3 75,1-1 0,0-4 1,0 9-6,0 2 1,0-5 0,-2 3 0,-2 0 62,-2-3 0,-9 7 1,2-4-90,-4 3 1,-2 3-1,-2-2 1,-2-2-48,-2-2 0,-9-1 1,2 7-1,-2 0-12,3 0 1,-5-6-1,4-3 1,-4 1-14,-2-1 0,7-5 0,-1 1 0,-2-4-213,-1-2 1,3 0 0,0 0-282,-2 0 0,5-2 0,-1-4-517,3-7 0,2-4 1024,6-2 0,0-8 0,0-3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32.5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1 494 7210,'0'-11'1212,"0"1"-521,0 4-538,0 4 1,8-7 0,5 9-56,4 0 0,-3 0 0,3 0 1,4 0-9,0 0 0,0 0 0,1 0 0,3 2-168,6 5 0,-1-5 1,-1 4-1,-1-2-103,-5 2 0,4-3 0,-1 3-61,-3-4 1,-2 4 0,-2 1-33,0-3 0,-9 0 1,-1 0-968,-1 3 1241,-6-1 0,7-6 0,-9 8 0,0 3 0</inkml:trace>
  <inkml:trace contextRef="#ctx0" brushRef="#br0" timeOffset="316">77 779 8772,'10'8'233,"7"-6"1,-4 4 0,3-4-9,3-2 0,7 7 0,1-1 0,1-2-60,-1-2 0,5-2 0,-5 0 0,0 0-183,1 0 1,3 0 0,-5 0 0,-3 0-512,-2 0 0,-2 0 0,0 0-1699,0 0 2228,-9 0 0,7-8 0,-6-3 0</inkml:trace>
  <inkml:trace contextRef="#ctx0" brushRef="#br0" timeOffset="1068">1101 58 7993,'2'-11'-264,"2"3"644,2-1 0,9 7 0,-2-6-257,4-1 1,2 7 0,0-4-1,0 4 70,0 2 0,0 0 0,-1 0-130,1 0 1,0 0 0,-2 2-88,-4 4 1,2-1 0,-9 7 13,-2 3 1,-2 2 0,-2 2 49,0 0 0,0-7 0,0 1-4,0 2 0,-2 0 0,-2-1-172,-2-1 1,-9 0 123,2 6 0,3-3-24,-3-3 0,9-2 31,-2-5 0,3-2 0,6 7 164,3-3 0,-2 1 0,9-3 104,1 6 1,-3-1-111,2 2 1,-1-1 0,5 7-84,-4 0 1,-5-6 0,-6-3 0,3 1 29,1-1 1,0 3 0,-8 4-2,-4-4 0,2 1 0,-9-5 34,-2 1 0,-2-3 1,-2 3 9,0-1 1,3-1 0,1-4-84,2 3 0,0-1-787,-5-6 1,-1-2-802,0-4 1,6 3 375,0-3 0,3 2 1152,-3-2 0,-4 3 0,7-5 0</inkml:trace>
  <inkml:trace contextRef="#ctx0" brushRef="#br0" timeOffset="1391">930 760 8007,'2'10'1,"5"-4"0,5-3 488,5-3 0,4 0 0,4 0 0,7-3-148,4-3 0,8 2 0,2-7 0,3 1-78,4-1 0,-1 5 1,-1-5-1,-7 3-204,-4 4 0,-2 0 1,-2-1-1,-4-1-330,-7 2 0,-4 2 0,-2 2-75,0 0 0,-7 0-2679,1 0 3025,-9 0 0,5 8 0,-9 3 0</inkml:trace>
  <inkml:trace contextRef="#ctx0" brushRef="#br0" timeOffset="1677">1271 968 7999,'0'13'180,"0"-1"1,0 1-1,3 4 1,1-2 279,2-3 1,3 1 0,-5 6 0,4 2-215,3 4 0,-7-4 0,4 5 0,-1-5-135,-1-2 0,7 0 1,-7 0-1,0 0-367,3 0 0,-7 0-684,4 0 0,-2-3 0,1-1 940,1-2 0,0-9 0,-6 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35.8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19 691 8754,'-10'9'874,"4"3"-647,3 5 1,3 8 0,0 1 0,0-1-11,0 2 0,0-3 0,0 5 0,0 1-217,0-1 0,0-6 0,0 3 1,3-5-43,3-2 1,-4-7-202,4 1 226,-4-9 0,-2 2 0,0-12 124,0-6 1,0-5-1,0-2 15,0 0 0,0 0 0,0 0 1,0-2-17,0-5 1,0 5 0,0-4 0,0 4-55,0 2 1,0 0 0,3 0 0,1 0 17,2 0 0,9 0 0,-3 2 0,5 3-18,2 1 0,7 7 0,-1-5 1,0 3 1,3 3 1,-7-3-1,4 2 1,-4 1-62,-2 3 0,0 2 1,0 0-31,0 0 0,0 0 0,0 0-1119,0 0 1,-7 0-9,1 0 1,-9 2 1163,3 5 0,3 3 0,1 9 0</inkml:trace>
  <inkml:trace contextRef="#ctx0" brushRef="#br0" timeOffset="476">494 805 8030,'19'0'190,"0"0"-20,0 0 1,-1 0 0,4 0 0,1-2 0,4-2 16,3-3 1,-7-5 0,2 3 0,-2-1-125,3-5 1,-12 5 0,3-3 135,-6-2 0,-5-2-162,-6-2 0,-2 0 0,-4 2-4,-7 5 0,-4 3 1,-2 9-1,-2 0 4,-4 0 1,4 0 0,-5 3 0,3 1-32,-2 2 0,4 9 0,-4-3 32,4 5 0,8-4 0,0 0 18,-2 1 0,5 3 0,-1 2 0,3 0 169,4 0 1,2 2-1,2 2 1,0 3-69,0-3 0,0 4 1,0-1-1,0-3-63,0-2 1,8-2-1,5 0 1,4 0-57,2 0 1,2-7-1,2-1 1,4-3-229,3-4 1,-5 5 0,4-3 0,-1-2-444,-5-1 1,-2-3 0,-2 0-552,0 0 1,-6-3 1183,-1-3 0,1-4 0,6-9 0</inkml:trace>
  <inkml:trace contextRef="#ctx0" brushRef="#br0" timeOffset="925">1195 691 7970,'-2'-10'486,"-4"3"1,-5 5-1,-8 2 1,0 0-179,1 0 0,3 2 0,-2 5 0,-4 3-154,0 1 1,6 6-1,2-5 1,-1 3 10,-3-2 0,4 4 0,3-5 0,1 5-128,5 2 1,2 0 0,2 0-71,0 0 0,2 0 1,4-2-1,7-2-79,4-3 0,2 1 0,-2 6 0,-3-2 2,-1-5 1,0 5-1,6-6 1,0 1 20,0 1 1,-7-9-1,1 2 1,-1-1-140,-1 1 0,6-4 0,-5 4-182,5-3 0,0-6 0,-2-1 0,-2-4-177,1-3 1,1 5 0,0-5 0,-3 1 586,3-1 0,2-1 0,2-7 0</inkml:trace>
  <inkml:trace contextRef="#ctx0" brushRef="#br0" timeOffset="1148">1499 786 8542,'0'19'279,"0"0"1,0-6 0,0-1-21,0 3 0,0 2 0,0 2 0,0 0-323,0 0 0,2-2 0,2-3 0,2-1-730,-1 2 1,-3-5-649,-2 3 1442,0-9 0,-9 5 0,-1-9 0</inkml:trace>
  <inkml:trace contextRef="#ctx0" brushRef="#br0" timeOffset="1349">1461 407 8005,'0'-13'1825,"0"0"-1097,0 9-912,0-4 1,2 8 0,2 2-334,3 4 517,7-4 0,-3 15 0,8-6 0</inkml:trace>
  <inkml:trace contextRef="#ctx0" brushRef="#br0" timeOffset="1806">1726 957 7634,'0'31'0,"0"1"0,0 0-47,0-3 1,0 5-1,0-7 1,3 1 381,3-1 0,-4-2 0,4-6 414,-4 0-282,-2-8 0,7-5-153,-1-12 1,0-5-152,-6-8-71,0-8 0,0 4 0,0-7 0,0 1 1,0-1-36,0-4 0,0 1 0,2-1 0,5 2-81,5-1 1,-1-3 0,2-2-1,-1 2-111,-1 5 1,12-3 0,-4 6 0,2 1-27,0 0 0,4 8 1,1 6-1,-1 0 109,2 3 1,-6 1 0,5 7-1,-5-2 25,-2-2 0,-7 2 0,-1 10 276,-3 7 1,5 3 0,-7 3 0,-4 0 54,-6 0 1,-4 2 0,-9 3 0,0-1-191,-4-6 0,-4 8 0,2-8 0,-5 0-366,-1-3 0,5-1 0,-3 4 1,2-5-83,-1-5 1,1 1-1,6-1 1,0-3-689,0-2 1,0-2 1021,0 0 0,0-9 0,0-1 0</inkml:trace>
  <inkml:trace contextRef="#ctx0" brushRef="#br0" timeOffset="2150">2239 615 7960,'0'19'-2,"0"0"0,0 0 1,0 0-1,-3 0 538,-3 0 1,4-6-1,-4-1 1,1 1 216,-1-2-892,4 6 298,-6-15 0,8 4 1,0-12-280,0-7 0,2-4 0,2-2 1,4 0 135,3 0 1,-5 0-1,7 0 1,2 0 76,1 0 0,3 7 1,0-1-1,0-2-50,0-2 0,0 5 0,2 1 0,3 3-29,1 4 1,2-5-1,-4 3 1,5 2-219,1 2 0,-6-5 1,3 1-1,-5 2-724,-2 2 0,-7 2-721,1 0 707,-9 0 942,5 0 0,-9 8 0,0 3 0</inkml:trace>
  <inkml:trace contextRef="#ctx0" brushRef="#br0" timeOffset="2534">2826 521 7960,'-18'0'1076,"-1"0"-779,0 0 0,4 8 1,-2 3-1,-4 1-55,0 1 0,0-1 1,2 10-1,0 1 154,0 2 0,0 0 0,0-6-118,0 0-187,8 0 0,3 0 1,8 0-1,0 0-72,0 0 1,2-6 0,4-1 0,7 1-152,4-2 0,10-3 1,3-8-1,1 0 76,1 0 1,0 0-1,3 0 1,-1-2 76,-2-4 0,-3-3 1,5-6-1,-4 3 26,-3-3 0,-4 4 0,-8-1 0,-5-3 47,-1-2 0,-3-2 0,-6-2-75,0-4 1,0 4-1,-2-5 1,-4 5-103,-7 2 0,3 0 0,-3 3 0,-2 1-30,-2 2 1,-2 9 0,0-2 0,0 4-328,0 2 0,0 0 0,0 0 0,1 2-179,-1 4 0,0-4 0,2 7 0,2-3-959,2 0 1578,9 9 0,-13-5 0,7 9 0</inkml:trace>
  <inkml:trace contextRef="#ctx0" brushRef="#br0" timeOffset="2851">3395 559 7757,'-8'-11'225,"4"3"1,-9 10 0,-4 2 294,-6 2 0,2 7 0,-4-5 0,4 3-239,2 4 1,-2-1 0,0 1 0,0-2-106,4 1 1,2 1 0,-2 0 0,4-2-86,7 1 0,4-3 0,2 2-286,0 1 1,2 3-137,4 2 0,5-6 0,8-3 0,0-1-225,0-5 0,0-2 1,2-2-1,2 0-322,2 0 0,1 0 878,-7 0 0,0-8 0,0-3 0</inkml:trace>
  <inkml:trace contextRef="#ctx0" brushRef="#br0" timeOffset="3531">3718 577 7691,'-19'0'337,"0"0"1,0 7 0,-2 1-52,-4 3 0,4-5 1,-5 5-1,5-1 18,2 1 1,0-1 0,-2 5 0,-2-2-165,-2 1 1,-1 3 0,10 2 0,1-2-101,2-4 1,9 4-247,-2-5 1,6 3-1,8-2 37,11-7 1,0-4-1,8-2 1,-1 0 75,-1 0 0,0-8 0,-4-3 0,3-2 103,1 1 0,0-1 1,-6-4-1,0 3 168,0 1 0,0 0 1,-2-6-1,-2 2 178,-3 5 1,-8-5 0,3 4 392,-5-4-525,-2 7 0,-2 4-134,-5 12 0,-1 7 1,-7 10-1,3 2-89,-3-2 0,6-2 0,3-2 0,4 0-309,2 0 0,0 0 100,0 0 0,8-8 0,5-5 1,4-4 2,2-2 1,2 0 0,2 0 0,2 0 111,-1 0 1,-3-8 0,-2-5 0,0-4 108,0-2 1,0-2 0,0-4 0,0-5 42,-1 1 0,-5-7 0,0 4 0,2-3 137,1-3 0,-5-2 1,-3-3-1,-1-1 30,-1 2 0,0-6 1,-6-1-1,0 1-28,0 3 0,0 1 0,0 6 0,0 9 63,0 5 0,0 12-185,0-1 1,-6 11 0,0 2 0,-1 11 30,-1 5 1,6 12 0,-5 3 0,5 5 117,2 2 1,0 9 0,0 3 0,0 3-13,0-3 0,0 5 0,0-6 0,0 1-93,0 1 1,2-9 0,3 2 0,1-4-316,-2-2 0,-2-8 0,-2-5 0,2-4-1046,5-2 0,-5 0 0,6-2-1903,1-4 3144,-7-5 0,15-8 0,-7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40.4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1 919 7982,'19'-8'58,"-2"4"0,-3-7 536,-1 3 913,-9 2-1161,5 6 0,-9 8 1,0 5-1,-3 6-160,-3 6 1,4-4 0,-6 6 0,1-1-328,1-1 1,0 0-1,6-6-606,0 0 1,0 0-1359,0 0 2105,0-8 0,0-3 0,0-8 0</inkml:trace>
  <inkml:trace contextRef="#ctx0" brushRef="#br0" timeOffset="177">77 597 7961,'0'-13'1013,"0"1"-1061,0 7-176,0-3 0,2 8 0,4 2 0,7 2 224,4 3 0,10 7 0,2-3 0</inkml:trace>
  <inkml:trace contextRef="#ctx0" brushRef="#br0" timeOffset="492">627 711 8077,'-13'6'0,"0"0"0,-1 1 290,-3 1 1,0-4 0,2 7 0,5-1 140,1 1 1,-4-5 0,7 7-243,2 2 0,4-5 0,6 3 0,9 0-232,8-3 0,7 7 1,8-4-1,0 1 134,0-1 0,-7 4 0,1-4 0,-1 3 14,-1 3 0,-9-2 0,-11-2 0,-1-2 77,-5 1 1,-8 3-1,-7 0 1,-3-2-87,-7-3 1,-5-1-1,3 4 1,-4-5-177,-3-1 1,7 3-1,-2-5 1,4-3-476,2-2 0,0-2 0,0 0 0,0 0-292,0 0 1,2-2-1,2-4 847,3-7 0,7-12 0,-3-5 0</inkml:trace>
  <inkml:trace contextRef="#ctx0" brushRef="#br0" timeOffset="828">1613 9 8303,'0'-8'2204,"0"8"-1838,0 10 0,0 1 0,0 3 0,0 5-74,0 5 1,0 9 0,2-3 0,2 1-30,3 1 0,7 0 0,-1 6 0,4-3-176,2-3 1,-7 2 0,1-7 0,0 1-523,-3-1 0,5-2 0,-9-6-566,-2 0 0,-1-6 1001,-3-1 0,-9 1 0,-1 6 0</inkml:trace>
  <inkml:trace contextRef="#ctx0" brushRef="#br0" timeOffset="1070">1309 711 8706,'19'0'0,"2"0"0,3 0 277,1 0 0,11 0 1,2 0-1,10 0 284,7 0 0,0 0 1,-3-2-1,-3-3-363,-3-1 0,-2-2 1,-8 4-1,-2-3-464,-2 3 0,-9-4 0,2 1 0,-6 1-1061,-6-3 454,4 7 182,-15-6 691,6 8 0,-16 0 0,-3 0 0</inkml:trace>
  <inkml:trace contextRef="#ctx0" brushRef="#br0" timeOffset="1703">1689 938 7264,'-11'9'-33,"1"-7"2532,3 4-1817,5-4 0,-6 0-272,8 5 0,8-5 1,5 4-113,4-4 0,4-2 1,2 0-1,2 0-154,-2 0 1,5 0 0,-1 0 0,1 0-69,-1 0 1,-2 0 0,-6 0 0,0 0-32,0 0 1,-6 7-1,0 1 83,1 3 0,-5-5-24,-3 7 1,-6-3 0,-4 5 0,-5-5 18,-1-1 0,-3 6 1,-6-3-115,0 5 35,0 2 0,0-6 1,-2-1-1,-2 3-129,-2 2 0,-1-4 0,8-1 0,-1 1-37,0-3 1,6 5-1,2-6-52,3 1 0,2 3 108,6 6 1,2-9-1,2-1 1,4-3 123,3 0 1,2 7-1,6-5 1,0 1 79,-1-1 0,-5 5 0,0-5 0,2 3-64,1 4 1,-3-1 0,-2 1 462,-3-2-300,-2-1 1,1 7 0,-1 0-4,-2 0 1,-2 0 0,-2 0 0,-2 0-115,-4 0 1,-5-6-1,-8 0 1,0-1 1,0-1 1,0 3 0,-2-5-1,-2-1-280,-2 1 1,-9-3-1,3-6 1,-5 0-501,-2 0 0,0-2 1,0-2-1,0-5-767,0-1 0,6 3 1425,1-5 0,8-1 0,-5-6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53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342 20 11019,'19'0'0,"0"0"308,0 0 1,8 0-1,5 0 1,4-3-93,2-3 1,2 4-1,2-4 1,2 4-94,-2 2 0,-2 0 1,-2 0-1,0 0 34,0 0 1,-8 8-142,-5 5 0,-12 4 1,-7 1-1,-6 1 73,-6 0 1,-5 0 0,-8 0-1,0 0 40,0 0 1,0 7 0,-2-1 0,-2-2-38,-2-2 1,6-2 0,6 0 0,-2 0-41,-1 0 1,-3 6 0,0 1-1,0-3-82,0-2 0,2-2 0,2 0 1,2 0-234,-1 0 0,3 0 1,-2 0-639,-1 0 0,3-7 0,1 1-2718,1 2 3619,-6-7 0,5 9 0,-9-7 0</inkml:trace>
  <inkml:trace contextRef="#ctx0" brushRef="#br0" timeOffset="317">1 873 8492,'19'0'0,"0"0"0,2-2 591,4-4 1,7 4 0,12-7 0,7 3-163,3-1 0,5-5 0,5 3 1,5 1-190,5 0 0,2 1 0,0 5 0,-3-2-217,-3-2 1,-7-1-1,-12 7 1,-7 0-186,-4 0 1,-11 0 0,-3 0-2584,-5 0 1119,-11 0 0,-1 2 1626,-9 5 0,0-5 0,0 6 0</inkml:trace>
  <inkml:trace contextRef="#ctx0" brushRef="#br0" timeOffset="828">399 1101 8013,'-8'10'528,"8"-1"1,0-9-1,12 0-101,11 0 0,7-2 0,8-3 0,0-1 41,0 2 1,-2 2 0,-5 2 0,-3 0-171,-1 0 1,-12 0 0,4 0 0,-5 2-93,-3 4 0,-3-2 0,-8 9-1,0 2 1,-2 2-1,-4 2 1,-7-1-155,-4 1 1,5 0 0,-1 0-1,-2 0-127,-1 0 1,-3 0 0,2 0 0,2 0-135,2 0 1,3 2-1,-5 0 1,2 0 27,-1-4 0,-3-2 0,0 4 0,2 0 133,3 0 0,5-6 0,-3-1 238,1 3 0,-3 2 188,5 2 0,3-7 0,10-1 0,7-3 239,4-3 0,4-3 0,4-2 558,7 0-868,12 0 0,-4 0 0,7-2 509,-1-5-571,2 5 1,3-6 0,-3 8 0,-1 0 199,-5 0 0,-2 0 1,-2 0-1,0 0-292,0 0 0,-9 0 1,-1 2-1110,-1 4 0,-6-4-1879,4 5-606,-12-5 3442,-4-2 0,-9-9 0,0-1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55.76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797 114 8285,'0'-19'1191,"0"0"0,0 6-741,0 1 1,-2 8-86,-4-3 0,-2 7 1,-7 7-1,2 5-154,-2 5 1,-1 4 0,-3 2 0,2 3-62,4-3 1,5-2 0,8-2 0,0 0 1,0 0 0,8 0 1,5 0-1,6 0-102,6 0 1,-2 0 0,7 0 0,-1 0 54,1 0 0,-7 0 0,2-1 0,-4 1-133,-2 0 0,-8 0 0,-5 0 0,-4 0-5,-2 0 0,0 0 1,0 0-1,-2-2-88,-4-4 1,-5 4 0,-8-5 0,-2 3-181,-4-2 1,4 1 0,-7-7 0,3-3-346,0-2 0,-1-2 0,5 0 1,-2 0-454,-2 0 0,0-8 0,6-5 1099,0-4 0,-9-10 0,-1-3 0</inkml:trace>
  <inkml:trace contextRef="#ctx0" brushRef="#br0" timeOffset="208">570 0 8584,'19'0'0,"2"0"669,4 0 1,5 0-1,10 2 1,4 3-171,7 1 1,5 0 0,6-6 0,3 0-170,2 0 1,-6 0-1,3 0 1,-7 0-510,-7 0 1,3 0 0,-11 0 0,-4 0-1482,-4 0 0,-11 0 616,2 0 1044,-12 0 0,-5 0 0,-8 0 0</inkml:trace>
  <inkml:trace contextRef="#ctx0" brushRef="#br0" timeOffset="499">1 1005 7882,'19'0'108,"2"0"0,6 0 1,9 0 613,6 0 1,19 0 0,5-2 0,12-2-120,10-2 0,5-1 0,4 5 0,2-2-267,-48 1 1,-1 0 0,45-3 0,-9 6 0,-4 0-388,-8 0 0,-2 0 0,-13 0 1,-9 0-688,-7 0 1,-10 0 0,-14 0-1384,0 0 1,-10-7 2120,-9 1 0,-17 0 0,-13 6 0</inkml:trace>
  <inkml:trace contextRef="#ctx0" brushRef="#br0" timeOffset="744">665 1290 7858,'-7'19'447,"-1"2"0,-1 2 1,1 5 144,4 1 1,0 3 0,-1 6 0,-1 0 8,2-1 1,2 1 0,2-2-318,0-4-377,0 4 0,0-9 0,0 5 0,0-7-314,0-4 0,0-2 0,-2 0 0,-3 0-1195,-1 0 1,0 0-261,6 0 1862,0 0 0,0-9 0,0-1 0</inkml:trace>
  <inkml:trace contextRef="#ctx0" brushRef="#br0" timeOffset="1120">1063 1480 7844,'29'-30'-84,"-1"5"226,-1 4 1,-4 2 0,9 0 0,0 2 258,-3 4 1,5 3-1,-7 6 1,1-3 3,-1 3 1,-4 4-1,-8 4 1,-4 5-84,-3 1 1,-2 3 0,-6 6 0,-2 0-116,-4 0 0,-5 2 0,-8 2-93,0 2-75,0 9 1,-2-11 0,0 7 0,0-3 7,4-4 0,3 5 0,-3-3 0,4-2 12,7-2 1,4-2 207,2 0-130,0 0 0,2-6 0,4-3 0,9 1 0,6-3 322,4 1 1,9-3 0,-2-6 0,3 0-147,3 0 0,7 6 0,-1 1 0,-4-3-136,-6-2 1,8-2-1,-6 2 1,-1 2-100,-1 3 1,-11-1 0,3-6-1181,-5 0 0,-9 6-522,1 1 1,-11-1 0,-2-6 1623,-11 0 0,-5 0 0,-3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58.83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19 115 8111,'-10'-2'652,"3"-5"0,5 3 1,4-6-202,5 1 0,3 1 0,11 3-228,4-1 1,-1 0 0,7 4-1,3-2-91,2-3 1,8-1 0,0 4-1,-2-5-550,-1-1 0,-6 5 0,-1-1-410,-2 4-864,-9 2 0,-6 6 1692,-17 1 0,-17 16 0,-13-2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59.07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19 8353,'9'17'1317,"3"-4"1,7-7-860,6-4 1,-1-2 0,7-2 0,3-2-97,2-3 0,2-1 0,0 4 0,-2-2-126,-5 1 0,3 3 0,-9 0 1,-2-2-590,-2-2 0,-2-1 0,0 7-2028,0 0 2381,-8 9 0,6 1 0,-7 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59.49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11 8992,'0'-11'1397,"7"11"0,-1 13 1,-2 4-358,-2 2-784,-2 8 0,7-3 0,-1 5 0,-2 1-48,-2-1 1,5-4-1,-1 5 1,-2-3-172,-2-4 0,-2-2 0,2-2 0,3 0-475,1 0 1,0-6 0,-6 0-1,0 1-1122,0 3 0,-2-4 0,-2 0 1560,-2 1 0,-1 3 0,7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7:59.81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77 8027,'2'10'569,"7"-3"1,7-7 196,8-7 0,9 5 0,-1-6 1,6 1-209,6 1 1,-2-2 0,9 3 0,-1-1-164,-1 2 1,6-5 0,-5 3-1,5 2-238,2 2 0,-6-5 0,-3 1 0,-2 2-330,-3 2 1,-12 2 0,-6 0 0,-3 0-2424,-3 0 45,-9 0 0,-2 8 367,-8 5 2184,-8-5 0,-2 9 0,-9-6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7T11:58:00.53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171 19 8105,'0'-10'2028,"-2"1"-1648,-4 9-252,4 0 0,-9 0 1,7 2-1,-5 3 124,-1 1 0,6 9-64,-3-3 1,5 5-85,2 2 1,0 0 0,2-2 0,5-2-38,5-3 1,5 1 0,2 6 0,0-2-12,0-5 1,0 5-1,-2-4 1,-2 4 15,-3 2 1,-1 0 0,4 0-1,-5 0 16,-1 0 1,-3 0 0,-6 0 0,0 0-16,0-1 1,0 1 0,-2 0-68,-4 0 1,1-6 0,-7-2-154,-3-3 1,4-2-1,-1-6 1,-3 0-252,-2 0 1,-2 0 0,0 0 0,0-2-135,0-4 1,0-5 0,0-8 0,0 0-393,0 0 0,0-2 924,0-4 0,0-4 0,1-9 0</inkml:trace>
  <inkml:trace contextRef="#ctx0" brushRef="#br0" timeOffset="251">152 19 8757,'21'0'825,"5"0"1,-3 0 0,6 0 0,1 0-286,-1 0 1,9 2-1,6 3 1,1 1-280,1-2 0,-6-2 1,4-2-1,-6 0-47,-6 0 0,2 0 1,-9 0-1,-2 0-773,-2 0 0,-8-2-2563,-1-4 3122,-7 4 0,12-15 0,-7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1589-AF7B-3B4E-A03A-33607F669BF5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59CE-88D6-744B-A745-9320D0A1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359CE-88D6-744B-A745-9320D0A12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884E46-A0B7-C14A-8020-1A634E5B8124}" type="datetimeFigureOut">
              <a:rPr lang="en-US" smtClean="0"/>
              <a:t>1/7/20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117" Type="http://schemas.openxmlformats.org/officeDocument/2006/relationships/image" Target="../media/image62.png"/><Relationship Id="rId21" Type="http://schemas.openxmlformats.org/officeDocument/2006/relationships/image" Target="../media/image14.png"/><Relationship Id="rId42" Type="http://schemas.openxmlformats.org/officeDocument/2006/relationships/customXml" Target="../ink/ink19.xml"/><Relationship Id="rId47" Type="http://schemas.openxmlformats.org/officeDocument/2006/relationships/image" Target="../media/image27.png"/><Relationship Id="rId63" Type="http://schemas.openxmlformats.org/officeDocument/2006/relationships/image" Target="../media/image35.png"/><Relationship Id="rId68" Type="http://schemas.openxmlformats.org/officeDocument/2006/relationships/customXml" Target="../ink/ink32.xml"/><Relationship Id="rId84" Type="http://schemas.openxmlformats.org/officeDocument/2006/relationships/customXml" Target="../ink/ink40.xml"/><Relationship Id="rId89" Type="http://schemas.openxmlformats.org/officeDocument/2006/relationships/image" Target="../media/image48.png"/><Relationship Id="rId112" Type="http://schemas.openxmlformats.org/officeDocument/2006/relationships/customXml" Target="../ink/ink54.xml"/><Relationship Id="rId16" Type="http://schemas.openxmlformats.org/officeDocument/2006/relationships/customXml" Target="../ink/ink6.xml"/><Relationship Id="rId107" Type="http://schemas.openxmlformats.org/officeDocument/2006/relationships/image" Target="../media/image57.png"/><Relationship Id="rId11" Type="http://schemas.openxmlformats.org/officeDocument/2006/relationships/image" Target="../media/image9.png"/><Relationship Id="rId32" Type="http://schemas.openxmlformats.org/officeDocument/2006/relationships/customXml" Target="../ink/ink14.xml"/><Relationship Id="rId37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customXml" Target="../ink/ink27.xml"/><Relationship Id="rId74" Type="http://schemas.openxmlformats.org/officeDocument/2006/relationships/customXml" Target="../ink/ink35.xml"/><Relationship Id="rId79" Type="http://schemas.openxmlformats.org/officeDocument/2006/relationships/image" Target="../media/image43.png"/><Relationship Id="rId102" Type="http://schemas.openxmlformats.org/officeDocument/2006/relationships/customXml" Target="../ink/ink49.xml"/><Relationship Id="rId123" Type="http://schemas.openxmlformats.org/officeDocument/2006/relationships/image" Target="../media/image65.png"/><Relationship Id="rId5" Type="http://schemas.openxmlformats.org/officeDocument/2006/relationships/image" Target="../media/image6.png"/><Relationship Id="rId90" Type="http://schemas.openxmlformats.org/officeDocument/2006/relationships/customXml" Target="../ink/ink43.xml"/><Relationship Id="rId95" Type="http://schemas.openxmlformats.org/officeDocument/2006/relationships/image" Target="../media/image51.png"/><Relationship Id="rId22" Type="http://schemas.openxmlformats.org/officeDocument/2006/relationships/customXml" Target="../ink/ink9.xml"/><Relationship Id="rId27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customXml" Target="../ink/ink22.xml"/><Relationship Id="rId64" Type="http://schemas.openxmlformats.org/officeDocument/2006/relationships/customXml" Target="../ink/ink30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18" Type="http://schemas.openxmlformats.org/officeDocument/2006/relationships/customXml" Target="../ink/ink57.xml"/><Relationship Id="rId80" Type="http://schemas.openxmlformats.org/officeDocument/2006/relationships/customXml" Target="../ink/ink38.xml"/><Relationship Id="rId85" Type="http://schemas.openxmlformats.org/officeDocument/2006/relationships/image" Target="../media/image46.png"/><Relationship Id="rId12" Type="http://schemas.openxmlformats.org/officeDocument/2006/relationships/customXml" Target="../ink/ink4.xml"/><Relationship Id="rId17" Type="http://schemas.openxmlformats.org/officeDocument/2006/relationships/image" Target="../media/image12.png"/><Relationship Id="rId33" Type="http://schemas.openxmlformats.org/officeDocument/2006/relationships/image" Target="../media/image20.png"/><Relationship Id="rId38" Type="http://schemas.openxmlformats.org/officeDocument/2006/relationships/customXml" Target="../ink/ink17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08" Type="http://schemas.openxmlformats.org/officeDocument/2006/relationships/customXml" Target="../ink/ink52.xml"/><Relationship Id="rId54" Type="http://schemas.openxmlformats.org/officeDocument/2006/relationships/customXml" Target="../ink/ink25.xml"/><Relationship Id="rId70" Type="http://schemas.openxmlformats.org/officeDocument/2006/relationships/customXml" Target="../ink/ink33.xml"/><Relationship Id="rId75" Type="http://schemas.openxmlformats.org/officeDocument/2006/relationships/image" Target="../media/image41.png"/><Relationship Id="rId91" Type="http://schemas.openxmlformats.org/officeDocument/2006/relationships/image" Target="../media/image49.png"/><Relationship Id="rId96" Type="http://schemas.openxmlformats.org/officeDocument/2006/relationships/customXml" Target="../ink/ink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23" Type="http://schemas.openxmlformats.org/officeDocument/2006/relationships/image" Target="../media/image15.png"/><Relationship Id="rId28" Type="http://schemas.openxmlformats.org/officeDocument/2006/relationships/customXml" Target="../ink/ink12.xml"/><Relationship Id="rId49" Type="http://schemas.openxmlformats.org/officeDocument/2006/relationships/image" Target="../media/image28.png"/><Relationship Id="rId114" Type="http://schemas.openxmlformats.org/officeDocument/2006/relationships/customXml" Target="../ink/ink55.xml"/><Relationship Id="rId119" Type="http://schemas.openxmlformats.org/officeDocument/2006/relationships/image" Target="../media/image63.png"/><Relationship Id="rId44" Type="http://schemas.openxmlformats.org/officeDocument/2006/relationships/customXml" Target="../ink/ink20.xml"/><Relationship Id="rId60" Type="http://schemas.openxmlformats.org/officeDocument/2006/relationships/customXml" Target="../ink/ink28.xml"/><Relationship Id="rId65" Type="http://schemas.openxmlformats.org/officeDocument/2006/relationships/image" Target="../media/image36.png"/><Relationship Id="rId81" Type="http://schemas.openxmlformats.org/officeDocument/2006/relationships/image" Target="../media/image44.png"/><Relationship Id="rId86" Type="http://schemas.openxmlformats.org/officeDocument/2006/relationships/customXml" Target="../ink/ink41.xm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customXml" Target="../ink/ink7.xml"/><Relationship Id="rId39" Type="http://schemas.openxmlformats.org/officeDocument/2006/relationships/image" Target="../media/image23.png"/><Relationship Id="rId109" Type="http://schemas.openxmlformats.org/officeDocument/2006/relationships/image" Target="../media/image58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31.png"/><Relationship Id="rId76" Type="http://schemas.openxmlformats.org/officeDocument/2006/relationships/customXml" Target="../ink/ink36.xml"/><Relationship Id="rId97" Type="http://schemas.openxmlformats.org/officeDocument/2006/relationships/image" Target="../media/image52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92" Type="http://schemas.openxmlformats.org/officeDocument/2006/relationships/customXml" Target="../ink/ink44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8.png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26.png"/><Relationship Id="rId66" Type="http://schemas.openxmlformats.org/officeDocument/2006/relationships/customXml" Target="../ink/ink31.xml"/><Relationship Id="rId87" Type="http://schemas.openxmlformats.org/officeDocument/2006/relationships/image" Target="../media/image47.png"/><Relationship Id="rId110" Type="http://schemas.openxmlformats.org/officeDocument/2006/relationships/customXml" Target="../ink/ink53.xml"/><Relationship Id="rId115" Type="http://schemas.openxmlformats.org/officeDocument/2006/relationships/image" Target="../media/image61.png"/><Relationship Id="rId61" Type="http://schemas.openxmlformats.org/officeDocument/2006/relationships/image" Target="../media/image34.png"/><Relationship Id="rId82" Type="http://schemas.openxmlformats.org/officeDocument/2006/relationships/customXml" Target="../ink/ink39.xml"/><Relationship Id="rId19" Type="http://schemas.openxmlformats.org/officeDocument/2006/relationships/image" Target="../media/image13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21.png"/><Relationship Id="rId56" Type="http://schemas.openxmlformats.org/officeDocument/2006/relationships/customXml" Target="../ink/ink26.xml"/><Relationship Id="rId77" Type="http://schemas.openxmlformats.org/officeDocument/2006/relationships/image" Target="../media/image42.png"/><Relationship Id="rId100" Type="http://schemas.openxmlformats.org/officeDocument/2006/relationships/customXml" Target="../ink/ink48.xml"/><Relationship Id="rId105" Type="http://schemas.openxmlformats.org/officeDocument/2006/relationships/image" Target="../media/image56.png"/><Relationship Id="rId8" Type="http://schemas.openxmlformats.org/officeDocument/2006/relationships/customXml" Target="../ink/ink2.xml"/><Relationship Id="rId51" Type="http://schemas.openxmlformats.org/officeDocument/2006/relationships/image" Target="../media/image29.png"/><Relationship Id="rId72" Type="http://schemas.openxmlformats.org/officeDocument/2006/relationships/customXml" Target="../ink/ink34.xml"/><Relationship Id="rId93" Type="http://schemas.openxmlformats.org/officeDocument/2006/relationships/image" Target="../media/image50.png"/><Relationship Id="rId98" Type="http://schemas.openxmlformats.org/officeDocument/2006/relationships/customXml" Target="../ink/ink47.xml"/><Relationship Id="rId121" Type="http://schemas.openxmlformats.org/officeDocument/2006/relationships/image" Target="../media/image64.png"/><Relationship Id="rId3" Type="http://schemas.openxmlformats.org/officeDocument/2006/relationships/image" Target="../media/image4.png"/><Relationship Id="rId25" Type="http://schemas.openxmlformats.org/officeDocument/2006/relationships/image" Target="../media/image16.png"/><Relationship Id="rId46" Type="http://schemas.openxmlformats.org/officeDocument/2006/relationships/customXml" Target="../ink/ink21.xml"/><Relationship Id="rId67" Type="http://schemas.openxmlformats.org/officeDocument/2006/relationships/image" Target="../media/image37.png"/><Relationship Id="rId116" Type="http://schemas.openxmlformats.org/officeDocument/2006/relationships/customXml" Target="../ink/ink56.xml"/><Relationship Id="rId20" Type="http://schemas.openxmlformats.org/officeDocument/2006/relationships/customXml" Target="../ink/ink8.xml"/><Relationship Id="rId41" Type="http://schemas.openxmlformats.org/officeDocument/2006/relationships/image" Target="../media/image24.png"/><Relationship Id="rId62" Type="http://schemas.openxmlformats.org/officeDocument/2006/relationships/customXml" Target="../ink/ink29.xml"/><Relationship Id="rId83" Type="http://schemas.openxmlformats.org/officeDocument/2006/relationships/image" Target="../media/image45.png"/><Relationship Id="rId88" Type="http://schemas.openxmlformats.org/officeDocument/2006/relationships/customXml" Target="../ink/ink42.xml"/><Relationship Id="rId111" Type="http://schemas.openxmlformats.org/officeDocument/2006/relationships/image" Target="../media/image59.png"/><Relationship Id="rId15" Type="http://schemas.openxmlformats.org/officeDocument/2006/relationships/image" Target="../media/image11.png"/><Relationship Id="rId36" Type="http://schemas.openxmlformats.org/officeDocument/2006/relationships/customXml" Target="../ink/ink16.xml"/><Relationship Id="rId57" Type="http://schemas.openxmlformats.org/officeDocument/2006/relationships/image" Target="../media/image32.png"/><Relationship Id="rId106" Type="http://schemas.openxmlformats.org/officeDocument/2006/relationships/customXml" Target="../ink/ink51.xml"/><Relationship Id="rId10" Type="http://schemas.openxmlformats.org/officeDocument/2006/relationships/customXml" Target="../ink/ink3.xml"/><Relationship Id="rId31" Type="http://schemas.openxmlformats.org/officeDocument/2006/relationships/image" Target="../media/image19.png"/><Relationship Id="rId52" Type="http://schemas.openxmlformats.org/officeDocument/2006/relationships/customXml" Target="../ink/ink24.xml"/><Relationship Id="rId73" Type="http://schemas.openxmlformats.org/officeDocument/2006/relationships/image" Target="../media/image40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customXml" Target="../ink/ink95.xml"/><Relationship Id="rId18" Type="http://schemas.openxmlformats.org/officeDocument/2006/relationships/image" Target="../media/image107.png"/><Relationship Id="rId3" Type="http://schemas.openxmlformats.org/officeDocument/2006/relationships/customXml" Target="../ink/ink90.xml"/><Relationship Id="rId21" Type="http://schemas.openxmlformats.org/officeDocument/2006/relationships/customXml" Target="../ink/ink99.xml"/><Relationship Id="rId7" Type="http://schemas.openxmlformats.org/officeDocument/2006/relationships/customXml" Target="../ink/ink92.xml"/><Relationship Id="rId12" Type="http://schemas.openxmlformats.org/officeDocument/2006/relationships/image" Target="../media/image104.png"/><Relationship Id="rId17" Type="http://schemas.openxmlformats.org/officeDocument/2006/relationships/customXml" Target="../ink/ink97.xml"/><Relationship Id="rId2" Type="http://schemas.openxmlformats.org/officeDocument/2006/relationships/image" Target="../media/image190.png"/><Relationship Id="rId16" Type="http://schemas.openxmlformats.org/officeDocument/2006/relationships/image" Target="../media/image106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customXml" Target="../ink/ink94.xml"/><Relationship Id="rId24" Type="http://schemas.openxmlformats.org/officeDocument/2006/relationships/image" Target="../media/image110.png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10" Type="http://schemas.openxmlformats.org/officeDocument/2006/relationships/image" Target="../media/image103.png"/><Relationship Id="rId19" Type="http://schemas.openxmlformats.org/officeDocument/2006/relationships/customXml" Target="../ink/ink98.xml"/><Relationship Id="rId4" Type="http://schemas.openxmlformats.org/officeDocument/2006/relationships/image" Target="../media/image100.png"/><Relationship Id="rId9" Type="http://schemas.openxmlformats.org/officeDocument/2006/relationships/customXml" Target="../ink/ink93.xml"/><Relationship Id="rId14" Type="http://schemas.openxmlformats.org/officeDocument/2006/relationships/image" Target="../media/image105.png"/><Relationship Id="rId22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106.xml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12" Type="http://schemas.openxmlformats.org/officeDocument/2006/relationships/image" Target="../media/image11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customXml" Target="../ink/ink105.xml"/><Relationship Id="rId5" Type="http://schemas.openxmlformats.org/officeDocument/2006/relationships/customXml" Target="../ink/ink102.xml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openxmlformats.org/officeDocument/2006/relationships/customXml" Target="../ink/ink104.xml"/><Relationship Id="rId14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13" Type="http://schemas.openxmlformats.org/officeDocument/2006/relationships/image" Target="../media/image119.png"/><Relationship Id="rId18" Type="http://schemas.openxmlformats.org/officeDocument/2006/relationships/customXml" Target="../ink/ink112.xml"/><Relationship Id="rId3" Type="http://schemas.openxmlformats.org/officeDocument/2006/relationships/image" Target="../media/image220.png"/><Relationship Id="rId21" Type="http://schemas.openxmlformats.org/officeDocument/2006/relationships/image" Target="../media/image123.png"/><Relationship Id="rId7" Type="http://schemas.openxmlformats.org/officeDocument/2006/relationships/image" Target="../media/image260.png"/><Relationship Id="rId12" Type="http://schemas.openxmlformats.org/officeDocument/2006/relationships/customXml" Target="../ink/ink109.xml"/><Relationship Id="rId17" Type="http://schemas.openxmlformats.org/officeDocument/2006/relationships/image" Target="../media/image121.png"/><Relationship Id="rId2" Type="http://schemas.openxmlformats.org/officeDocument/2006/relationships/image" Target="../media/image210.png"/><Relationship Id="rId16" Type="http://schemas.openxmlformats.org/officeDocument/2006/relationships/customXml" Target="../ink/ink111.xml"/><Relationship Id="rId20" Type="http://schemas.openxmlformats.org/officeDocument/2006/relationships/customXml" Target="../ink/ink1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118.png"/><Relationship Id="rId5" Type="http://schemas.openxmlformats.org/officeDocument/2006/relationships/image" Target="../media/image240.png"/><Relationship Id="rId15" Type="http://schemas.openxmlformats.org/officeDocument/2006/relationships/image" Target="../media/image120.png"/><Relationship Id="rId23" Type="http://schemas.openxmlformats.org/officeDocument/2006/relationships/image" Target="../media/image124.png"/><Relationship Id="rId10" Type="http://schemas.openxmlformats.org/officeDocument/2006/relationships/customXml" Target="../ink/ink108.xml"/><Relationship Id="rId19" Type="http://schemas.openxmlformats.org/officeDocument/2006/relationships/image" Target="../media/image122.png"/><Relationship Id="rId4" Type="http://schemas.openxmlformats.org/officeDocument/2006/relationships/image" Target="../media/image230.png"/><Relationship Id="rId9" Type="http://schemas.openxmlformats.org/officeDocument/2006/relationships/image" Target="../media/image117.png"/><Relationship Id="rId14" Type="http://schemas.openxmlformats.org/officeDocument/2006/relationships/customXml" Target="../ink/ink110.xml"/><Relationship Id="rId22" Type="http://schemas.openxmlformats.org/officeDocument/2006/relationships/customXml" Target="../ink/ink1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customXml" Target="../ink/ink65.xml"/><Relationship Id="rId18" Type="http://schemas.openxmlformats.org/officeDocument/2006/relationships/image" Target="../media/image73.png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12" Type="http://schemas.openxmlformats.org/officeDocument/2006/relationships/image" Target="../media/image70.png"/><Relationship Id="rId17" Type="http://schemas.openxmlformats.org/officeDocument/2006/relationships/customXml" Target="../ink/ink67.xml"/><Relationship Id="rId2" Type="http://schemas.openxmlformats.org/officeDocument/2006/relationships/image" Target="../media/image910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customXml" Target="../ink/ink63.xml"/><Relationship Id="rId1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customXml" Target="../ink/ink68.xml"/><Relationship Id="rId7" Type="http://schemas.openxmlformats.org/officeDocument/2006/relationships/customXml" Target="../ink/ink70.xml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customXml" Target="../ink/ink69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customXml" Target="../ink/ink76.xml"/><Relationship Id="rId3" Type="http://schemas.openxmlformats.org/officeDocument/2006/relationships/customXml" Target="../ink/ink71.xml"/><Relationship Id="rId7" Type="http://schemas.openxmlformats.org/officeDocument/2006/relationships/customXml" Target="../ink/ink73.xml"/><Relationship Id="rId12" Type="http://schemas.openxmlformats.org/officeDocument/2006/relationships/image" Target="../media/image81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customXml" Target="../ink/ink75.xml"/><Relationship Id="rId5" Type="http://schemas.openxmlformats.org/officeDocument/2006/relationships/customXml" Target="../ink/ink72.xml"/><Relationship Id="rId10" Type="http://schemas.openxmlformats.org/officeDocument/2006/relationships/image" Target="../media/image80.png"/><Relationship Id="rId4" Type="http://schemas.openxmlformats.org/officeDocument/2006/relationships/image" Target="../media/image77.png"/><Relationship Id="rId9" Type="http://schemas.openxmlformats.org/officeDocument/2006/relationships/customXml" Target="../ink/ink74.xml"/><Relationship Id="rId1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customXml" Target="../ink/ink82.xml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12" Type="http://schemas.openxmlformats.org/officeDocument/2006/relationships/image" Target="../media/image8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customXml" Target="../ink/ink81.xml"/><Relationship Id="rId5" Type="http://schemas.openxmlformats.org/officeDocument/2006/relationships/customXml" Target="../ink/ink78.xml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customXml" Target="../ink/ink80.xml"/><Relationship Id="rId1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customXml" Target="../ink/ink88.xml"/><Relationship Id="rId3" Type="http://schemas.openxmlformats.org/officeDocument/2006/relationships/customXml" Target="../ink/ink83.xml"/><Relationship Id="rId7" Type="http://schemas.openxmlformats.org/officeDocument/2006/relationships/customXml" Target="../ink/ink85.xml"/><Relationship Id="rId12" Type="http://schemas.openxmlformats.org/officeDocument/2006/relationships/image" Target="../media/image93.png"/><Relationship Id="rId2" Type="http://schemas.openxmlformats.org/officeDocument/2006/relationships/image" Target="../media/image13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customXml" Target="../ink/ink87.xml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customXml" Target="../ink/ink86.xml"/><Relationship Id="rId1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3DA9C18-4BCF-354B-B043-06318E9D976D}"/>
              </a:ext>
            </a:extLst>
          </p:cNvPr>
          <p:cNvSpPr txBox="1"/>
          <p:nvPr/>
        </p:nvSpPr>
        <p:spPr>
          <a:xfrm>
            <a:off x="7023137" y="1666816"/>
            <a:ext cx="2439996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Converting fractions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53896" y="0"/>
            <a:ext cx="2238103" cy="5847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6899F5F8-398B-7C47-BBB2-E7AB0351676B}" type="datetime1">
              <a:rPr lang="en-GB" sz="3200" smtClean="0">
                <a:solidFill>
                  <a:schemeClr val="bg1"/>
                </a:solidFill>
              </a:rPr>
              <a:t>07/01/2020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" y="584771"/>
            <a:ext cx="881149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LO: Can I convert between improper and mixed numbers?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B0283C-84DF-DE44-9AB0-7B54C743AAD7}"/>
                  </a:ext>
                </a:extLst>
              </p:cNvPr>
              <p:cNvSpPr txBox="1"/>
              <p:nvPr/>
            </p:nvSpPr>
            <p:spPr>
              <a:xfrm>
                <a:off x="404839" y="1670180"/>
                <a:ext cx="6430186" cy="224676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highest common factor of 36 and 24.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size of the missing angle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Divide £72 in the ratio 4 : 5.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>
                        <a:latin typeface="Cambria Math" panose="02040503050406030204" pitchFamily="18" charset="0"/>
                      </a:rPr>
                      <m:t>+4=19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B0283C-84DF-DE44-9AB0-7B54C743A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9" y="1670180"/>
                <a:ext cx="6430186" cy="2246769"/>
              </a:xfrm>
              <a:prstGeom prst="rect">
                <a:avLst/>
              </a:prstGeom>
              <a:blipFill>
                <a:blip r:embed="rId3"/>
                <a:stretch>
                  <a:fillRect l="-789" t="-2273" b="-3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BD1D5D-1710-9846-A63D-23898565918D}"/>
              </a:ext>
            </a:extLst>
          </p:cNvPr>
          <p:cNvCxnSpPr>
            <a:cxnSpLocks/>
          </p:cNvCxnSpPr>
          <p:nvPr/>
        </p:nvCxnSpPr>
        <p:spPr>
          <a:xfrm flipV="1">
            <a:off x="8387151" y="1692762"/>
            <a:ext cx="576064" cy="93610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DFF166-650E-2644-8159-4B8CCCDE5739}"/>
              </a:ext>
            </a:extLst>
          </p:cNvPr>
          <p:cNvCxnSpPr/>
          <p:nvPr/>
        </p:nvCxnSpPr>
        <p:spPr>
          <a:xfrm>
            <a:off x="8387151" y="2628866"/>
            <a:ext cx="432048" cy="1224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E26C7E-41A7-B844-BA08-E164DAF0B495}"/>
              </a:ext>
            </a:extLst>
          </p:cNvPr>
          <p:cNvCxnSpPr/>
          <p:nvPr/>
        </p:nvCxnSpPr>
        <p:spPr>
          <a:xfrm flipH="1">
            <a:off x="7235023" y="2628866"/>
            <a:ext cx="1152128" cy="43204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3ABD428F-D3EF-8B47-9F97-56159E317352}"/>
              </a:ext>
            </a:extLst>
          </p:cNvPr>
          <p:cNvSpPr/>
          <p:nvPr/>
        </p:nvSpPr>
        <p:spPr>
          <a:xfrm>
            <a:off x="8027111" y="2268826"/>
            <a:ext cx="720080" cy="720080"/>
          </a:xfrm>
          <a:prstGeom prst="arc">
            <a:avLst>
              <a:gd name="adj1" fmla="val 9668117"/>
              <a:gd name="adj2" fmla="val 440496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4F0BC-2FF3-7042-94B8-61C9794449A2}"/>
              </a:ext>
            </a:extLst>
          </p:cNvPr>
          <p:cNvSpPr/>
          <p:nvPr/>
        </p:nvSpPr>
        <p:spPr>
          <a:xfrm rot="4228316">
            <a:off x="8160449" y="2675548"/>
            <a:ext cx="288032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8111D4-28F9-254A-9F02-33D4ED74D4D4}"/>
                  </a:ext>
                </a:extLst>
              </p:cNvPr>
              <p:cNvSpPr txBox="1"/>
              <p:nvPr/>
            </p:nvSpPr>
            <p:spPr>
              <a:xfrm flipH="1">
                <a:off x="7811087" y="1996763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8111D4-28F9-254A-9F02-33D4ED74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11087" y="1996763"/>
                <a:ext cx="4320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009237-9B04-B042-B188-37C84A05C900}"/>
                  </a:ext>
                </a:extLst>
              </p:cNvPr>
              <p:cNvSpPr txBox="1"/>
              <p:nvPr/>
            </p:nvSpPr>
            <p:spPr>
              <a:xfrm flipH="1">
                <a:off x="8797725" y="2408776"/>
                <a:ext cx="7415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120°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009237-9B04-B042-B188-37C84A05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97725" y="2408776"/>
                <a:ext cx="74155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16">
                <a:extLst>
                  <a:ext uri="{FF2B5EF4-FFF2-40B4-BE49-F238E27FC236}">
                    <a16:creationId xmlns:a16="http://schemas.microsoft.com/office/drawing/2014/main" id="{16695B3F-A2B7-5E46-ACFD-09B5B08EF571}"/>
                  </a:ext>
                </a:extLst>
              </p14:cNvPr>
              <p14:cNvContentPartPr/>
              <p14:nvPr/>
            </p14:nvContentPartPr>
            <p14:xfrm>
              <a:off x="355850" y="4092272"/>
              <a:ext cx="177840" cy="505800"/>
            </p14:xfrm>
          </p:contentPart>
        </mc:Choice>
        <mc:Fallback>
          <p:pic>
            <p:nvPicPr>
              <p:cNvPr id="7" name="Ink 16">
                <a:extLst>
                  <a:ext uri="{FF2B5EF4-FFF2-40B4-BE49-F238E27FC236}">
                    <a16:creationId xmlns:a16="http://schemas.microsoft.com/office/drawing/2014/main" id="{16695B3F-A2B7-5E46-ACFD-09B5B08EF5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370" y="4077152"/>
                <a:ext cx="208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" name="Ink 39">
                <a:extLst>
                  <a:ext uri="{FF2B5EF4-FFF2-40B4-BE49-F238E27FC236}">
                    <a16:creationId xmlns:a16="http://schemas.microsoft.com/office/drawing/2014/main" id="{70E0B99C-C497-1E42-976D-6CBDAA4A4E0E}"/>
                  </a:ext>
                </a:extLst>
              </p14:cNvPr>
              <p14:cNvContentPartPr/>
              <p14:nvPr/>
            </p14:nvContentPartPr>
            <p14:xfrm>
              <a:off x="2438090" y="4154552"/>
              <a:ext cx="321120" cy="279720"/>
            </p14:xfrm>
          </p:contentPart>
        </mc:Choice>
        <mc:Fallback>
          <p:pic>
            <p:nvPicPr>
              <p:cNvPr id="37" name="Ink 39">
                <a:extLst>
                  <a:ext uri="{FF2B5EF4-FFF2-40B4-BE49-F238E27FC236}">
                    <a16:creationId xmlns:a16="http://schemas.microsoft.com/office/drawing/2014/main" id="{70E0B99C-C497-1E42-976D-6CBDAA4A4E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2970" y="4139072"/>
                <a:ext cx="3517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8" name="Ink 40">
                <a:extLst>
                  <a:ext uri="{FF2B5EF4-FFF2-40B4-BE49-F238E27FC236}">
                    <a16:creationId xmlns:a16="http://schemas.microsoft.com/office/drawing/2014/main" id="{D2B3ABD4-40F1-5B44-A1E6-283F4F0495CA}"/>
                  </a:ext>
                </a:extLst>
              </p14:cNvPr>
              <p14:cNvContentPartPr/>
              <p14:nvPr/>
            </p14:nvContentPartPr>
            <p14:xfrm>
              <a:off x="1926170" y="4194512"/>
              <a:ext cx="259560" cy="232560"/>
            </p14:xfrm>
          </p:contentPart>
        </mc:Choice>
        <mc:Fallback>
          <p:pic>
            <p:nvPicPr>
              <p:cNvPr id="38" name="Ink 40">
                <a:extLst>
                  <a:ext uri="{FF2B5EF4-FFF2-40B4-BE49-F238E27FC236}">
                    <a16:creationId xmlns:a16="http://schemas.microsoft.com/office/drawing/2014/main" id="{D2B3ABD4-40F1-5B44-A1E6-283F4F0495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1071" y="4179392"/>
                <a:ext cx="289758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41">
                <a:extLst>
                  <a:ext uri="{FF2B5EF4-FFF2-40B4-BE49-F238E27FC236}">
                    <a16:creationId xmlns:a16="http://schemas.microsoft.com/office/drawing/2014/main" id="{C9EF701E-9FEB-C04B-86C0-DE51886DF329}"/>
                  </a:ext>
                </a:extLst>
              </p14:cNvPr>
              <p14:cNvContentPartPr/>
              <p14:nvPr/>
            </p14:nvContentPartPr>
            <p14:xfrm>
              <a:off x="710810" y="4134032"/>
              <a:ext cx="1037880" cy="368280"/>
            </p14:xfrm>
          </p:contentPart>
        </mc:Choice>
        <mc:Fallback>
          <p:pic>
            <p:nvPicPr>
              <p:cNvPr id="39" name="Ink 41">
                <a:extLst>
                  <a:ext uri="{FF2B5EF4-FFF2-40B4-BE49-F238E27FC236}">
                    <a16:creationId xmlns:a16="http://schemas.microsoft.com/office/drawing/2014/main" id="{C9EF701E-9FEB-C04B-86C0-DE51886DF3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5335" y="4118552"/>
                <a:ext cx="1068469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5F5DBE7-8D71-504F-889F-74CDDB7DD518}"/>
                  </a:ext>
                </a:extLst>
              </p14:cNvPr>
              <p14:cNvContentPartPr/>
              <p14:nvPr/>
            </p14:nvContentPartPr>
            <p14:xfrm>
              <a:off x="3913010" y="4119632"/>
              <a:ext cx="20880" cy="225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5F5DBE7-8D71-504F-889F-74CDDB7DD51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7890" y="4104152"/>
                <a:ext cx="514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39DFC6A-1940-7E4B-B652-912569AB859C}"/>
                  </a:ext>
                </a:extLst>
              </p14:cNvPr>
              <p14:cNvContentPartPr/>
              <p14:nvPr/>
            </p14:nvContentPartPr>
            <p14:xfrm>
              <a:off x="3858290" y="4508792"/>
              <a:ext cx="171000" cy="191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39DFC6A-1940-7E4B-B652-912569AB85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3170" y="4493312"/>
                <a:ext cx="201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8722AE2-3518-0D41-9772-9F9A6FE2D350}"/>
                  </a:ext>
                </a:extLst>
              </p14:cNvPr>
              <p14:cNvContentPartPr/>
              <p14:nvPr/>
            </p14:nvContentPartPr>
            <p14:xfrm>
              <a:off x="4534370" y="4522472"/>
              <a:ext cx="14040" cy="1846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8722AE2-3518-0D41-9772-9F9A6FE2D35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19250" y="4506992"/>
                <a:ext cx="44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439FEFF-F32E-EF4D-9B1C-6287F060FD12}"/>
                  </a:ext>
                </a:extLst>
              </p14:cNvPr>
              <p14:cNvContentPartPr/>
              <p14:nvPr/>
            </p14:nvContentPartPr>
            <p14:xfrm>
              <a:off x="4746050" y="4481432"/>
              <a:ext cx="183960" cy="225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439FEFF-F32E-EF4D-9B1C-6287F060FD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30930" y="4466312"/>
                <a:ext cx="2145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CE9E428-B0BB-5A4D-A7B5-6C2D463DCC91}"/>
                  </a:ext>
                </a:extLst>
              </p14:cNvPr>
              <p14:cNvContentPartPr/>
              <p14:nvPr/>
            </p14:nvContentPartPr>
            <p14:xfrm>
              <a:off x="3865130" y="4897952"/>
              <a:ext cx="136800" cy="266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CE9E428-B0BB-5A4D-A7B5-6C2D463DCC9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0010" y="4882832"/>
                <a:ext cx="1674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5" name="Ink 57">
                <a:extLst>
                  <a:ext uri="{FF2B5EF4-FFF2-40B4-BE49-F238E27FC236}">
                    <a16:creationId xmlns:a16="http://schemas.microsoft.com/office/drawing/2014/main" id="{803B692C-49B5-6C4D-A0AD-D6FAAB14297E}"/>
                  </a:ext>
                </a:extLst>
              </p14:cNvPr>
              <p14:cNvContentPartPr/>
              <p14:nvPr/>
            </p14:nvContentPartPr>
            <p14:xfrm>
              <a:off x="4534370" y="4856912"/>
              <a:ext cx="369000" cy="205200"/>
            </p14:xfrm>
          </p:contentPart>
        </mc:Choice>
        <mc:Fallback>
          <p:pic>
            <p:nvPicPr>
              <p:cNvPr id="55" name="Ink 57">
                <a:extLst>
                  <a:ext uri="{FF2B5EF4-FFF2-40B4-BE49-F238E27FC236}">
                    <a16:creationId xmlns:a16="http://schemas.microsoft.com/office/drawing/2014/main" id="{803B692C-49B5-6C4D-A0AD-D6FAAB1429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19250" y="4841792"/>
                <a:ext cx="399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6" name="Ink 58">
                <a:extLst>
                  <a:ext uri="{FF2B5EF4-FFF2-40B4-BE49-F238E27FC236}">
                    <a16:creationId xmlns:a16="http://schemas.microsoft.com/office/drawing/2014/main" id="{8BA62304-D0D3-5945-98B7-F1C4F864FECA}"/>
                  </a:ext>
                </a:extLst>
              </p14:cNvPr>
              <p14:cNvContentPartPr/>
              <p14:nvPr/>
            </p14:nvContentPartPr>
            <p14:xfrm>
              <a:off x="4486490" y="4078592"/>
              <a:ext cx="321480" cy="287280"/>
            </p14:xfrm>
          </p:contentPart>
        </mc:Choice>
        <mc:Fallback>
          <p:pic>
            <p:nvPicPr>
              <p:cNvPr id="56" name="Ink 58">
                <a:extLst>
                  <a:ext uri="{FF2B5EF4-FFF2-40B4-BE49-F238E27FC236}">
                    <a16:creationId xmlns:a16="http://schemas.microsoft.com/office/drawing/2014/main" id="{8BA62304-D0D3-5945-98B7-F1C4F864FE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71353" y="4063472"/>
                <a:ext cx="352114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7" name="Ink 59">
                <a:extLst>
                  <a:ext uri="{FF2B5EF4-FFF2-40B4-BE49-F238E27FC236}">
                    <a16:creationId xmlns:a16="http://schemas.microsoft.com/office/drawing/2014/main" id="{6F55A476-F474-D748-9EF5-19065E7ADA42}"/>
                  </a:ext>
                </a:extLst>
              </p14:cNvPr>
              <p14:cNvContentPartPr/>
              <p14:nvPr/>
            </p14:nvContentPartPr>
            <p14:xfrm>
              <a:off x="3079970" y="4228712"/>
              <a:ext cx="410040" cy="171360"/>
            </p14:xfrm>
          </p:contentPart>
        </mc:Choice>
        <mc:Fallback>
          <p:pic>
            <p:nvPicPr>
              <p:cNvPr id="57" name="Ink 59">
                <a:extLst>
                  <a:ext uri="{FF2B5EF4-FFF2-40B4-BE49-F238E27FC236}">
                    <a16:creationId xmlns:a16="http://schemas.microsoft.com/office/drawing/2014/main" id="{6F55A476-F474-D748-9EF5-19065E7ADA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64850" y="4213560"/>
                <a:ext cx="440640" cy="202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3" name="Ink 63">
                <a:extLst>
                  <a:ext uri="{FF2B5EF4-FFF2-40B4-BE49-F238E27FC236}">
                    <a16:creationId xmlns:a16="http://schemas.microsoft.com/office/drawing/2014/main" id="{9729764C-EFF9-4548-B8E2-0DFA41DC185F}"/>
                  </a:ext>
                </a:extLst>
              </p14:cNvPr>
              <p14:cNvContentPartPr/>
              <p14:nvPr/>
            </p14:nvContentPartPr>
            <p14:xfrm>
              <a:off x="3852530" y="5322032"/>
              <a:ext cx="266040" cy="231840"/>
            </p14:xfrm>
          </p:contentPart>
        </mc:Choice>
        <mc:Fallback>
          <p:pic>
            <p:nvPicPr>
              <p:cNvPr id="63" name="Ink 63">
                <a:extLst>
                  <a:ext uri="{FF2B5EF4-FFF2-40B4-BE49-F238E27FC236}">
                    <a16:creationId xmlns:a16="http://schemas.microsoft.com/office/drawing/2014/main" id="{9729764C-EFF9-4548-B8E2-0DFA41DC185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37050" y="5306912"/>
                <a:ext cx="2962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37C013D-7F8C-1742-8362-FF56E5319A0C}"/>
                  </a:ext>
                </a:extLst>
              </p14:cNvPr>
              <p14:cNvContentPartPr/>
              <p14:nvPr/>
            </p14:nvContentPartPr>
            <p14:xfrm>
              <a:off x="4569290" y="5287112"/>
              <a:ext cx="136080" cy="218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37C013D-7F8C-1742-8362-FF56E5319A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54170" y="5271992"/>
                <a:ext cx="166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A2CAF77-7B88-534B-8A76-6D73AA160E8A}"/>
                  </a:ext>
                </a:extLst>
              </p14:cNvPr>
              <p14:cNvContentPartPr/>
              <p14:nvPr/>
            </p14:nvContentPartPr>
            <p14:xfrm>
              <a:off x="3933530" y="5642792"/>
              <a:ext cx="89280" cy="218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A2CAF77-7B88-534B-8A76-6D73AA160E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18410" y="5627672"/>
                <a:ext cx="1195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9" name="Ink 132">
                <a:extLst>
                  <a:ext uri="{FF2B5EF4-FFF2-40B4-BE49-F238E27FC236}">
                    <a16:creationId xmlns:a16="http://schemas.microsoft.com/office/drawing/2014/main" id="{2D9AFC2E-8B94-8447-9623-48631813F5CF}"/>
                  </a:ext>
                </a:extLst>
              </p14:cNvPr>
              <p14:cNvContentPartPr/>
              <p14:nvPr/>
            </p14:nvContentPartPr>
            <p14:xfrm>
              <a:off x="1440195" y="5370191"/>
              <a:ext cx="305640" cy="162720"/>
            </p14:xfrm>
          </p:contentPart>
        </mc:Choice>
        <mc:Fallback>
          <p:pic>
            <p:nvPicPr>
              <p:cNvPr id="129" name="Ink 132">
                <a:extLst>
                  <a:ext uri="{FF2B5EF4-FFF2-40B4-BE49-F238E27FC236}">
                    <a16:creationId xmlns:a16="http://schemas.microsoft.com/office/drawing/2014/main" id="{2D9AFC2E-8B94-8447-9623-48631813F5C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25075" y="5355071"/>
                <a:ext cx="3362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0" name="Ink 133">
                <a:extLst>
                  <a:ext uri="{FF2B5EF4-FFF2-40B4-BE49-F238E27FC236}">
                    <a16:creationId xmlns:a16="http://schemas.microsoft.com/office/drawing/2014/main" id="{C794571E-15A4-884C-A2A3-3BE9BDC5123C}"/>
                  </a:ext>
                </a:extLst>
              </p14:cNvPr>
              <p14:cNvContentPartPr/>
              <p14:nvPr/>
            </p14:nvContentPartPr>
            <p14:xfrm>
              <a:off x="2278635" y="4984631"/>
              <a:ext cx="388800" cy="128520"/>
            </p14:xfrm>
          </p:contentPart>
        </mc:Choice>
        <mc:Fallback>
          <p:pic>
            <p:nvPicPr>
              <p:cNvPr id="130" name="Ink 133">
                <a:extLst>
                  <a:ext uri="{FF2B5EF4-FFF2-40B4-BE49-F238E27FC236}">
                    <a16:creationId xmlns:a16="http://schemas.microsoft.com/office/drawing/2014/main" id="{C794571E-15A4-884C-A2A3-3BE9BDC512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63515" y="4969151"/>
                <a:ext cx="419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1" name="Ink 134">
                <a:extLst>
                  <a:ext uri="{FF2B5EF4-FFF2-40B4-BE49-F238E27FC236}">
                    <a16:creationId xmlns:a16="http://schemas.microsoft.com/office/drawing/2014/main" id="{DD3CB029-E391-DD4C-8984-C8D7D3A19DB4}"/>
                  </a:ext>
                </a:extLst>
              </p14:cNvPr>
              <p14:cNvContentPartPr/>
              <p14:nvPr/>
            </p14:nvContentPartPr>
            <p14:xfrm>
              <a:off x="1477635" y="4914431"/>
              <a:ext cx="649080" cy="191160"/>
            </p14:xfrm>
          </p:contentPart>
        </mc:Choice>
        <mc:Fallback>
          <p:pic>
            <p:nvPicPr>
              <p:cNvPr id="131" name="Ink 134">
                <a:extLst>
                  <a:ext uri="{FF2B5EF4-FFF2-40B4-BE49-F238E27FC236}">
                    <a16:creationId xmlns:a16="http://schemas.microsoft.com/office/drawing/2014/main" id="{DD3CB029-E391-DD4C-8984-C8D7D3A19D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62507" y="4899282"/>
                <a:ext cx="679697" cy="221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2" name="Ink 135">
                <a:extLst>
                  <a:ext uri="{FF2B5EF4-FFF2-40B4-BE49-F238E27FC236}">
                    <a16:creationId xmlns:a16="http://schemas.microsoft.com/office/drawing/2014/main" id="{AD50FF41-6B97-1343-9C67-67461D570574}"/>
                  </a:ext>
                </a:extLst>
              </p14:cNvPr>
              <p14:cNvContentPartPr/>
              <p14:nvPr/>
            </p14:nvContentPartPr>
            <p14:xfrm>
              <a:off x="489795" y="4891031"/>
              <a:ext cx="820800" cy="261000"/>
            </p14:xfrm>
          </p:contentPart>
        </mc:Choice>
        <mc:Fallback>
          <p:pic>
            <p:nvPicPr>
              <p:cNvPr id="132" name="Ink 135">
                <a:extLst>
                  <a:ext uri="{FF2B5EF4-FFF2-40B4-BE49-F238E27FC236}">
                    <a16:creationId xmlns:a16="http://schemas.microsoft.com/office/drawing/2014/main" id="{AD50FF41-6B97-1343-9C67-67461D57057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4315" y="4875911"/>
                <a:ext cx="8514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8" name="Ink 138">
                <a:extLst>
                  <a:ext uri="{FF2B5EF4-FFF2-40B4-BE49-F238E27FC236}">
                    <a16:creationId xmlns:a16="http://schemas.microsoft.com/office/drawing/2014/main" id="{E9F506BF-9F78-FD41-96D5-2B7A1042EF97}"/>
                  </a:ext>
                </a:extLst>
              </p14:cNvPr>
              <p14:cNvContentPartPr/>
              <p14:nvPr/>
            </p14:nvContentPartPr>
            <p14:xfrm>
              <a:off x="1155075" y="5365511"/>
              <a:ext cx="132120" cy="424080"/>
            </p14:xfrm>
          </p:contentPart>
        </mc:Choice>
        <mc:Fallback>
          <p:pic>
            <p:nvPicPr>
              <p:cNvPr id="138" name="Ink 138">
                <a:extLst>
                  <a:ext uri="{FF2B5EF4-FFF2-40B4-BE49-F238E27FC236}">
                    <a16:creationId xmlns:a16="http://schemas.microsoft.com/office/drawing/2014/main" id="{E9F506BF-9F78-FD41-96D5-2B7A1042EF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39955" y="5350391"/>
                <a:ext cx="1627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2" name="Ink 142">
                <a:extLst>
                  <a:ext uri="{FF2B5EF4-FFF2-40B4-BE49-F238E27FC236}">
                    <a16:creationId xmlns:a16="http://schemas.microsoft.com/office/drawing/2014/main" id="{0A8C787F-8265-744E-850F-2BC8FB3996BC}"/>
                  </a:ext>
                </a:extLst>
              </p14:cNvPr>
              <p14:cNvContentPartPr/>
              <p14:nvPr/>
            </p14:nvContentPartPr>
            <p14:xfrm>
              <a:off x="1543515" y="5657471"/>
              <a:ext cx="249120" cy="128520"/>
            </p14:xfrm>
          </p:contentPart>
        </mc:Choice>
        <mc:Fallback>
          <p:pic>
            <p:nvPicPr>
              <p:cNvPr id="142" name="Ink 142">
                <a:extLst>
                  <a:ext uri="{FF2B5EF4-FFF2-40B4-BE49-F238E27FC236}">
                    <a16:creationId xmlns:a16="http://schemas.microsoft.com/office/drawing/2014/main" id="{0A8C787F-8265-744E-850F-2BC8FB3996B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28035" y="5642309"/>
                <a:ext cx="279720" cy="159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9" name="Ink 150">
                <a:extLst>
                  <a:ext uri="{FF2B5EF4-FFF2-40B4-BE49-F238E27FC236}">
                    <a16:creationId xmlns:a16="http://schemas.microsoft.com/office/drawing/2014/main" id="{41BC7C00-1B0E-4B4C-8ABE-043B40B7D35F}"/>
                  </a:ext>
                </a:extLst>
              </p14:cNvPr>
              <p14:cNvContentPartPr/>
              <p14:nvPr/>
            </p14:nvContentPartPr>
            <p14:xfrm>
              <a:off x="1628835" y="5917751"/>
              <a:ext cx="182880" cy="470160"/>
            </p14:xfrm>
          </p:contentPart>
        </mc:Choice>
        <mc:Fallback>
          <p:pic>
            <p:nvPicPr>
              <p:cNvPr id="149" name="Ink 150">
                <a:extLst>
                  <a:ext uri="{FF2B5EF4-FFF2-40B4-BE49-F238E27FC236}">
                    <a16:creationId xmlns:a16="http://schemas.microsoft.com/office/drawing/2014/main" id="{41BC7C00-1B0E-4B4C-8ABE-043B40B7D35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13685" y="5902283"/>
                <a:ext cx="213540" cy="50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0" name="Ink 151">
                <a:extLst>
                  <a:ext uri="{FF2B5EF4-FFF2-40B4-BE49-F238E27FC236}">
                    <a16:creationId xmlns:a16="http://schemas.microsoft.com/office/drawing/2014/main" id="{C67F6F14-08A7-8046-9A1A-6EFED8EA11B4}"/>
                  </a:ext>
                </a:extLst>
              </p14:cNvPr>
              <p14:cNvContentPartPr/>
              <p14:nvPr/>
            </p14:nvContentPartPr>
            <p14:xfrm>
              <a:off x="1185675" y="5921711"/>
              <a:ext cx="261000" cy="470880"/>
            </p14:xfrm>
          </p:contentPart>
        </mc:Choice>
        <mc:Fallback>
          <p:pic>
            <p:nvPicPr>
              <p:cNvPr id="150" name="Ink 151">
                <a:extLst>
                  <a:ext uri="{FF2B5EF4-FFF2-40B4-BE49-F238E27FC236}">
                    <a16:creationId xmlns:a16="http://schemas.microsoft.com/office/drawing/2014/main" id="{C67F6F14-08A7-8046-9A1A-6EFED8EA11B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70555" y="5906231"/>
                <a:ext cx="29124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63" name="Ink 163">
                <a:extLst>
                  <a:ext uri="{FF2B5EF4-FFF2-40B4-BE49-F238E27FC236}">
                    <a16:creationId xmlns:a16="http://schemas.microsoft.com/office/drawing/2014/main" id="{C55D6928-32B0-DA49-BAB3-0869990653C8}"/>
                  </a:ext>
                </a:extLst>
              </p14:cNvPr>
              <p14:cNvContentPartPr/>
              <p14:nvPr/>
            </p14:nvContentPartPr>
            <p14:xfrm>
              <a:off x="2931675" y="6158591"/>
              <a:ext cx="919440" cy="334800"/>
            </p14:xfrm>
          </p:contentPart>
        </mc:Choice>
        <mc:Fallback>
          <p:pic>
            <p:nvPicPr>
              <p:cNvPr id="163" name="Ink 163">
                <a:extLst>
                  <a:ext uri="{FF2B5EF4-FFF2-40B4-BE49-F238E27FC236}">
                    <a16:creationId xmlns:a16="http://schemas.microsoft.com/office/drawing/2014/main" id="{C55D6928-32B0-DA49-BAB3-0869990653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16201" y="6143471"/>
                <a:ext cx="949668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075A8EF-A7BE-DC44-82E3-B0126F6C5B96}"/>
                  </a:ext>
                </a:extLst>
              </p14:cNvPr>
              <p14:cNvContentPartPr/>
              <p14:nvPr/>
            </p14:nvContentPartPr>
            <p14:xfrm>
              <a:off x="4323435" y="4790231"/>
              <a:ext cx="851760" cy="3618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075A8EF-A7BE-DC44-82E3-B0126F6C5B9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08315" y="4774751"/>
                <a:ext cx="8823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E6B4C6E-FB91-1649-9769-6F1D6D795D09}"/>
                  </a:ext>
                </a:extLst>
              </p14:cNvPr>
              <p14:cNvContentPartPr/>
              <p14:nvPr/>
            </p14:nvContentPartPr>
            <p14:xfrm>
              <a:off x="1360635" y="5552711"/>
              <a:ext cx="540720" cy="3376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E6B4C6E-FB91-1649-9769-6F1D6D795D0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45515" y="5537231"/>
                <a:ext cx="5713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69" name="Ink 169">
                <a:extLst>
                  <a:ext uri="{FF2B5EF4-FFF2-40B4-BE49-F238E27FC236}">
                    <a16:creationId xmlns:a16="http://schemas.microsoft.com/office/drawing/2014/main" id="{4C68600A-95C5-2C4A-A420-0FF6F8DCAE87}"/>
                  </a:ext>
                </a:extLst>
              </p14:cNvPr>
              <p14:cNvContentPartPr/>
              <p14:nvPr/>
            </p14:nvContentPartPr>
            <p14:xfrm>
              <a:off x="3926715" y="6216911"/>
              <a:ext cx="378000" cy="268560"/>
            </p14:xfrm>
          </p:contentPart>
        </mc:Choice>
        <mc:Fallback>
          <p:pic>
            <p:nvPicPr>
              <p:cNvPr id="169" name="Ink 169">
                <a:extLst>
                  <a:ext uri="{FF2B5EF4-FFF2-40B4-BE49-F238E27FC236}">
                    <a16:creationId xmlns:a16="http://schemas.microsoft.com/office/drawing/2014/main" id="{4C68600A-95C5-2C4A-A420-0FF6F8DCAE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11581" y="6201791"/>
                <a:ext cx="408269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77" name="Ink 177">
                <a:extLst>
                  <a:ext uri="{FF2B5EF4-FFF2-40B4-BE49-F238E27FC236}">
                    <a16:creationId xmlns:a16="http://schemas.microsoft.com/office/drawing/2014/main" id="{EB84AB52-55A0-C84F-A889-5B90055FBFE2}"/>
                  </a:ext>
                </a:extLst>
              </p14:cNvPr>
              <p14:cNvContentPartPr/>
              <p14:nvPr/>
            </p14:nvContentPartPr>
            <p14:xfrm>
              <a:off x="5656226" y="4024536"/>
              <a:ext cx="286560" cy="424440"/>
            </p14:xfrm>
          </p:contentPart>
        </mc:Choice>
        <mc:Fallback>
          <p:pic>
            <p:nvPicPr>
              <p:cNvPr id="177" name="Ink 177">
                <a:extLst>
                  <a:ext uri="{FF2B5EF4-FFF2-40B4-BE49-F238E27FC236}">
                    <a16:creationId xmlns:a16="http://schemas.microsoft.com/office/drawing/2014/main" id="{EB84AB52-55A0-C84F-A889-5B90055FBFE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41106" y="4009416"/>
                <a:ext cx="31716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9C4A83F1-83D2-A84E-8270-67A0EE123533}"/>
                  </a:ext>
                </a:extLst>
              </p14:cNvPr>
              <p14:cNvContentPartPr/>
              <p14:nvPr/>
            </p14:nvContentPartPr>
            <p14:xfrm>
              <a:off x="8169026" y="3075576"/>
              <a:ext cx="249840" cy="164160"/>
            </p14:xfrm>
          </p:contentPart>
        </mc:Choice>
        <mc:Fallback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9C4A83F1-83D2-A84E-8270-67A0EE12353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153884" y="3060456"/>
                <a:ext cx="280484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92" name="Ink 192">
                <a:extLst>
                  <a:ext uri="{FF2B5EF4-FFF2-40B4-BE49-F238E27FC236}">
                    <a16:creationId xmlns:a16="http://schemas.microsoft.com/office/drawing/2014/main" id="{03AE7D1B-4DEF-E640-9AF5-050A7CD377C9}"/>
                  </a:ext>
                </a:extLst>
              </p14:cNvPr>
              <p14:cNvContentPartPr/>
              <p14:nvPr/>
            </p14:nvContentPartPr>
            <p14:xfrm>
              <a:off x="6154466" y="4146576"/>
              <a:ext cx="907200" cy="222480"/>
            </p14:xfrm>
          </p:contentPart>
        </mc:Choice>
        <mc:Fallback>
          <p:pic>
            <p:nvPicPr>
              <p:cNvPr id="192" name="Ink 192">
                <a:extLst>
                  <a:ext uri="{FF2B5EF4-FFF2-40B4-BE49-F238E27FC236}">
                    <a16:creationId xmlns:a16="http://schemas.microsoft.com/office/drawing/2014/main" id="{03AE7D1B-4DEF-E640-9AF5-050A7CD377C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39340" y="4131096"/>
                <a:ext cx="937812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01" name="Ink 202">
                <a:extLst>
                  <a:ext uri="{FF2B5EF4-FFF2-40B4-BE49-F238E27FC236}">
                    <a16:creationId xmlns:a16="http://schemas.microsoft.com/office/drawing/2014/main" id="{5C0D91A4-E751-0F4C-9E0B-3CF73DB589C3}"/>
                  </a:ext>
                </a:extLst>
              </p14:cNvPr>
              <p14:cNvContentPartPr/>
              <p14:nvPr/>
            </p14:nvContentPartPr>
            <p14:xfrm>
              <a:off x="8487026" y="4067016"/>
              <a:ext cx="721440" cy="260280"/>
            </p14:xfrm>
          </p:contentPart>
        </mc:Choice>
        <mc:Fallback>
          <p:pic>
            <p:nvPicPr>
              <p:cNvPr id="201" name="Ink 202">
                <a:extLst>
                  <a:ext uri="{FF2B5EF4-FFF2-40B4-BE49-F238E27FC236}">
                    <a16:creationId xmlns:a16="http://schemas.microsoft.com/office/drawing/2014/main" id="{5C0D91A4-E751-0F4C-9E0B-3CF73DB589C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71906" y="4051896"/>
                <a:ext cx="7516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2" name="Ink 203">
                <a:extLst>
                  <a:ext uri="{FF2B5EF4-FFF2-40B4-BE49-F238E27FC236}">
                    <a16:creationId xmlns:a16="http://schemas.microsoft.com/office/drawing/2014/main" id="{41401634-FEB7-D747-A438-C46BC3D0F841}"/>
                  </a:ext>
                </a:extLst>
              </p14:cNvPr>
              <p14:cNvContentPartPr/>
              <p14:nvPr/>
            </p14:nvContentPartPr>
            <p14:xfrm>
              <a:off x="7305506" y="4125336"/>
              <a:ext cx="450360" cy="191160"/>
            </p14:xfrm>
          </p:contentPart>
        </mc:Choice>
        <mc:Fallback>
          <p:pic>
            <p:nvPicPr>
              <p:cNvPr id="202" name="Ink 203">
                <a:extLst>
                  <a:ext uri="{FF2B5EF4-FFF2-40B4-BE49-F238E27FC236}">
                    <a16:creationId xmlns:a16="http://schemas.microsoft.com/office/drawing/2014/main" id="{41401634-FEB7-D747-A438-C46BC3D0F84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90386" y="4109856"/>
                <a:ext cx="4809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15" name="Ink 215">
                <a:extLst>
                  <a:ext uri="{FF2B5EF4-FFF2-40B4-BE49-F238E27FC236}">
                    <a16:creationId xmlns:a16="http://schemas.microsoft.com/office/drawing/2014/main" id="{34655C3F-07AC-AE46-A06F-BD3ACA892395}"/>
                  </a:ext>
                </a:extLst>
              </p14:cNvPr>
              <p14:cNvContentPartPr/>
              <p14:nvPr/>
            </p14:nvContentPartPr>
            <p14:xfrm>
              <a:off x="9361826" y="4072416"/>
              <a:ext cx="1309680" cy="222840"/>
            </p14:xfrm>
          </p:contentPart>
        </mc:Choice>
        <mc:Fallback>
          <p:pic>
            <p:nvPicPr>
              <p:cNvPr id="215" name="Ink 215">
                <a:extLst>
                  <a:ext uri="{FF2B5EF4-FFF2-40B4-BE49-F238E27FC236}">
                    <a16:creationId xmlns:a16="http://schemas.microsoft.com/office/drawing/2014/main" id="{34655C3F-07AC-AE46-A06F-BD3ACA89239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346706" y="4056936"/>
                <a:ext cx="13402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37" name="Ink 239">
                <a:extLst>
                  <a:ext uri="{FF2B5EF4-FFF2-40B4-BE49-F238E27FC236}">
                    <a16:creationId xmlns:a16="http://schemas.microsoft.com/office/drawing/2014/main" id="{41302B66-7FF9-734F-AA2D-CE3C2031D89B}"/>
                  </a:ext>
                </a:extLst>
              </p14:cNvPr>
              <p14:cNvContentPartPr/>
              <p14:nvPr/>
            </p14:nvContentPartPr>
            <p14:xfrm>
              <a:off x="9112743" y="4793136"/>
              <a:ext cx="397800" cy="217800"/>
            </p14:xfrm>
          </p:contentPart>
        </mc:Choice>
        <mc:Fallback>
          <p:pic>
            <p:nvPicPr>
              <p:cNvPr id="237" name="Ink 239">
                <a:extLst>
                  <a:ext uri="{FF2B5EF4-FFF2-40B4-BE49-F238E27FC236}">
                    <a16:creationId xmlns:a16="http://schemas.microsoft.com/office/drawing/2014/main" id="{41302B66-7FF9-734F-AA2D-CE3C2031D8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97623" y="4778016"/>
                <a:ext cx="428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8" name="Ink 240">
                <a:extLst>
                  <a:ext uri="{FF2B5EF4-FFF2-40B4-BE49-F238E27FC236}">
                    <a16:creationId xmlns:a16="http://schemas.microsoft.com/office/drawing/2014/main" id="{F7D612EE-D4A4-5545-B987-CC438E33B46B}"/>
                  </a:ext>
                </a:extLst>
              </p14:cNvPr>
              <p14:cNvContentPartPr/>
              <p14:nvPr/>
            </p14:nvContentPartPr>
            <p14:xfrm>
              <a:off x="8047143" y="4788096"/>
              <a:ext cx="847800" cy="238680"/>
            </p14:xfrm>
          </p:contentPart>
        </mc:Choice>
        <mc:Fallback>
          <p:pic>
            <p:nvPicPr>
              <p:cNvPr id="238" name="Ink 240">
                <a:extLst>
                  <a:ext uri="{FF2B5EF4-FFF2-40B4-BE49-F238E27FC236}">
                    <a16:creationId xmlns:a16="http://schemas.microsoft.com/office/drawing/2014/main" id="{F7D612EE-D4A4-5545-B987-CC438E33B46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32023" y="4772639"/>
                <a:ext cx="878400" cy="26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39" name="Ink 241">
                <a:extLst>
                  <a:ext uri="{FF2B5EF4-FFF2-40B4-BE49-F238E27FC236}">
                    <a16:creationId xmlns:a16="http://schemas.microsoft.com/office/drawing/2014/main" id="{B18765B6-BD11-D948-996E-4B4CBDB32566}"/>
                  </a:ext>
                </a:extLst>
              </p14:cNvPr>
              <p14:cNvContentPartPr/>
              <p14:nvPr/>
            </p14:nvContentPartPr>
            <p14:xfrm>
              <a:off x="5677623" y="4602336"/>
              <a:ext cx="1707120" cy="530640"/>
            </p14:xfrm>
          </p:contentPart>
        </mc:Choice>
        <mc:Fallback>
          <p:pic>
            <p:nvPicPr>
              <p:cNvPr id="239" name="Ink 241">
                <a:extLst>
                  <a:ext uri="{FF2B5EF4-FFF2-40B4-BE49-F238E27FC236}">
                    <a16:creationId xmlns:a16="http://schemas.microsoft.com/office/drawing/2014/main" id="{B18765B6-BD11-D948-996E-4B4CBDB3256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62146" y="4587216"/>
                <a:ext cx="1737354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46" name="Ink 246">
                <a:extLst>
                  <a:ext uri="{FF2B5EF4-FFF2-40B4-BE49-F238E27FC236}">
                    <a16:creationId xmlns:a16="http://schemas.microsoft.com/office/drawing/2014/main" id="{790160A3-EC36-F84F-9F57-A9D27E9B5B9A}"/>
                  </a:ext>
                </a:extLst>
              </p14:cNvPr>
              <p14:cNvContentPartPr/>
              <p14:nvPr/>
            </p14:nvContentPartPr>
            <p14:xfrm>
              <a:off x="10135826" y="4512336"/>
              <a:ext cx="403560" cy="222840"/>
            </p14:xfrm>
          </p:contentPart>
        </mc:Choice>
        <mc:Fallback>
          <p:pic>
            <p:nvPicPr>
              <p:cNvPr id="246" name="Ink 246">
                <a:extLst>
                  <a:ext uri="{FF2B5EF4-FFF2-40B4-BE49-F238E27FC236}">
                    <a16:creationId xmlns:a16="http://schemas.microsoft.com/office/drawing/2014/main" id="{790160A3-EC36-F84F-9F57-A9D27E9B5B9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120692" y="4496856"/>
                <a:ext cx="434187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6689602A-8AEC-4E43-8D2E-3240DEA3D549}"/>
                  </a:ext>
                </a:extLst>
              </p14:cNvPr>
              <p14:cNvContentPartPr/>
              <p14:nvPr/>
            </p14:nvContentPartPr>
            <p14:xfrm>
              <a:off x="10666106" y="4544016"/>
              <a:ext cx="180720" cy="12240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6689602A-8AEC-4E43-8D2E-3240DEA3D54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650626" y="4528896"/>
                <a:ext cx="2109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FFA0EC0-3146-6A48-99DA-890C3BDCEFBB}"/>
                  </a:ext>
                </a:extLst>
              </p14:cNvPr>
              <p14:cNvContentPartPr/>
              <p14:nvPr/>
            </p14:nvContentPartPr>
            <p14:xfrm>
              <a:off x="10745666" y="4533576"/>
              <a:ext cx="27000" cy="25488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FFA0EC0-3146-6A48-99DA-890C3BDCEFB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730186" y="4518096"/>
                <a:ext cx="572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7429779-7FD2-B84A-A09B-9738FB97615E}"/>
                  </a:ext>
                </a:extLst>
              </p14:cNvPr>
              <p14:cNvContentPartPr/>
              <p14:nvPr/>
            </p14:nvContentPartPr>
            <p14:xfrm>
              <a:off x="10151666" y="4830216"/>
              <a:ext cx="148680" cy="24948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7429779-7FD2-B84A-A09B-9738FB97615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136546" y="4815096"/>
                <a:ext cx="1792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5C7D1647-F2F5-DE43-851A-52064BB7CC86}"/>
                  </a:ext>
                </a:extLst>
              </p14:cNvPr>
              <p14:cNvContentPartPr/>
              <p14:nvPr/>
            </p14:nvContentPartPr>
            <p14:xfrm>
              <a:off x="10448666" y="4878096"/>
              <a:ext cx="138240" cy="15408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5C7D1647-F2F5-DE43-851A-52064BB7CC8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433546" y="4862976"/>
                <a:ext cx="1688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303486AE-580E-5249-BA07-A7A8A0CDC22F}"/>
                  </a:ext>
                </a:extLst>
              </p14:cNvPr>
              <p14:cNvContentPartPr/>
              <p14:nvPr/>
            </p14:nvContentPartPr>
            <p14:xfrm>
              <a:off x="10448666" y="4883496"/>
              <a:ext cx="138240" cy="1594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303486AE-580E-5249-BA07-A7A8A0CDC22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433546" y="4868016"/>
                <a:ext cx="168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A750FE3-BD04-124F-BB81-404EE9A8D1BA}"/>
                  </a:ext>
                </a:extLst>
              </p14:cNvPr>
              <p14:cNvContentPartPr/>
              <p14:nvPr/>
            </p14:nvContentPartPr>
            <p14:xfrm>
              <a:off x="10618226" y="4878096"/>
              <a:ext cx="100440" cy="19116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A750FE3-BD04-124F-BB81-404EE9A8D1B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03106" y="4862976"/>
                <a:ext cx="1310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EEFB278-2370-1B45-91D7-848A5C3F5521}"/>
                  </a:ext>
                </a:extLst>
              </p14:cNvPr>
              <p14:cNvContentPartPr/>
              <p14:nvPr/>
            </p14:nvContentPartPr>
            <p14:xfrm>
              <a:off x="10687346" y="4851456"/>
              <a:ext cx="196560" cy="5328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EEFB278-2370-1B45-91D7-848A5C3F552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71866" y="4836336"/>
                <a:ext cx="2271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5B78B694-6884-7043-A2F3-064D364B5016}"/>
                  </a:ext>
                </a:extLst>
              </p14:cNvPr>
              <p14:cNvContentPartPr/>
              <p14:nvPr/>
            </p14:nvContentPartPr>
            <p14:xfrm>
              <a:off x="11084786" y="4581096"/>
              <a:ext cx="90360" cy="2160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5B78B694-6884-7043-A2F3-064D364B501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069666" y="4565976"/>
                <a:ext cx="120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01F7259D-4F64-CD47-95E9-ACBB74E1267E}"/>
                  </a:ext>
                </a:extLst>
              </p14:cNvPr>
              <p14:cNvContentPartPr/>
              <p14:nvPr/>
            </p14:nvContentPartPr>
            <p14:xfrm>
              <a:off x="11042306" y="4687296"/>
              <a:ext cx="143640" cy="1080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01F7259D-4F64-CD47-95E9-ACBB74E1267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027186" y="4671816"/>
                <a:ext cx="1738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2A00DA57-318B-7A45-904B-34F0BFFE4187}"/>
                  </a:ext>
                </a:extLst>
              </p14:cNvPr>
              <p14:cNvContentPartPr/>
              <p14:nvPr/>
            </p14:nvContentPartPr>
            <p14:xfrm>
              <a:off x="11291426" y="4506936"/>
              <a:ext cx="143640" cy="2336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2A00DA57-318B-7A45-904B-34F0BFFE418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276306" y="4491816"/>
                <a:ext cx="1738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990C5018-3F8F-4843-A49E-E53D2851148D}"/>
                  </a:ext>
                </a:extLst>
              </p14:cNvPr>
              <p14:cNvContentPartPr/>
              <p14:nvPr/>
            </p14:nvContentPartPr>
            <p14:xfrm>
              <a:off x="11487626" y="4522776"/>
              <a:ext cx="183960" cy="21240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990C5018-3F8F-4843-A49E-E53D2851148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472506" y="4507656"/>
                <a:ext cx="2145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B646780-328A-B945-A4CB-77B8FF465F2B}"/>
                  </a:ext>
                </a:extLst>
              </p14:cNvPr>
              <p14:cNvContentPartPr/>
              <p14:nvPr/>
            </p14:nvContentPartPr>
            <p14:xfrm>
              <a:off x="11068946" y="4904736"/>
              <a:ext cx="174600" cy="3204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B646780-328A-B945-A4CB-77B8FF465F2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053826" y="4889256"/>
                <a:ext cx="2052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505D1DCB-BDAF-EE47-AF96-C65910924D3F}"/>
                  </a:ext>
                </a:extLst>
              </p14:cNvPr>
              <p14:cNvContentPartPr/>
              <p14:nvPr/>
            </p14:nvContentPartPr>
            <p14:xfrm>
              <a:off x="11100626" y="4989336"/>
              <a:ext cx="74520" cy="576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505D1DCB-BDAF-EE47-AF96-C65910924D3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085506" y="4974216"/>
                <a:ext cx="105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1FB5DDE7-15A9-A841-91EC-C601D79B4A89}"/>
                  </a:ext>
                </a:extLst>
              </p14:cNvPr>
              <p14:cNvContentPartPr/>
              <p14:nvPr/>
            </p14:nvContentPartPr>
            <p14:xfrm>
              <a:off x="11331746" y="4880256"/>
              <a:ext cx="204120" cy="10404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1FB5DDE7-15A9-A841-91EC-C601D79B4A8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316266" y="4865136"/>
                <a:ext cx="234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B19FC487-7EBD-3141-AAD8-B64F56AA05B0}"/>
                  </a:ext>
                </a:extLst>
              </p14:cNvPr>
              <p14:cNvContentPartPr/>
              <p14:nvPr/>
            </p14:nvContentPartPr>
            <p14:xfrm>
              <a:off x="11461346" y="4893936"/>
              <a:ext cx="32040" cy="13824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B19FC487-7EBD-3141-AAD8-B64F56AA05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445866" y="4878816"/>
                <a:ext cx="626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D01CED9-EA9C-CA43-82E6-9CC4D26A7BDC}"/>
                  </a:ext>
                </a:extLst>
              </p14:cNvPr>
              <p14:cNvContentPartPr/>
              <p14:nvPr/>
            </p14:nvContentPartPr>
            <p14:xfrm>
              <a:off x="11593826" y="4904736"/>
              <a:ext cx="164520" cy="13284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D01CED9-EA9C-CA43-82E6-9CC4D26A7BD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578346" y="4889256"/>
                <a:ext cx="195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73" name="Ink 273">
                <a:extLst>
                  <a:ext uri="{FF2B5EF4-FFF2-40B4-BE49-F238E27FC236}">
                    <a16:creationId xmlns:a16="http://schemas.microsoft.com/office/drawing/2014/main" id="{F3529529-48F3-9245-8667-A732823B7B32}"/>
                  </a:ext>
                </a:extLst>
              </p14:cNvPr>
              <p14:cNvContentPartPr/>
              <p14:nvPr/>
            </p14:nvContentPartPr>
            <p14:xfrm>
              <a:off x="5688026" y="5414496"/>
              <a:ext cx="361080" cy="598320"/>
            </p14:xfrm>
          </p:contentPart>
        </mc:Choice>
        <mc:Fallback>
          <p:pic>
            <p:nvPicPr>
              <p:cNvPr id="273" name="Ink 273">
                <a:extLst>
                  <a:ext uri="{FF2B5EF4-FFF2-40B4-BE49-F238E27FC236}">
                    <a16:creationId xmlns:a16="http://schemas.microsoft.com/office/drawing/2014/main" id="{F3529529-48F3-9245-8667-A732823B7B3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672891" y="5399376"/>
                <a:ext cx="391711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D354AE26-A1E3-514E-9651-FD85D858A10A}"/>
                  </a:ext>
                </a:extLst>
              </p14:cNvPr>
              <p14:cNvContentPartPr/>
              <p14:nvPr/>
            </p14:nvContentPartPr>
            <p14:xfrm>
              <a:off x="6764181" y="6484416"/>
              <a:ext cx="185760" cy="14292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D354AE26-A1E3-514E-9651-FD85D858A10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49061" y="6468936"/>
                <a:ext cx="2163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97" name="Ink 300">
                <a:extLst>
                  <a:ext uri="{FF2B5EF4-FFF2-40B4-BE49-F238E27FC236}">
                    <a16:creationId xmlns:a16="http://schemas.microsoft.com/office/drawing/2014/main" id="{0240D019-733F-4E4A-83BB-4DA8561D5FD4}"/>
                  </a:ext>
                </a:extLst>
              </p14:cNvPr>
              <p14:cNvContentPartPr/>
              <p14:nvPr/>
            </p14:nvContentPartPr>
            <p14:xfrm>
              <a:off x="7161981" y="6389016"/>
              <a:ext cx="758160" cy="281160"/>
            </p14:xfrm>
          </p:contentPart>
        </mc:Choice>
        <mc:Fallback>
          <p:pic>
            <p:nvPicPr>
              <p:cNvPr id="297" name="Ink 300">
                <a:extLst>
                  <a:ext uri="{FF2B5EF4-FFF2-40B4-BE49-F238E27FC236}">
                    <a16:creationId xmlns:a16="http://schemas.microsoft.com/office/drawing/2014/main" id="{0240D019-733F-4E4A-83BB-4DA8561D5FD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46508" y="6373536"/>
                <a:ext cx="788386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98" name="Ink 301">
                <a:extLst>
                  <a:ext uri="{FF2B5EF4-FFF2-40B4-BE49-F238E27FC236}">
                    <a16:creationId xmlns:a16="http://schemas.microsoft.com/office/drawing/2014/main" id="{699E5445-B9E1-8246-8038-4377C0353930}"/>
                  </a:ext>
                </a:extLst>
              </p14:cNvPr>
              <p14:cNvContentPartPr/>
              <p14:nvPr/>
            </p14:nvContentPartPr>
            <p14:xfrm>
              <a:off x="7294461" y="5943696"/>
              <a:ext cx="843480" cy="286560"/>
            </p14:xfrm>
          </p:contentPart>
        </mc:Choice>
        <mc:Fallback>
          <p:pic>
            <p:nvPicPr>
              <p:cNvPr id="298" name="Ink 301">
                <a:extLst>
                  <a:ext uri="{FF2B5EF4-FFF2-40B4-BE49-F238E27FC236}">
                    <a16:creationId xmlns:a16="http://schemas.microsoft.com/office/drawing/2014/main" id="{699E5445-B9E1-8246-8038-4377C035393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278974" y="5928216"/>
                <a:ext cx="874093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99" name="Ink 302">
                <a:extLst>
                  <a:ext uri="{FF2B5EF4-FFF2-40B4-BE49-F238E27FC236}">
                    <a16:creationId xmlns:a16="http://schemas.microsoft.com/office/drawing/2014/main" id="{8E9B153E-CBD0-F646-87B6-F6C313DBB138}"/>
                  </a:ext>
                </a:extLst>
              </p14:cNvPr>
              <p14:cNvContentPartPr/>
              <p14:nvPr/>
            </p14:nvContentPartPr>
            <p14:xfrm>
              <a:off x="6509661" y="5969976"/>
              <a:ext cx="414000" cy="260280"/>
            </p14:xfrm>
          </p:contentPart>
        </mc:Choice>
        <mc:Fallback>
          <p:pic>
            <p:nvPicPr>
              <p:cNvPr id="299" name="Ink 302">
                <a:extLst>
                  <a:ext uri="{FF2B5EF4-FFF2-40B4-BE49-F238E27FC236}">
                    <a16:creationId xmlns:a16="http://schemas.microsoft.com/office/drawing/2014/main" id="{8E9B153E-CBD0-F646-87B6-F6C313DBB13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94541" y="5954856"/>
                <a:ext cx="4442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00" name="Ink 303">
                <a:extLst>
                  <a:ext uri="{FF2B5EF4-FFF2-40B4-BE49-F238E27FC236}">
                    <a16:creationId xmlns:a16="http://schemas.microsoft.com/office/drawing/2014/main" id="{FDFF5F66-3D45-5449-B531-FA97A3862CD0}"/>
                  </a:ext>
                </a:extLst>
              </p14:cNvPr>
              <p14:cNvContentPartPr/>
              <p14:nvPr/>
            </p14:nvContentPartPr>
            <p14:xfrm>
              <a:off x="6318861" y="5413416"/>
              <a:ext cx="1935360" cy="355680"/>
            </p14:xfrm>
          </p:contentPart>
        </mc:Choice>
        <mc:Fallback>
          <p:pic>
            <p:nvPicPr>
              <p:cNvPr id="300" name="Ink 303">
                <a:extLst>
                  <a:ext uri="{FF2B5EF4-FFF2-40B4-BE49-F238E27FC236}">
                    <a16:creationId xmlns:a16="http://schemas.microsoft.com/office/drawing/2014/main" id="{FDFF5F66-3D45-5449-B531-FA97A3862CD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03741" y="5398296"/>
                <a:ext cx="1965960" cy="3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86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91B62-CEC5-0940-AE0E-7DC31834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634"/>
            <a:ext cx="5799667" cy="6094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F93A4-FB72-7D49-B189-6058ED648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0" y="932967"/>
            <a:ext cx="63119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3C245-D88E-164A-A35D-0F978BC22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6045200" cy="612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42D77F-DD79-0C4F-853F-14BC22819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736600"/>
            <a:ext cx="6146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0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68EF45-8B26-DC40-8065-57A7BC0431A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Reciprocals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43DC9E-F308-8146-AA19-78F1EB6CD348}"/>
                  </a:ext>
                </a:extLst>
              </p:cNvPr>
              <p:cNvSpPr txBox="1"/>
              <p:nvPr/>
            </p:nvSpPr>
            <p:spPr>
              <a:xfrm>
                <a:off x="491068" y="1037287"/>
                <a:ext cx="11091332" cy="445808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Reciprocals are useful when dividing fractions. Other applications are looking at perpendicular lines. To find the reciprocal of a number we swap the numerator with the denominator.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In some cases we would need to convert the number to a fraction.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rules</a:t>
                </a:r>
              </a:p>
              <a:p>
                <a:r>
                  <a:rPr lang="en-US" sz="2400" dirty="0"/>
                  <a:t>If the number is a whole number like 7, we can write this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If the number is a decimal like 0.25, we can write this as a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43DC9E-F308-8146-AA19-78F1EB6C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68" y="1037287"/>
                <a:ext cx="11091332" cy="4458080"/>
              </a:xfrm>
              <a:prstGeom prst="rect">
                <a:avLst/>
              </a:prstGeom>
              <a:blipFill>
                <a:blip r:embed="rId2"/>
                <a:stretch>
                  <a:fillRect l="-801" t="-1136" r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01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Reciprocals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/>
              <p:nvPr/>
            </p:nvSpPr>
            <p:spPr>
              <a:xfrm>
                <a:off x="1798320" y="1255748"/>
                <a:ext cx="8595360" cy="43304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ysClr val="windowText" lastClr="000000"/>
                    </a:solidFill>
                  </a:rPr>
                  <a:t>Examples</a:t>
                </a:r>
              </a:p>
              <a:p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3</a:t>
                </a:r>
              </a:p>
              <a:p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0.2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" y="1255748"/>
                <a:ext cx="8595360" cy="4330416"/>
              </a:xfrm>
              <a:prstGeom prst="rect">
                <a:avLst/>
              </a:prstGeom>
              <a:blipFill>
                <a:blip r:embed="rId2"/>
                <a:stretch>
                  <a:fillRect l="-1477" t="-1462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05A79581-EF46-2144-9CF2-C48BF1562593}"/>
                  </a:ext>
                </a:extLst>
              </p14:cNvPr>
              <p14:cNvContentPartPr/>
              <p14:nvPr/>
            </p14:nvContentPartPr>
            <p14:xfrm>
              <a:off x="2244770" y="2146112"/>
              <a:ext cx="608400" cy="498960"/>
            </p14:xfrm>
          </p:contentPart>
        </mc:Choice>
        <mc:Fallback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05A79581-EF46-2144-9CF2-C48BF15625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641" y="2130992"/>
                <a:ext cx="639018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35C99521-5F73-F648-B4A1-541D32988203}"/>
                  </a:ext>
                </a:extLst>
              </p14:cNvPr>
              <p14:cNvContentPartPr/>
              <p14:nvPr/>
            </p14:nvContentPartPr>
            <p14:xfrm>
              <a:off x="3521690" y="2027312"/>
              <a:ext cx="1475280" cy="460080"/>
            </p14:xfrm>
          </p:contentPart>
        </mc:Choice>
        <mc:Fallback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35C99521-5F73-F648-B4A1-541D329882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6570" y="2011832"/>
                <a:ext cx="150552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" name="Ink 29">
                <a:extLst>
                  <a:ext uri="{FF2B5EF4-FFF2-40B4-BE49-F238E27FC236}">
                    <a16:creationId xmlns:a16="http://schemas.microsoft.com/office/drawing/2014/main" id="{67C45BDA-AD06-A84C-956A-785CBCF613DF}"/>
                  </a:ext>
                </a:extLst>
              </p14:cNvPr>
              <p14:cNvContentPartPr/>
              <p14:nvPr/>
            </p14:nvContentPartPr>
            <p14:xfrm>
              <a:off x="5310530" y="1911032"/>
              <a:ext cx="731160" cy="611280"/>
            </p14:xfrm>
          </p:contentPart>
        </mc:Choice>
        <mc:Fallback>
          <p:pic>
            <p:nvPicPr>
              <p:cNvPr id="29" name="Ink 29">
                <a:extLst>
                  <a:ext uri="{FF2B5EF4-FFF2-40B4-BE49-F238E27FC236}">
                    <a16:creationId xmlns:a16="http://schemas.microsoft.com/office/drawing/2014/main" id="{67C45BDA-AD06-A84C-956A-785CBCF613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5403" y="1895903"/>
                <a:ext cx="761775" cy="641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07F6A942-464C-7D46-ACA2-1C65E0668937}"/>
                  </a:ext>
                </a:extLst>
              </p14:cNvPr>
              <p14:cNvContentPartPr/>
              <p14:nvPr/>
            </p14:nvContentPartPr>
            <p14:xfrm>
              <a:off x="5706530" y="2822192"/>
              <a:ext cx="457920" cy="587520"/>
            </p14:xfrm>
          </p:contentPart>
        </mc:Choice>
        <mc:Fallback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07F6A942-464C-7D46-ACA2-1C65E06689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91410" y="2807072"/>
                <a:ext cx="48816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id="{3AB2C8FA-973C-1943-B223-89A99219AACC}"/>
                  </a:ext>
                </a:extLst>
              </p14:cNvPr>
              <p14:cNvContentPartPr/>
              <p14:nvPr/>
            </p14:nvContentPartPr>
            <p14:xfrm>
              <a:off x="5699690" y="3914792"/>
              <a:ext cx="665640" cy="703440"/>
            </p14:xfrm>
          </p:contentPart>
        </mc:Choice>
        <mc:Fallback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3AB2C8FA-973C-1943-B223-89A99219AA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84570" y="3899320"/>
                <a:ext cx="696240" cy="733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95DB5EE-E31E-2245-BB6D-EB11107EEA94}"/>
                  </a:ext>
                </a:extLst>
              </p14:cNvPr>
              <p14:cNvContentPartPr/>
              <p14:nvPr/>
            </p14:nvContentPartPr>
            <p14:xfrm>
              <a:off x="2565890" y="5198192"/>
              <a:ext cx="181080" cy="414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95DB5EE-E31E-2245-BB6D-EB11107EEA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50410" y="5183072"/>
                <a:ext cx="211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E0D1A7C-FD0D-4F4A-876D-CC42E09007C9}"/>
                  </a:ext>
                </a:extLst>
              </p14:cNvPr>
              <p14:cNvContentPartPr/>
              <p14:nvPr/>
            </p14:nvContentPartPr>
            <p14:xfrm>
              <a:off x="2565890" y="5348672"/>
              <a:ext cx="191520" cy="20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E0D1A7C-FD0D-4F4A-876D-CC42E09007C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50410" y="5333192"/>
                <a:ext cx="222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2041DD3-F310-9043-A50B-ADFB1279CD98}"/>
                  </a:ext>
                </a:extLst>
              </p14:cNvPr>
              <p14:cNvContentPartPr/>
              <p14:nvPr/>
            </p14:nvContentPartPr>
            <p14:xfrm>
              <a:off x="3112010" y="4976072"/>
              <a:ext cx="27720" cy="181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2041DD3-F310-9043-A50B-ADFB1279CD9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96890" y="4960952"/>
                <a:ext cx="58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BA08F17-36A3-784C-B8B8-907B282A6756}"/>
                  </a:ext>
                </a:extLst>
              </p14:cNvPr>
              <p14:cNvContentPartPr/>
              <p14:nvPr/>
            </p14:nvContentPartPr>
            <p14:xfrm>
              <a:off x="2989250" y="5232392"/>
              <a:ext cx="327960" cy="33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BA08F17-36A3-784C-B8B8-907B282A675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73770" y="5217272"/>
                <a:ext cx="3585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C06DF55E-751B-8E4E-8139-1C0F9B1ED91C}"/>
                  </a:ext>
                </a:extLst>
              </p14:cNvPr>
              <p14:cNvContentPartPr/>
              <p14:nvPr/>
            </p14:nvContentPartPr>
            <p14:xfrm>
              <a:off x="3105170" y="5348672"/>
              <a:ext cx="287280" cy="184680"/>
            </p14:xfrm>
          </p:contentPart>
        </mc:Choice>
        <mc:Fallback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C06DF55E-751B-8E4E-8139-1C0F9B1ED9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90050" y="5333192"/>
                <a:ext cx="317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id="{E45A2832-908B-3149-98E3-1BEA7A9E90AF}"/>
                  </a:ext>
                </a:extLst>
              </p14:cNvPr>
              <p14:cNvContentPartPr/>
              <p14:nvPr/>
            </p14:nvContentPartPr>
            <p14:xfrm>
              <a:off x="5931890" y="4884272"/>
              <a:ext cx="365400" cy="334800"/>
            </p14:xfrm>
          </p:contentPart>
        </mc:Choice>
        <mc:Fallback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E45A2832-908B-3149-98E3-1BEA7A9E90A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16770" y="4869152"/>
                <a:ext cx="395640" cy="3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09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8320" y="996648"/>
            <a:ext cx="8595360" cy="224676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Step 1:</a:t>
            </a:r>
          </a:p>
          <a:p>
            <a:r>
              <a:rPr lang="en-GB" sz="2800" dirty="0"/>
              <a:t>Make sure the number is in a fraction form</a:t>
            </a:r>
          </a:p>
          <a:p>
            <a:endParaRPr lang="en-GB" sz="2800" dirty="0"/>
          </a:p>
          <a:p>
            <a:r>
              <a:rPr lang="en-GB" sz="2800" dirty="0"/>
              <a:t>Step 2: </a:t>
            </a:r>
            <a:endParaRPr lang="en-US" sz="2800" dirty="0"/>
          </a:p>
          <a:p>
            <a:r>
              <a:rPr lang="en-US" sz="2800" dirty="0"/>
              <a:t>Switch the numerator and denominator around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06447-7580-F043-9D50-0C116C2660E2}"/>
              </a:ext>
            </a:extLst>
          </p:cNvPr>
          <p:cNvSpPr txBox="1"/>
          <p:nvPr/>
        </p:nvSpPr>
        <p:spPr>
          <a:xfrm>
            <a:off x="1798320" y="3976914"/>
            <a:ext cx="859536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If a question as you to explain what a reciprocal is then say the product of a number and its reciprocal equals to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054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Class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1423" y="1037288"/>
                <a:ext cx="7929154" cy="4082913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Convert to mixed numbers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6</a:t>
                </a:r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23" y="1037288"/>
                <a:ext cx="7929154" cy="4082913"/>
              </a:xfrm>
              <a:prstGeom prst="rect">
                <a:avLst/>
              </a:prstGeom>
              <a:blipFill>
                <a:blip r:embed="rId2"/>
                <a:stretch>
                  <a:fillRect l="-1763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5">
                <a:extLst>
                  <a:ext uri="{FF2B5EF4-FFF2-40B4-BE49-F238E27FC236}">
                    <a16:creationId xmlns:a16="http://schemas.microsoft.com/office/drawing/2014/main" id="{8BEAC94B-AD6D-6540-96C0-DBC16608F895}"/>
                  </a:ext>
                </a:extLst>
              </p14:cNvPr>
              <p14:cNvContentPartPr/>
              <p14:nvPr/>
            </p14:nvContentPartPr>
            <p14:xfrm>
              <a:off x="3207770" y="2644712"/>
              <a:ext cx="545760" cy="847080"/>
            </p14:xfrm>
          </p:contentPart>
        </mc:Choice>
        <mc:Fallback>
          <p:pic>
            <p:nvPicPr>
              <p:cNvPr id="14" name="Ink 15">
                <a:extLst>
                  <a:ext uri="{FF2B5EF4-FFF2-40B4-BE49-F238E27FC236}">
                    <a16:creationId xmlns:a16="http://schemas.microsoft.com/office/drawing/2014/main" id="{8BEAC94B-AD6D-6540-96C0-DBC16608F8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2290" y="2629592"/>
                <a:ext cx="57636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6">
                <a:extLst>
                  <a:ext uri="{FF2B5EF4-FFF2-40B4-BE49-F238E27FC236}">
                    <a16:creationId xmlns:a16="http://schemas.microsoft.com/office/drawing/2014/main" id="{1CBAAC10-C464-DF45-B77B-07F082798615}"/>
                  </a:ext>
                </a:extLst>
              </p14:cNvPr>
              <p14:cNvContentPartPr/>
              <p14:nvPr/>
            </p14:nvContentPartPr>
            <p14:xfrm>
              <a:off x="3303170" y="1675232"/>
              <a:ext cx="476640" cy="635400"/>
            </p14:xfrm>
          </p:contentPart>
        </mc:Choice>
        <mc:Fallback>
          <p:pic>
            <p:nvPicPr>
              <p:cNvPr id="15" name="Ink 16">
                <a:extLst>
                  <a:ext uri="{FF2B5EF4-FFF2-40B4-BE49-F238E27FC236}">
                    <a16:creationId xmlns:a16="http://schemas.microsoft.com/office/drawing/2014/main" id="{1CBAAC10-C464-DF45-B77B-07F0827986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8050" y="1659752"/>
                <a:ext cx="50724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6">
                <a:extLst>
                  <a:ext uri="{FF2B5EF4-FFF2-40B4-BE49-F238E27FC236}">
                    <a16:creationId xmlns:a16="http://schemas.microsoft.com/office/drawing/2014/main" id="{ADBC385C-2F7B-3B4F-AA64-E7F9C6584783}"/>
                  </a:ext>
                </a:extLst>
              </p14:cNvPr>
              <p14:cNvContentPartPr/>
              <p14:nvPr/>
            </p14:nvContentPartPr>
            <p14:xfrm>
              <a:off x="4627970" y="3777992"/>
              <a:ext cx="518400" cy="820080"/>
            </p14:xfrm>
          </p:contentPart>
        </mc:Choice>
        <mc:Fallback>
          <p:pic>
            <p:nvPicPr>
              <p:cNvPr id="25" name="Ink 26">
                <a:extLst>
                  <a:ext uri="{FF2B5EF4-FFF2-40B4-BE49-F238E27FC236}">
                    <a16:creationId xmlns:a16="http://schemas.microsoft.com/office/drawing/2014/main" id="{ADBC385C-2F7B-3B4F-AA64-E7F9C65847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2490" y="3762865"/>
                <a:ext cx="549000" cy="850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k 34">
                <a:extLst>
                  <a:ext uri="{FF2B5EF4-FFF2-40B4-BE49-F238E27FC236}">
                    <a16:creationId xmlns:a16="http://schemas.microsoft.com/office/drawing/2014/main" id="{CF975091-31B5-EE43-889A-64A8E3176589}"/>
                  </a:ext>
                </a:extLst>
              </p14:cNvPr>
              <p14:cNvContentPartPr/>
              <p14:nvPr/>
            </p14:nvContentPartPr>
            <p14:xfrm>
              <a:off x="1275290" y="4194512"/>
              <a:ext cx="617760" cy="383040"/>
            </p14:xfrm>
          </p:contentPart>
        </mc:Choice>
        <mc:Fallback>
          <p:pic>
            <p:nvPicPr>
              <p:cNvPr id="33" name="Ink 34">
                <a:extLst>
                  <a:ext uri="{FF2B5EF4-FFF2-40B4-BE49-F238E27FC236}">
                    <a16:creationId xmlns:a16="http://schemas.microsoft.com/office/drawing/2014/main" id="{CF975091-31B5-EE43-889A-64A8E31765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60170" y="4179378"/>
                <a:ext cx="648360" cy="413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" name="Ink 35">
                <a:extLst>
                  <a:ext uri="{FF2B5EF4-FFF2-40B4-BE49-F238E27FC236}">
                    <a16:creationId xmlns:a16="http://schemas.microsoft.com/office/drawing/2014/main" id="{4EC8EC74-7D84-3243-AAC9-8BCB7733A5D9}"/>
                  </a:ext>
                </a:extLst>
              </p14:cNvPr>
              <p14:cNvContentPartPr/>
              <p14:nvPr/>
            </p14:nvContentPartPr>
            <p14:xfrm>
              <a:off x="1466450" y="3832712"/>
              <a:ext cx="375840" cy="218880"/>
            </p14:xfrm>
          </p:contentPart>
        </mc:Choice>
        <mc:Fallback>
          <p:pic>
            <p:nvPicPr>
              <p:cNvPr id="34" name="Ink 35">
                <a:extLst>
                  <a:ext uri="{FF2B5EF4-FFF2-40B4-BE49-F238E27FC236}">
                    <a16:creationId xmlns:a16="http://schemas.microsoft.com/office/drawing/2014/main" id="{4EC8EC74-7D84-3243-AAC9-8BCB7733A5D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51330" y="3817592"/>
                <a:ext cx="4064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A2B97C2-A98D-C94E-92F2-4E09E4A5973A}"/>
                  </a:ext>
                </a:extLst>
              </p14:cNvPr>
              <p14:cNvContentPartPr/>
              <p14:nvPr/>
            </p14:nvContentPartPr>
            <p14:xfrm>
              <a:off x="4709690" y="4344992"/>
              <a:ext cx="68760" cy="2862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A2B97C2-A98D-C94E-92F2-4E09E4A597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94570" y="4329512"/>
                <a:ext cx="99000" cy="3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68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7929" y="1120936"/>
            <a:ext cx="7929154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5A2749C-BA6A-5B4D-9972-B40A64C9A4E4}"/>
                  </a:ext>
                </a:extLst>
              </p:cNvPr>
              <p:cNvSpPr/>
              <p:nvPr/>
            </p:nvSpPr>
            <p:spPr>
              <a:xfrm>
                <a:off x="2131423" y="1120936"/>
                <a:ext cx="6570133" cy="83099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0"/>
                  </a:spcAft>
                  <a:buAutoNum type="arabicPeriod"/>
                </a:pPr>
                <a:r>
                  <a:rPr lang="en-GB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down the reciprocal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342900" indent="-342900" algn="just">
                  <a:spcAft>
                    <a:spcPts val="0"/>
                  </a:spcAft>
                  <a:buAutoNum type="arabicPeriod"/>
                </a:pPr>
                <a:r>
                  <a:rPr lang="en-GB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down the reciprocal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5A2749C-BA6A-5B4D-9972-B40A64C9A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23" y="1120936"/>
                <a:ext cx="6570133" cy="830997"/>
              </a:xfrm>
              <a:prstGeom prst="rect">
                <a:avLst/>
              </a:prstGeom>
              <a:blipFill>
                <a:blip r:embed="rId2"/>
                <a:stretch>
                  <a:fillRect l="-1354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E893ED8-045C-B34D-82AD-012AEAEABE94}"/>
              </a:ext>
            </a:extLst>
          </p:cNvPr>
          <p:cNvSpPr/>
          <p:nvPr/>
        </p:nvSpPr>
        <p:spPr>
          <a:xfrm>
            <a:off x="2131423" y="2062288"/>
            <a:ext cx="6096000" cy="1200329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the reciprocal of</a:t>
            </a:r>
          </a:p>
          <a:p>
            <a:pPr algn="just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the reciprocal of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2DFBD-76C3-0F48-97EF-0EED69187B2F}"/>
              </a:ext>
            </a:extLst>
          </p:cNvPr>
          <p:cNvSpPr/>
          <p:nvPr/>
        </p:nvSpPr>
        <p:spPr>
          <a:xfrm>
            <a:off x="2131423" y="3413747"/>
            <a:ext cx="6096000" cy="1200329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Write down the reciprocal of</a:t>
            </a:r>
          </a:p>
          <a:p>
            <a:pPr algn="just"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the reciprocal of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B0BED6-9C19-324E-BB58-E6048E855E41}"/>
                  </a:ext>
                </a:extLst>
              </p:cNvPr>
              <p:cNvSpPr/>
              <p:nvPr/>
            </p:nvSpPr>
            <p:spPr>
              <a:xfrm>
                <a:off x="2131423" y="4673650"/>
                <a:ext cx="6096000" cy="83099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>
                <a:spAutoFit/>
              </a:bodyPr>
              <a:lstStyle/>
              <a:p>
                <a:r>
                  <a:rPr lang="en-GB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7. Find the reciprocal of 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0.5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8. </a:t>
                </a:r>
                <a:r>
                  <a:rPr lang="en-GB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Find the reciprocal of</a:t>
                </a:r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0.75</m:t>
                    </m:r>
                  </m:oMath>
                </a14:m>
                <a:r>
                  <a:rPr lang="en-GB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B0BED6-9C19-324E-BB58-E6048E855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23" y="4673650"/>
                <a:ext cx="6096000" cy="830997"/>
              </a:xfrm>
              <a:prstGeom prst="rect">
                <a:avLst/>
              </a:prstGeom>
              <a:blipFill>
                <a:blip r:embed="rId3"/>
                <a:stretch>
                  <a:fillRect l="-1667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99F86216-1F6E-614A-8903-2333ADF02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2506" y="1971638"/>
                <a:ext cx="344805" cy="689932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99F86216-1F6E-614A-8903-2333ADF02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2506" y="1971638"/>
                <a:ext cx="344805" cy="68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31A01382-AC01-B149-A405-F59C85721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8642" y="2710938"/>
                <a:ext cx="344805" cy="688971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31A01382-AC01-B149-A405-F59C85721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8642" y="2710938"/>
                <a:ext cx="344805" cy="6889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A5EF9823-4254-E843-9EB8-57B90DA34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7291" y="3326177"/>
                <a:ext cx="344805" cy="688202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A5EF9823-4254-E843-9EB8-57B90DA34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7291" y="3326177"/>
                <a:ext cx="344805" cy="6882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162BB0DB-649B-EC4E-9392-26DFDAA75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0" y="4020303"/>
                <a:ext cx="344805" cy="689932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162BB0DB-649B-EC4E-9392-26DFDAA7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4020303"/>
                <a:ext cx="344805" cy="689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id="{B1738E4D-0259-6741-BA6D-0E9C0FAF26A9}"/>
                  </a:ext>
                </a:extLst>
              </p14:cNvPr>
              <p14:cNvContentPartPr/>
              <p14:nvPr/>
            </p14:nvContentPartPr>
            <p14:xfrm>
              <a:off x="6689690" y="1186352"/>
              <a:ext cx="335160" cy="259560"/>
            </p14:xfrm>
          </p:contentPart>
        </mc:Choice>
        <mc:Fallback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B1738E4D-0259-6741-BA6D-0E9C0FAF26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4554" y="1171253"/>
                <a:ext cx="365793" cy="28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FA38571D-8BBD-2B4A-B1A2-F4F04B012EFB}"/>
                  </a:ext>
                </a:extLst>
              </p14:cNvPr>
              <p14:cNvContentPartPr/>
              <p14:nvPr/>
            </p14:nvContentPartPr>
            <p14:xfrm>
              <a:off x="6635330" y="1554992"/>
              <a:ext cx="457560" cy="320760"/>
            </p14:xfrm>
          </p:contentPart>
        </mc:Choice>
        <mc:Fallback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FA38571D-8BBD-2B4A-B1A2-F4F04B012E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19862" y="1539855"/>
                <a:ext cx="487776" cy="351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984EA84-1BBF-7B45-8C69-628652CB8859}"/>
                  </a:ext>
                </a:extLst>
              </p14:cNvPr>
              <p14:cNvContentPartPr/>
              <p14:nvPr/>
            </p14:nvContentPartPr>
            <p14:xfrm>
              <a:off x="6491690" y="2094632"/>
              <a:ext cx="205200" cy="38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984EA84-1BBF-7B45-8C69-628652CB88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76570" y="2079152"/>
                <a:ext cx="2358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61872F-2B74-2742-A77A-87B438CAA1BE}"/>
                  </a:ext>
                </a:extLst>
              </p14:cNvPr>
              <p14:cNvContentPartPr/>
              <p14:nvPr/>
            </p14:nvContentPartPr>
            <p14:xfrm>
              <a:off x="6451010" y="2784032"/>
              <a:ext cx="239400" cy="366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61872F-2B74-2742-A77A-87B438CAA1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35530" y="2768912"/>
                <a:ext cx="2700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8048062B-A985-684B-BC44-3B19AF27E926}"/>
                  </a:ext>
                </a:extLst>
              </p14:cNvPr>
              <p14:cNvContentPartPr/>
              <p14:nvPr/>
            </p14:nvContentPartPr>
            <p14:xfrm>
              <a:off x="6519050" y="3425912"/>
              <a:ext cx="430560" cy="475200"/>
            </p14:xfrm>
          </p:contentPart>
        </mc:Choice>
        <mc:Fallback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8048062B-A985-684B-BC44-3B19AF27E9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3930" y="3410792"/>
                <a:ext cx="46116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k 34">
                <a:extLst>
                  <a:ext uri="{FF2B5EF4-FFF2-40B4-BE49-F238E27FC236}">
                    <a16:creationId xmlns:a16="http://schemas.microsoft.com/office/drawing/2014/main" id="{F22D1948-DAAD-0847-B14A-48B8337F8AC4}"/>
                  </a:ext>
                </a:extLst>
              </p14:cNvPr>
              <p14:cNvContentPartPr/>
              <p14:nvPr/>
            </p14:nvContentPartPr>
            <p14:xfrm>
              <a:off x="6532730" y="4108832"/>
              <a:ext cx="457920" cy="471600"/>
            </p14:xfrm>
          </p:contentPart>
        </mc:Choice>
        <mc:Fallback>
          <p:pic>
            <p:nvPicPr>
              <p:cNvPr id="34" name="Ink 34">
                <a:extLst>
                  <a:ext uri="{FF2B5EF4-FFF2-40B4-BE49-F238E27FC236}">
                    <a16:creationId xmlns:a16="http://schemas.microsoft.com/office/drawing/2014/main" id="{F22D1948-DAAD-0847-B14A-48B8337F8A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17610" y="4093352"/>
                <a:ext cx="48816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id="{ABD50283-9C92-484D-9782-79992472E3A7}"/>
                  </a:ext>
                </a:extLst>
              </p14:cNvPr>
              <p14:cNvContentPartPr/>
              <p14:nvPr/>
            </p14:nvContentPartPr>
            <p14:xfrm>
              <a:off x="5986610" y="4695992"/>
              <a:ext cx="467640" cy="355320"/>
            </p14:xfrm>
          </p:contentPart>
        </mc:Choice>
        <mc:Fallback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ABD50283-9C92-484D-9782-79992472E3A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71490" y="4680872"/>
                <a:ext cx="4982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B770BA10-79C9-5E4A-AA04-AAAFD4DC8507}"/>
                  </a:ext>
                </a:extLst>
              </p14:cNvPr>
              <p14:cNvContentPartPr/>
              <p14:nvPr/>
            </p14:nvContentPartPr>
            <p14:xfrm>
              <a:off x="6096410" y="5180912"/>
              <a:ext cx="614160" cy="519120"/>
            </p14:xfrm>
          </p:contentPart>
        </mc:Choice>
        <mc:Fallback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B770BA10-79C9-5E4A-AA04-AAAFD4DC850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81290" y="5165432"/>
                <a:ext cx="644760" cy="54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2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Differences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983" y="1402194"/>
                <a:ext cx="5694218" cy="337150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mixed number is where you have a whole number (Integer) and a fraction where the numerator is less than the denominator.</a:t>
                </a:r>
              </a:p>
              <a:p>
                <a:endParaRPr lang="en-US" sz="2400" dirty="0"/>
              </a:p>
              <a:p>
                <a:r>
                  <a:rPr lang="en-US" sz="2400" u="sng" dirty="0"/>
                  <a:t>Examples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4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11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3" y="1402194"/>
                <a:ext cx="5694218" cy="3371500"/>
              </a:xfrm>
              <a:prstGeom prst="rect">
                <a:avLst/>
              </a:prstGeom>
              <a:blipFill>
                <a:blip r:embed="rId2"/>
                <a:stretch>
                  <a:fillRect l="-1559" t="-1124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3FE9E-8E17-0849-92A0-09E65F28A03C}"/>
                  </a:ext>
                </a:extLst>
              </p:cNvPr>
              <p:cNvSpPr txBox="1"/>
              <p:nvPr/>
            </p:nvSpPr>
            <p:spPr>
              <a:xfrm>
                <a:off x="6419274" y="1402194"/>
                <a:ext cx="5694218" cy="337150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An improper fraction is a fraction where the numerator is greater than the denominator</a:t>
                </a:r>
              </a:p>
              <a:p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u="sng" dirty="0"/>
                  <a:t>Examples</a:t>
                </a:r>
                <a:endParaRPr lang="en-US" sz="2400" u="sng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3FE9E-8E17-0849-92A0-09E65F28A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74" y="1402194"/>
                <a:ext cx="5694218" cy="3371500"/>
              </a:xfrm>
              <a:prstGeom prst="rect">
                <a:avLst/>
              </a:prstGeom>
              <a:blipFill>
                <a:blip r:embed="rId3"/>
                <a:stretch>
                  <a:fillRect l="-1556" t="-1124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F1F2E7C-FC58-494B-85B1-F8E1DEC401AF}"/>
              </a:ext>
            </a:extLst>
          </p:cNvPr>
          <p:cNvSpPr txBox="1"/>
          <p:nvPr/>
        </p:nvSpPr>
        <p:spPr>
          <a:xfrm>
            <a:off x="6419274" y="940529"/>
            <a:ext cx="569421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Improper fraction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9DBDE-EE81-C345-85B7-BF2472A900EA}"/>
              </a:ext>
            </a:extLst>
          </p:cNvPr>
          <p:cNvSpPr txBox="1"/>
          <p:nvPr/>
        </p:nvSpPr>
        <p:spPr>
          <a:xfrm>
            <a:off x="96983" y="940529"/>
            <a:ext cx="569421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Mixed number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0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Converting mixed to improper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776514"/>
            <a:ext cx="1039368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To convert a mixed number to an improper you will need to calculate the number of parts the whole number is equal to. You then add this number on to the fraction.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/>
              <p:nvPr/>
            </p:nvSpPr>
            <p:spPr>
              <a:xfrm>
                <a:off x="1798320" y="2305615"/>
                <a:ext cx="8595360" cy="36899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ysClr val="windowText" lastClr="000000"/>
                    </a:solidFill>
                  </a:rPr>
                  <a:t>For examples</a:t>
                </a:r>
              </a:p>
              <a:p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" y="2305615"/>
                <a:ext cx="8595360" cy="3689921"/>
              </a:xfrm>
              <a:prstGeom prst="rect">
                <a:avLst/>
              </a:prstGeom>
              <a:blipFill>
                <a:blip r:embed="rId2"/>
                <a:stretch>
                  <a:fillRect l="-1477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3">
                <a:extLst>
                  <a:ext uri="{FF2B5EF4-FFF2-40B4-BE49-F238E27FC236}">
                    <a16:creationId xmlns:a16="http://schemas.microsoft.com/office/drawing/2014/main" id="{6E944DF5-7247-A648-981F-BA53BE35FF3B}"/>
                  </a:ext>
                </a:extLst>
              </p14:cNvPr>
              <p14:cNvContentPartPr/>
              <p14:nvPr/>
            </p14:nvContentPartPr>
            <p14:xfrm>
              <a:off x="3234770" y="3450392"/>
              <a:ext cx="1447200" cy="369000"/>
            </p14:xfrm>
          </p:contentPart>
        </mc:Choice>
        <mc:Fallback>
          <p:pic>
            <p:nvPicPr>
              <p:cNvPr id="22" name="Ink 23">
                <a:extLst>
                  <a:ext uri="{FF2B5EF4-FFF2-40B4-BE49-F238E27FC236}">
                    <a16:creationId xmlns:a16="http://schemas.microsoft.com/office/drawing/2014/main" id="{6E944DF5-7247-A648-981F-BA53BE35F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9650" y="3435272"/>
                <a:ext cx="14778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Ink 24">
                <a:extLst>
                  <a:ext uri="{FF2B5EF4-FFF2-40B4-BE49-F238E27FC236}">
                    <a16:creationId xmlns:a16="http://schemas.microsoft.com/office/drawing/2014/main" id="{BABE62B9-52EA-EC40-BFEC-60A83F93A66C}"/>
                  </a:ext>
                </a:extLst>
              </p14:cNvPr>
              <p14:cNvContentPartPr/>
              <p14:nvPr/>
            </p14:nvContentPartPr>
            <p14:xfrm>
              <a:off x="3057290" y="3074912"/>
              <a:ext cx="1284120" cy="273600"/>
            </p14:xfrm>
          </p:contentPart>
        </mc:Choice>
        <mc:Fallback>
          <p:pic>
            <p:nvPicPr>
              <p:cNvPr id="23" name="Ink 24">
                <a:extLst>
                  <a:ext uri="{FF2B5EF4-FFF2-40B4-BE49-F238E27FC236}">
                    <a16:creationId xmlns:a16="http://schemas.microsoft.com/office/drawing/2014/main" id="{BABE62B9-52EA-EC40-BFEC-60A83F93A6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2170" y="3059432"/>
                <a:ext cx="1314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Ink 30">
                <a:extLst>
                  <a:ext uri="{FF2B5EF4-FFF2-40B4-BE49-F238E27FC236}">
                    <a16:creationId xmlns:a16="http://schemas.microsoft.com/office/drawing/2014/main" id="{77BBAFD4-5E0A-884A-8600-AF4746E7F843}"/>
                  </a:ext>
                </a:extLst>
              </p14:cNvPr>
              <p14:cNvContentPartPr/>
              <p14:nvPr/>
            </p14:nvContentPartPr>
            <p14:xfrm>
              <a:off x="5611130" y="3013352"/>
              <a:ext cx="604080" cy="703800"/>
            </p14:xfrm>
          </p:contentPart>
        </mc:Choice>
        <mc:Fallback>
          <p:pic>
            <p:nvPicPr>
              <p:cNvPr id="30" name="Ink 30">
                <a:extLst>
                  <a:ext uri="{FF2B5EF4-FFF2-40B4-BE49-F238E27FC236}">
                    <a16:creationId xmlns:a16="http://schemas.microsoft.com/office/drawing/2014/main" id="{77BBAFD4-5E0A-884A-8600-AF4746E7F8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5650" y="2998232"/>
                <a:ext cx="63468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" name="Ink 54">
                <a:extLst>
                  <a:ext uri="{FF2B5EF4-FFF2-40B4-BE49-F238E27FC236}">
                    <a16:creationId xmlns:a16="http://schemas.microsoft.com/office/drawing/2014/main" id="{2B51C1FA-05F7-DB49-B5C7-8F085F46C9E8}"/>
                  </a:ext>
                </a:extLst>
              </p14:cNvPr>
              <p14:cNvContentPartPr/>
              <p14:nvPr/>
            </p14:nvContentPartPr>
            <p14:xfrm>
              <a:off x="5679170" y="4215032"/>
              <a:ext cx="451080" cy="738000"/>
            </p14:xfrm>
          </p:contentPart>
        </mc:Choice>
        <mc:Fallback>
          <p:pic>
            <p:nvPicPr>
              <p:cNvPr id="53" name="Ink 54">
                <a:extLst>
                  <a:ext uri="{FF2B5EF4-FFF2-40B4-BE49-F238E27FC236}">
                    <a16:creationId xmlns:a16="http://schemas.microsoft.com/office/drawing/2014/main" id="{2B51C1FA-05F7-DB49-B5C7-8F085F46C9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4050" y="4199905"/>
                <a:ext cx="481680" cy="768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4" name="Ink 55">
                <a:extLst>
                  <a:ext uri="{FF2B5EF4-FFF2-40B4-BE49-F238E27FC236}">
                    <a16:creationId xmlns:a16="http://schemas.microsoft.com/office/drawing/2014/main" id="{9844EAC8-3E15-904B-8D59-0B572A91A2DF}"/>
                  </a:ext>
                </a:extLst>
              </p14:cNvPr>
              <p14:cNvContentPartPr/>
              <p14:nvPr/>
            </p14:nvContentPartPr>
            <p14:xfrm>
              <a:off x="3002930" y="4155272"/>
              <a:ext cx="1707120" cy="831960"/>
            </p14:xfrm>
          </p:contentPart>
        </mc:Choice>
        <mc:Fallback>
          <p:pic>
            <p:nvPicPr>
              <p:cNvPr id="54" name="Ink 55">
                <a:extLst>
                  <a:ext uri="{FF2B5EF4-FFF2-40B4-BE49-F238E27FC236}">
                    <a16:creationId xmlns:a16="http://schemas.microsoft.com/office/drawing/2014/main" id="{9844EAC8-3E15-904B-8D59-0B572A91A2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87453" y="4139792"/>
                <a:ext cx="1737354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7" name="Ink 89">
                <a:extLst>
                  <a:ext uri="{FF2B5EF4-FFF2-40B4-BE49-F238E27FC236}">
                    <a16:creationId xmlns:a16="http://schemas.microsoft.com/office/drawing/2014/main" id="{48D24072-384D-7B49-87A7-CB0EAF3794BF}"/>
                  </a:ext>
                </a:extLst>
              </p14:cNvPr>
              <p14:cNvContentPartPr/>
              <p14:nvPr/>
            </p14:nvContentPartPr>
            <p14:xfrm>
              <a:off x="6170930" y="5778872"/>
              <a:ext cx="171000" cy="164160"/>
            </p14:xfrm>
          </p:contentPart>
        </mc:Choice>
        <mc:Fallback>
          <p:pic>
            <p:nvPicPr>
              <p:cNvPr id="87" name="Ink 89">
                <a:extLst>
                  <a:ext uri="{FF2B5EF4-FFF2-40B4-BE49-F238E27FC236}">
                    <a16:creationId xmlns:a16="http://schemas.microsoft.com/office/drawing/2014/main" id="{48D24072-384D-7B49-87A7-CB0EAF3794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55810" y="5763392"/>
                <a:ext cx="2016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8" name="Ink 90">
                <a:extLst>
                  <a:ext uri="{FF2B5EF4-FFF2-40B4-BE49-F238E27FC236}">
                    <a16:creationId xmlns:a16="http://schemas.microsoft.com/office/drawing/2014/main" id="{8FCB292D-DC88-4145-8041-01703CA1CC15}"/>
                  </a:ext>
                </a:extLst>
              </p14:cNvPr>
              <p14:cNvContentPartPr/>
              <p14:nvPr/>
            </p14:nvContentPartPr>
            <p14:xfrm>
              <a:off x="5900930" y="5328152"/>
              <a:ext cx="662760" cy="327960"/>
            </p14:xfrm>
          </p:contentPart>
        </mc:Choice>
        <mc:Fallback>
          <p:pic>
            <p:nvPicPr>
              <p:cNvPr id="88" name="Ink 90">
                <a:extLst>
                  <a:ext uri="{FF2B5EF4-FFF2-40B4-BE49-F238E27FC236}">
                    <a16:creationId xmlns:a16="http://schemas.microsoft.com/office/drawing/2014/main" id="{8FCB292D-DC88-4145-8041-01703CA1CC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85450" y="5312672"/>
                <a:ext cx="6930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9" name="Ink 91">
                <a:extLst>
                  <a:ext uri="{FF2B5EF4-FFF2-40B4-BE49-F238E27FC236}">
                    <a16:creationId xmlns:a16="http://schemas.microsoft.com/office/drawing/2014/main" id="{A3E28E9F-B6AA-BB41-B71E-F164F488824D}"/>
                  </a:ext>
                </a:extLst>
              </p14:cNvPr>
              <p14:cNvContentPartPr/>
              <p14:nvPr/>
            </p14:nvContentPartPr>
            <p14:xfrm>
              <a:off x="2989250" y="5341832"/>
              <a:ext cx="2615400" cy="621720"/>
            </p14:xfrm>
          </p:contentPart>
        </mc:Choice>
        <mc:Fallback>
          <p:pic>
            <p:nvPicPr>
              <p:cNvPr id="89" name="Ink 91">
                <a:extLst>
                  <a:ext uri="{FF2B5EF4-FFF2-40B4-BE49-F238E27FC236}">
                    <a16:creationId xmlns:a16="http://schemas.microsoft.com/office/drawing/2014/main" id="{A3E28E9F-B6AA-BB41-B71E-F164F488824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73770" y="5326352"/>
                <a:ext cx="2646000" cy="6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17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8320" y="996648"/>
            <a:ext cx="8595360" cy="35394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Step 1:</a:t>
            </a:r>
          </a:p>
          <a:p>
            <a:r>
              <a:rPr lang="en-GB" sz="2800" dirty="0"/>
              <a:t>Multiply the Whole number by the denominator</a:t>
            </a:r>
          </a:p>
          <a:p>
            <a:endParaRPr lang="en-GB" sz="2800" dirty="0"/>
          </a:p>
          <a:p>
            <a:r>
              <a:rPr lang="en-GB" sz="2800" dirty="0"/>
              <a:t>Step 2: </a:t>
            </a:r>
            <a:endParaRPr lang="en-US" sz="2800" dirty="0"/>
          </a:p>
          <a:p>
            <a:r>
              <a:rPr lang="en-US" sz="2800" dirty="0"/>
              <a:t>Add this amount to the numerator</a:t>
            </a:r>
          </a:p>
          <a:p>
            <a:endParaRPr lang="en-US" sz="2800" dirty="0"/>
          </a:p>
          <a:p>
            <a:r>
              <a:rPr lang="en-US" sz="2800" dirty="0"/>
              <a:t>Step 3:</a:t>
            </a:r>
          </a:p>
          <a:p>
            <a:r>
              <a:rPr lang="en-US" sz="2800" dirty="0"/>
              <a:t>Write this over the same denominator.</a:t>
            </a:r>
          </a:p>
        </p:txBody>
      </p:sp>
    </p:spTree>
    <p:extLst>
      <p:ext uri="{BB962C8B-B14F-4D97-AF65-F5344CB8AC3E}">
        <p14:creationId xmlns:p14="http://schemas.microsoft.com/office/powerpoint/2010/main" val="25013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Class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071154"/>
                <a:ext cx="7929154" cy="4261936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Convert to improper fractions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71154"/>
                <a:ext cx="7929154" cy="4261936"/>
              </a:xfrm>
              <a:prstGeom prst="rect">
                <a:avLst/>
              </a:prstGeom>
              <a:blipFill>
                <a:blip r:embed="rId2"/>
                <a:stretch>
                  <a:fillRect l="-1282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A3F1DF32-A9D1-F042-9B3A-0818696E2700}"/>
                  </a:ext>
                </a:extLst>
              </p14:cNvPr>
              <p14:cNvContentPartPr/>
              <p14:nvPr/>
            </p14:nvContentPartPr>
            <p14:xfrm>
              <a:off x="2729690" y="1866392"/>
              <a:ext cx="651960" cy="594360"/>
            </p14:xfrm>
          </p:contentPart>
        </mc:Choice>
        <mc:Fallback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A3F1DF32-A9D1-F042-9B3A-0818696E27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4210" y="1850912"/>
                <a:ext cx="68256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361145D2-6A0B-E548-B775-202DF76FCA53}"/>
                  </a:ext>
                </a:extLst>
              </p14:cNvPr>
              <p14:cNvContentPartPr/>
              <p14:nvPr/>
            </p14:nvContentPartPr>
            <p14:xfrm>
              <a:off x="2759930" y="2829032"/>
              <a:ext cx="614880" cy="608040"/>
            </p14:xfrm>
          </p:contentPart>
        </mc:Choice>
        <mc:Fallback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361145D2-6A0B-E548-B775-202DF76FCA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4810" y="2813912"/>
                <a:ext cx="64548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37EE5A7F-FF4B-AF45-830B-0F9AD76B777E}"/>
                  </a:ext>
                </a:extLst>
              </p14:cNvPr>
              <p14:cNvContentPartPr/>
              <p14:nvPr/>
            </p14:nvContentPartPr>
            <p14:xfrm>
              <a:off x="2538530" y="4003352"/>
              <a:ext cx="601200" cy="778680"/>
            </p14:xfrm>
          </p:contentPart>
        </mc:Choice>
        <mc:Fallback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37EE5A7F-FF4B-AF45-830B-0F9AD76B77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3050" y="3988232"/>
                <a:ext cx="631800" cy="8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76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Converting mixed to improper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776514"/>
            <a:ext cx="1039368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To convert an improper fraction to a mixed number you need to calculate the amount of whole parts you have. The remainder will be the fraction.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/>
              <p:nvPr/>
            </p:nvSpPr>
            <p:spPr>
              <a:xfrm>
                <a:off x="1798320" y="2305615"/>
                <a:ext cx="8595360" cy="36899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ysClr val="windowText" lastClr="000000"/>
                    </a:solidFill>
                  </a:rPr>
                  <a:t>For examples</a:t>
                </a:r>
              </a:p>
              <a:p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C3DFE-D32B-EC4C-8860-2CBDF5A9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" y="2305615"/>
                <a:ext cx="8595360" cy="3689921"/>
              </a:xfrm>
              <a:prstGeom prst="rect">
                <a:avLst/>
              </a:prstGeom>
              <a:blipFill>
                <a:blip r:embed="rId2"/>
                <a:stretch>
                  <a:fillRect l="-1477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E8257202-9230-3849-B0E0-7BF1BAB4BD50}"/>
                  </a:ext>
                </a:extLst>
              </p14:cNvPr>
              <p14:cNvContentPartPr/>
              <p14:nvPr/>
            </p14:nvContentPartPr>
            <p14:xfrm>
              <a:off x="2750210" y="3279752"/>
              <a:ext cx="1430280" cy="382680"/>
            </p14:xfrm>
          </p:contentPart>
        </mc:Choice>
        <mc:Fallback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id="{E8257202-9230-3849-B0E0-7BF1BAB4B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4730" y="3264272"/>
                <a:ext cx="14608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1738B7C1-DEE8-4F48-B428-08B543487D3E}"/>
                  </a:ext>
                </a:extLst>
              </p14:cNvPr>
              <p14:cNvContentPartPr/>
              <p14:nvPr/>
            </p14:nvContentPartPr>
            <p14:xfrm>
              <a:off x="4887170" y="3036752"/>
              <a:ext cx="976320" cy="755280"/>
            </p14:xfrm>
          </p:contentPart>
        </mc:Choice>
        <mc:Fallback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1738B7C1-DEE8-4F48-B428-08B543487D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2044" y="3021632"/>
                <a:ext cx="1006931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3" name="Ink 44">
                <a:extLst>
                  <a:ext uri="{FF2B5EF4-FFF2-40B4-BE49-F238E27FC236}">
                    <a16:creationId xmlns:a16="http://schemas.microsoft.com/office/drawing/2014/main" id="{788C5032-3FC5-6244-99D8-F64A5EA063AA}"/>
                  </a:ext>
                </a:extLst>
              </p14:cNvPr>
              <p14:cNvContentPartPr/>
              <p14:nvPr/>
            </p14:nvContentPartPr>
            <p14:xfrm>
              <a:off x="4826690" y="4187672"/>
              <a:ext cx="781200" cy="601200"/>
            </p14:xfrm>
          </p:contentPart>
        </mc:Choice>
        <mc:Fallback>
          <p:pic>
            <p:nvPicPr>
              <p:cNvPr id="43" name="Ink 44">
                <a:extLst>
                  <a:ext uri="{FF2B5EF4-FFF2-40B4-BE49-F238E27FC236}">
                    <a16:creationId xmlns:a16="http://schemas.microsoft.com/office/drawing/2014/main" id="{788C5032-3FC5-6244-99D8-F64A5EA063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1210" y="4172552"/>
                <a:ext cx="8114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4" name="Ink 45">
                <a:extLst>
                  <a:ext uri="{FF2B5EF4-FFF2-40B4-BE49-F238E27FC236}">
                    <a16:creationId xmlns:a16="http://schemas.microsoft.com/office/drawing/2014/main" id="{9622D07C-ECC5-7545-B297-832D7BA0E4B0}"/>
                  </a:ext>
                </a:extLst>
              </p14:cNvPr>
              <p14:cNvContentPartPr/>
              <p14:nvPr/>
            </p14:nvContentPartPr>
            <p14:xfrm>
              <a:off x="2654450" y="4317632"/>
              <a:ext cx="1590480" cy="341640"/>
            </p14:xfrm>
          </p:contentPart>
        </mc:Choice>
        <mc:Fallback>
          <p:pic>
            <p:nvPicPr>
              <p:cNvPr id="44" name="Ink 45">
                <a:extLst>
                  <a:ext uri="{FF2B5EF4-FFF2-40B4-BE49-F238E27FC236}">
                    <a16:creationId xmlns:a16="http://schemas.microsoft.com/office/drawing/2014/main" id="{9622D07C-ECC5-7545-B297-832D7BA0E4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39330" y="4302152"/>
                <a:ext cx="16210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3" name="Ink 64">
                <a:extLst>
                  <a:ext uri="{FF2B5EF4-FFF2-40B4-BE49-F238E27FC236}">
                    <a16:creationId xmlns:a16="http://schemas.microsoft.com/office/drawing/2014/main" id="{549258DB-C8C9-0E4F-A18A-766E7D797A7E}"/>
                  </a:ext>
                </a:extLst>
              </p14:cNvPr>
              <p14:cNvContentPartPr/>
              <p14:nvPr/>
            </p14:nvContentPartPr>
            <p14:xfrm>
              <a:off x="4969250" y="5246072"/>
              <a:ext cx="781920" cy="509400"/>
            </p14:xfrm>
          </p:contentPart>
        </mc:Choice>
        <mc:Fallback>
          <p:pic>
            <p:nvPicPr>
              <p:cNvPr id="63" name="Ink 64">
                <a:extLst>
                  <a:ext uri="{FF2B5EF4-FFF2-40B4-BE49-F238E27FC236}">
                    <a16:creationId xmlns:a16="http://schemas.microsoft.com/office/drawing/2014/main" id="{549258DB-C8C9-0E4F-A18A-766E7D797A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4130" y="5230952"/>
                <a:ext cx="81216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4" name="Ink 65">
                <a:extLst>
                  <a:ext uri="{FF2B5EF4-FFF2-40B4-BE49-F238E27FC236}">
                    <a16:creationId xmlns:a16="http://schemas.microsoft.com/office/drawing/2014/main" id="{9E7C8F87-2976-C641-9A5B-2FAFBFF5CCBE}"/>
                  </a:ext>
                </a:extLst>
              </p14:cNvPr>
              <p14:cNvContentPartPr/>
              <p14:nvPr/>
            </p14:nvContentPartPr>
            <p14:xfrm>
              <a:off x="2668130" y="5376032"/>
              <a:ext cx="1393200" cy="299880"/>
            </p14:xfrm>
          </p:contentPart>
        </mc:Choice>
        <mc:Fallback>
          <p:pic>
            <p:nvPicPr>
              <p:cNvPr id="64" name="Ink 65">
                <a:extLst>
                  <a:ext uri="{FF2B5EF4-FFF2-40B4-BE49-F238E27FC236}">
                    <a16:creationId xmlns:a16="http://schemas.microsoft.com/office/drawing/2014/main" id="{9E7C8F87-2976-C641-9A5B-2FAFBFF5CC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53010" y="5360552"/>
                <a:ext cx="142380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14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8320" y="996648"/>
            <a:ext cx="8595360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Step 1:</a:t>
            </a:r>
          </a:p>
          <a:p>
            <a:r>
              <a:rPr lang="en-GB" sz="2800" dirty="0"/>
              <a:t>See how many times the denominator goes into the numerator exactly.</a:t>
            </a:r>
          </a:p>
          <a:p>
            <a:endParaRPr lang="en-GB" sz="2800" dirty="0"/>
          </a:p>
          <a:p>
            <a:r>
              <a:rPr lang="en-GB" sz="2800" dirty="0"/>
              <a:t>Step 2: </a:t>
            </a:r>
            <a:endParaRPr lang="en-US" sz="2800" dirty="0"/>
          </a:p>
          <a:p>
            <a:r>
              <a:rPr lang="en-US" sz="2800" dirty="0"/>
              <a:t>This is the whole number. The remainder will be the numerator of the fraction</a:t>
            </a:r>
          </a:p>
          <a:p>
            <a:endParaRPr lang="en-US" sz="2800" dirty="0"/>
          </a:p>
          <a:p>
            <a:r>
              <a:rPr lang="en-US" sz="2800" dirty="0"/>
              <a:t>Step 3:</a:t>
            </a:r>
          </a:p>
          <a:p>
            <a:r>
              <a:rPr lang="en-US" sz="2800" dirty="0"/>
              <a:t>The denominator will be the same from the question.</a:t>
            </a:r>
          </a:p>
        </p:txBody>
      </p:sp>
    </p:spTree>
    <p:extLst>
      <p:ext uri="{BB962C8B-B14F-4D97-AF65-F5344CB8AC3E}">
        <p14:creationId xmlns:p14="http://schemas.microsoft.com/office/powerpoint/2010/main" val="411807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Class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071154"/>
                <a:ext cx="7929154" cy="4261936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Convert to mixed numbers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71154"/>
                <a:ext cx="7929154" cy="4261936"/>
              </a:xfrm>
              <a:prstGeom prst="rect">
                <a:avLst/>
              </a:prstGeom>
              <a:blipFill>
                <a:blip r:embed="rId2"/>
                <a:stretch>
                  <a:fillRect l="-1282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B345A7E6-D66F-7F49-89AC-D3F5B8912779}"/>
                  </a:ext>
                </a:extLst>
              </p14:cNvPr>
              <p14:cNvContentPartPr/>
              <p14:nvPr/>
            </p14:nvContentPartPr>
            <p14:xfrm>
              <a:off x="2518010" y="1845872"/>
              <a:ext cx="464760" cy="539640"/>
            </p14:xfrm>
          </p:contentPart>
        </mc:Choice>
        <mc:Fallback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B345A7E6-D66F-7F49-89AC-D3F5B8912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2890" y="1830752"/>
                <a:ext cx="49500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C5F175-0BB7-E74D-96E2-86CCC2BCC8C7}"/>
                  </a:ext>
                </a:extLst>
              </p14:cNvPr>
              <p14:cNvContentPartPr/>
              <p14:nvPr/>
            </p14:nvContentPartPr>
            <p14:xfrm>
              <a:off x="2361050" y="3027032"/>
              <a:ext cx="171000" cy="369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C5F175-0BB7-E74D-96E2-86CCC2BCC8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5570" y="3011912"/>
                <a:ext cx="2016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6E2454-BF6C-E540-8A17-76EC148E001F}"/>
                  </a:ext>
                </a:extLst>
              </p14:cNvPr>
              <p14:cNvContentPartPr/>
              <p14:nvPr/>
            </p14:nvContentPartPr>
            <p14:xfrm>
              <a:off x="2784410" y="3293432"/>
              <a:ext cx="190800" cy="177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6E2454-BF6C-E540-8A17-76EC148E00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8930" y="3277952"/>
                <a:ext cx="2214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id="{A456A9B7-A13C-2B4A-8C08-26F6555DDD43}"/>
                  </a:ext>
                </a:extLst>
              </p14:cNvPr>
              <p14:cNvContentPartPr/>
              <p14:nvPr/>
            </p14:nvContentPartPr>
            <p14:xfrm>
              <a:off x="2695490" y="2883752"/>
              <a:ext cx="334080" cy="286920"/>
            </p14:xfrm>
          </p:contentPart>
        </mc:Choice>
        <mc:Fallback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A456A9B7-A13C-2B4A-8C08-26F6555DDD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0370" y="2868291"/>
                <a:ext cx="364680" cy="317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3F48608C-7831-1F47-8403-6171A4A0CCF0}"/>
                  </a:ext>
                </a:extLst>
              </p14:cNvPr>
              <p14:cNvContentPartPr/>
              <p14:nvPr/>
            </p14:nvContentPartPr>
            <p14:xfrm>
              <a:off x="2203730" y="3928472"/>
              <a:ext cx="770400" cy="717120"/>
            </p14:xfrm>
          </p:contentPart>
        </mc:Choice>
        <mc:Fallback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3F48608C-7831-1F47-8403-6171A4A0CC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8610" y="3912992"/>
                <a:ext cx="80100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17A23A9-D1AC-494D-8B2E-484C310E10AF}"/>
                  </a:ext>
                </a:extLst>
              </p14:cNvPr>
              <p14:cNvContentPartPr/>
              <p14:nvPr/>
            </p14:nvContentPartPr>
            <p14:xfrm>
              <a:off x="2702330" y="3969152"/>
              <a:ext cx="14040" cy="61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17A23A9-D1AC-494D-8B2E-484C310E10A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87210" y="3954032"/>
                <a:ext cx="4464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90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Whiteboards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07E7F-1D22-1847-B419-0BCD74B110E0}"/>
                  </a:ext>
                </a:extLst>
              </p:cNvPr>
              <p:cNvSpPr txBox="1"/>
              <p:nvPr/>
            </p:nvSpPr>
            <p:spPr>
              <a:xfrm>
                <a:off x="1640356" y="935687"/>
                <a:ext cx="7929154" cy="530209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Convert to improper fractions or mixed numbers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GB" sz="2800" dirty="0" smtClean="0"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07E7F-1D22-1847-B419-0BCD74B11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356" y="935687"/>
                <a:ext cx="7929154" cy="5302092"/>
              </a:xfrm>
              <a:prstGeom prst="rect">
                <a:avLst/>
              </a:prstGeom>
              <a:blipFill>
                <a:blip r:embed="rId2"/>
                <a:stretch>
                  <a:fillRect l="-1118" t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id="{1F9B45AE-89AB-CA4F-A88A-6A161298AFE3}"/>
                  </a:ext>
                </a:extLst>
              </p14:cNvPr>
              <p14:cNvContentPartPr/>
              <p14:nvPr/>
            </p14:nvContentPartPr>
            <p14:xfrm>
              <a:off x="2354210" y="2030192"/>
              <a:ext cx="314280" cy="55080"/>
            </p14:xfrm>
          </p:contentPart>
        </mc:Choice>
        <mc:Fallback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1F9B45AE-89AB-CA4F-A88A-6A161298AF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8730" y="2015072"/>
                <a:ext cx="3448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8">
                <a:extLst>
                  <a:ext uri="{FF2B5EF4-FFF2-40B4-BE49-F238E27FC236}">
                    <a16:creationId xmlns:a16="http://schemas.microsoft.com/office/drawing/2014/main" id="{D630DBBB-29A7-DF48-913C-6986DE7343AD}"/>
                  </a:ext>
                </a:extLst>
              </p14:cNvPr>
              <p14:cNvContentPartPr/>
              <p14:nvPr/>
            </p14:nvContentPartPr>
            <p14:xfrm>
              <a:off x="2531690" y="3061232"/>
              <a:ext cx="286920" cy="123120"/>
            </p14:xfrm>
          </p:contentPart>
        </mc:Choice>
        <mc:Fallback>
          <p:pic>
            <p:nvPicPr>
              <p:cNvPr id="17" name="Ink 18">
                <a:extLst>
                  <a:ext uri="{FF2B5EF4-FFF2-40B4-BE49-F238E27FC236}">
                    <a16:creationId xmlns:a16="http://schemas.microsoft.com/office/drawing/2014/main" id="{D630DBBB-29A7-DF48-913C-6986DE7343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6229" y="3046112"/>
                <a:ext cx="317122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9">
                <a:extLst>
                  <a:ext uri="{FF2B5EF4-FFF2-40B4-BE49-F238E27FC236}">
                    <a16:creationId xmlns:a16="http://schemas.microsoft.com/office/drawing/2014/main" id="{725A78E2-30DA-4D42-80D9-3B1826F61882}"/>
                  </a:ext>
                </a:extLst>
              </p14:cNvPr>
              <p14:cNvContentPartPr/>
              <p14:nvPr/>
            </p14:nvContentPartPr>
            <p14:xfrm>
              <a:off x="2354210" y="1634192"/>
              <a:ext cx="1045080" cy="737640"/>
            </p14:xfrm>
          </p:contentPart>
        </mc:Choice>
        <mc:Fallback>
          <p:pic>
            <p:nvPicPr>
              <p:cNvPr id="18" name="Ink 19">
                <a:extLst>
                  <a:ext uri="{FF2B5EF4-FFF2-40B4-BE49-F238E27FC236}">
                    <a16:creationId xmlns:a16="http://schemas.microsoft.com/office/drawing/2014/main" id="{725A78E2-30DA-4D42-80D9-3B1826F618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8730" y="1619072"/>
                <a:ext cx="107568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2" name="Ink 33">
                <a:extLst>
                  <a:ext uri="{FF2B5EF4-FFF2-40B4-BE49-F238E27FC236}">
                    <a16:creationId xmlns:a16="http://schemas.microsoft.com/office/drawing/2014/main" id="{EB4A7335-11D7-B749-903D-AB891C96125B}"/>
                  </a:ext>
                </a:extLst>
              </p14:cNvPr>
              <p14:cNvContentPartPr/>
              <p14:nvPr/>
            </p14:nvContentPartPr>
            <p14:xfrm>
              <a:off x="2490650" y="3866912"/>
              <a:ext cx="873720" cy="655920"/>
            </p14:xfrm>
          </p:contentPart>
        </mc:Choice>
        <mc:Fallback>
          <p:pic>
            <p:nvPicPr>
              <p:cNvPr id="32" name="Ink 33">
                <a:extLst>
                  <a:ext uri="{FF2B5EF4-FFF2-40B4-BE49-F238E27FC236}">
                    <a16:creationId xmlns:a16="http://schemas.microsoft.com/office/drawing/2014/main" id="{EB4A7335-11D7-B749-903D-AB891C9612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75530" y="3851792"/>
                <a:ext cx="90396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" name="Ink 34">
                <a:extLst>
                  <a:ext uri="{FF2B5EF4-FFF2-40B4-BE49-F238E27FC236}">
                    <a16:creationId xmlns:a16="http://schemas.microsoft.com/office/drawing/2014/main" id="{CDD9C0D2-E8BB-844D-B817-80B787BD461A}"/>
                  </a:ext>
                </a:extLst>
              </p14:cNvPr>
              <p14:cNvContentPartPr/>
              <p14:nvPr/>
            </p14:nvContentPartPr>
            <p14:xfrm>
              <a:off x="3002930" y="2746952"/>
              <a:ext cx="450360" cy="642240"/>
            </p14:xfrm>
          </p:contentPart>
        </mc:Choice>
        <mc:Fallback>
          <p:pic>
            <p:nvPicPr>
              <p:cNvPr id="33" name="Ink 34">
                <a:extLst>
                  <a:ext uri="{FF2B5EF4-FFF2-40B4-BE49-F238E27FC236}">
                    <a16:creationId xmlns:a16="http://schemas.microsoft.com/office/drawing/2014/main" id="{CDD9C0D2-E8BB-844D-B817-80B787BD46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87450" y="2731832"/>
                <a:ext cx="48060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D8CCE34F-96DB-2F48-853A-FB46011866E4}"/>
                  </a:ext>
                </a:extLst>
              </p14:cNvPr>
              <p14:cNvContentPartPr/>
              <p14:nvPr/>
            </p14:nvContentPartPr>
            <p14:xfrm>
              <a:off x="2408570" y="4938992"/>
              <a:ext cx="553320" cy="327960"/>
            </p14:xfrm>
          </p:contentPart>
        </mc:Choice>
        <mc:Fallback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D8CCE34F-96DB-2F48-853A-FB46011866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3450" y="4923512"/>
                <a:ext cx="5839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id="{E7E9CDB0-4859-874B-A731-6AC813652E74}"/>
                  </a:ext>
                </a:extLst>
              </p14:cNvPr>
              <p14:cNvContentPartPr/>
              <p14:nvPr/>
            </p14:nvContentPartPr>
            <p14:xfrm>
              <a:off x="2859290" y="4734152"/>
              <a:ext cx="734760" cy="696960"/>
            </p14:xfrm>
          </p:contentPart>
        </mc:Choice>
        <mc:Fallback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E7E9CDB0-4859-874B-A731-6AC813652E7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4170" y="4718672"/>
                <a:ext cx="765360" cy="7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0808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2174</TotalTime>
  <Words>535</Words>
  <Application>Microsoft Office PowerPoint</Application>
  <PresentationFormat>Widescreen</PresentationFormat>
  <Paragraphs>156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32</cp:revision>
  <dcterms:created xsi:type="dcterms:W3CDTF">2017-05-27T13:46:16Z</dcterms:created>
  <dcterms:modified xsi:type="dcterms:W3CDTF">2020-01-07T11:59:06Z</dcterms:modified>
</cp:coreProperties>
</file>