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9"/>
  </p:notesMasterIdLst>
  <p:sldIdLst>
    <p:sldId id="256" r:id="rId2"/>
    <p:sldId id="260" r:id="rId3"/>
    <p:sldId id="270" r:id="rId4"/>
    <p:sldId id="271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8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ynton" userId="50afdeab-93a2-47ed-ad76-3713a9801c7c" providerId="ADAL" clId="{46B95823-7C61-B240-B023-56F5C54D269D}"/>
    <pc:docChg chg="undo custSel modSld">
      <pc:chgData name="David Lynton" userId="50afdeab-93a2-47ed-ad76-3713a9801c7c" providerId="ADAL" clId="{46B95823-7C61-B240-B023-56F5C54D269D}" dt="2019-11-24T20:25:14.048" v="1612"/>
      <pc:docMkLst>
        <pc:docMk/>
      </pc:docMkLst>
      <pc:sldChg chg="addSp delSp modSp">
        <pc:chgData name="David Lynton" userId="50afdeab-93a2-47ed-ad76-3713a9801c7c" providerId="ADAL" clId="{46B95823-7C61-B240-B023-56F5C54D269D}" dt="2019-11-23T16:27:11.849" v="163" actId="27957"/>
        <pc:sldMkLst>
          <pc:docMk/>
          <pc:sldMk cId="250137394" sldId="260"/>
        </pc:sldMkLst>
        <pc:spChg chg="add">
          <ac:chgData name="David Lynton" userId="50afdeab-93a2-47ed-ad76-3713a9801c7c" providerId="ADAL" clId="{46B95823-7C61-B240-B023-56F5C54D269D}" dt="2019-11-23T16:26:26.009" v="156" actId="27957"/>
          <ac:spMkLst>
            <pc:docMk/>
            <pc:sldMk cId="250137394" sldId="260"/>
            <ac:spMk id="41" creationId="{93EB2EBA-7E29-4CBE-9833-758744A5F963}"/>
          </ac:spMkLst>
        </pc:spChg>
        <pc:spChg chg="add">
          <ac:chgData name="David Lynton" userId="50afdeab-93a2-47ed-ad76-3713a9801c7c" providerId="ADAL" clId="{46B95823-7C61-B240-B023-56F5C54D269D}" dt="2019-11-23T16:26:06.393" v="153" actId="27957"/>
          <ac:spMkLst>
            <pc:docMk/>
            <pc:sldMk cId="250137394" sldId="260"/>
            <ac:spMk id="45" creationId="{601A3032-F9D3-4078-88F6-FAAC7DCFF9A8}"/>
          </ac:spMkLst>
        </pc:spChg>
        <pc:spChg chg="add del">
          <ac:chgData name="David Lynton" userId="50afdeab-93a2-47ed-ad76-3713a9801c7c" providerId="ADAL" clId="{46B95823-7C61-B240-B023-56F5C54D269D}" dt="2019-11-23T16:27:11.849" v="163" actId="27957"/>
          <ac:spMkLst>
            <pc:docMk/>
            <pc:sldMk cId="250137394" sldId="260"/>
            <ac:spMk id="46" creationId="{6EED583E-FFDD-438C-841B-313246DD741B}"/>
          </ac:spMkLst>
        </pc:spChg>
        <pc:spChg chg="add del">
          <ac:chgData name="David Lynton" userId="50afdeab-93a2-47ed-ad76-3713a9801c7c" providerId="ADAL" clId="{46B95823-7C61-B240-B023-56F5C54D269D}" dt="2019-11-23T16:26:06.393" v="153" actId="27957"/>
          <ac:spMkLst>
            <pc:docMk/>
            <pc:sldMk cId="250137394" sldId="260"/>
            <ac:spMk id="49" creationId="{985592BD-2059-4185-8852-87EBB46C8B21}"/>
          </ac:spMkLst>
        </pc:spChg>
        <pc:spChg chg="add">
          <ac:chgData name="David Lynton" userId="50afdeab-93a2-47ed-ad76-3713a9801c7c" providerId="ADAL" clId="{46B95823-7C61-B240-B023-56F5C54D269D}" dt="2019-11-23T16:26:09.596" v="154" actId="27957"/>
          <ac:spMkLst>
            <pc:docMk/>
            <pc:sldMk cId="250137394" sldId="260"/>
            <ac:spMk id="53" creationId="{55967DE2-4A0D-4AA9-844B-615132883685}"/>
          </ac:spMkLst>
        </pc:spChg>
        <pc:spChg chg="add del">
          <ac:chgData name="David Lynton" userId="50afdeab-93a2-47ed-ad76-3713a9801c7c" providerId="ADAL" clId="{46B95823-7C61-B240-B023-56F5C54D269D}" dt="2019-11-23T16:26:26.009" v="156" actId="27957"/>
          <ac:spMkLst>
            <pc:docMk/>
            <pc:sldMk cId="250137394" sldId="260"/>
            <ac:spMk id="57" creationId="{13D25127-5BD7-4CD6-8134-015A82DD780E}"/>
          </ac:spMkLst>
        </pc:spChg>
        <pc:spChg chg="add del">
          <ac:chgData name="David Lynton" userId="50afdeab-93a2-47ed-ad76-3713a9801c7c" providerId="ADAL" clId="{46B95823-7C61-B240-B023-56F5C54D269D}" dt="2019-11-23T16:27:11.849" v="163" actId="27957"/>
          <ac:spMkLst>
            <pc:docMk/>
            <pc:sldMk cId="250137394" sldId="260"/>
            <ac:spMk id="59" creationId="{07BFA75C-DD5D-484E-821D-DA43197C50ED}"/>
          </ac:spMkLst>
        </pc:spChg>
        <pc:inkChg chg="add del">
          <ac:chgData name="David Lynton" userId="50afdeab-93a2-47ed-ad76-3713a9801c7c" providerId="ADAL" clId="{46B95823-7C61-B240-B023-56F5C54D269D}" dt="2019-11-23T16:23:22.723" v="2"/>
          <ac:inkMkLst>
            <pc:docMk/>
            <pc:sldMk cId="250137394" sldId="260"/>
            <ac:inkMk id="3" creationId="{050DBF65-1923-5349-B8ED-99AD4E419AB8}"/>
          </ac:inkMkLst>
        </pc:inkChg>
        <pc:inkChg chg="add del">
          <ac:chgData name="David Lynton" userId="50afdeab-93a2-47ed-ad76-3713a9801c7c" providerId="ADAL" clId="{46B95823-7C61-B240-B023-56F5C54D269D}" dt="2019-11-23T16:23:22.723" v="2"/>
          <ac:inkMkLst>
            <pc:docMk/>
            <pc:sldMk cId="250137394" sldId="260"/>
            <ac:inkMk id="4" creationId="{5B301FE7-BDBA-B44F-A65F-0EB6A50E094C}"/>
          </ac:inkMkLst>
        </pc:inkChg>
        <pc:inkChg chg="add del reco">
          <ac:chgData name="David Lynton" userId="50afdeab-93a2-47ed-ad76-3713a9801c7c" providerId="ADAL" clId="{46B95823-7C61-B240-B023-56F5C54D269D}" dt="2019-11-23T16:23:27.539" v="3"/>
          <ac:inkMkLst>
            <pc:docMk/>
            <pc:sldMk cId="250137394" sldId="260"/>
            <ac:inkMk id="5" creationId="{08462926-E508-BB4A-8168-BF3182C52007}"/>
          </ac:inkMkLst>
        </pc:inkChg>
        <pc:inkChg chg="add del">
          <ac:chgData name="David Lynton" userId="50afdeab-93a2-47ed-ad76-3713a9801c7c" providerId="ADAL" clId="{46B95823-7C61-B240-B023-56F5C54D269D}" dt="2019-11-23T16:23:33.461" v="10"/>
          <ac:inkMkLst>
            <pc:docMk/>
            <pc:sldMk cId="250137394" sldId="260"/>
            <ac:inkMk id="7" creationId="{0795EB83-5550-F743-BA7B-0FF3B5B01BDE}"/>
          </ac:inkMkLst>
        </pc:inkChg>
        <pc:inkChg chg="add del">
          <ac:chgData name="David Lynton" userId="50afdeab-93a2-47ed-ad76-3713a9801c7c" providerId="ADAL" clId="{46B95823-7C61-B240-B023-56F5C54D269D}" dt="2019-11-23T16:23:33.461" v="10"/>
          <ac:inkMkLst>
            <pc:docMk/>
            <pc:sldMk cId="250137394" sldId="260"/>
            <ac:inkMk id="8" creationId="{CB01929A-F6F9-3747-A152-6FEA4D56793E}"/>
          </ac:inkMkLst>
        </pc:inkChg>
        <pc:inkChg chg="add del">
          <ac:chgData name="David Lynton" userId="50afdeab-93a2-47ed-ad76-3713a9801c7c" providerId="ADAL" clId="{46B95823-7C61-B240-B023-56F5C54D269D}" dt="2019-11-23T16:23:33.461" v="10"/>
          <ac:inkMkLst>
            <pc:docMk/>
            <pc:sldMk cId="250137394" sldId="260"/>
            <ac:inkMk id="9" creationId="{C7F1E413-DD6B-5542-960C-9352E82B44DF}"/>
          </ac:inkMkLst>
        </pc:inkChg>
        <pc:inkChg chg="add del">
          <ac:chgData name="David Lynton" userId="50afdeab-93a2-47ed-ad76-3713a9801c7c" providerId="ADAL" clId="{46B95823-7C61-B240-B023-56F5C54D269D}" dt="2019-11-23T16:23:33.461" v="10"/>
          <ac:inkMkLst>
            <pc:docMk/>
            <pc:sldMk cId="250137394" sldId="260"/>
            <ac:inkMk id="10" creationId="{24F65917-925E-3F43-950E-93AFCC87F58E}"/>
          </ac:inkMkLst>
        </pc:inkChg>
        <pc:inkChg chg="add del">
          <ac:chgData name="David Lynton" userId="50afdeab-93a2-47ed-ad76-3713a9801c7c" providerId="ADAL" clId="{46B95823-7C61-B240-B023-56F5C54D269D}" dt="2019-11-23T16:23:33.461" v="10"/>
          <ac:inkMkLst>
            <pc:docMk/>
            <pc:sldMk cId="250137394" sldId="260"/>
            <ac:inkMk id="11" creationId="{F1078378-1DEB-E540-9678-1A606A3FFB62}"/>
          </ac:inkMkLst>
        </pc:inkChg>
        <pc:inkChg chg="add del">
          <ac:chgData name="David Lynton" userId="50afdeab-93a2-47ed-ad76-3713a9801c7c" providerId="ADAL" clId="{46B95823-7C61-B240-B023-56F5C54D269D}" dt="2019-11-23T16:23:33.461" v="10"/>
          <ac:inkMkLst>
            <pc:docMk/>
            <pc:sldMk cId="250137394" sldId="260"/>
            <ac:inkMk id="12" creationId="{5E93F249-F4AB-3041-9659-FA95022252AF}"/>
          </ac:inkMkLst>
        </pc:inkChg>
        <pc:inkChg chg="add reco">
          <ac:chgData name="David Lynton" userId="50afdeab-93a2-47ed-ad76-3713a9801c7c" providerId="ADAL" clId="{46B95823-7C61-B240-B023-56F5C54D269D}" dt="2019-11-23T16:23:33.461" v="10"/>
          <ac:inkMkLst>
            <pc:docMk/>
            <pc:sldMk cId="250137394" sldId="260"/>
            <ac:inkMk id="13" creationId="{29826A21-E1EF-DE43-A118-F6E7384D651B}"/>
          </ac:inkMkLst>
        </pc:inkChg>
        <pc:inkChg chg="add reco">
          <ac:chgData name="David Lynton" userId="50afdeab-93a2-47ed-ad76-3713a9801c7c" providerId="ADAL" clId="{46B95823-7C61-B240-B023-56F5C54D269D}" dt="2019-11-23T16:23:33.461" v="10"/>
          <ac:inkMkLst>
            <pc:docMk/>
            <pc:sldMk cId="250137394" sldId="260"/>
            <ac:inkMk id="14" creationId="{D257D5B2-61D9-C443-B060-D09C9A38398D}"/>
          </ac:inkMkLst>
        </pc:inkChg>
        <pc:inkChg chg="add del">
          <ac:chgData name="David Lynton" userId="50afdeab-93a2-47ed-ad76-3713a9801c7c" providerId="ADAL" clId="{46B95823-7C61-B240-B023-56F5C54D269D}" dt="2019-11-23T16:23:37.166" v="13"/>
          <ac:inkMkLst>
            <pc:docMk/>
            <pc:sldMk cId="250137394" sldId="260"/>
            <ac:inkMk id="17" creationId="{5FD38DE4-2585-6543-96E1-D485BBBFA61E}"/>
          </ac:inkMkLst>
        </pc:inkChg>
        <pc:inkChg chg="add del">
          <ac:chgData name="David Lynton" userId="50afdeab-93a2-47ed-ad76-3713a9801c7c" providerId="ADAL" clId="{46B95823-7C61-B240-B023-56F5C54D269D}" dt="2019-11-23T16:23:37.166" v="13"/>
          <ac:inkMkLst>
            <pc:docMk/>
            <pc:sldMk cId="250137394" sldId="260"/>
            <ac:inkMk id="18" creationId="{7134445D-80DE-EA40-9591-845650D5540B}"/>
          </ac:inkMkLst>
        </pc:inkChg>
        <pc:inkChg chg="add reco">
          <ac:chgData name="David Lynton" userId="50afdeab-93a2-47ed-ad76-3713a9801c7c" providerId="ADAL" clId="{46B95823-7C61-B240-B023-56F5C54D269D}" dt="2019-11-23T16:23:37.166" v="13"/>
          <ac:inkMkLst>
            <pc:docMk/>
            <pc:sldMk cId="250137394" sldId="260"/>
            <ac:inkMk id="21" creationId="{10706E6A-D087-A744-B154-72FB9C1159FD}"/>
          </ac:inkMkLst>
        </pc:inkChg>
        <pc:inkChg chg="add del">
          <ac:chgData name="David Lynton" userId="50afdeab-93a2-47ed-ad76-3713a9801c7c" providerId="ADAL" clId="{46B95823-7C61-B240-B023-56F5C54D269D}" dt="2019-11-23T16:23:42.425" v="21"/>
          <ac:inkMkLst>
            <pc:docMk/>
            <pc:sldMk cId="250137394" sldId="260"/>
            <ac:inkMk id="23" creationId="{3779150C-4D51-034F-A529-15E198040984}"/>
          </ac:inkMkLst>
        </pc:inkChg>
        <pc:inkChg chg="add del">
          <ac:chgData name="David Lynton" userId="50afdeab-93a2-47ed-ad76-3713a9801c7c" providerId="ADAL" clId="{46B95823-7C61-B240-B023-56F5C54D269D}" dt="2019-11-23T16:23:42.425" v="21"/>
          <ac:inkMkLst>
            <pc:docMk/>
            <pc:sldMk cId="250137394" sldId="260"/>
            <ac:inkMk id="24" creationId="{6C9ACD98-62A3-A047-8AB3-6B0EE7205321}"/>
          </ac:inkMkLst>
        </pc:inkChg>
        <pc:inkChg chg="add del">
          <ac:chgData name="David Lynton" userId="50afdeab-93a2-47ed-ad76-3713a9801c7c" providerId="ADAL" clId="{46B95823-7C61-B240-B023-56F5C54D269D}" dt="2019-11-23T16:23:42.425" v="21"/>
          <ac:inkMkLst>
            <pc:docMk/>
            <pc:sldMk cId="250137394" sldId="260"/>
            <ac:inkMk id="25" creationId="{A4BF21E0-D423-8E4B-9C3E-E8695DF0BFE0}"/>
          </ac:inkMkLst>
        </pc:inkChg>
        <pc:inkChg chg="add del">
          <ac:chgData name="David Lynton" userId="50afdeab-93a2-47ed-ad76-3713a9801c7c" providerId="ADAL" clId="{46B95823-7C61-B240-B023-56F5C54D269D}" dt="2019-11-23T16:23:42.425" v="21"/>
          <ac:inkMkLst>
            <pc:docMk/>
            <pc:sldMk cId="250137394" sldId="260"/>
            <ac:inkMk id="26" creationId="{E4E49BE3-DC35-584F-A67E-630C6CD24C72}"/>
          </ac:inkMkLst>
        </pc:inkChg>
        <pc:inkChg chg="add del">
          <ac:chgData name="David Lynton" userId="50afdeab-93a2-47ed-ad76-3713a9801c7c" providerId="ADAL" clId="{46B95823-7C61-B240-B023-56F5C54D269D}" dt="2019-11-23T16:23:42.425" v="21"/>
          <ac:inkMkLst>
            <pc:docMk/>
            <pc:sldMk cId="250137394" sldId="260"/>
            <ac:inkMk id="27" creationId="{ADFBA3A2-4BD0-A444-A400-CD830AD0EC74}"/>
          </ac:inkMkLst>
        </pc:inkChg>
        <pc:inkChg chg="add del">
          <ac:chgData name="David Lynton" userId="50afdeab-93a2-47ed-ad76-3713a9801c7c" providerId="ADAL" clId="{46B95823-7C61-B240-B023-56F5C54D269D}" dt="2019-11-23T16:23:42.425" v="21"/>
          <ac:inkMkLst>
            <pc:docMk/>
            <pc:sldMk cId="250137394" sldId="260"/>
            <ac:inkMk id="28" creationId="{C9897380-C656-BA47-A9A5-90D6D1414CF6}"/>
          </ac:inkMkLst>
        </pc:inkChg>
        <pc:inkChg chg="add del">
          <ac:chgData name="David Lynton" userId="50afdeab-93a2-47ed-ad76-3713a9801c7c" providerId="ADAL" clId="{46B95823-7C61-B240-B023-56F5C54D269D}" dt="2019-11-23T16:23:42.425" v="21"/>
          <ac:inkMkLst>
            <pc:docMk/>
            <pc:sldMk cId="250137394" sldId="260"/>
            <ac:inkMk id="29" creationId="{4CBFB345-4FD4-9E46-946C-38ACA9A4EAAC}"/>
          </ac:inkMkLst>
        </pc:inkChg>
        <pc:inkChg chg="add reco">
          <ac:chgData name="David Lynton" userId="50afdeab-93a2-47ed-ad76-3713a9801c7c" providerId="ADAL" clId="{46B95823-7C61-B240-B023-56F5C54D269D}" dt="2019-11-23T16:23:42.425" v="21"/>
          <ac:inkMkLst>
            <pc:docMk/>
            <pc:sldMk cId="250137394" sldId="260"/>
            <ac:inkMk id="30" creationId="{6FB3A0C1-9596-1E45-9D9B-897FAA3B0B8C}"/>
          </ac:inkMkLst>
        </pc:inkChg>
        <pc:inkChg chg="add reco">
          <ac:chgData name="David Lynton" userId="50afdeab-93a2-47ed-ad76-3713a9801c7c" providerId="ADAL" clId="{46B95823-7C61-B240-B023-56F5C54D269D}" dt="2019-11-23T16:23:42.425" v="21"/>
          <ac:inkMkLst>
            <pc:docMk/>
            <pc:sldMk cId="250137394" sldId="260"/>
            <ac:inkMk id="31" creationId="{E4E2579A-88B0-5F44-8036-CDB3F27D18F1}"/>
          </ac:inkMkLst>
        </pc:inkChg>
        <pc:inkChg chg="add del">
          <ac:chgData name="David Lynton" userId="50afdeab-93a2-47ed-ad76-3713a9801c7c" providerId="ADAL" clId="{46B95823-7C61-B240-B023-56F5C54D269D}" dt="2019-11-23T16:23:45.676" v="27"/>
          <ac:inkMkLst>
            <pc:docMk/>
            <pc:sldMk cId="250137394" sldId="260"/>
            <ac:inkMk id="34" creationId="{5F49BF46-F8E1-5C42-879A-168212C68E6E}"/>
          </ac:inkMkLst>
        </pc:inkChg>
        <pc:inkChg chg="add del">
          <ac:chgData name="David Lynton" userId="50afdeab-93a2-47ed-ad76-3713a9801c7c" providerId="ADAL" clId="{46B95823-7C61-B240-B023-56F5C54D269D}" dt="2019-11-23T16:23:45.676" v="27"/>
          <ac:inkMkLst>
            <pc:docMk/>
            <pc:sldMk cId="250137394" sldId="260"/>
            <ac:inkMk id="35" creationId="{D60904C4-EEFC-FE4A-88F1-E52353B56A65}"/>
          </ac:inkMkLst>
        </pc:inkChg>
        <pc:inkChg chg="add del">
          <ac:chgData name="David Lynton" userId="50afdeab-93a2-47ed-ad76-3713a9801c7c" providerId="ADAL" clId="{46B95823-7C61-B240-B023-56F5C54D269D}" dt="2019-11-23T16:23:45.676" v="27"/>
          <ac:inkMkLst>
            <pc:docMk/>
            <pc:sldMk cId="250137394" sldId="260"/>
            <ac:inkMk id="36" creationId="{FF342912-1FC9-634B-92D5-7D65A4E9CAF0}"/>
          </ac:inkMkLst>
        </pc:inkChg>
        <pc:inkChg chg="add del">
          <ac:chgData name="David Lynton" userId="50afdeab-93a2-47ed-ad76-3713a9801c7c" providerId="ADAL" clId="{46B95823-7C61-B240-B023-56F5C54D269D}" dt="2019-11-23T16:23:45.676" v="27"/>
          <ac:inkMkLst>
            <pc:docMk/>
            <pc:sldMk cId="250137394" sldId="260"/>
            <ac:inkMk id="37" creationId="{F09BCAAE-BB40-9C4B-AF31-B3A21BE0F63E}"/>
          </ac:inkMkLst>
        </pc:inkChg>
        <pc:inkChg chg="add del">
          <ac:chgData name="David Lynton" userId="50afdeab-93a2-47ed-ad76-3713a9801c7c" providerId="ADAL" clId="{46B95823-7C61-B240-B023-56F5C54D269D}" dt="2019-11-23T16:23:45.676" v="27"/>
          <ac:inkMkLst>
            <pc:docMk/>
            <pc:sldMk cId="250137394" sldId="260"/>
            <ac:inkMk id="38" creationId="{1BBC8FC4-B3BE-AC49-A334-5DCE389CF8FA}"/>
          </ac:inkMkLst>
        </pc:inkChg>
        <pc:inkChg chg="add reco">
          <ac:chgData name="David Lynton" userId="50afdeab-93a2-47ed-ad76-3713a9801c7c" providerId="ADAL" clId="{46B95823-7C61-B240-B023-56F5C54D269D}" dt="2019-11-23T16:23:45.676" v="27"/>
          <ac:inkMkLst>
            <pc:docMk/>
            <pc:sldMk cId="250137394" sldId="260"/>
            <ac:inkMk id="39" creationId="{3FE9F437-7C44-D74D-AB37-BD68DC040939}"/>
          </ac:inkMkLst>
        </pc:inkChg>
        <pc:inkChg chg="add del">
          <ac:chgData name="David Lynton" userId="50afdeab-93a2-47ed-ad76-3713a9801c7c" providerId="ADAL" clId="{46B95823-7C61-B240-B023-56F5C54D269D}" dt="2019-11-23T16:23:54.472" v="41"/>
          <ac:inkMkLst>
            <pc:docMk/>
            <pc:sldMk cId="250137394" sldId="260"/>
            <ac:inkMk id="41" creationId="{3AFD6101-5F00-3745-B50A-8A8F2288BF9E}"/>
          </ac:inkMkLst>
        </pc:inkChg>
        <pc:inkChg chg="add del">
          <ac:chgData name="David Lynton" userId="50afdeab-93a2-47ed-ad76-3713a9801c7c" providerId="ADAL" clId="{46B95823-7C61-B240-B023-56F5C54D269D}" dt="2019-11-23T16:23:54.472" v="41"/>
          <ac:inkMkLst>
            <pc:docMk/>
            <pc:sldMk cId="250137394" sldId="260"/>
            <ac:inkMk id="42" creationId="{FAC680F4-8A99-A648-AB25-4D535DCD56C4}"/>
          </ac:inkMkLst>
        </pc:inkChg>
        <pc:inkChg chg="add del">
          <ac:chgData name="David Lynton" userId="50afdeab-93a2-47ed-ad76-3713a9801c7c" providerId="ADAL" clId="{46B95823-7C61-B240-B023-56F5C54D269D}" dt="2019-11-23T16:23:54.472" v="41"/>
          <ac:inkMkLst>
            <pc:docMk/>
            <pc:sldMk cId="250137394" sldId="260"/>
            <ac:inkMk id="43" creationId="{5D0744E0-57DF-3F4D-9E07-75D4009FBD83}"/>
          </ac:inkMkLst>
        </pc:inkChg>
        <pc:inkChg chg="add del">
          <ac:chgData name="David Lynton" userId="50afdeab-93a2-47ed-ad76-3713a9801c7c" providerId="ADAL" clId="{46B95823-7C61-B240-B023-56F5C54D269D}" dt="2019-11-23T16:23:54.472" v="41"/>
          <ac:inkMkLst>
            <pc:docMk/>
            <pc:sldMk cId="250137394" sldId="260"/>
            <ac:inkMk id="44" creationId="{1BFAA72C-21C4-474C-9958-A0EDE08E325F}"/>
          </ac:inkMkLst>
        </pc:inkChg>
        <pc:inkChg chg="add del">
          <ac:chgData name="David Lynton" userId="50afdeab-93a2-47ed-ad76-3713a9801c7c" providerId="ADAL" clId="{46B95823-7C61-B240-B023-56F5C54D269D}" dt="2019-11-23T16:23:54.472" v="41"/>
          <ac:inkMkLst>
            <pc:docMk/>
            <pc:sldMk cId="250137394" sldId="260"/>
            <ac:inkMk id="45" creationId="{16478471-E595-FB40-8F6A-F2EFBA6545CF}"/>
          </ac:inkMkLst>
        </pc:inkChg>
        <pc:inkChg chg="add del">
          <ac:chgData name="David Lynton" userId="50afdeab-93a2-47ed-ad76-3713a9801c7c" providerId="ADAL" clId="{46B95823-7C61-B240-B023-56F5C54D269D}" dt="2019-11-23T16:23:54.472" v="41"/>
          <ac:inkMkLst>
            <pc:docMk/>
            <pc:sldMk cId="250137394" sldId="260"/>
            <ac:inkMk id="46" creationId="{F8BC6B51-6329-2B47-AF75-F1E2CA4852EF}"/>
          </ac:inkMkLst>
        </pc:inkChg>
        <pc:inkChg chg="add">
          <ac:chgData name="David Lynton" userId="50afdeab-93a2-47ed-ad76-3713a9801c7c" providerId="ADAL" clId="{46B95823-7C61-B240-B023-56F5C54D269D}" dt="2019-11-23T16:23:50.111" v="34"/>
          <ac:inkMkLst>
            <pc:docMk/>
            <pc:sldMk cId="250137394" sldId="260"/>
            <ac:inkMk id="47" creationId="{CACC83D6-5F65-1C44-BEAC-E6EDD14D493C}"/>
          </ac:inkMkLst>
        </pc:inkChg>
        <pc:inkChg chg="add">
          <ac:chgData name="David Lynton" userId="50afdeab-93a2-47ed-ad76-3713a9801c7c" providerId="ADAL" clId="{46B95823-7C61-B240-B023-56F5C54D269D}" dt="2019-11-23T16:23:50.331" v="35"/>
          <ac:inkMkLst>
            <pc:docMk/>
            <pc:sldMk cId="250137394" sldId="260"/>
            <ac:inkMk id="48" creationId="{1EE1F374-FA3E-DA47-A8D0-EDB69DCBCC8F}"/>
          </ac:inkMkLst>
        </pc:inkChg>
        <pc:inkChg chg="add del">
          <ac:chgData name="David Lynton" userId="50afdeab-93a2-47ed-ad76-3713a9801c7c" providerId="ADAL" clId="{46B95823-7C61-B240-B023-56F5C54D269D}" dt="2019-11-23T16:23:54.472" v="41"/>
          <ac:inkMkLst>
            <pc:docMk/>
            <pc:sldMk cId="250137394" sldId="260"/>
            <ac:inkMk id="49" creationId="{558EE073-6FDB-C44A-8208-1C12C9A8DB04}"/>
          </ac:inkMkLst>
        </pc:inkChg>
        <pc:inkChg chg="add del">
          <ac:chgData name="David Lynton" userId="50afdeab-93a2-47ed-ad76-3713a9801c7c" providerId="ADAL" clId="{46B95823-7C61-B240-B023-56F5C54D269D}" dt="2019-11-23T16:27:07.822" v="162" actId="27957"/>
          <ac:inkMkLst>
            <pc:docMk/>
            <pc:sldMk cId="250137394" sldId="260"/>
            <ac:inkMk id="50" creationId="{061237C3-27D5-4B2B-9E40-7A0348EE5C3A}"/>
          </ac:inkMkLst>
        </pc:inkChg>
        <pc:inkChg chg="add del">
          <ac:chgData name="David Lynton" userId="50afdeab-93a2-47ed-ad76-3713a9801c7c" providerId="ADAL" clId="{46B95823-7C61-B240-B023-56F5C54D269D}" dt="2019-11-23T16:23:54.472" v="41"/>
          <ac:inkMkLst>
            <pc:docMk/>
            <pc:sldMk cId="250137394" sldId="260"/>
            <ac:inkMk id="50" creationId="{32D23447-D6B2-1447-9E4E-64A4F2477BE1}"/>
          </ac:inkMkLst>
        </pc:inkChg>
        <pc:inkChg chg="add del">
          <ac:chgData name="David Lynton" userId="50afdeab-93a2-47ed-ad76-3713a9801c7c" providerId="ADAL" clId="{46B95823-7C61-B240-B023-56F5C54D269D}" dt="2019-11-23T16:23:54.472" v="41"/>
          <ac:inkMkLst>
            <pc:docMk/>
            <pc:sldMk cId="250137394" sldId="260"/>
            <ac:inkMk id="51" creationId="{B1213773-D90D-1345-9767-B8B37F09FB4C}"/>
          </ac:inkMkLst>
        </pc:inkChg>
        <pc:inkChg chg="add del">
          <ac:chgData name="David Lynton" userId="50afdeab-93a2-47ed-ad76-3713a9801c7c" providerId="ADAL" clId="{46B95823-7C61-B240-B023-56F5C54D269D}" dt="2019-11-23T16:23:54.472" v="41"/>
          <ac:inkMkLst>
            <pc:docMk/>
            <pc:sldMk cId="250137394" sldId="260"/>
            <ac:inkMk id="52" creationId="{CD24D6BF-6FFD-5C42-94AB-5B9B62EB15E0}"/>
          </ac:inkMkLst>
        </pc:inkChg>
        <pc:inkChg chg="add del">
          <ac:chgData name="David Lynton" userId="50afdeab-93a2-47ed-ad76-3713a9801c7c" providerId="ADAL" clId="{46B95823-7C61-B240-B023-56F5C54D269D}" dt="2019-11-23T16:23:54.472" v="41"/>
          <ac:inkMkLst>
            <pc:docMk/>
            <pc:sldMk cId="250137394" sldId="260"/>
            <ac:inkMk id="53" creationId="{57BB2AC0-A6BE-B040-830D-E7A739716CFF}"/>
          </ac:inkMkLst>
        </pc:inkChg>
        <pc:inkChg chg="add reco">
          <ac:chgData name="David Lynton" userId="50afdeab-93a2-47ed-ad76-3713a9801c7c" providerId="ADAL" clId="{46B95823-7C61-B240-B023-56F5C54D269D}" dt="2019-11-23T16:23:54.472" v="41"/>
          <ac:inkMkLst>
            <pc:docMk/>
            <pc:sldMk cId="250137394" sldId="260"/>
            <ac:inkMk id="54" creationId="{884FF514-E3A7-1E43-8DFF-134A404769F4}"/>
          </ac:inkMkLst>
        </pc:inkChg>
        <pc:inkChg chg="add reco">
          <ac:chgData name="David Lynton" userId="50afdeab-93a2-47ed-ad76-3713a9801c7c" providerId="ADAL" clId="{46B95823-7C61-B240-B023-56F5C54D269D}" dt="2019-11-23T16:23:54.472" v="41"/>
          <ac:inkMkLst>
            <pc:docMk/>
            <pc:sldMk cId="250137394" sldId="260"/>
            <ac:inkMk id="55" creationId="{986B4A00-7753-0B4B-ADCE-3F308BF50A27}"/>
          </ac:inkMkLst>
        </pc:inkChg>
        <pc:inkChg chg="add del">
          <ac:chgData name="David Lynton" userId="50afdeab-93a2-47ed-ad76-3713a9801c7c" providerId="ADAL" clId="{46B95823-7C61-B240-B023-56F5C54D269D}" dt="2019-11-23T16:24:08.554" v="44"/>
          <ac:inkMkLst>
            <pc:docMk/>
            <pc:sldMk cId="250137394" sldId="260"/>
            <ac:inkMk id="58" creationId="{98811ADA-47A9-8049-B5AD-679970EE74F9}"/>
          </ac:inkMkLst>
        </pc:inkChg>
        <pc:inkChg chg="add del">
          <ac:chgData name="David Lynton" userId="50afdeab-93a2-47ed-ad76-3713a9801c7c" providerId="ADAL" clId="{46B95823-7C61-B240-B023-56F5C54D269D}" dt="2019-11-23T16:24:08.554" v="44"/>
          <ac:inkMkLst>
            <pc:docMk/>
            <pc:sldMk cId="250137394" sldId="260"/>
            <ac:inkMk id="59" creationId="{8406B264-F371-0D42-86DC-8941F6F1ECA9}"/>
          </ac:inkMkLst>
        </pc:inkChg>
        <pc:inkChg chg="add reco">
          <ac:chgData name="David Lynton" userId="50afdeab-93a2-47ed-ad76-3713a9801c7c" providerId="ADAL" clId="{46B95823-7C61-B240-B023-56F5C54D269D}" dt="2019-11-23T16:24:08.554" v="44"/>
          <ac:inkMkLst>
            <pc:docMk/>
            <pc:sldMk cId="250137394" sldId="260"/>
            <ac:inkMk id="60" creationId="{84C9A81C-6242-8143-A063-98FF20D17309}"/>
          </ac:inkMkLst>
        </pc:inkChg>
        <pc:inkChg chg="add del">
          <ac:chgData name="David Lynton" userId="50afdeab-93a2-47ed-ad76-3713a9801c7c" providerId="ADAL" clId="{46B95823-7C61-B240-B023-56F5C54D269D}" dt="2019-11-23T16:24:14.585" v="51"/>
          <ac:inkMkLst>
            <pc:docMk/>
            <pc:sldMk cId="250137394" sldId="260"/>
            <ac:inkMk id="62" creationId="{443BB639-1B5C-F643-9CF0-888BBE074C67}"/>
          </ac:inkMkLst>
        </pc:inkChg>
        <pc:inkChg chg="add del">
          <ac:chgData name="David Lynton" userId="50afdeab-93a2-47ed-ad76-3713a9801c7c" providerId="ADAL" clId="{46B95823-7C61-B240-B023-56F5C54D269D}" dt="2019-11-23T16:24:14.585" v="51"/>
          <ac:inkMkLst>
            <pc:docMk/>
            <pc:sldMk cId="250137394" sldId="260"/>
            <ac:inkMk id="63" creationId="{4EDB24CD-6E72-3240-B4DB-9E63D2C79E6A}"/>
          </ac:inkMkLst>
        </pc:inkChg>
        <pc:inkChg chg="add del">
          <ac:chgData name="David Lynton" userId="50afdeab-93a2-47ed-ad76-3713a9801c7c" providerId="ADAL" clId="{46B95823-7C61-B240-B023-56F5C54D269D}" dt="2019-11-23T16:24:14.585" v="51"/>
          <ac:inkMkLst>
            <pc:docMk/>
            <pc:sldMk cId="250137394" sldId="260"/>
            <ac:inkMk id="193" creationId="{6D8FC70D-E442-4348-B933-CCE39F8CFEAB}"/>
          </ac:inkMkLst>
        </pc:inkChg>
        <pc:inkChg chg="add del">
          <ac:chgData name="David Lynton" userId="50afdeab-93a2-47ed-ad76-3713a9801c7c" providerId="ADAL" clId="{46B95823-7C61-B240-B023-56F5C54D269D}" dt="2019-11-23T16:24:14.585" v="51"/>
          <ac:inkMkLst>
            <pc:docMk/>
            <pc:sldMk cId="250137394" sldId="260"/>
            <ac:inkMk id="194" creationId="{451D92B6-535D-E242-B4D6-835F7CF488E6}"/>
          </ac:inkMkLst>
        </pc:inkChg>
        <pc:inkChg chg="add del">
          <ac:chgData name="David Lynton" userId="50afdeab-93a2-47ed-ad76-3713a9801c7c" providerId="ADAL" clId="{46B95823-7C61-B240-B023-56F5C54D269D}" dt="2019-11-23T16:24:14.585" v="51"/>
          <ac:inkMkLst>
            <pc:docMk/>
            <pc:sldMk cId="250137394" sldId="260"/>
            <ac:inkMk id="195" creationId="{EC28618C-A9F5-0F4F-8902-15DCD78E3400}"/>
          </ac:inkMkLst>
        </pc:inkChg>
        <pc:inkChg chg="add del">
          <ac:chgData name="David Lynton" userId="50afdeab-93a2-47ed-ad76-3713a9801c7c" providerId="ADAL" clId="{46B95823-7C61-B240-B023-56F5C54D269D}" dt="2019-11-23T16:24:14.585" v="51"/>
          <ac:inkMkLst>
            <pc:docMk/>
            <pc:sldMk cId="250137394" sldId="260"/>
            <ac:inkMk id="196" creationId="{87089767-CE7F-A44A-988E-970A51AFE2C5}"/>
          </ac:inkMkLst>
        </pc:inkChg>
        <pc:inkChg chg="add reco">
          <ac:chgData name="David Lynton" userId="50afdeab-93a2-47ed-ad76-3713a9801c7c" providerId="ADAL" clId="{46B95823-7C61-B240-B023-56F5C54D269D}" dt="2019-11-23T16:24:14.585" v="51"/>
          <ac:inkMkLst>
            <pc:docMk/>
            <pc:sldMk cId="250137394" sldId="260"/>
            <ac:inkMk id="197" creationId="{B8FFDE97-A2E0-9E40-895C-3C819BEDA2D5}"/>
          </ac:inkMkLst>
        </pc:inkChg>
        <pc:inkChg chg="add del">
          <ac:chgData name="David Lynton" userId="50afdeab-93a2-47ed-ad76-3713a9801c7c" providerId="ADAL" clId="{46B95823-7C61-B240-B023-56F5C54D269D}" dt="2019-11-23T16:24:16.835" v="54"/>
          <ac:inkMkLst>
            <pc:docMk/>
            <pc:sldMk cId="250137394" sldId="260"/>
            <ac:inkMk id="199" creationId="{324B1F0D-70AC-FB48-946D-E51D0156C9EF}"/>
          </ac:inkMkLst>
        </pc:inkChg>
        <pc:inkChg chg="add del">
          <ac:chgData name="David Lynton" userId="50afdeab-93a2-47ed-ad76-3713a9801c7c" providerId="ADAL" clId="{46B95823-7C61-B240-B023-56F5C54D269D}" dt="2019-11-23T16:24:16.835" v="54"/>
          <ac:inkMkLst>
            <pc:docMk/>
            <pc:sldMk cId="250137394" sldId="260"/>
            <ac:inkMk id="200" creationId="{B8AA58B5-8BD2-3E41-B530-F476AA9EA814}"/>
          </ac:inkMkLst>
        </pc:inkChg>
        <pc:inkChg chg="add reco">
          <ac:chgData name="David Lynton" userId="50afdeab-93a2-47ed-ad76-3713a9801c7c" providerId="ADAL" clId="{46B95823-7C61-B240-B023-56F5C54D269D}" dt="2019-11-23T16:24:16.835" v="54"/>
          <ac:inkMkLst>
            <pc:docMk/>
            <pc:sldMk cId="250137394" sldId="260"/>
            <ac:inkMk id="201" creationId="{4C3D6105-6C37-0A4C-830A-D6B708472379}"/>
          </ac:inkMkLst>
        </pc:inkChg>
        <pc:inkChg chg="add del">
          <ac:chgData name="David Lynton" userId="50afdeab-93a2-47ed-ad76-3713a9801c7c" providerId="ADAL" clId="{46B95823-7C61-B240-B023-56F5C54D269D}" dt="2019-11-23T16:24:21.667" v="61"/>
          <ac:inkMkLst>
            <pc:docMk/>
            <pc:sldMk cId="250137394" sldId="260"/>
            <ac:inkMk id="203" creationId="{D196B85E-0156-E048-BF32-B9FA71A60B42}"/>
          </ac:inkMkLst>
        </pc:inkChg>
        <pc:inkChg chg="add del">
          <ac:chgData name="David Lynton" userId="50afdeab-93a2-47ed-ad76-3713a9801c7c" providerId="ADAL" clId="{46B95823-7C61-B240-B023-56F5C54D269D}" dt="2019-11-23T16:24:21.667" v="61"/>
          <ac:inkMkLst>
            <pc:docMk/>
            <pc:sldMk cId="250137394" sldId="260"/>
            <ac:inkMk id="204" creationId="{E620B830-48C4-8D42-AD07-E4E99BFF8218}"/>
          </ac:inkMkLst>
        </pc:inkChg>
        <pc:inkChg chg="add del">
          <ac:chgData name="David Lynton" userId="50afdeab-93a2-47ed-ad76-3713a9801c7c" providerId="ADAL" clId="{46B95823-7C61-B240-B023-56F5C54D269D}" dt="2019-11-23T16:24:21.667" v="61"/>
          <ac:inkMkLst>
            <pc:docMk/>
            <pc:sldMk cId="250137394" sldId="260"/>
            <ac:inkMk id="205" creationId="{4C6B4DFC-D8B8-D444-A752-9D559F399501}"/>
          </ac:inkMkLst>
        </pc:inkChg>
        <pc:inkChg chg="add del">
          <ac:chgData name="David Lynton" userId="50afdeab-93a2-47ed-ad76-3713a9801c7c" providerId="ADAL" clId="{46B95823-7C61-B240-B023-56F5C54D269D}" dt="2019-11-23T16:24:21.667" v="61"/>
          <ac:inkMkLst>
            <pc:docMk/>
            <pc:sldMk cId="250137394" sldId="260"/>
            <ac:inkMk id="206" creationId="{F299806D-17E6-7043-B2A6-C14AC10FCC6B}"/>
          </ac:inkMkLst>
        </pc:inkChg>
        <pc:inkChg chg="add del">
          <ac:chgData name="David Lynton" userId="50afdeab-93a2-47ed-ad76-3713a9801c7c" providerId="ADAL" clId="{46B95823-7C61-B240-B023-56F5C54D269D}" dt="2019-11-23T16:24:21.667" v="61"/>
          <ac:inkMkLst>
            <pc:docMk/>
            <pc:sldMk cId="250137394" sldId="260"/>
            <ac:inkMk id="207" creationId="{007DA4B6-F07D-AE4A-A3CF-154A5B2A5847}"/>
          </ac:inkMkLst>
        </pc:inkChg>
        <pc:inkChg chg="add del">
          <ac:chgData name="David Lynton" userId="50afdeab-93a2-47ed-ad76-3713a9801c7c" providerId="ADAL" clId="{46B95823-7C61-B240-B023-56F5C54D269D}" dt="2019-11-23T16:24:21.667" v="61"/>
          <ac:inkMkLst>
            <pc:docMk/>
            <pc:sldMk cId="250137394" sldId="260"/>
            <ac:inkMk id="208" creationId="{D3686759-15E5-0E49-A815-6A0FE98E9DD7}"/>
          </ac:inkMkLst>
        </pc:inkChg>
        <pc:inkChg chg="add reco">
          <ac:chgData name="David Lynton" userId="50afdeab-93a2-47ed-ad76-3713a9801c7c" providerId="ADAL" clId="{46B95823-7C61-B240-B023-56F5C54D269D}" dt="2019-11-23T16:24:21.667" v="61"/>
          <ac:inkMkLst>
            <pc:docMk/>
            <pc:sldMk cId="250137394" sldId="260"/>
            <ac:inkMk id="209" creationId="{170193C8-7E6C-B842-8BF0-DDCF591008E6}"/>
          </ac:inkMkLst>
        </pc:inkChg>
        <pc:inkChg chg="add reco">
          <ac:chgData name="David Lynton" userId="50afdeab-93a2-47ed-ad76-3713a9801c7c" providerId="ADAL" clId="{46B95823-7C61-B240-B023-56F5C54D269D}" dt="2019-11-23T16:24:21.667" v="61"/>
          <ac:inkMkLst>
            <pc:docMk/>
            <pc:sldMk cId="250137394" sldId="260"/>
            <ac:inkMk id="210" creationId="{CF77181A-FAA7-C84D-8236-7002917B285A}"/>
          </ac:inkMkLst>
        </pc:inkChg>
        <pc:inkChg chg="add del">
          <ac:chgData name="David Lynton" userId="50afdeab-93a2-47ed-ad76-3713a9801c7c" providerId="ADAL" clId="{46B95823-7C61-B240-B023-56F5C54D269D}" dt="2019-11-23T16:24:25.873" v="67"/>
          <ac:inkMkLst>
            <pc:docMk/>
            <pc:sldMk cId="250137394" sldId="260"/>
            <ac:inkMk id="213" creationId="{A4512825-C84D-2E42-90CF-DB73041AAB3A}"/>
          </ac:inkMkLst>
        </pc:inkChg>
        <pc:inkChg chg="add del">
          <ac:chgData name="David Lynton" userId="50afdeab-93a2-47ed-ad76-3713a9801c7c" providerId="ADAL" clId="{46B95823-7C61-B240-B023-56F5C54D269D}" dt="2019-11-23T16:24:25.873" v="67"/>
          <ac:inkMkLst>
            <pc:docMk/>
            <pc:sldMk cId="250137394" sldId="260"/>
            <ac:inkMk id="214" creationId="{14E94F01-FC20-0148-B961-647B23B0E1AF}"/>
          </ac:inkMkLst>
        </pc:inkChg>
        <pc:inkChg chg="add del">
          <ac:chgData name="David Lynton" userId="50afdeab-93a2-47ed-ad76-3713a9801c7c" providerId="ADAL" clId="{46B95823-7C61-B240-B023-56F5C54D269D}" dt="2019-11-23T16:24:25.873" v="67"/>
          <ac:inkMkLst>
            <pc:docMk/>
            <pc:sldMk cId="250137394" sldId="260"/>
            <ac:inkMk id="215" creationId="{33D4A3B5-533E-B043-B828-B3119C29D276}"/>
          </ac:inkMkLst>
        </pc:inkChg>
        <pc:inkChg chg="add del">
          <ac:chgData name="David Lynton" userId="50afdeab-93a2-47ed-ad76-3713a9801c7c" providerId="ADAL" clId="{46B95823-7C61-B240-B023-56F5C54D269D}" dt="2019-11-23T16:24:25.873" v="67"/>
          <ac:inkMkLst>
            <pc:docMk/>
            <pc:sldMk cId="250137394" sldId="260"/>
            <ac:inkMk id="216" creationId="{786A6E9C-E585-0644-86CE-7F9385A92E60}"/>
          </ac:inkMkLst>
        </pc:inkChg>
        <pc:inkChg chg="add del">
          <ac:chgData name="David Lynton" userId="50afdeab-93a2-47ed-ad76-3713a9801c7c" providerId="ADAL" clId="{46B95823-7C61-B240-B023-56F5C54D269D}" dt="2019-11-23T16:24:25.873" v="67"/>
          <ac:inkMkLst>
            <pc:docMk/>
            <pc:sldMk cId="250137394" sldId="260"/>
            <ac:inkMk id="217" creationId="{A1A2C784-D3EC-4D46-AB9B-BCCF8A1E5A5E}"/>
          </ac:inkMkLst>
        </pc:inkChg>
        <pc:inkChg chg="add reco">
          <ac:chgData name="David Lynton" userId="50afdeab-93a2-47ed-ad76-3713a9801c7c" providerId="ADAL" clId="{46B95823-7C61-B240-B023-56F5C54D269D}" dt="2019-11-23T16:24:25.873" v="67"/>
          <ac:inkMkLst>
            <pc:docMk/>
            <pc:sldMk cId="250137394" sldId="260"/>
            <ac:inkMk id="218" creationId="{FA24500B-5CA6-2444-AAB4-FA6B20617FFE}"/>
          </ac:inkMkLst>
        </pc:inkChg>
        <pc:inkChg chg="add del">
          <ac:chgData name="David Lynton" userId="50afdeab-93a2-47ed-ad76-3713a9801c7c" providerId="ADAL" clId="{46B95823-7C61-B240-B023-56F5C54D269D}" dt="2019-11-23T16:24:30.634" v="74"/>
          <ac:inkMkLst>
            <pc:docMk/>
            <pc:sldMk cId="250137394" sldId="260"/>
            <ac:inkMk id="220" creationId="{E37923F6-EB30-524C-8EC2-F017B1B6C2BE}"/>
          </ac:inkMkLst>
        </pc:inkChg>
        <pc:inkChg chg="add del">
          <ac:chgData name="David Lynton" userId="50afdeab-93a2-47ed-ad76-3713a9801c7c" providerId="ADAL" clId="{46B95823-7C61-B240-B023-56F5C54D269D}" dt="2019-11-23T16:24:30.634" v="74"/>
          <ac:inkMkLst>
            <pc:docMk/>
            <pc:sldMk cId="250137394" sldId="260"/>
            <ac:inkMk id="221" creationId="{268C1F02-949C-1B44-8B01-E62F216C27F8}"/>
          </ac:inkMkLst>
        </pc:inkChg>
        <pc:inkChg chg="add del">
          <ac:chgData name="David Lynton" userId="50afdeab-93a2-47ed-ad76-3713a9801c7c" providerId="ADAL" clId="{46B95823-7C61-B240-B023-56F5C54D269D}" dt="2019-11-23T16:24:30.634" v="74"/>
          <ac:inkMkLst>
            <pc:docMk/>
            <pc:sldMk cId="250137394" sldId="260"/>
            <ac:inkMk id="222" creationId="{BAA01956-A79C-544C-880A-90A27F9AD8FB}"/>
          </ac:inkMkLst>
        </pc:inkChg>
        <pc:inkChg chg="add del">
          <ac:chgData name="David Lynton" userId="50afdeab-93a2-47ed-ad76-3713a9801c7c" providerId="ADAL" clId="{46B95823-7C61-B240-B023-56F5C54D269D}" dt="2019-11-23T16:24:30.634" v="74"/>
          <ac:inkMkLst>
            <pc:docMk/>
            <pc:sldMk cId="250137394" sldId="260"/>
            <ac:inkMk id="223" creationId="{58846492-569F-B64D-A284-10FC9F0EA937}"/>
          </ac:inkMkLst>
        </pc:inkChg>
        <pc:inkChg chg="add del">
          <ac:chgData name="David Lynton" userId="50afdeab-93a2-47ed-ad76-3713a9801c7c" providerId="ADAL" clId="{46B95823-7C61-B240-B023-56F5C54D269D}" dt="2019-11-23T16:24:30.634" v="74"/>
          <ac:inkMkLst>
            <pc:docMk/>
            <pc:sldMk cId="250137394" sldId="260"/>
            <ac:inkMk id="224" creationId="{B03C5178-7B15-2847-91A7-C8A91626F06A}"/>
          </ac:inkMkLst>
        </pc:inkChg>
        <pc:inkChg chg="add del">
          <ac:chgData name="David Lynton" userId="50afdeab-93a2-47ed-ad76-3713a9801c7c" providerId="ADAL" clId="{46B95823-7C61-B240-B023-56F5C54D269D}" dt="2019-11-23T16:24:30.634" v="74"/>
          <ac:inkMkLst>
            <pc:docMk/>
            <pc:sldMk cId="250137394" sldId="260"/>
            <ac:inkMk id="225" creationId="{E0EA7A67-1AA3-8042-95A5-E66FD27FD01E}"/>
          </ac:inkMkLst>
        </pc:inkChg>
        <pc:inkChg chg="add reco">
          <ac:chgData name="David Lynton" userId="50afdeab-93a2-47ed-ad76-3713a9801c7c" providerId="ADAL" clId="{46B95823-7C61-B240-B023-56F5C54D269D}" dt="2019-11-23T16:24:30.634" v="74"/>
          <ac:inkMkLst>
            <pc:docMk/>
            <pc:sldMk cId="250137394" sldId="260"/>
            <ac:inkMk id="226" creationId="{686AF853-DA66-3C49-B786-C0B4D3E175D1}"/>
          </ac:inkMkLst>
        </pc:inkChg>
        <pc:inkChg chg="add del">
          <ac:chgData name="David Lynton" userId="50afdeab-93a2-47ed-ad76-3713a9801c7c" providerId="ADAL" clId="{46B95823-7C61-B240-B023-56F5C54D269D}" dt="2019-11-23T16:24:40.810" v="80"/>
          <ac:inkMkLst>
            <pc:docMk/>
            <pc:sldMk cId="250137394" sldId="260"/>
            <ac:inkMk id="228" creationId="{38401FA5-FB55-7440-B62B-81C14B4FD1BD}"/>
          </ac:inkMkLst>
        </pc:inkChg>
        <pc:inkChg chg="add del">
          <ac:chgData name="David Lynton" userId="50afdeab-93a2-47ed-ad76-3713a9801c7c" providerId="ADAL" clId="{46B95823-7C61-B240-B023-56F5C54D269D}" dt="2019-11-23T16:24:40.810" v="80"/>
          <ac:inkMkLst>
            <pc:docMk/>
            <pc:sldMk cId="250137394" sldId="260"/>
            <ac:inkMk id="229" creationId="{1780F533-A7A4-4942-9183-D1C513E0931E}"/>
          </ac:inkMkLst>
        </pc:inkChg>
        <pc:inkChg chg="add del">
          <ac:chgData name="David Lynton" userId="50afdeab-93a2-47ed-ad76-3713a9801c7c" providerId="ADAL" clId="{46B95823-7C61-B240-B023-56F5C54D269D}" dt="2019-11-23T16:24:40.810" v="80"/>
          <ac:inkMkLst>
            <pc:docMk/>
            <pc:sldMk cId="250137394" sldId="260"/>
            <ac:inkMk id="230" creationId="{F8704338-1EF4-E643-A03D-897D45A62658}"/>
          </ac:inkMkLst>
        </pc:inkChg>
        <pc:inkChg chg="add del">
          <ac:chgData name="David Lynton" userId="50afdeab-93a2-47ed-ad76-3713a9801c7c" providerId="ADAL" clId="{46B95823-7C61-B240-B023-56F5C54D269D}" dt="2019-11-23T16:24:40.810" v="80"/>
          <ac:inkMkLst>
            <pc:docMk/>
            <pc:sldMk cId="250137394" sldId="260"/>
            <ac:inkMk id="231" creationId="{050B654F-69B5-764B-9113-145EE2623B73}"/>
          </ac:inkMkLst>
        </pc:inkChg>
        <pc:inkChg chg="add del">
          <ac:chgData name="David Lynton" userId="50afdeab-93a2-47ed-ad76-3713a9801c7c" providerId="ADAL" clId="{46B95823-7C61-B240-B023-56F5C54D269D}" dt="2019-11-23T16:24:40.810" v="80"/>
          <ac:inkMkLst>
            <pc:docMk/>
            <pc:sldMk cId="250137394" sldId="260"/>
            <ac:inkMk id="232" creationId="{929D47A3-E00F-D641-80BE-58FCEAB2E096}"/>
          </ac:inkMkLst>
        </pc:inkChg>
        <pc:inkChg chg="add reco">
          <ac:chgData name="David Lynton" userId="50afdeab-93a2-47ed-ad76-3713a9801c7c" providerId="ADAL" clId="{46B95823-7C61-B240-B023-56F5C54D269D}" dt="2019-11-23T16:24:40.810" v="80"/>
          <ac:inkMkLst>
            <pc:docMk/>
            <pc:sldMk cId="250137394" sldId="260"/>
            <ac:inkMk id="233" creationId="{63CE5537-3E1C-3444-BC56-71F9C52F37CD}"/>
          </ac:inkMkLst>
        </pc:inkChg>
        <pc:inkChg chg="add">
          <ac:chgData name="David Lynton" userId="50afdeab-93a2-47ed-ad76-3713a9801c7c" providerId="ADAL" clId="{46B95823-7C61-B240-B023-56F5C54D269D}" dt="2019-11-23T16:24:41.484" v="81"/>
          <ac:inkMkLst>
            <pc:docMk/>
            <pc:sldMk cId="250137394" sldId="260"/>
            <ac:inkMk id="235" creationId="{15F9FEA6-ABB2-2D41-A92F-C26144B35AB3}"/>
          </ac:inkMkLst>
        </pc:inkChg>
        <pc:inkChg chg="add">
          <ac:chgData name="David Lynton" userId="50afdeab-93a2-47ed-ad76-3713a9801c7c" providerId="ADAL" clId="{46B95823-7C61-B240-B023-56F5C54D269D}" dt="2019-11-23T16:24:41.866" v="82"/>
          <ac:inkMkLst>
            <pc:docMk/>
            <pc:sldMk cId="250137394" sldId="260"/>
            <ac:inkMk id="236" creationId="{6F7835AF-DFBC-504F-889A-B4310FB0C88B}"/>
          </ac:inkMkLst>
        </pc:inkChg>
        <pc:inkChg chg="add del">
          <ac:chgData name="David Lynton" userId="50afdeab-93a2-47ed-ad76-3713a9801c7c" providerId="ADAL" clId="{46B95823-7C61-B240-B023-56F5C54D269D}" dt="2019-11-23T16:24:56.968" v="89"/>
          <ac:inkMkLst>
            <pc:docMk/>
            <pc:sldMk cId="250137394" sldId="260"/>
            <ac:inkMk id="237" creationId="{7F87B81C-313C-F645-BC17-394AA6E8B24C}"/>
          </ac:inkMkLst>
        </pc:inkChg>
        <pc:inkChg chg="add del">
          <ac:chgData name="David Lynton" userId="50afdeab-93a2-47ed-ad76-3713a9801c7c" providerId="ADAL" clId="{46B95823-7C61-B240-B023-56F5C54D269D}" dt="2019-11-23T16:24:56.968" v="89"/>
          <ac:inkMkLst>
            <pc:docMk/>
            <pc:sldMk cId="250137394" sldId="260"/>
            <ac:inkMk id="238" creationId="{47476D6D-6165-2145-8F55-0A1DEC060DFA}"/>
          </ac:inkMkLst>
        </pc:inkChg>
        <pc:inkChg chg="add del">
          <ac:chgData name="David Lynton" userId="50afdeab-93a2-47ed-ad76-3713a9801c7c" providerId="ADAL" clId="{46B95823-7C61-B240-B023-56F5C54D269D}" dt="2019-11-23T16:24:56.968" v="89"/>
          <ac:inkMkLst>
            <pc:docMk/>
            <pc:sldMk cId="250137394" sldId="260"/>
            <ac:inkMk id="239" creationId="{6D618201-A083-2D46-930A-0C16F30E1CA0}"/>
          </ac:inkMkLst>
        </pc:inkChg>
        <pc:inkChg chg="add del">
          <ac:chgData name="David Lynton" userId="50afdeab-93a2-47ed-ad76-3713a9801c7c" providerId="ADAL" clId="{46B95823-7C61-B240-B023-56F5C54D269D}" dt="2019-11-23T16:24:56.968" v="89"/>
          <ac:inkMkLst>
            <pc:docMk/>
            <pc:sldMk cId="250137394" sldId="260"/>
            <ac:inkMk id="240" creationId="{D19F6D7C-8DED-4043-9607-A22EED5348F9}"/>
          </ac:inkMkLst>
        </pc:inkChg>
        <pc:inkChg chg="add del">
          <ac:chgData name="David Lynton" userId="50afdeab-93a2-47ed-ad76-3713a9801c7c" providerId="ADAL" clId="{46B95823-7C61-B240-B023-56F5C54D269D}" dt="2019-11-23T16:24:56.968" v="89"/>
          <ac:inkMkLst>
            <pc:docMk/>
            <pc:sldMk cId="250137394" sldId="260"/>
            <ac:inkMk id="241" creationId="{F13546B4-8345-F242-89B8-FD2F8DC5E6E3}"/>
          </ac:inkMkLst>
        </pc:inkChg>
        <pc:inkChg chg="add reco">
          <ac:chgData name="David Lynton" userId="50afdeab-93a2-47ed-ad76-3713a9801c7c" providerId="ADAL" clId="{46B95823-7C61-B240-B023-56F5C54D269D}" dt="2019-11-23T16:24:56.968" v="89"/>
          <ac:inkMkLst>
            <pc:docMk/>
            <pc:sldMk cId="250137394" sldId="260"/>
            <ac:inkMk id="242" creationId="{3E3E70C8-43CA-BF4F-B5A3-A49C6C82BCFA}"/>
          </ac:inkMkLst>
        </pc:inkChg>
        <pc:inkChg chg="add del">
          <ac:chgData name="David Lynton" userId="50afdeab-93a2-47ed-ad76-3713a9801c7c" providerId="ADAL" clId="{46B95823-7C61-B240-B023-56F5C54D269D}" dt="2019-11-23T16:24:59.418" v="95"/>
          <ac:inkMkLst>
            <pc:docMk/>
            <pc:sldMk cId="250137394" sldId="260"/>
            <ac:inkMk id="244" creationId="{AC04A833-3943-A34C-8DC8-93B15C7BBA15}"/>
          </ac:inkMkLst>
        </pc:inkChg>
        <pc:inkChg chg="add del">
          <ac:chgData name="David Lynton" userId="50afdeab-93a2-47ed-ad76-3713a9801c7c" providerId="ADAL" clId="{46B95823-7C61-B240-B023-56F5C54D269D}" dt="2019-11-23T16:24:59.418" v="95"/>
          <ac:inkMkLst>
            <pc:docMk/>
            <pc:sldMk cId="250137394" sldId="260"/>
            <ac:inkMk id="245" creationId="{568902AA-E397-B642-97EB-DB8667E18DAB}"/>
          </ac:inkMkLst>
        </pc:inkChg>
        <pc:inkChg chg="add del">
          <ac:chgData name="David Lynton" userId="50afdeab-93a2-47ed-ad76-3713a9801c7c" providerId="ADAL" clId="{46B95823-7C61-B240-B023-56F5C54D269D}" dt="2019-11-23T16:24:59.418" v="95"/>
          <ac:inkMkLst>
            <pc:docMk/>
            <pc:sldMk cId="250137394" sldId="260"/>
            <ac:inkMk id="246" creationId="{765A3B10-1748-0642-8159-129242363EAA}"/>
          </ac:inkMkLst>
        </pc:inkChg>
        <pc:inkChg chg="add del">
          <ac:chgData name="David Lynton" userId="50afdeab-93a2-47ed-ad76-3713a9801c7c" providerId="ADAL" clId="{46B95823-7C61-B240-B023-56F5C54D269D}" dt="2019-11-23T16:24:59.418" v="95"/>
          <ac:inkMkLst>
            <pc:docMk/>
            <pc:sldMk cId="250137394" sldId="260"/>
            <ac:inkMk id="247" creationId="{91C76180-F81A-B945-8752-C1109250058F}"/>
          </ac:inkMkLst>
        </pc:inkChg>
        <pc:inkChg chg="add del">
          <ac:chgData name="David Lynton" userId="50afdeab-93a2-47ed-ad76-3713a9801c7c" providerId="ADAL" clId="{46B95823-7C61-B240-B023-56F5C54D269D}" dt="2019-11-23T16:24:59.418" v="95"/>
          <ac:inkMkLst>
            <pc:docMk/>
            <pc:sldMk cId="250137394" sldId="260"/>
            <ac:inkMk id="248" creationId="{391B5110-C4BF-7749-B70B-1D3F353001D6}"/>
          </ac:inkMkLst>
        </pc:inkChg>
        <pc:inkChg chg="add reco">
          <ac:chgData name="David Lynton" userId="50afdeab-93a2-47ed-ad76-3713a9801c7c" providerId="ADAL" clId="{46B95823-7C61-B240-B023-56F5C54D269D}" dt="2019-11-23T16:24:59.418" v="95"/>
          <ac:inkMkLst>
            <pc:docMk/>
            <pc:sldMk cId="250137394" sldId="260"/>
            <ac:inkMk id="249" creationId="{A82428AE-9BBD-F34D-81F7-944B6460DB64}"/>
          </ac:inkMkLst>
        </pc:inkChg>
        <pc:inkChg chg="add del">
          <ac:chgData name="David Lynton" userId="50afdeab-93a2-47ed-ad76-3713a9801c7c" providerId="ADAL" clId="{46B95823-7C61-B240-B023-56F5C54D269D}" dt="2019-11-23T16:25:09.447" v="100"/>
          <ac:inkMkLst>
            <pc:docMk/>
            <pc:sldMk cId="250137394" sldId="260"/>
            <ac:inkMk id="251" creationId="{8F8BA632-3229-9144-BB6F-780FF44CC23A}"/>
          </ac:inkMkLst>
        </pc:inkChg>
        <pc:inkChg chg="add del">
          <ac:chgData name="David Lynton" userId="50afdeab-93a2-47ed-ad76-3713a9801c7c" providerId="ADAL" clId="{46B95823-7C61-B240-B023-56F5C54D269D}" dt="2019-11-23T16:25:09.447" v="100"/>
          <ac:inkMkLst>
            <pc:docMk/>
            <pc:sldMk cId="250137394" sldId="260"/>
            <ac:inkMk id="252" creationId="{47D91E03-3E48-D744-84B8-168E3F4584C3}"/>
          </ac:inkMkLst>
        </pc:inkChg>
        <pc:inkChg chg="add del">
          <ac:chgData name="David Lynton" userId="50afdeab-93a2-47ed-ad76-3713a9801c7c" providerId="ADAL" clId="{46B95823-7C61-B240-B023-56F5C54D269D}" dt="2019-11-23T16:25:09.447" v="100"/>
          <ac:inkMkLst>
            <pc:docMk/>
            <pc:sldMk cId="250137394" sldId="260"/>
            <ac:inkMk id="253" creationId="{781B5130-D264-2640-BA09-08F59B4733F0}"/>
          </ac:inkMkLst>
        </pc:inkChg>
        <pc:inkChg chg="add mod reco modStrokes">
          <ac:chgData name="David Lynton" userId="50afdeab-93a2-47ed-ad76-3713a9801c7c" providerId="ADAL" clId="{46B95823-7C61-B240-B023-56F5C54D269D}" dt="2019-11-23T16:25:11.541" v="101"/>
          <ac:inkMkLst>
            <pc:docMk/>
            <pc:sldMk cId="250137394" sldId="260"/>
            <ac:inkMk id="254" creationId="{381AD612-1C46-5B40-84FC-0A303FB7C53D}"/>
          </ac:inkMkLst>
        </pc:inkChg>
        <pc:inkChg chg="add del">
          <ac:chgData name="David Lynton" userId="50afdeab-93a2-47ed-ad76-3713a9801c7c" providerId="ADAL" clId="{46B95823-7C61-B240-B023-56F5C54D269D}" dt="2019-11-23T16:25:16.527" v="107"/>
          <ac:inkMkLst>
            <pc:docMk/>
            <pc:sldMk cId="250137394" sldId="260"/>
            <ac:inkMk id="256" creationId="{A729BAED-8184-E044-AF10-062134DA8214}"/>
          </ac:inkMkLst>
        </pc:inkChg>
        <pc:inkChg chg="add del">
          <ac:chgData name="David Lynton" userId="50afdeab-93a2-47ed-ad76-3713a9801c7c" providerId="ADAL" clId="{46B95823-7C61-B240-B023-56F5C54D269D}" dt="2019-11-23T16:25:16.527" v="107"/>
          <ac:inkMkLst>
            <pc:docMk/>
            <pc:sldMk cId="250137394" sldId="260"/>
            <ac:inkMk id="257" creationId="{E40F49C7-6F40-814F-8952-3C0F3EAE50F4}"/>
          </ac:inkMkLst>
        </pc:inkChg>
        <pc:inkChg chg="add del">
          <ac:chgData name="David Lynton" userId="50afdeab-93a2-47ed-ad76-3713a9801c7c" providerId="ADAL" clId="{46B95823-7C61-B240-B023-56F5C54D269D}" dt="2019-11-23T16:25:16.527" v="107"/>
          <ac:inkMkLst>
            <pc:docMk/>
            <pc:sldMk cId="250137394" sldId="260"/>
            <ac:inkMk id="258" creationId="{4EAB46E1-32A8-3E47-B424-439DB51CD9B2}"/>
          </ac:inkMkLst>
        </pc:inkChg>
        <pc:inkChg chg="add del">
          <ac:chgData name="David Lynton" userId="50afdeab-93a2-47ed-ad76-3713a9801c7c" providerId="ADAL" clId="{46B95823-7C61-B240-B023-56F5C54D269D}" dt="2019-11-23T16:25:16.527" v="107"/>
          <ac:inkMkLst>
            <pc:docMk/>
            <pc:sldMk cId="250137394" sldId="260"/>
            <ac:inkMk id="259" creationId="{BA2DA0F0-064D-7048-B967-852478C5A374}"/>
          </ac:inkMkLst>
        </pc:inkChg>
        <pc:inkChg chg="add del">
          <ac:chgData name="David Lynton" userId="50afdeab-93a2-47ed-ad76-3713a9801c7c" providerId="ADAL" clId="{46B95823-7C61-B240-B023-56F5C54D269D}" dt="2019-11-23T16:25:16.527" v="107"/>
          <ac:inkMkLst>
            <pc:docMk/>
            <pc:sldMk cId="250137394" sldId="260"/>
            <ac:inkMk id="260" creationId="{EC2B351F-822A-5A46-AD40-33D4CE7FDDEF}"/>
          </ac:inkMkLst>
        </pc:inkChg>
        <pc:inkChg chg="add reco">
          <ac:chgData name="David Lynton" userId="50afdeab-93a2-47ed-ad76-3713a9801c7c" providerId="ADAL" clId="{46B95823-7C61-B240-B023-56F5C54D269D}" dt="2019-11-23T16:25:16.527" v="107"/>
          <ac:inkMkLst>
            <pc:docMk/>
            <pc:sldMk cId="250137394" sldId="260"/>
            <ac:inkMk id="261" creationId="{C00370B2-2247-5041-BA44-25B3D642874D}"/>
          </ac:inkMkLst>
        </pc:inkChg>
        <pc:inkChg chg="add">
          <ac:chgData name="David Lynton" userId="50afdeab-93a2-47ed-ad76-3713a9801c7c" providerId="ADAL" clId="{46B95823-7C61-B240-B023-56F5C54D269D}" dt="2019-11-23T16:25:17.345" v="108"/>
          <ac:inkMkLst>
            <pc:docMk/>
            <pc:sldMk cId="250137394" sldId="260"/>
            <ac:inkMk id="263" creationId="{56BC2471-CCE7-7C49-9B1B-5190ACA665F6}"/>
          </ac:inkMkLst>
        </pc:inkChg>
        <pc:inkChg chg="add">
          <ac:chgData name="David Lynton" userId="50afdeab-93a2-47ed-ad76-3713a9801c7c" providerId="ADAL" clId="{46B95823-7C61-B240-B023-56F5C54D269D}" dt="2019-11-23T16:25:17.615" v="109"/>
          <ac:inkMkLst>
            <pc:docMk/>
            <pc:sldMk cId="250137394" sldId="260"/>
            <ac:inkMk id="264" creationId="{C1854777-3B2E-BA46-80BC-4B9C6ECA3CA6}"/>
          </ac:inkMkLst>
        </pc:inkChg>
        <pc:inkChg chg="add del">
          <ac:chgData name="David Lynton" userId="50afdeab-93a2-47ed-ad76-3713a9801c7c" providerId="ADAL" clId="{46B95823-7C61-B240-B023-56F5C54D269D}" dt="2019-11-23T16:25:23.352" v="115"/>
          <ac:inkMkLst>
            <pc:docMk/>
            <pc:sldMk cId="250137394" sldId="260"/>
            <ac:inkMk id="265" creationId="{482C083E-8EE7-6040-89E0-1B7582C63A09}"/>
          </ac:inkMkLst>
        </pc:inkChg>
        <pc:inkChg chg="add del">
          <ac:chgData name="David Lynton" userId="50afdeab-93a2-47ed-ad76-3713a9801c7c" providerId="ADAL" clId="{46B95823-7C61-B240-B023-56F5C54D269D}" dt="2019-11-23T16:25:23.352" v="115"/>
          <ac:inkMkLst>
            <pc:docMk/>
            <pc:sldMk cId="250137394" sldId="260"/>
            <ac:inkMk id="266" creationId="{7CB91079-D62B-0743-B855-DB232D1DEFE3}"/>
          </ac:inkMkLst>
        </pc:inkChg>
        <pc:inkChg chg="add del">
          <ac:chgData name="David Lynton" userId="50afdeab-93a2-47ed-ad76-3713a9801c7c" providerId="ADAL" clId="{46B95823-7C61-B240-B023-56F5C54D269D}" dt="2019-11-23T16:25:23.352" v="115"/>
          <ac:inkMkLst>
            <pc:docMk/>
            <pc:sldMk cId="250137394" sldId="260"/>
            <ac:inkMk id="267" creationId="{9C24E43C-A8B3-0A48-B45E-442F5B9ADF2F}"/>
          </ac:inkMkLst>
        </pc:inkChg>
        <pc:inkChg chg="add del">
          <ac:chgData name="David Lynton" userId="50afdeab-93a2-47ed-ad76-3713a9801c7c" providerId="ADAL" clId="{46B95823-7C61-B240-B023-56F5C54D269D}" dt="2019-11-23T16:25:23.352" v="115"/>
          <ac:inkMkLst>
            <pc:docMk/>
            <pc:sldMk cId="250137394" sldId="260"/>
            <ac:inkMk id="268" creationId="{33A13CB7-590F-8543-AA07-F3DC2150FC0F}"/>
          </ac:inkMkLst>
        </pc:inkChg>
        <pc:inkChg chg="add reco">
          <ac:chgData name="David Lynton" userId="50afdeab-93a2-47ed-ad76-3713a9801c7c" providerId="ADAL" clId="{46B95823-7C61-B240-B023-56F5C54D269D}" dt="2019-11-23T16:25:23.352" v="115"/>
          <ac:inkMkLst>
            <pc:docMk/>
            <pc:sldMk cId="250137394" sldId="260"/>
            <ac:inkMk id="269" creationId="{E74BD743-B430-8241-8F35-A3C906E3B539}"/>
          </ac:inkMkLst>
        </pc:inkChg>
        <pc:inkChg chg="add del">
          <ac:chgData name="David Lynton" userId="50afdeab-93a2-47ed-ad76-3713a9801c7c" providerId="ADAL" clId="{46B95823-7C61-B240-B023-56F5C54D269D}" dt="2019-11-23T16:25:33.942" v="124"/>
          <ac:inkMkLst>
            <pc:docMk/>
            <pc:sldMk cId="250137394" sldId="260"/>
            <ac:inkMk id="271" creationId="{41914E52-0AD6-9B43-88D9-6B30F3ABBBBE}"/>
          </ac:inkMkLst>
        </pc:inkChg>
        <pc:inkChg chg="add del">
          <ac:chgData name="David Lynton" userId="50afdeab-93a2-47ed-ad76-3713a9801c7c" providerId="ADAL" clId="{46B95823-7C61-B240-B023-56F5C54D269D}" dt="2019-11-23T16:25:33.942" v="124"/>
          <ac:inkMkLst>
            <pc:docMk/>
            <pc:sldMk cId="250137394" sldId="260"/>
            <ac:inkMk id="272" creationId="{6276C44E-0833-4D4D-AE97-D1B632043D16}"/>
          </ac:inkMkLst>
        </pc:inkChg>
        <pc:inkChg chg="add del">
          <ac:chgData name="David Lynton" userId="50afdeab-93a2-47ed-ad76-3713a9801c7c" providerId="ADAL" clId="{46B95823-7C61-B240-B023-56F5C54D269D}" dt="2019-11-23T16:25:33.942" v="124"/>
          <ac:inkMkLst>
            <pc:docMk/>
            <pc:sldMk cId="250137394" sldId="260"/>
            <ac:inkMk id="273" creationId="{903C50D2-A06D-8546-B84B-9597E8079AD3}"/>
          </ac:inkMkLst>
        </pc:inkChg>
        <pc:inkChg chg="add del">
          <ac:chgData name="David Lynton" userId="50afdeab-93a2-47ed-ad76-3713a9801c7c" providerId="ADAL" clId="{46B95823-7C61-B240-B023-56F5C54D269D}" dt="2019-11-23T16:25:33.942" v="124"/>
          <ac:inkMkLst>
            <pc:docMk/>
            <pc:sldMk cId="250137394" sldId="260"/>
            <ac:inkMk id="274" creationId="{B71905B7-1655-7041-9115-345B135F96B7}"/>
          </ac:inkMkLst>
        </pc:inkChg>
        <pc:inkChg chg="add del">
          <ac:chgData name="David Lynton" userId="50afdeab-93a2-47ed-ad76-3713a9801c7c" providerId="ADAL" clId="{46B95823-7C61-B240-B023-56F5C54D269D}" dt="2019-11-23T16:25:33.942" v="124"/>
          <ac:inkMkLst>
            <pc:docMk/>
            <pc:sldMk cId="250137394" sldId="260"/>
            <ac:inkMk id="275" creationId="{0406C60D-6AE4-FD4D-9922-013497D07210}"/>
          </ac:inkMkLst>
        </pc:inkChg>
        <pc:inkChg chg="add del">
          <ac:chgData name="David Lynton" userId="50afdeab-93a2-47ed-ad76-3713a9801c7c" providerId="ADAL" clId="{46B95823-7C61-B240-B023-56F5C54D269D}" dt="2019-11-23T16:25:33.942" v="124"/>
          <ac:inkMkLst>
            <pc:docMk/>
            <pc:sldMk cId="250137394" sldId="260"/>
            <ac:inkMk id="276" creationId="{06D6C5A6-67F8-D847-8702-8FE8EE4DF0B0}"/>
          </ac:inkMkLst>
        </pc:inkChg>
        <pc:inkChg chg="add del">
          <ac:chgData name="David Lynton" userId="50afdeab-93a2-47ed-ad76-3713a9801c7c" providerId="ADAL" clId="{46B95823-7C61-B240-B023-56F5C54D269D}" dt="2019-11-23T16:25:33.942" v="124"/>
          <ac:inkMkLst>
            <pc:docMk/>
            <pc:sldMk cId="250137394" sldId="260"/>
            <ac:inkMk id="277" creationId="{E00BEDD0-1229-F948-8551-715B91702188}"/>
          </ac:inkMkLst>
        </pc:inkChg>
        <pc:inkChg chg="add del">
          <ac:chgData name="David Lynton" userId="50afdeab-93a2-47ed-ad76-3713a9801c7c" providerId="ADAL" clId="{46B95823-7C61-B240-B023-56F5C54D269D}" dt="2019-11-23T16:25:33.942" v="124"/>
          <ac:inkMkLst>
            <pc:docMk/>
            <pc:sldMk cId="250137394" sldId="260"/>
            <ac:inkMk id="278" creationId="{E501A719-888F-114D-BBB1-1F26CBB85795}"/>
          </ac:inkMkLst>
        </pc:inkChg>
        <pc:inkChg chg="add reco">
          <ac:chgData name="David Lynton" userId="50afdeab-93a2-47ed-ad76-3713a9801c7c" providerId="ADAL" clId="{46B95823-7C61-B240-B023-56F5C54D269D}" dt="2019-11-23T16:25:33.942" v="124"/>
          <ac:inkMkLst>
            <pc:docMk/>
            <pc:sldMk cId="250137394" sldId="260"/>
            <ac:inkMk id="279" creationId="{EE90F93C-BC0C-0C46-8128-051701E00E24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81" creationId="{E87A33BF-1CB6-BC48-9FA3-81D75402B282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82" creationId="{1C20F83E-DFDF-754F-A6E7-50B7B57218B7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83" creationId="{515FBCBC-EDFC-0D45-92CC-CE4D0872D855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84" creationId="{6124796E-A68F-CF45-AE0E-9D4ED26AD016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85" creationId="{D4F8F9DE-86DE-0141-BAF8-6D8F1C182187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86" creationId="{F913BAC3-9135-C64D-880E-543104A6E99C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87" creationId="{63246CEC-13FF-A546-9A12-E71C7BFC7DD0}"/>
          </ac:inkMkLst>
        </pc:inkChg>
        <pc:inkChg chg="add del">
          <ac:chgData name="David Lynton" userId="50afdeab-93a2-47ed-ad76-3713a9801c7c" providerId="ADAL" clId="{46B95823-7C61-B240-B023-56F5C54D269D}" dt="2019-11-23T16:26:04.953" v="152" actId="27957"/>
          <ac:inkMkLst>
            <pc:docMk/>
            <pc:sldMk cId="250137394" sldId="260"/>
            <ac:inkMk id="288" creationId="{E1DA2DC9-65F3-4240-B038-9BCD74803C89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89" creationId="{711DE6E8-5F7C-5C48-84AE-BAEDB405FAF3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90" creationId="{89B3FF24-F24E-A042-9C62-A518D1792598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91" creationId="{B4004EB7-3562-7542-A3B3-DA8BFAC754EE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92" creationId="{35482FF9-9A69-654D-943D-B45A0A07176D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93" creationId="{3DD6F68D-C24D-AE48-AD8C-97B3695DB1EB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94" creationId="{6491206D-0D18-B342-83EA-9F7EE0F3C015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95" creationId="{40D4D312-6031-E24B-BA01-A8F29ED7E9A0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96" creationId="{AEF2C999-BDD6-934E-B049-00CBF2514F59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97" creationId="{EAAAFAD4-6F45-CC47-8E85-D0491C79ED40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98" creationId="{37284FC4-BF63-F844-BBB5-B8A38911AEC0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299" creationId="{96D63B36-C08E-2E4E-8F16-46D83BA2B54B}"/>
          </ac:inkMkLst>
        </pc:inkChg>
        <pc:inkChg chg="add del">
          <ac:chgData name="David Lynton" userId="50afdeab-93a2-47ed-ad76-3713a9801c7c" providerId="ADAL" clId="{46B95823-7C61-B240-B023-56F5C54D269D}" dt="2019-11-23T16:25:53.491" v="145"/>
          <ac:inkMkLst>
            <pc:docMk/>
            <pc:sldMk cId="250137394" sldId="260"/>
            <ac:inkMk id="300" creationId="{DAEAA765-C839-4D43-9151-D14D1592F089}"/>
          </ac:inkMkLst>
        </pc:inkChg>
        <pc:inkChg chg="add del reco">
          <ac:chgData name="David Lynton" userId="50afdeab-93a2-47ed-ad76-3713a9801c7c" providerId="ADAL" clId="{46B95823-7C61-B240-B023-56F5C54D269D}" dt="2019-11-23T16:26:04.953" v="152" actId="27957"/>
          <ac:inkMkLst>
            <pc:docMk/>
            <pc:sldMk cId="250137394" sldId="260"/>
            <ac:inkMk id="301" creationId="{202EF5C6-D447-954E-9C61-2D9FC22AEEFC}"/>
          </ac:inkMkLst>
        </pc:inkChg>
        <pc:inkChg chg="add del reco">
          <ac:chgData name="David Lynton" userId="50afdeab-93a2-47ed-ad76-3713a9801c7c" providerId="ADAL" clId="{46B95823-7C61-B240-B023-56F5C54D269D}" dt="2019-11-23T16:26:04.953" v="152" actId="27957"/>
          <ac:inkMkLst>
            <pc:docMk/>
            <pc:sldMk cId="250137394" sldId="260"/>
            <ac:inkMk id="302" creationId="{BBFA6E1E-DF9C-EA42-BAE0-BCBD81CBA393}"/>
          </ac:inkMkLst>
        </pc:inkChg>
        <pc:inkChg chg="add del reco">
          <ac:chgData name="David Lynton" userId="50afdeab-93a2-47ed-ad76-3713a9801c7c" providerId="ADAL" clId="{46B95823-7C61-B240-B023-56F5C54D269D}" dt="2019-11-23T16:26:04.953" v="152" actId="27957"/>
          <ac:inkMkLst>
            <pc:docMk/>
            <pc:sldMk cId="250137394" sldId="260"/>
            <ac:inkMk id="303" creationId="{1438E822-FF5A-A545-AFA9-09E0E03C23CF}"/>
          </ac:inkMkLst>
        </pc:inkChg>
        <pc:inkChg chg="add mod reco">
          <ac:chgData name="David Lynton" userId="50afdeab-93a2-47ed-ad76-3713a9801c7c" providerId="ADAL" clId="{46B95823-7C61-B240-B023-56F5C54D269D}" dt="2019-11-23T16:26:21.746" v="155" actId="27957"/>
          <ac:inkMkLst>
            <pc:docMk/>
            <pc:sldMk cId="250137394" sldId="260"/>
            <ac:inkMk id="304" creationId="{822618BC-CC48-5E4A-9FAE-C88B6CCA7088}"/>
          </ac:inkMkLst>
        </pc:inkChg>
        <pc:inkChg chg="add del">
          <ac:chgData name="David Lynton" userId="50afdeab-93a2-47ed-ad76-3713a9801c7c" providerId="ADAL" clId="{46B95823-7C61-B240-B023-56F5C54D269D}" dt="2019-11-23T16:25:56.908" v="151"/>
          <ac:inkMkLst>
            <pc:docMk/>
            <pc:sldMk cId="250137394" sldId="260"/>
            <ac:inkMk id="309" creationId="{87397BE0-11BD-A645-9D6C-8AA241F037AC}"/>
          </ac:inkMkLst>
        </pc:inkChg>
        <pc:inkChg chg="add del">
          <ac:chgData name="David Lynton" userId="50afdeab-93a2-47ed-ad76-3713a9801c7c" providerId="ADAL" clId="{46B95823-7C61-B240-B023-56F5C54D269D}" dt="2019-11-23T16:25:56.908" v="151"/>
          <ac:inkMkLst>
            <pc:docMk/>
            <pc:sldMk cId="250137394" sldId="260"/>
            <ac:inkMk id="310" creationId="{F51776F8-1BD4-114B-9F0E-F3611EEE230B}"/>
          </ac:inkMkLst>
        </pc:inkChg>
        <pc:inkChg chg="add del">
          <ac:chgData name="David Lynton" userId="50afdeab-93a2-47ed-ad76-3713a9801c7c" providerId="ADAL" clId="{46B95823-7C61-B240-B023-56F5C54D269D}" dt="2019-11-23T16:25:56.908" v="151"/>
          <ac:inkMkLst>
            <pc:docMk/>
            <pc:sldMk cId="250137394" sldId="260"/>
            <ac:inkMk id="311" creationId="{3AF7C7A2-498E-2B49-9EBF-61EAF773F23C}"/>
          </ac:inkMkLst>
        </pc:inkChg>
        <pc:inkChg chg="add del">
          <ac:chgData name="David Lynton" userId="50afdeab-93a2-47ed-ad76-3713a9801c7c" providerId="ADAL" clId="{46B95823-7C61-B240-B023-56F5C54D269D}" dt="2019-11-23T16:25:56.908" v="151"/>
          <ac:inkMkLst>
            <pc:docMk/>
            <pc:sldMk cId="250137394" sldId="260"/>
            <ac:inkMk id="312" creationId="{BA9AEE18-515E-454D-882A-41BABEEB6C9F}"/>
          </ac:inkMkLst>
        </pc:inkChg>
        <pc:inkChg chg="add del">
          <ac:chgData name="David Lynton" userId="50afdeab-93a2-47ed-ad76-3713a9801c7c" providerId="ADAL" clId="{46B95823-7C61-B240-B023-56F5C54D269D}" dt="2019-11-23T16:25:56.908" v="151"/>
          <ac:inkMkLst>
            <pc:docMk/>
            <pc:sldMk cId="250137394" sldId="260"/>
            <ac:inkMk id="313" creationId="{A01A8BF5-FF00-BD48-85BF-B7449B0B272E}"/>
          </ac:inkMkLst>
        </pc:inkChg>
        <pc:inkChg chg="add mod reco">
          <ac:chgData name="David Lynton" userId="50afdeab-93a2-47ed-ad76-3713a9801c7c" providerId="ADAL" clId="{46B95823-7C61-B240-B023-56F5C54D269D}" dt="2019-11-23T16:27:11.849" v="163" actId="27957"/>
          <ac:inkMkLst>
            <pc:docMk/>
            <pc:sldMk cId="250137394" sldId="260"/>
            <ac:inkMk id="314" creationId="{A3EBE355-49FE-9740-B97A-FAE603C41DD2}"/>
          </ac:inkMkLst>
        </pc:inkChg>
        <pc:inkChg chg="add">
          <ac:chgData name="David Lynton" userId="50afdeab-93a2-47ed-ad76-3713a9801c7c" providerId="ADAL" clId="{46B95823-7C61-B240-B023-56F5C54D269D}" dt="2019-11-23T16:26:36.060" v="157"/>
          <ac:inkMkLst>
            <pc:docMk/>
            <pc:sldMk cId="250137394" sldId="260"/>
            <ac:inkMk id="316" creationId="{DBD8015A-2E04-F344-981A-2D22E95005FF}"/>
          </ac:inkMkLst>
        </pc:inkChg>
      </pc:sldChg>
      <pc:sldChg chg="addSp delSp">
        <pc:chgData name="David Lynton" userId="50afdeab-93a2-47ed-ad76-3713a9801c7c" providerId="ADAL" clId="{46B95823-7C61-B240-B023-56F5C54D269D}" dt="2019-11-23T16:29:21.718" v="304"/>
        <pc:sldMkLst>
          <pc:docMk/>
          <pc:sldMk cId="3723483277" sldId="270"/>
        </pc:sldMkLst>
        <pc:inkChg chg="add del">
          <ac:chgData name="David Lynton" userId="50afdeab-93a2-47ed-ad76-3713a9801c7c" providerId="ADAL" clId="{46B95823-7C61-B240-B023-56F5C54D269D}" dt="2019-11-23T16:28:01.430" v="171"/>
          <ac:inkMkLst>
            <pc:docMk/>
            <pc:sldMk cId="3723483277" sldId="270"/>
            <ac:inkMk id="4" creationId="{D3F0D3BF-AF4B-4F41-8418-039AC69FDDCF}"/>
          </ac:inkMkLst>
        </pc:inkChg>
        <pc:inkChg chg="add del">
          <ac:chgData name="David Lynton" userId="50afdeab-93a2-47ed-ad76-3713a9801c7c" providerId="ADAL" clId="{46B95823-7C61-B240-B023-56F5C54D269D}" dt="2019-11-23T16:28:01.430" v="171"/>
          <ac:inkMkLst>
            <pc:docMk/>
            <pc:sldMk cId="3723483277" sldId="270"/>
            <ac:inkMk id="5" creationId="{DFAD2BCF-E143-424C-A549-6F3CEEC9D005}"/>
          </ac:inkMkLst>
        </pc:inkChg>
        <pc:inkChg chg="add del">
          <ac:chgData name="David Lynton" userId="50afdeab-93a2-47ed-ad76-3713a9801c7c" providerId="ADAL" clId="{46B95823-7C61-B240-B023-56F5C54D269D}" dt="2019-11-23T16:28:01.430" v="171"/>
          <ac:inkMkLst>
            <pc:docMk/>
            <pc:sldMk cId="3723483277" sldId="270"/>
            <ac:inkMk id="6" creationId="{F72EDD52-1D62-8F40-BA5E-3294297DACCD}"/>
          </ac:inkMkLst>
        </pc:inkChg>
        <pc:inkChg chg="add del">
          <ac:chgData name="David Lynton" userId="50afdeab-93a2-47ed-ad76-3713a9801c7c" providerId="ADAL" clId="{46B95823-7C61-B240-B023-56F5C54D269D}" dt="2019-11-23T16:28:01.430" v="171"/>
          <ac:inkMkLst>
            <pc:docMk/>
            <pc:sldMk cId="3723483277" sldId="270"/>
            <ac:inkMk id="7" creationId="{651E4307-C930-3E40-9521-2ADF9BA79F4C}"/>
          </ac:inkMkLst>
        </pc:inkChg>
        <pc:inkChg chg="add del">
          <ac:chgData name="David Lynton" userId="50afdeab-93a2-47ed-ad76-3713a9801c7c" providerId="ADAL" clId="{46B95823-7C61-B240-B023-56F5C54D269D}" dt="2019-11-23T16:28:01.430" v="171"/>
          <ac:inkMkLst>
            <pc:docMk/>
            <pc:sldMk cId="3723483277" sldId="270"/>
            <ac:inkMk id="8" creationId="{349B0FB5-6BFC-484E-900E-3E9501B3C9CA}"/>
          </ac:inkMkLst>
        </pc:inkChg>
        <pc:inkChg chg="add del">
          <ac:chgData name="David Lynton" userId="50afdeab-93a2-47ed-ad76-3713a9801c7c" providerId="ADAL" clId="{46B95823-7C61-B240-B023-56F5C54D269D}" dt="2019-11-23T16:28:01.430" v="171"/>
          <ac:inkMkLst>
            <pc:docMk/>
            <pc:sldMk cId="3723483277" sldId="270"/>
            <ac:inkMk id="9" creationId="{8D7DCDC1-C9EE-BC49-B42B-945D7522CEEF}"/>
          </ac:inkMkLst>
        </pc:inkChg>
        <pc:inkChg chg="add del">
          <ac:chgData name="David Lynton" userId="50afdeab-93a2-47ed-ad76-3713a9801c7c" providerId="ADAL" clId="{46B95823-7C61-B240-B023-56F5C54D269D}" dt="2019-11-23T16:28:01.430" v="171"/>
          <ac:inkMkLst>
            <pc:docMk/>
            <pc:sldMk cId="3723483277" sldId="270"/>
            <ac:inkMk id="10" creationId="{7B86D75E-352B-2744-B0E3-14031FE4FB05}"/>
          </ac:inkMkLst>
        </pc:inkChg>
        <pc:inkChg chg="add reco">
          <ac:chgData name="David Lynton" userId="50afdeab-93a2-47ed-ad76-3713a9801c7c" providerId="ADAL" clId="{46B95823-7C61-B240-B023-56F5C54D269D}" dt="2019-11-23T16:28:01.430" v="171"/>
          <ac:inkMkLst>
            <pc:docMk/>
            <pc:sldMk cId="3723483277" sldId="270"/>
            <ac:inkMk id="11" creationId="{3389261F-762D-794D-8539-E1E53D2A604C}"/>
          </ac:inkMkLst>
        </pc:inkChg>
        <pc:inkChg chg="add del">
          <ac:chgData name="David Lynton" userId="50afdeab-93a2-47ed-ad76-3713a9801c7c" providerId="ADAL" clId="{46B95823-7C61-B240-B023-56F5C54D269D}" dt="2019-11-23T16:28:15.239" v="176"/>
          <ac:inkMkLst>
            <pc:docMk/>
            <pc:sldMk cId="3723483277" sldId="270"/>
            <ac:inkMk id="13" creationId="{AC696FBA-B8D7-A141-850E-665B1BBD813A}"/>
          </ac:inkMkLst>
        </pc:inkChg>
        <pc:inkChg chg="add del">
          <ac:chgData name="David Lynton" userId="50afdeab-93a2-47ed-ad76-3713a9801c7c" providerId="ADAL" clId="{46B95823-7C61-B240-B023-56F5C54D269D}" dt="2019-11-23T16:28:15.239" v="176"/>
          <ac:inkMkLst>
            <pc:docMk/>
            <pc:sldMk cId="3723483277" sldId="270"/>
            <ac:inkMk id="14" creationId="{D7EE28B4-D6A7-7443-BF21-6068B46B503E}"/>
          </ac:inkMkLst>
        </pc:inkChg>
        <pc:inkChg chg="add del">
          <ac:chgData name="David Lynton" userId="50afdeab-93a2-47ed-ad76-3713a9801c7c" providerId="ADAL" clId="{46B95823-7C61-B240-B023-56F5C54D269D}" dt="2019-11-23T16:28:15.239" v="176"/>
          <ac:inkMkLst>
            <pc:docMk/>
            <pc:sldMk cId="3723483277" sldId="270"/>
            <ac:inkMk id="15" creationId="{0B27C6F8-0C86-1149-8E7B-51E40B20BE2F}"/>
          </ac:inkMkLst>
        </pc:inkChg>
        <pc:inkChg chg="add reco">
          <ac:chgData name="David Lynton" userId="50afdeab-93a2-47ed-ad76-3713a9801c7c" providerId="ADAL" clId="{46B95823-7C61-B240-B023-56F5C54D269D}" dt="2019-11-23T16:28:15.239" v="176"/>
          <ac:inkMkLst>
            <pc:docMk/>
            <pc:sldMk cId="3723483277" sldId="270"/>
            <ac:inkMk id="16" creationId="{512BEA63-7DD2-6E47-BF91-492ED67448CB}"/>
          </ac:inkMkLst>
        </pc:inkChg>
        <pc:inkChg chg="add del">
          <ac:chgData name="David Lynton" userId="50afdeab-93a2-47ed-ad76-3713a9801c7c" providerId="ADAL" clId="{46B95823-7C61-B240-B023-56F5C54D269D}" dt="2019-11-23T16:28:19.746" v="183"/>
          <ac:inkMkLst>
            <pc:docMk/>
            <pc:sldMk cId="3723483277" sldId="270"/>
            <ac:inkMk id="18" creationId="{F8FDA22B-A40B-4541-B9A2-E18B9359E56D}"/>
          </ac:inkMkLst>
        </pc:inkChg>
        <pc:inkChg chg="add del">
          <ac:chgData name="David Lynton" userId="50afdeab-93a2-47ed-ad76-3713a9801c7c" providerId="ADAL" clId="{46B95823-7C61-B240-B023-56F5C54D269D}" dt="2019-11-23T16:28:19.746" v="183"/>
          <ac:inkMkLst>
            <pc:docMk/>
            <pc:sldMk cId="3723483277" sldId="270"/>
            <ac:inkMk id="19" creationId="{38416176-1311-E84D-8997-DB7542500E6A}"/>
          </ac:inkMkLst>
        </pc:inkChg>
        <pc:inkChg chg="add del">
          <ac:chgData name="David Lynton" userId="50afdeab-93a2-47ed-ad76-3713a9801c7c" providerId="ADAL" clId="{46B95823-7C61-B240-B023-56F5C54D269D}" dt="2019-11-23T16:28:19.746" v="183"/>
          <ac:inkMkLst>
            <pc:docMk/>
            <pc:sldMk cId="3723483277" sldId="270"/>
            <ac:inkMk id="20" creationId="{29A9798F-9EA1-BD4F-BF5E-28C62AC06288}"/>
          </ac:inkMkLst>
        </pc:inkChg>
        <pc:inkChg chg="add del">
          <ac:chgData name="David Lynton" userId="50afdeab-93a2-47ed-ad76-3713a9801c7c" providerId="ADAL" clId="{46B95823-7C61-B240-B023-56F5C54D269D}" dt="2019-11-23T16:28:19.746" v="183"/>
          <ac:inkMkLst>
            <pc:docMk/>
            <pc:sldMk cId="3723483277" sldId="270"/>
            <ac:inkMk id="21" creationId="{EDE3B1B7-F18E-124D-B0BF-9B364FCC6980}"/>
          </ac:inkMkLst>
        </pc:inkChg>
        <pc:inkChg chg="add del">
          <ac:chgData name="David Lynton" userId="50afdeab-93a2-47ed-ad76-3713a9801c7c" providerId="ADAL" clId="{46B95823-7C61-B240-B023-56F5C54D269D}" dt="2019-11-23T16:28:19.746" v="183"/>
          <ac:inkMkLst>
            <pc:docMk/>
            <pc:sldMk cId="3723483277" sldId="270"/>
            <ac:inkMk id="22" creationId="{70D541DD-2E55-5443-9666-44BE303D8B02}"/>
          </ac:inkMkLst>
        </pc:inkChg>
        <pc:inkChg chg="add del">
          <ac:chgData name="David Lynton" userId="50afdeab-93a2-47ed-ad76-3713a9801c7c" providerId="ADAL" clId="{46B95823-7C61-B240-B023-56F5C54D269D}" dt="2019-11-23T16:28:19.746" v="183"/>
          <ac:inkMkLst>
            <pc:docMk/>
            <pc:sldMk cId="3723483277" sldId="270"/>
            <ac:inkMk id="23" creationId="{BFA4C91E-E7F3-2940-B72B-C05E2284571D}"/>
          </ac:inkMkLst>
        </pc:inkChg>
        <pc:inkChg chg="add reco">
          <ac:chgData name="David Lynton" userId="50afdeab-93a2-47ed-ad76-3713a9801c7c" providerId="ADAL" clId="{46B95823-7C61-B240-B023-56F5C54D269D}" dt="2019-11-23T16:28:19.746" v="183"/>
          <ac:inkMkLst>
            <pc:docMk/>
            <pc:sldMk cId="3723483277" sldId="270"/>
            <ac:inkMk id="24" creationId="{160615F3-9FC9-3949-8967-625282D734FF}"/>
          </ac:inkMkLst>
        </pc:inkChg>
        <pc:inkChg chg="add del">
          <ac:chgData name="David Lynton" userId="50afdeab-93a2-47ed-ad76-3713a9801c7c" providerId="ADAL" clId="{46B95823-7C61-B240-B023-56F5C54D269D}" dt="2019-11-23T16:28:26.737" v="196"/>
          <ac:inkMkLst>
            <pc:docMk/>
            <pc:sldMk cId="3723483277" sldId="270"/>
            <ac:inkMk id="26" creationId="{696C561C-B0E3-2A46-A722-46952DA8479B}"/>
          </ac:inkMkLst>
        </pc:inkChg>
        <pc:inkChg chg="add del">
          <ac:chgData name="David Lynton" userId="50afdeab-93a2-47ed-ad76-3713a9801c7c" providerId="ADAL" clId="{46B95823-7C61-B240-B023-56F5C54D269D}" dt="2019-11-23T16:28:26.737" v="196"/>
          <ac:inkMkLst>
            <pc:docMk/>
            <pc:sldMk cId="3723483277" sldId="270"/>
            <ac:inkMk id="27" creationId="{ED87A9DC-892E-A148-846E-B8A3DC31B686}"/>
          </ac:inkMkLst>
        </pc:inkChg>
        <pc:inkChg chg="add del">
          <ac:chgData name="David Lynton" userId="50afdeab-93a2-47ed-ad76-3713a9801c7c" providerId="ADAL" clId="{46B95823-7C61-B240-B023-56F5C54D269D}" dt="2019-11-23T16:28:26.737" v="196"/>
          <ac:inkMkLst>
            <pc:docMk/>
            <pc:sldMk cId="3723483277" sldId="270"/>
            <ac:inkMk id="28" creationId="{B512459F-5023-8E47-BD46-0292AAA5E8E6}"/>
          </ac:inkMkLst>
        </pc:inkChg>
        <pc:inkChg chg="add del">
          <ac:chgData name="David Lynton" userId="50afdeab-93a2-47ed-ad76-3713a9801c7c" providerId="ADAL" clId="{46B95823-7C61-B240-B023-56F5C54D269D}" dt="2019-11-23T16:28:26.737" v="196"/>
          <ac:inkMkLst>
            <pc:docMk/>
            <pc:sldMk cId="3723483277" sldId="270"/>
            <ac:inkMk id="29" creationId="{371097B2-1F49-5E4E-826A-ECCCF762F66F}"/>
          </ac:inkMkLst>
        </pc:inkChg>
        <pc:inkChg chg="add del">
          <ac:chgData name="David Lynton" userId="50afdeab-93a2-47ed-ad76-3713a9801c7c" providerId="ADAL" clId="{46B95823-7C61-B240-B023-56F5C54D269D}" dt="2019-11-23T16:28:26.737" v="196"/>
          <ac:inkMkLst>
            <pc:docMk/>
            <pc:sldMk cId="3723483277" sldId="270"/>
            <ac:inkMk id="30" creationId="{2C72E943-3858-A842-9724-9093A1C06529}"/>
          </ac:inkMkLst>
        </pc:inkChg>
        <pc:inkChg chg="add del">
          <ac:chgData name="David Lynton" userId="50afdeab-93a2-47ed-ad76-3713a9801c7c" providerId="ADAL" clId="{46B95823-7C61-B240-B023-56F5C54D269D}" dt="2019-11-23T16:28:26.737" v="196"/>
          <ac:inkMkLst>
            <pc:docMk/>
            <pc:sldMk cId="3723483277" sldId="270"/>
            <ac:inkMk id="31" creationId="{4ABC73A8-343C-1948-82EB-D87EBF02B877}"/>
          </ac:inkMkLst>
        </pc:inkChg>
        <pc:inkChg chg="add del">
          <ac:chgData name="David Lynton" userId="50afdeab-93a2-47ed-ad76-3713a9801c7c" providerId="ADAL" clId="{46B95823-7C61-B240-B023-56F5C54D269D}" dt="2019-11-23T16:28:26.737" v="196"/>
          <ac:inkMkLst>
            <pc:docMk/>
            <pc:sldMk cId="3723483277" sldId="270"/>
            <ac:inkMk id="32" creationId="{855F0240-F4B0-4147-AB17-1058FD3AEF50}"/>
          </ac:inkMkLst>
        </pc:inkChg>
        <pc:inkChg chg="add del">
          <ac:chgData name="David Lynton" userId="50afdeab-93a2-47ed-ad76-3713a9801c7c" providerId="ADAL" clId="{46B95823-7C61-B240-B023-56F5C54D269D}" dt="2019-11-23T16:28:26.737" v="196"/>
          <ac:inkMkLst>
            <pc:docMk/>
            <pc:sldMk cId="3723483277" sldId="270"/>
            <ac:inkMk id="33" creationId="{2E82B254-0CDA-074C-9321-35DF80612883}"/>
          </ac:inkMkLst>
        </pc:inkChg>
        <pc:inkChg chg="add del">
          <ac:chgData name="David Lynton" userId="50afdeab-93a2-47ed-ad76-3713a9801c7c" providerId="ADAL" clId="{46B95823-7C61-B240-B023-56F5C54D269D}" dt="2019-11-23T16:28:26.737" v="196"/>
          <ac:inkMkLst>
            <pc:docMk/>
            <pc:sldMk cId="3723483277" sldId="270"/>
            <ac:inkMk id="34" creationId="{9336F4C6-A737-DE4D-98F2-BDDC15F4E47F}"/>
          </ac:inkMkLst>
        </pc:inkChg>
        <pc:inkChg chg="add del">
          <ac:chgData name="David Lynton" userId="50afdeab-93a2-47ed-ad76-3713a9801c7c" providerId="ADAL" clId="{46B95823-7C61-B240-B023-56F5C54D269D}" dt="2019-11-23T16:28:26.737" v="196"/>
          <ac:inkMkLst>
            <pc:docMk/>
            <pc:sldMk cId="3723483277" sldId="270"/>
            <ac:inkMk id="35" creationId="{D1630985-0EF6-2E4B-9664-1EB0B94BD6C1}"/>
          </ac:inkMkLst>
        </pc:inkChg>
        <pc:inkChg chg="add del">
          <ac:chgData name="David Lynton" userId="50afdeab-93a2-47ed-ad76-3713a9801c7c" providerId="ADAL" clId="{46B95823-7C61-B240-B023-56F5C54D269D}" dt="2019-11-23T16:28:26.737" v="196"/>
          <ac:inkMkLst>
            <pc:docMk/>
            <pc:sldMk cId="3723483277" sldId="270"/>
            <ac:inkMk id="36" creationId="{74EEFCCA-9FCC-6147-BA5B-F04E1F85FDA3}"/>
          </ac:inkMkLst>
        </pc:inkChg>
        <pc:inkChg chg="add del">
          <ac:chgData name="David Lynton" userId="50afdeab-93a2-47ed-ad76-3713a9801c7c" providerId="ADAL" clId="{46B95823-7C61-B240-B023-56F5C54D269D}" dt="2019-11-23T16:28:26.737" v="196"/>
          <ac:inkMkLst>
            <pc:docMk/>
            <pc:sldMk cId="3723483277" sldId="270"/>
            <ac:inkMk id="37" creationId="{774034CB-D33A-4D49-8BBF-922FF82464B8}"/>
          </ac:inkMkLst>
        </pc:inkChg>
        <pc:inkChg chg="add reco">
          <ac:chgData name="David Lynton" userId="50afdeab-93a2-47ed-ad76-3713a9801c7c" providerId="ADAL" clId="{46B95823-7C61-B240-B023-56F5C54D269D}" dt="2019-11-23T16:28:26.737" v="196"/>
          <ac:inkMkLst>
            <pc:docMk/>
            <pc:sldMk cId="3723483277" sldId="270"/>
            <ac:inkMk id="38" creationId="{CDDA06C1-EEB1-1B44-B51D-01D71BBEB3CE}"/>
          </ac:inkMkLst>
        </pc:inkChg>
        <pc:inkChg chg="add del">
          <ac:chgData name="David Lynton" userId="50afdeab-93a2-47ed-ad76-3713a9801c7c" providerId="ADAL" clId="{46B95823-7C61-B240-B023-56F5C54D269D}" dt="2019-11-23T16:28:30.046" v="204"/>
          <ac:inkMkLst>
            <pc:docMk/>
            <pc:sldMk cId="3723483277" sldId="270"/>
            <ac:inkMk id="40" creationId="{0C4DF0F7-A8C1-4C4A-BBD1-7B89071B3A46}"/>
          </ac:inkMkLst>
        </pc:inkChg>
        <pc:inkChg chg="add del">
          <ac:chgData name="David Lynton" userId="50afdeab-93a2-47ed-ad76-3713a9801c7c" providerId="ADAL" clId="{46B95823-7C61-B240-B023-56F5C54D269D}" dt="2019-11-23T16:28:30.046" v="204"/>
          <ac:inkMkLst>
            <pc:docMk/>
            <pc:sldMk cId="3723483277" sldId="270"/>
            <ac:inkMk id="41" creationId="{423FBD23-9E7A-9D4A-8E18-04DE5372EC55}"/>
          </ac:inkMkLst>
        </pc:inkChg>
        <pc:inkChg chg="add del">
          <ac:chgData name="David Lynton" userId="50afdeab-93a2-47ed-ad76-3713a9801c7c" providerId="ADAL" clId="{46B95823-7C61-B240-B023-56F5C54D269D}" dt="2019-11-23T16:28:30.046" v="204"/>
          <ac:inkMkLst>
            <pc:docMk/>
            <pc:sldMk cId="3723483277" sldId="270"/>
            <ac:inkMk id="42" creationId="{1A5F9BC9-AEF6-3C4B-8AA6-9D536CD4F859}"/>
          </ac:inkMkLst>
        </pc:inkChg>
        <pc:inkChg chg="add del">
          <ac:chgData name="David Lynton" userId="50afdeab-93a2-47ed-ad76-3713a9801c7c" providerId="ADAL" clId="{46B95823-7C61-B240-B023-56F5C54D269D}" dt="2019-11-23T16:28:30.046" v="204"/>
          <ac:inkMkLst>
            <pc:docMk/>
            <pc:sldMk cId="3723483277" sldId="270"/>
            <ac:inkMk id="43" creationId="{45EEEE17-E9C9-404C-BA00-A98DFE04486C}"/>
          </ac:inkMkLst>
        </pc:inkChg>
        <pc:inkChg chg="add del">
          <ac:chgData name="David Lynton" userId="50afdeab-93a2-47ed-ad76-3713a9801c7c" providerId="ADAL" clId="{46B95823-7C61-B240-B023-56F5C54D269D}" dt="2019-11-23T16:28:30.046" v="204"/>
          <ac:inkMkLst>
            <pc:docMk/>
            <pc:sldMk cId="3723483277" sldId="270"/>
            <ac:inkMk id="44" creationId="{5A306C0F-6758-2B46-BB2A-2456DE1AA887}"/>
          </ac:inkMkLst>
        </pc:inkChg>
        <pc:inkChg chg="add del">
          <ac:chgData name="David Lynton" userId="50afdeab-93a2-47ed-ad76-3713a9801c7c" providerId="ADAL" clId="{46B95823-7C61-B240-B023-56F5C54D269D}" dt="2019-11-23T16:28:30.046" v="204"/>
          <ac:inkMkLst>
            <pc:docMk/>
            <pc:sldMk cId="3723483277" sldId="270"/>
            <ac:inkMk id="45" creationId="{972B141B-B828-E441-BC36-1AE71A877098}"/>
          </ac:inkMkLst>
        </pc:inkChg>
        <pc:inkChg chg="add del">
          <ac:chgData name="David Lynton" userId="50afdeab-93a2-47ed-ad76-3713a9801c7c" providerId="ADAL" clId="{46B95823-7C61-B240-B023-56F5C54D269D}" dt="2019-11-23T16:28:30.046" v="204"/>
          <ac:inkMkLst>
            <pc:docMk/>
            <pc:sldMk cId="3723483277" sldId="270"/>
            <ac:inkMk id="46" creationId="{72748FA4-E4DF-F244-97A5-661C19919F85}"/>
          </ac:inkMkLst>
        </pc:inkChg>
        <pc:inkChg chg="add reco">
          <ac:chgData name="David Lynton" userId="50afdeab-93a2-47ed-ad76-3713a9801c7c" providerId="ADAL" clId="{46B95823-7C61-B240-B023-56F5C54D269D}" dt="2019-11-23T16:28:30.046" v="204"/>
          <ac:inkMkLst>
            <pc:docMk/>
            <pc:sldMk cId="3723483277" sldId="270"/>
            <ac:inkMk id="47" creationId="{EFCBFD0D-449F-0545-B4E0-7910DAFD0C15}"/>
          </ac:inkMkLst>
        </pc:inkChg>
        <pc:inkChg chg="add del">
          <ac:chgData name="David Lynton" userId="50afdeab-93a2-47ed-ad76-3713a9801c7c" providerId="ADAL" clId="{46B95823-7C61-B240-B023-56F5C54D269D}" dt="2019-11-23T16:28:34.850" v="213"/>
          <ac:inkMkLst>
            <pc:docMk/>
            <pc:sldMk cId="3723483277" sldId="270"/>
            <ac:inkMk id="49" creationId="{E90578BD-1093-0B4F-90BD-AC21A635E3F2}"/>
          </ac:inkMkLst>
        </pc:inkChg>
        <pc:inkChg chg="add del">
          <ac:chgData name="David Lynton" userId="50afdeab-93a2-47ed-ad76-3713a9801c7c" providerId="ADAL" clId="{46B95823-7C61-B240-B023-56F5C54D269D}" dt="2019-11-23T16:28:34.850" v="213"/>
          <ac:inkMkLst>
            <pc:docMk/>
            <pc:sldMk cId="3723483277" sldId="270"/>
            <ac:inkMk id="50" creationId="{9ED06A32-4583-9949-BDA5-2EF688507250}"/>
          </ac:inkMkLst>
        </pc:inkChg>
        <pc:inkChg chg="add del">
          <ac:chgData name="David Lynton" userId="50afdeab-93a2-47ed-ad76-3713a9801c7c" providerId="ADAL" clId="{46B95823-7C61-B240-B023-56F5C54D269D}" dt="2019-11-23T16:28:34.850" v="213"/>
          <ac:inkMkLst>
            <pc:docMk/>
            <pc:sldMk cId="3723483277" sldId="270"/>
            <ac:inkMk id="51" creationId="{B2E10237-90AF-684B-A60E-3B923458E1F8}"/>
          </ac:inkMkLst>
        </pc:inkChg>
        <pc:inkChg chg="add del">
          <ac:chgData name="David Lynton" userId="50afdeab-93a2-47ed-ad76-3713a9801c7c" providerId="ADAL" clId="{46B95823-7C61-B240-B023-56F5C54D269D}" dt="2019-11-23T16:28:34.850" v="213"/>
          <ac:inkMkLst>
            <pc:docMk/>
            <pc:sldMk cId="3723483277" sldId="270"/>
            <ac:inkMk id="52" creationId="{C865A057-C62D-C642-99B6-3A48943DF57A}"/>
          </ac:inkMkLst>
        </pc:inkChg>
        <pc:inkChg chg="add del">
          <ac:chgData name="David Lynton" userId="50afdeab-93a2-47ed-ad76-3713a9801c7c" providerId="ADAL" clId="{46B95823-7C61-B240-B023-56F5C54D269D}" dt="2019-11-23T16:28:34.850" v="213"/>
          <ac:inkMkLst>
            <pc:docMk/>
            <pc:sldMk cId="3723483277" sldId="270"/>
            <ac:inkMk id="53" creationId="{C64B5514-5ADC-8E44-AE41-6B145889DCF9}"/>
          </ac:inkMkLst>
        </pc:inkChg>
        <pc:inkChg chg="add del">
          <ac:chgData name="David Lynton" userId="50afdeab-93a2-47ed-ad76-3713a9801c7c" providerId="ADAL" clId="{46B95823-7C61-B240-B023-56F5C54D269D}" dt="2019-11-23T16:28:34.850" v="213"/>
          <ac:inkMkLst>
            <pc:docMk/>
            <pc:sldMk cId="3723483277" sldId="270"/>
            <ac:inkMk id="54" creationId="{2F3FC987-BB0F-A74B-AE70-610AA2985F54}"/>
          </ac:inkMkLst>
        </pc:inkChg>
        <pc:inkChg chg="add del">
          <ac:chgData name="David Lynton" userId="50afdeab-93a2-47ed-ad76-3713a9801c7c" providerId="ADAL" clId="{46B95823-7C61-B240-B023-56F5C54D269D}" dt="2019-11-23T16:28:34.850" v="213"/>
          <ac:inkMkLst>
            <pc:docMk/>
            <pc:sldMk cId="3723483277" sldId="270"/>
            <ac:inkMk id="55" creationId="{6D2CE9AD-7452-484A-8F87-9EF924631C40}"/>
          </ac:inkMkLst>
        </pc:inkChg>
        <pc:inkChg chg="add del">
          <ac:chgData name="David Lynton" userId="50afdeab-93a2-47ed-ad76-3713a9801c7c" providerId="ADAL" clId="{46B95823-7C61-B240-B023-56F5C54D269D}" dt="2019-11-23T16:28:34.850" v="213"/>
          <ac:inkMkLst>
            <pc:docMk/>
            <pc:sldMk cId="3723483277" sldId="270"/>
            <ac:inkMk id="56" creationId="{AFC05A9A-162B-FD41-A4A8-01FD2F2A0FF9}"/>
          </ac:inkMkLst>
        </pc:inkChg>
        <pc:inkChg chg="add reco">
          <ac:chgData name="David Lynton" userId="50afdeab-93a2-47ed-ad76-3713a9801c7c" providerId="ADAL" clId="{46B95823-7C61-B240-B023-56F5C54D269D}" dt="2019-11-23T16:28:34.850" v="213"/>
          <ac:inkMkLst>
            <pc:docMk/>
            <pc:sldMk cId="3723483277" sldId="270"/>
            <ac:inkMk id="57" creationId="{C45E72F2-5CAE-C344-A6F7-F4C77E39AF4C}"/>
          </ac:inkMkLst>
        </pc:inkChg>
        <pc:inkChg chg="add reco">
          <ac:chgData name="David Lynton" userId="50afdeab-93a2-47ed-ad76-3713a9801c7c" providerId="ADAL" clId="{46B95823-7C61-B240-B023-56F5C54D269D}" dt="2019-11-23T16:28:34.850" v="213"/>
          <ac:inkMkLst>
            <pc:docMk/>
            <pc:sldMk cId="3723483277" sldId="270"/>
            <ac:inkMk id="58" creationId="{A4AE3705-56FD-3B43-A6BC-724CCE075DDF}"/>
          </ac:inkMkLst>
        </pc:inkChg>
        <pc:inkChg chg="add del">
          <ac:chgData name="David Lynton" userId="50afdeab-93a2-47ed-ad76-3713a9801c7c" providerId="ADAL" clId="{46B95823-7C61-B240-B023-56F5C54D269D}" dt="2019-11-23T16:28:39.401" v="224"/>
          <ac:inkMkLst>
            <pc:docMk/>
            <pc:sldMk cId="3723483277" sldId="270"/>
            <ac:inkMk id="61" creationId="{D7FF3750-1334-AB4C-8B34-8179519EA4B1}"/>
          </ac:inkMkLst>
        </pc:inkChg>
        <pc:inkChg chg="add del">
          <ac:chgData name="David Lynton" userId="50afdeab-93a2-47ed-ad76-3713a9801c7c" providerId="ADAL" clId="{46B95823-7C61-B240-B023-56F5C54D269D}" dt="2019-11-23T16:28:39.401" v="224"/>
          <ac:inkMkLst>
            <pc:docMk/>
            <pc:sldMk cId="3723483277" sldId="270"/>
            <ac:inkMk id="62" creationId="{3B3F9AC5-4C09-144F-8EAC-28170C6BCE41}"/>
          </ac:inkMkLst>
        </pc:inkChg>
        <pc:inkChg chg="add del">
          <ac:chgData name="David Lynton" userId="50afdeab-93a2-47ed-ad76-3713a9801c7c" providerId="ADAL" clId="{46B95823-7C61-B240-B023-56F5C54D269D}" dt="2019-11-23T16:28:39.401" v="224"/>
          <ac:inkMkLst>
            <pc:docMk/>
            <pc:sldMk cId="3723483277" sldId="270"/>
            <ac:inkMk id="63" creationId="{2127D19D-872F-0649-933E-EF2CE5A6E017}"/>
          </ac:inkMkLst>
        </pc:inkChg>
        <pc:inkChg chg="add del">
          <ac:chgData name="David Lynton" userId="50afdeab-93a2-47ed-ad76-3713a9801c7c" providerId="ADAL" clId="{46B95823-7C61-B240-B023-56F5C54D269D}" dt="2019-11-23T16:28:39.401" v="224"/>
          <ac:inkMkLst>
            <pc:docMk/>
            <pc:sldMk cId="3723483277" sldId="270"/>
            <ac:inkMk id="64" creationId="{129985D7-2360-DD43-B577-8B6DE0432158}"/>
          </ac:inkMkLst>
        </pc:inkChg>
        <pc:inkChg chg="add del">
          <ac:chgData name="David Lynton" userId="50afdeab-93a2-47ed-ad76-3713a9801c7c" providerId="ADAL" clId="{46B95823-7C61-B240-B023-56F5C54D269D}" dt="2019-11-23T16:28:39.401" v="224"/>
          <ac:inkMkLst>
            <pc:docMk/>
            <pc:sldMk cId="3723483277" sldId="270"/>
            <ac:inkMk id="65" creationId="{017367F2-05F6-054C-B294-30A36C015852}"/>
          </ac:inkMkLst>
        </pc:inkChg>
        <pc:inkChg chg="add del">
          <ac:chgData name="David Lynton" userId="50afdeab-93a2-47ed-ad76-3713a9801c7c" providerId="ADAL" clId="{46B95823-7C61-B240-B023-56F5C54D269D}" dt="2019-11-23T16:28:39.401" v="224"/>
          <ac:inkMkLst>
            <pc:docMk/>
            <pc:sldMk cId="3723483277" sldId="270"/>
            <ac:inkMk id="66" creationId="{2FFDEE40-ED43-AC45-8B81-807D82B3D682}"/>
          </ac:inkMkLst>
        </pc:inkChg>
        <pc:inkChg chg="add del">
          <ac:chgData name="David Lynton" userId="50afdeab-93a2-47ed-ad76-3713a9801c7c" providerId="ADAL" clId="{46B95823-7C61-B240-B023-56F5C54D269D}" dt="2019-11-23T16:28:39.401" v="224"/>
          <ac:inkMkLst>
            <pc:docMk/>
            <pc:sldMk cId="3723483277" sldId="270"/>
            <ac:inkMk id="67" creationId="{4CE02785-9D09-CB4D-93B1-1F76C21EE3FA}"/>
          </ac:inkMkLst>
        </pc:inkChg>
        <pc:inkChg chg="add del">
          <ac:chgData name="David Lynton" userId="50afdeab-93a2-47ed-ad76-3713a9801c7c" providerId="ADAL" clId="{46B95823-7C61-B240-B023-56F5C54D269D}" dt="2019-11-23T16:28:39.401" v="224"/>
          <ac:inkMkLst>
            <pc:docMk/>
            <pc:sldMk cId="3723483277" sldId="270"/>
            <ac:inkMk id="68" creationId="{01470D7D-D9DE-AD44-ACD2-E7FA07BA07A6}"/>
          </ac:inkMkLst>
        </pc:inkChg>
        <pc:inkChg chg="add del">
          <ac:chgData name="David Lynton" userId="50afdeab-93a2-47ed-ad76-3713a9801c7c" providerId="ADAL" clId="{46B95823-7C61-B240-B023-56F5C54D269D}" dt="2019-11-23T16:28:39.401" v="224"/>
          <ac:inkMkLst>
            <pc:docMk/>
            <pc:sldMk cId="3723483277" sldId="270"/>
            <ac:inkMk id="69" creationId="{47B36D86-6EEA-754A-B0B8-3B702672D9A6}"/>
          </ac:inkMkLst>
        </pc:inkChg>
        <pc:inkChg chg="add del">
          <ac:chgData name="David Lynton" userId="50afdeab-93a2-47ed-ad76-3713a9801c7c" providerId="ADAL" clId="{46B95823-7C61-B240-B023-56F5C54D269D}" dt="2019-11-23T16:28:39.401" v="224"/>
          <ac:inkMkLst>
            <pc:docMk/>
            <pc:sldMk cId="3723483277" sldId="270"/>
            <ac:inkMk id="70" creationId="{316EF3BF-AC58-264D-9C48-CD5A9F2F7A4C}"/>
          </ac:inkMkLst>
        </pc:inkChg>
        <pc:inkChg chg="add reco">
          <ac:chgData name="David Lynton" userId="50afdeab-93a2-47ed-ad76-3713a9801c7c" providerId="ADAL" clId="{46B95823-7C61-B240-B023-56F5C54D269D}" dt="2019-11-23T16:28:39.401" v="224"/>
          <ac:inkMkLst>
            <pc:docMk/>
            <pc:sldMk cId="3723483277" sldId="270"/>
            <ac:inkMk id="71" creationId="{9F187AFE-A403-474C-BD27-7333BF464E51}"/>
          </ac:inkMkLst>
        </pc:inkChg>
        <pc:inkChg chg="add del">
          <ac:chgData name="David Lynton" userId="50afdeab-93a2-47ed-ad76-3713a9801c7c" providerId="ADAL" clId="{46B95823-7C61-B240-B023-56F5C54D269D}" dt="2019-11-23T16:28:49.317" v="234"/>
          <ac:inkMkLst>
            <pc:docMk/>
            <pc:sldMk cId="3723483277" sldId="270"/>
            <ac:inkMk id="73" creationId="{ED5F58FB-5EDF-4A48-8EFD-61A6597D74DF}"/>
          </ac:inkMkLst>
        </pc:inkChg>
        <pc:inkChg chg="add del">
          <ac:chgData name="David Lynton" userId="50afdeab-93a2-47ed-ad76-3713a9801c7c" providerId="ADAL" clId="{46B95823-7C61-B240-B023-56F5C54D269D}" dt="2019-11-23T16:28:49.317" v="234"/>
          <ac:inkMkLst>
            <pc:docMk/>
            <pc:sldMk cId="3723483277" sldId="270"/>
            <ac:inkMk id="74" creationId="{70A2BD7D-840B-EE43-AC98-1E50E0F98F24}"/>
          </ac:inkMkLst>
        </pc:inkChg>
        <pc:inkChg chg="add del">
          <ac:chgData name="David Lynton" userId="50afdeab-93a2-47ed-ad76-3713a9801c7c" providerId="ADAL" clId="{46B95823-7C61-B240-B023-56F5C54D269D}" dt="2019-11-23T16:28:49.317" v="234"/>
          <ac:inkMkLst>
            <pc:docMk/>
            <pc:sldMk cId="3723483277" sldId="270"/>
            <ac:inkMk id="75" creationId="{83687F89-E0A5-914C-813F-00FE21D09DA6}"/>
          </ac:inkMkLst>
        </pc:inkChg>
        <pc:inkChg chg="add del">
          <ac:chgData name="David Lynton" userId="50afdeab-93a2-47ed-ad76-3713a9801c7c" providerId="ADAL" clId="{46B95823-7C61-B240-B023-56F5C54D269D}" dt="2019-11-23T16:28:49.317" v="234"/>
          <ac:inkMkLst>
            <pc:docMk/>
            <pc:sldMk cId="3723483277" sldId="270"/>
            <ac:inkMk id="76" creationId="{A4991CC7-AFF6-714D-8FCC-C99D4361DCB5}"/>
          </ac:inkMkLst>
        </pc:inkChg>
        <pc:inkChg chg="add del">
          <ac:chgData name="David Lynton" userId="50afdeab-93a2-47ed-ad76-3713a9801c7c" providerId="ADAL" clId="{46B95823-7C61-B240-B023-56F5C54D269D}" dt="2019-11-23T16:28:49.317" v="234"/>
          <ac:inkMkLst>
            <pc:docMk/>
            <pc:sldMk cId="3723483277" sldId="270"/>
            <ac:inkMk id="77" creationId="{9BE22114-8C34-9447-B082-91C74456CF7F}"/>
          </ac:inkMkLst>
        </pc:inkChg>
        <pc:inkChg chg="add del">
          <ac:chgData name="David Lynton" userId="50afdeab-93a2-47ed-ad76-3713a9801c7c" providerId="ADAL" clId="{46B95823-7C61-B240-B023-56F5C54D269D}" dt="2019-11-23T16:28:49.317" v="234"/>
          <ac:inkMkLst>
            <pc:docMk/>
            <pc:sldMk cId="3723483277" sldId="270"/>
            <ac:inkMk id="78" creationId="{1827EA2A-AED0-634E-B7D5-D8A0427A6E77}"/>
          </ac:inkMkLst>
        </pc:inkChg>
        <pc:inkChg chg="add del">
          <ac:chgData name="David Lynton" userId="50afdeab-93a2-47ed-ad76-3713a9801c7c" providerId="ADAL" clId="{46B95823-7C61-B240-B023-56F5C54D269D}" dt="2019-11-23T16:28:49.317" v="234"/>
          <ac:inkMkLst>
            <pc:docMk/>
            <pc:sldMk cId="3723483277" sldId="270"/>
            <ac:inkMk id="79" creationId="{A0319017-68BB-054F-A18E-8A664B11BBB8}"/>
          </ac:inkMkLst>
        </pc:inkChg>
        <pc:inkChg chg="add del">
          <ac:chgData name="David Lynton" userId="50afdeab-93a2-47ed-ad76-3713a9801c7c" providerId="ADAL" clId="{46B95823-7C61-B240-B023-56F5C54D269D}" dt="2019-11-23T16:28:49.317" v="234"/>
          <ac:inkMkLst>
            <pc:docMk/>
            <pc:sldMk cId="3723483277" sldId="270"/>
            <ac:inkMk id="80" creationId="{651F191E-0AE7-084E-8878-D7180CB58F33}"/>
          </ac:inkMkLst>
        </pc:inkChg>
        <pc:inkChg chg="add del">
          <ac:chgData name="David Lynton" userId="50afdeab-93a2-47ed-ad76-3713a9801c7c" providerId="ADAL" clId="{46B95823-7C61-B240-B023-56F5C54D269D}" dt="2019-11-23T16:28:49.317" v="234"/>
          <ac:inkMkLst>
            <pc:docMk/>
            <pc:sldMk cId="3723483277" sldId="270"/>
            <ac:inkMk id="81" creationId="{DAB1A382-3EC4-FC42-AAAE-415B6FE4C265}"/>
          </ac:inkMkLst>
        </pc:inkChg>
        <pc:inkChg chg="add reco">
          <ac:chgData name="David Lynton" userId="50afdeab-93a2-47ed-ad76-3713a9801c7c" providerId="ADAL" clId="{46B95823-7C61-B240-B023-56F5C54D269D}" dt="2019-11-23T16:28:49.317" v="234"/>
          <ac:inkMkLst>
            <pc:docMk/>
            <pc:sldMk cId="3723483277" sldId="270"/>
            <ac:inkMk id="82" creationId="{5228ACFF-3F6E-8740-AE3B-89CC5FF5F3C6}"/>
          </ac:inkMkLst>
        </pc:inkChg>
        <pc:inkChg chg="add del">
          <ac:chgData name="David Lynton" userId="50afdeab-93a2-47ed-ad76-3713a9801c7c" providerId="ADAL" clId="{46B95823-7C61-B240-B023-56F5C54D269D}" dt="2019-11-23T16:28:53.721" v="243"/>
          <ac:inkMkLst>
            <pc:docMk/>
            <pc:sldMk cId="3723483277" sldId="270"/>
            <ac:inkMk id="84" creationId="{A5CB3F8F-082B-554F-96C7-A44E8BE356D8}"/>
          </ac:inkMkLst>
        </pc:inkChg>
        <pc:inkChg chg="add del">
          <ac:chgData name="David Lynton" userId="50afdeab-93a2-47ed-ad76-3713a9801c7c" providerId="ADAL" clId="{46B95823-7C61-B240-B023-56F5C54D269D}" dt="2019-11-23T16:28:53.721" v="243"/>
          <ac:inkMkLst>
            <pc:docMk/>
            <pc:sldMk cId="3723483277" sldId="270"/>
            <ac:inkMk id="85" creationId="{56802732-048A-0E4E-8E61-1365C1634AA1}"/>
          </ac:inkMkLst>
        </pc:inkChg>
        <pc:inkChg chg="add del">
          <ac:chgData name="David Lynton" userId="50afdeab-93a2-47ed-ad76-3713a9801c7c" providerId="ADAL" clId="{46B95823-7C61-B240-B023-56F5C54D269D}" dt="2019-11-23T16:28:53.721" v="243"/>
          <ac:inkMkLst>
            <pc:docMk/>
            <pc:sldMk cId="3723483277" sldId="270"/>
            <ac:inkMk id="86" creationId="{2A57ACA3-19B4-694B-BC82-945B22F6E235}"/>
          </ac:inkMkLst>
        </pc:inkChg>
        <pc:inkChg chg="add del">
          <ac:chgData name="David Lynton" userId="50afdeab-93a2-47ed-ad76-3713a9801c7c" providerId="ADAL" clId="{46B95823-7C61-B240-B023-56F5C54D269D}" dt="2019-11-23T16:28:53.721" v="243"/>
          <ac:inkMkLst>
            <pc:docMk/>
            <pc:sldMk cId="3723483277" sldId="270"/>
            <ac:inkMk id="87" creationId="{6E35E140-5686-CF46-9559-6E0773281EA9}"/>
          </ac:inkMkLst>
        </pc:inkChg>
        <pc:inkChg chg="add del">
          <ac:chgData name="David Lynton" userId="50afdeab-93a2-47ed-ad76-3713a9801c7c" providerId="ADAL" clId="{46B95823-7C61-B240-B023-56F5C54D269D}" dt="2019-11-23T16:28:53.721" v="243"/>
          <ac:inkMkLst>
            <pc:docMk/>
            <pc:sldMk cId="3723483277" sldId="270"/>
            <ac:inkMk id="88" creationId="{E753E915-B446-4740-B41B-8D6875BEB442}"/>
          </ac:inkMkLst>
        </pc:inkChg>
        <pc:inkChg chg="add del">
          <ac:chgData name="David Lynton" userId="50afdeab-93a2-47ed-ad76-3713a9801c7c" providerId="ADAL" clId="{46B95823-7C61-B240-B023-56F5C54D269D}" dt="2019-11-23T16:28:53.721" v="243"/>
          <ac:inkMkLst>
            <pc:docMk/>
            <pc:sldMk cId="3723483277" sldId="270"/>
            <ac:inkMk id="89" creationId="{C84BFF7D-7023-D94E-B851-56CA2A150B5E}"/>
          </ac:inkMkLst>
        </pc:inkChg>
        <pc:inkChg chg="add del">
          <ac:chgData name="David Lynton" userId="50afdeab-93a2-47ed-ad76-3713a9801c7c" providerId="ADAL" clId="{46B95823-7C61-B240-B023-56F5C54D269D}" dt="2019-11-23T16:28:53.721" v="243"/>
          <ac:inkMkLst>
            <pc:docMk/>
            <pc:sldMk cId="3723483277" sldId="270"/>
            <ac:inkMk id="90" creationId="{9E54C16C-14AD-BD4D-BFC2-C6EE94D9C285}"/>
          </ac:inkMkLst>
        </pc:inkChg>
        <pc:inkChg chg="add del">
          <ac:chgData name="David Lynton" userId="50afdeab-93a2-47ed-ad76-3713a9801c7c" providerId="ADAL" clId="{46B95823-7C61-B240-B023-56F5C54D269D}" dt="2019-11-23T16:28:53.721" v="243"/>
          <ac:inkMkLst>
            <pc:docMk/>
            <pc:sldMk cId="3723483277" sldId="270"/>
            <ac:inkMk id="91" creationId="{59B8C0E5-8F89-A748-ACB9-E6056C8B91B9}"/>
          </ac:inkMkLst>
        </pc:inkChg>
        <pc:inkChg chg="add reco">
          <ac:chgData name="David Lynton" userId="50afdeab-93a2-47ed-ad76-3713a9801c7c" providerId="ADAL" clId="{46B95823-7C61-B240-B023-56F5C54D269D}" dt="2019-11-23T16:28:53.721" v="243"/>
          <ac:inkMkLst>
            <pc:docMk/>
            <pc:sldMk cId="3723483277" sldId="270"/>
            <ac:inkMk id="92" creationId="{D341A41E-7F9B-9A48-8E60-BD41C5BCEDAE}"/>
          </ac:inkMkLst>
        </pc:inkChg>
        <pc:inkChg chg="add del">
          <ac:chgData name="David Lynton" userId="50afdeab-93a2-47ed-ad76-3713a9801c7c" providerId="ADAL" clId="{46B95823-7C61-B240-B023-56F5C54D269D}" dt="2019-11-23T16:28:58.808" v="253"/>
          <ac:inkMkLst>
            <pc:docMk/>
            <pc:sldMk cId="3723483277" sldId="270"/>
            <ac:inkMk id="94" creationId="{EB9D873E-BB74-9B43-9E5D-6BEBA548B110}"/>
          </ac:inkMkLst>
        </pc:inkChg>
        <pc:inkChg chg="add del">
          <ac:chgData name="David Lynton" userId="50afdeab-93a2-47ed-ad76-3713a9801c7c" providerId="ADAL" clId="{46B95823-7C61-B240-B023-56F5C54D269D}" dt="2019-11-23T16:28:58.808" v="253"/>
          <ac:inkMkLst>
            <pc:docMk/>
            <pc:sldMk cId="3723483277" sldId="270"/>
            <ac:inkMk id="95" creationId="{5FE8E83B-2BAB-3C4E-B750-547A8B493811}"/>
          </ac:inkMkLst>
        </pc:inkChg>
        <pc:inkChg chg="add del">
          <ac:chgData name="David Lynton" userId="50afdeab-93a2-47ed-ad76-3713a9801c7c" providerId="ADAL" clId="{46B95823-7C61-B240-B023-56F5C54D269D}" dt="2019-11-23T16:28:58.808" v="253"/>
          <ac:inkMkLst>
            <pc:docMk/>
            <pc:sldMk cId="3723483277" sldId="270"/>
            <ac:inkMk id="96" creationId="{AAEDB4CB-4E14-294D-A99C-17CFEA846666}"/>
          </ac:inkMkLst>
        </pc:inkChg>
        <pc:inkChg chg="add del">
          <ac:chgData name="David Lynton" userId="50afdeab-93a2-47ed-ad76-3713a9801c7c" providerId="ADAL" clId="{46B95823-7C61-B240-B023-56F5C54D269D}" dt="2019-11-23T16:28:58.808" v="253"/>
          <ac:inkMkLst>
            <pc:docMk/>
            <pc:sldMk cId="3723483277" sldId="270"/>
            <ac:inkMk id="97" creationId="{6F094259-B1B3-974D-A8B2-B04405FED3FD}"/>
          </ac:inkMkLst>
        </pc:inkChg>
        <pc:inkChg chg="add del">
          <ac:chgData name="David Lynton" userId="50afdeab-93a2-47ed-ad76-3713a9801c7c" providerId="ADAL" clId="{46B95823-7C61-B240-B023-56F5C54D269D}" dt="2019-11-23T16:28:58.808" v="253"/>
          <ac:inkMkLst>
            <pc:docMk/>
            <pc:sldMk cId="3723483277" sldId="270"/>
            <ac:inkMk id="98" creationId="{50117BC2-BD1B-4549-A202-CB259C518EFF}"/>
          </ac:inkMkLst>
        </pc:inkChg>
        <pc:inkChg chg="add del">
          <ac:chgData name="David Lynton" userId="50afdeab-93a2-47ed-ad76-3713a9801c7c" providerId="ADAL" clId="{46B95823-7C61-B240-B023-56F5C54D269D}" dt="2019-11-23T16:28:58.808" v="253"/>
          <ac:inkMkLst>
            <pc:docMk/>
            <pc:sldMk cId="3723483277" sldId="270"/>
            <ac:inkMk id="99" creationId="{2144ECB1-8E62-FC49-B4CD-36731EAC2148}"/>
          </ac:inkMkLst>
        </pc:inkChg>
        <pc:inkChg chg="add del">
          <ac:chgData name="David Lynton" userId="50afdeab-93a2-47ed-ad76-3713a9801c7c" providerId="ADAL" clId="{46B95823-7C61-B240-B023-56F5C54D269D}" dt="2019-11-23T16:28:58.808" v="253"/>
          <ac:inkMkLst>
            <pc:docMk/>
            <pc:sldMk cId="3723483277" sldId="270"/>
            <ac:inkMk id="100" creationId="{E4679253-4F44-D84F-91EE-181CE59768CE}"/>
          </ac:inkMkLst>
        </pc:inkChg>
        <pc:inkChg chg="add del">
          <ac:chgData name="David Lynton" userId="50afdeab-93a2-47ed-ad76-3713a9801c7c" providerId="ADAL" clId="{46B95823-7C61-B240-B023-56F5C54D269D}" dt="2019-11-23T16:28:58.808" v="253"/>
          <ac:inkMkLst>
            <pc:docMk/>
            <pc:sldMk cId="3723483277" sldId="270"/>
            <ac:inkMk id="101" creationId="{BE206902-4B16-BF4B-9A09-E293DD8B02FF}"/>
          </ac:inkMkLst>
        </pc:inkChg>
        <pc:inkChg chg="add del">
          <ac:chgData name="David Lynton" userId="50afdeab-93a2-47ed-ad76-3713a9801c7c" providerId="ADAL" clId="{46B95823-7C61-B240-B023-56F5C54D269D}" dt="2019-11-23T16:28:58.808" v="253"/>
          <ac:inkMkLst>
            <pc:docMk/>
            <pc:sldMk cId="3723483277" sldId="270"/>
            <ac:inkMk id="102" creationId="{CC97080A-D7CB-CE45-8BEB-AEBACFD112BA}"/>
          </ac:inkMkLst>
        </pc:inkChg>
        <pc:inkChg chg="add reco">
          <ac:chgData name="David Lynton" userId="50afdeab-93a2-47ed-ad76-3713a9801c7c" providerId="ADAL" clId="{46B95823-7C61-B240-B023-56F5C54D269D}" dt="2019-11-23T16:28:58.808" v="253"/>
          <ac:inkMkLst>
            <pc:docMk/>
            <pc:sldMk cId="3723483277" sldId="270"/>
            <ac:inkMk id="103" creationId="{77692C40-3DFF-0142-9855-C4CFC00D8A9A}"/>
          </ac:inkMkLst>
        </pc:inkChg>
        <pc:inkChg chg="add reco">
          <ac:chgData name="David Lynton" userId="50afdeab-93a2-47ed-ad76-3713a9801c7c" providerId="ADAL" clId="{46B95823-7C61-B240-B023-56F5C54D269D}" dt="2019-11-23T16:28:58.808" v="253"/>
          <ac:inkMkLst>
            <pc:docMk/>
            <pc:sldMk cId="3723483277" sldId="270"/>
            <ac:inkMk id="104" creationId="{F21961AE-205E-B940-99B1-43D45873D16D}"/>
          </ac:inkMkLst>
        </pc:inkChg>
        <pc:inkChg chg="add del">
          <ac:chgData name="David Lynton" userId="50afdeab-93a2-47ed-ad76-3713a9801c7c" providerId="ADAL" clId="{46B95823-7C61-B240-B023-56F5C54D269D}" dt="2019-11-23T16:29:03.032" v="261"/>
          <ac:inkMkLst>
            <pc:docMk/>
            <pc:sldMk cId="3723483277" sldId="270"/>
            <ac:inkMk id="107" creationId="{862956D9-307F-2B45-9887-29587ACFAFDE}"/>
          </ac:inkMkLst>
        </pc:inkChg>
        <pc:inkChg chg="add del">
          <ac:chgData name="David Lynton" userId="50afdeab-93a2-47ed-ad76-3713a9801c7c" providerId="ADAL" clId="{46B95823-7C61-B240-B023-56F5C54D269D}" dt="2019-11-23T16:29:03.032" v="261"/>
          <ac:inkMkLst>
            <pc:docMk/>
            <pc:sldMk cId="3723483277" sldId="270"/>
            <ac:inkMk id="108" creationId="{644FCE0D-5B25-E245-AD3C-3E3DB3A3B83E}"/>
          </ac:inkMkLst>
        </pc:inkChg>
        <pc:inkChg chg="add del">
          <ac:chgData name="David Lynton" userId="50afdeab-93a2-47ed-ad76-3713a9801c7c" providerId="ADAL" clId="{46B95823-7C61-B240-B023-56F5C54D269D}" dt="2019-11-23T16:29:03.032" v="261"/>
          <ac:inkMkLst>
            <pc:docMk/>
            <pc:sldMk cId="3723483277" sldId="270"/>
            <ac:inkMk id="109" creationId="{99D1900C-AA66-524D-AE30-DDB3106B55FB}"/>
          </ac:inkMkLst>
        </pc:inkChg>
        <pc:inkChg chg="add del">
          <ac:chgData name="David Lynton" userId="50afdeab-93a2-47ed-ad76-3713a9801c7c" providerId="ADAL" clId="{46B95823-7C61-B240-B023-56F5C54D269D}" dt="2019-11-23T16:29:03.032" v="261"/>
          <ac:inkMkLst>
            <pc:docMk/>
            <pc:sldMk cId="3723483277" sldId="270"/>
            <ac:inkMk id="110" creationId="{46B90BFF-CF8D-1948-97CB-F9BC957D61EE}"/>
          </ac:inkMkLst>
        </pc:inkChg>
        <pc:inkChg chg="add del">
          <ac:chgData name="David Lynton" userId="50afdeab-93a2-47ed-ad76-3713a9801c7c" providerId="ADAL" clId="{46B95823-7C61-B240-B023-56F5C54D269D}" dt="2019-11-23T16:29:03.032" v="261"/>
          <ac:inkMkLst>
            <pc:docMk/>
            <pc:sldMk cId="3723483277" sldId="270"/>
            <ac:inkMk id="111" creationId="{6A71D470-04CF-B14F-ADBE-A60495CB4948}"/>
          </ac:inkMkLst>
        </pc:inkChg>
        <pc:inkChg chg="add del">
          <ac:chgData name="David Lynton" userId="50afdeab-93a2-47ed-ad76-3713a9801c7c" providerId="ADAL" clId="{46B95823-7C61-B240-B023-56F5C54D269D}" dt="2019-11-23T16:29:03.032" v="261"/>
          <ac:inkMkLst>
            <pc:docMk/>
            <pc:sldMk cId="3723483277" sldId="270"/>
            <ac:inkMk id="112" creationId="{749216D8-40EB-8F4F-BF39-AECF10381AD8}"/>
          </ac:inkMkLst>
        </pc:inkChg>
        <pc:inkChg chg="add del">
          <ac:chgData name="David Lynton" userId="50afdeab-93a2-47ed-ad76-3713a9801c7c" providerId="ADAL" clId="{46B95823-7C61-B240-B023-56F5C54D269D}" dt="2019-11-23T16:29:03.032" v="261"/>
          <ac:inkMkLst>
            <pc:docMk/>
            <pc:sldMk cId="3723483277" sldId="270"/>
            <ac:inkMk id="113" creationId="{D40AFD51-A909-2A4C-A3C5-B0FE3D6B5B4B}"/>
          </ac:inkMkLst>
        </pc:inkChg>
        <pc:inkChg chg="add reco">
          <ac:chgData name="David Lynton" userId="50afdeab-93a2-47ed-ad76-3713a9801c7c" providerId="ADAL" clId="{46B95823-7C61-B240-B023-56F5C54D269D}" dt="2019-11-23T16:29:03.032" v="261"/>
          <ac:inkMkLst>
            <pc:docMk/>
            <pc:sldMk cId="3723483277" sldId="270"/>
            <ac:inkMk id="114" creationId="{AA6160AB-6CCF-024E-8BF3-48BB8728D080}"/>
          </ac:inkMkLst>
        </pc:inkChg>
        <pc:inkChg chg="add del">
          <ac:chgData name="David Lynton" userId="50afdeab-93a2-47ed-ad76-3713a9801c7c" providerId="ADAL" clId="{46B95823-7C61-B240-B023-56F5C54D269D}" dt="2019-11-23T16:29:09.883" v="274"/>
          <ac:inkMkLst>
            <pc:docMk/>
            <pc:sldMk cId="3723483277" sldId="270"/>
            <ac:inkMk id="116" creationId="{7D2504DB-154B-9041-9B93-8A38E755703F}"/>
          </ac:inkMkLst>
        </pc:inkChg>
        <pc:inkChg chg="add del">
          <ac:chgData name="David Lynton" userId="50afdeab-93a2-47ed-ad76-3713a9801c7c" providerId="ADAL" clId="{46B95823-7C61-B240-B023-56F5C54D269D}" dt="2019-11-23T16:29:09.883" v="274"/>
          <ac:inkMkLst>
            <pc:docMk/>
            <pc:sldMk cId="3723483277" sldId="270"/>
            <ac:inkMk id="117" creationId="{574A9644-3DED-144F-8DEE-332DFE0A8EAA}"/>
          </ac:inkMkLst>
        </pc:inkChg>
        <pc:inkChg chg="add del">
          <ac:chgData name="David Lynton" userId="50afdeab-93a2-47ed-ad76-3713a9801c7c" providerId="ADAL" clId="{46B95823-7C61-B240-B023-56F5C54D269D}" dt="2019-11-23T16:29:09.883" v="274"/>
          <ac:inkMkLst>
            <pc:docMk/>
            <pc:sldMk cId="3723483277" sldId="270"/>
            <ac:inkMk id="118" creationId="{CCF3544A-36FA-6C4C-B710-2F7BBCD63C37}"/>
          </ac:inkMkLst>
        </pc:inkChg>
        <pc:inkChg chg="add del">
          <ac:chgData name="David Lynton" userId="50afdeab-93a2-47ed-ad76-3713a9801c7c" providerId="ADAL" clId="{46B95823-7C61-B240-B023-56F5C54D269D}" dt="2019-11-23T16:29:09.883" v="274"/>
          <ac:inkMkLst>
            <pc:docMk/>
            <pc:sldMk cId="3723483277" sldId="270"/>
            <ac:inkMk id="119" creationId="{420C6EA4-126D-5B46-A329-19F6BCE4381B}"/>
          </ac:inkMkLst>
        </pc:inkChg>
        <pc:inkChg chg="add del">
          <ac:chgData name="David Lynton" userId="50afdeab-93a2-47ed-ad76-3713a9801c7c" providerId="ADAL" clId="{46B95823-7C61-B240-B023-56F5C54D269D}" dt="2019-11-23T16:29:09.883" v="274"/>
          <ac:inkMkLst>
            <pc:docMk/>
            <pc:sldMk cId="3723483277" sldId="270"/>
            <ac:inkMk id="120" creationId="{B51F8A6E-493D-5B4D-B9EF-14C5E47132CC}"/>
          </ac:inkMkLst>
        </pc:inkChg>
        <pc:inkChg chg="add del">
          <ac:chgData name="David Lynton" userId="50afdeab-93a2-47ed-ad76-3713a9801c7c" providerId="ADAL" clId="{46B95823-7C61-B240-B023-56F5C54D269D}" dt="2019-11-23T16:29:09.883" v="274"/>
          <ac:inkMkLst>
            <pc:docMk/>
            <pc:sldMk cId="3723483277" sldId="270"/>
            <ac:inkMk id="121" creationId="{CD789CEA-873B-E743-98E1-F58B038DAE27}"/>
          </ac:inkMkLst>
        </pc:inkChg>
        <pc:inkChg chg="add del">
          <ac:chgData name="David Lynton" userId="50afdeab-93a2-47ed-ad76-3713a9801c7c" providerId="ADAL" clId="{46B95823-7C61-B240-B023-56F5C54D269D}" dt="2019-11-23T16:29:09.883" v="274"/>
          <ac:inkMkLst>
            <pc:docMk/>
            <pc:sldMk cId="3723483277" sldId="270"/>
            <ac:inkMk id="122" creationId="{ED53063A-181D-6042-8659-1FA0022FB368}"/>
          </ac:inkMkLst>
        </pc:inkChg>
        <pc:inkChg chg="add del">
          <ac:chgData name="David Lynton" userId="50afdeab-93a2-47ed-ad76-3713a9801c7c" providerId="ADAL" clId="{46B95823-7C61-B240-B023-56F5C54D269D}" dt="2019-11-23T16:29:09.883" v="274"/>
          <ac:inkMkLst>
            <pc:docMk/>
            <pc:sldMk cId="3723483277" sldId="270"/>
            <ac:inkMk id="123" creationId="{EE6854D4-9137-A54C-BDC9-F54B709E88D5}"/>
          </ac:inkMkLst>
        </pc:inkChg>
        <pc:inkChg chg="add del">
          <ac:chgData name="David Lynton" userId="50afdeab-93a2-47ed-ad76-3713a9801c7c" providerId="ADAL" clId="{46B95823-7C61-B240-B023-56F5C54D269D}" dt="2019-11-23T16:29:09.883" v="274"/>
          <ac:inkMkLst>
            <pc:docMk/>
            <pc:sldMk cId="3723483277" sldId="270"/>
            <ac:inkMk id="124" creationId="{10A46064-1C2C-5B44-AB45-55EE0503B058}"/>
          </ac:inkMkLst>
        </pc:inkChg>
        <pc:inkChg chg="add del">
          <ac:chgData name="David Lynton" userId="50afdeab-93a2-47ed-ad76-3713a9801c7c" providerId="ADAL" clId="{46B95823-7C61-B240-B023-56F5C54D269D}" dt="2019-11-23T16:29:09.883" v="274"/>
          <ac:inkMkLst>
            <pc:docMk/>
            <pc:sldMk cId="3723483277" sldId="270"/>
            <ac:inkMk id="125" creationId="{20BC8AD0-99BE-784B-801F-DDEAAEF966BA}"/>
          </ac:inkMkLst>
        </pc:inkChg>
        <pc:inkChg chg="add del">
          <ac:chgData name="David Lynton" userId="50afdeab-93a2-47ed-ad76-3713a9801c7c" providerId="ADAL" clId="{46B95823-7C61-B240-B023-56F5C54D269D}" dt="2019-11-23T16:29:09.883" v="274"/>
          <ac:inkMkLst>
            <pc:docMk/>
            <pc:sldMk cId="3723483277" sldId="270"/>
            <ac:inkMk id="126" creationId="{5B099BAE-4AD7-6041-8EA1-FF1AE3B5DFDD}"/>
          </ac:inkMkLst>
        </pc:inkChg>
        <pc:inkChg chg="add del">
          <ac:chgData name="David Lynton" userId="50afdeab-93a2-47ed-ad76-3713a9801c7c" providerId="ADAL" clId="{46B95823-7C61-B240-B023-56F5C54D269D}" dt="2019-11-23T16:29:09.883" v="274"/>
          <ac:inkMkLst>
            <pc:docMk/>
            <pc:sldMk cId="3723483277" sldId="270"/>
            <ac:inkMk id="127" creationId="{1B1CEE3E-7364-FD4E-A15F-7DD0647492F4}"/>
          </ac:inkMkLst>
        </pc:inkChg>
        <pc:inkChg chg="add reco">
          <ac:chgData name="David Lynton" userId="50afdeab-93a2-47ed-ad76-3713a9801c7c" providerId="ADAL" clId="{46B95823-7C61-B240-B023-56F5C54D269D}" dt="2019-11-23T16:29:09.883" v="274"/>
          <ac:inkMkLst>
            <pc:docMk/>
            <pc:sldMk cId="3723483277" sldId="270"/>
            <ac:inkMk id="128" creationId="{71FE3EBA-E1E8-4F44-B3CA-20B88EE0C7AE}"/>
          </ac:inkMkLst>
        </pc:inkChg>
        <pc:inkChg chg="add del">
          <ac:chgData name="David Lynton" userId="50afdeab-93a2-47ed-ad76-3713a9801c7c" providerId="ADAL" clId="{46B95823-7C61-B240-B023-56F5C54D269D}" dt="2019-11-23T16:29:14.189" v="285"/>
          <ac:inkMkLst>
            <pc:docMk/>
            <pc:sldMk cId="3723483277" sldId="270"/>
            <ac:inkMk id="130" creationId="{F55B2EB8-1765-B644-A53B-361C98B17D04}"/>
          </ac:inkMkLst>
        </pc:inkChg>
        <pc:inkChg chg="add del">
          <ac:chgData name="David Lynton" userId="50afdeab-93a2-47ed-ad76-3713a9801c7c" providerId="ADAL" clId="{46B95823-7C61-B240-B023-56F5C54D269D}" dt="2019-11-23T16:29:14.189" v="285"/>
          <ac:inkMkLst>
            <pc:docMk/>
            <pc:sldMk cId="3723483277" sldId="270"/>
            <ac:inkMk id="131" creationId="{DADD9EF0-2016-3C41-8F1B-676DF4384C99}"/>
          </ac:inkMkLst>
        </pc:inkChg>
        <pc:inkChg chg="add del">
          <ac:chgData name="David Lynton" userId="50afdeab-93a2-47ed-ad76-3713a9801c7c" providerId="ADAL" clId="{46B95823-7C61-B240-B023-56F5C54D269D}" dt="2019-11-23T16:29:14.189" v="285"/>
          <ac:inkMkLst>
            <pc:docMk/>
            <pc:sldMk cId="3723483277" sldId="270"/>
            <ac:inkMk id="132" creationId="{35470C41-DD75-6A4D-9CF5-ECA9900ECE9F}"/>
          </ac:inkMkLst>
        </pc:inkChg>
        <pc:inkChg chg="add del">
          <ac:chgData name="David Lynton" userId="50afdeab-93a2-47ed-ad76-3713a9801c7c" providerId="ADAL" clId="{46B95823-7C61-B240-B023-56F5C54D269D}" dt="2019-11-23T16:29:14.189" v="285"/>
          <ac:inkMkLst>
            <pc:docMk/>
            <pc:sldMk cId="3723483277" sldId="270"/>
            <ac:inkMk id="133" creationId="{6C5B6005-54A2-AA4D-BC01-6A92326699C2}"/>
          </ac:inkMkLst>
        </pc:inkChg>
        <pc:inkChg chg="add del">
          <ac:chgData name="David Lynton" userId="50afdeab-93a2-47ed-ad76-3713a9801c7c" providerId="ADAL" clId="{46B95823-7C61-B240-B023-56F5C54D269D}" dt="2019-11-23T16:29:14.189" v="285"/>
          <ac:inkMkLst>
            <pc:docMk/>
            <pc:sldMk cId="3723483277" sldId="270"/>
            <ac:inkMk id="134" creationId="{295B0CF6-2BA7-4F4D-A9D0-B53A52109C88}"/>
          </ac:inkMkLst>
        </pc:inkChg>
        <pc:inkChg chg="add del">
          <ac:chgData name="David Lynton" userId="50afdeab-93a2-47ed-ad76-3713a9801c7c" providerId="ADAL" clId="{46B95823-7C61-B240-B023-56F5C54D269D}" dt="2019-11-23T16:29:14.189" v="285"/>
          <ac:inkMkLst>
            <pc:docMk/>
            <pc:sldMk cId="3723483277" sldId="270"/>
            <ac:inkMk id="135" creationId="{C3262689-80B0-894D-8F19-9EC0C90EFA8E}"/>
          </ac:inkMkLst>
        </pc:inkChg>
        <pc:inkChg chg="add del">
          <ac:chgData name="David Lynton" userId="50afdeab-93a2-47ed-ad76-3713a9801c7c" providerId="ADAL" clId="{46B95823-7C61-B240-B023-56F5C54D269D}" dt="2019-11-23T16:29:14.189" v="285"/>
          <ac:inkMkLst>
            <pc:docMk/>
            <pc:sldMk cId="3723483277" sldId="270"/>
            <ac:inkMk id="136" creationId="{A2ADA23C-5E55-3747-B7CE-E280DEE90C88}"/>
          </ac:inkMkLst>
        </pc:inkChg>
        <pc:inkChg chg="add del">
          <ac:chgData name="David Lynton" userId="50afdeab-93a2-47ed-ad76-3713a9801c7c" providerId="ADAL" clId="{46B95823-7C61-B240-B023-56F5C54D269D}" dt="2019-11-23T16:29:14.189" v="285"/>
          <ac:inkMkLst>
            <pc:docMk/>
            <pc:sldMk cId="3723483277" sldId="270"/>
            <ac:inkMk id="137" creationId="{8E8CD9B4-1C61-884A-8D30-C92CD939FEB6}"/>
          </ac:inkMkLst>
        </pc:inkChg>
        <pc:inkChg chg="add del">
          <ac:chgData name="David Lynton" userId="50afdeab-93a2-47ed-ad76-3713a9801c7c" providerId="ADAL" clId="{46B95823-7C61-B240-B023-56F5C54D269D}" dt="2019-11-23T16:29:14.189" v="285"/>
          <ac:inkMkLst>
            <pc:docMk/>
            <pc:sldMk cId="3723483277" sldId="270"/>
            <ac:inkMk id="138" creationId="{AB786302-807D-9A48-B093-8EF1F1969F9B}"/>
          </ac:inkMkLst>
        </pc:inkChg>
        <pc:inkChg chg="add del">
          <ac:chgData name="David Lynton" userId="50afdeab-93a2-47ed-ad76-3713a9801c7c" providerId="ADAL" clId="{46B95823-7C61-B240-B023-56F5C54D269D}" dt="2019-11-23T16:29:14.189" v="285"/>
          <ac:inkMkLst>
            <pc:docMk/>
            <pc:sldMk cId="3723483277" sldId="270"/>
            <ac:inkMk id="139" creationId="{42A880AD-FFD5-5F43-AC79-271B6514758B}"/>
          </ac:inkMkLst>
        </pc:inkChg>
        <pc:inkChg chg="add reco">
          <ac:chgData name="David Lynton" userId="50afdeab-93a2-47ed-ad76-3713a9801c7c" providerId="ADAL" clId="{46B95823-7C61-B240-B023-56F5C54D269D}" dt="2019-11-23T16:29:14.189" v="285"/>
          <ac:inkMkLst>
            <pc:docMk/>
            <pc:sldMk cId="3723483277" sldId="270"/>
            <ac:inkMk id="140" creationId="{F516C722-DEF4-4E4F-8AF0-10DB853B7F43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42" creationId="{34426613-06FE-FA49-A37F-86B2E2AABE04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43" creationId="{1724123B-E783-D24C-8926-74F31834106D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44" creationId="{4591B1A7-5341-9B4A-9546-06DF88779725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45" creationId="{130ECEFB-8DA5-2D43-8855-A9C6E89C2AEB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46" creationId="{A3392A08-FB57-C34F-B072-CC0CFE808FFF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47" creationId="{DF607E40-273F-A64F-83B9-F9E8F516C084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48" creationId="{2C5DB392-7C8C-D143-A9AD-E31D9DA8A470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49" creationId="{EB2A4287-2F0B-0D44-B32E-B7EF2429BEF5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50" creationId="{7174E707-FE0F-4F41-9BF6-0D67E8A46050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51" creationId="{C32C4C16-6FEE-FC4C-8E7A-6685D73DDB0B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52" creationId="{E5027EE4-9BA2-814E-8B31-71C5F9110B86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53" creationId="{B07AC1A9-FDC6-9045-BE6E-0179AB007947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54" creationId="{06AC705C-02C5-9345-BDF8-2EE4AE8EF8C1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55" creationId="{4045A722-D2BC-DD47-BB28-044032E7E175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56" creationId="{DDD98897-2C23-0442-ABEF-9D59E66CB60D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57" creationId="{6761E8F6-5D17-F44F-95DF-D328D1DCA4AA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58" creationId="{AF6600E3-9202-B64D-95A3-F9AC444D403C}"/>
          </ac:inkMkLst>
        </pc:inkChg>
        <pc:inkChg chg="add del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59" creationId="{2D5F055D-E269-AA46-A24E-AF4BB4A413FC}"/>
          </ac:inkMkLst>
        </pc:inkChg>
        <pc:inkChg chg="add reco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60" creationId="{6EDC305B-9C7A-4642-B0E3-2E59D147D31F}"/>
          </ac:inkMkLst>
        </pc:inkChg>
        <pc:inkChg chg="add reco">
          <ac:chgData name="David Lynton" userId="50afdeab-93a2-47ed-ad76-3713a9801c7c" providerId="ADAL" clId="{46B95823-7C61-B240-B023-56F5C54D269D}" dt="2019-11-23T16:29:21.718" v="304"/>
          <ac:inkMkLst>
            <pc:docMk/>
            <pc:sldMk cId="3723483277" sldId="270"/>
            <ac:inkMk id="161" creationId="{5FFDC329-77B3-6E4F-8537-CF0D658933FD}"/>
          </ac:inkMkLst>
        </pc:inkChg>
      </pc:sldChg>
      <pc:sldChg chg="addSp delSp">
        <pc:chgData name="David Lynton" userId="50afdeab-93a2-47ed-ad76-3713a9801c7c" providerId="ADAL" clId="{46B95823-7C61-B240-B023-56F5C54D269D}" dt="2019-11-23T16:30:27.484" v="381"/>
        <pc:sldMkLst>
          <pc:docMk/>
          <pc:sldMk cId="4066547308" sldId="271"/>
        </pc:sldMkLst>
        <pc:inkChg chg="add del">
          <ac:chgData name="David Lynton" userId="50afdeab-93a2-47ed-ad76-3713a9801c7c" providerId="ADAL" clId="{46B95823-7C61-B240-B023-56F5C54D269D}" dt="2019-11-23T16:29:37.476" v="313"/>
          <ac:inkMkLst>
            <pc:docMk/>
            <pc:sldMk cId="4066547308" sldId="271"/>
            <ac:inkMk id="3" creationId="{01B8843F-2186-2549-9E37-C4A75F56E2DD}"/>
          </ac:inkMkLst>
        </pc:inkChg>
        <pc:inkChg chg="add del">
          <ac:chgData name="David Lynton" userId="50afdeab-93a2-47ed-ad76-3713a9801c7c" providerId="ADAL" clId="{46B95823-7C61-B240-B023-56F5C54D269D}" dt="2019-11-23T16:29:37.476" v="313"/>
          <ac:inkMkLst>
            <pc:docMk/>
            <pc:sldMk cId="4066547308" sldId="271"/>
            <ac:inkMk id="6" creationId="{E81C09F5-098E-C649-B284-EEDFBA7874EE}"/>
          </ac:inkMkLst>
        </pc:inkChg>
        <pc:inkChg chg="add del">
          <ac:chgData name="David Lynton" userId="50afdeab-93a2-47ed-ad76-3713a9801c7c" providerId="ADAL" clId="{46B95823-7C61-B240-B023-56F5C54D269D}" dt="2019-11-23T16:29:37.476" v="313"/>
          <ac:inkMkLst>
            <pc:docMk/>
            <pc:sldMk cId="4066547308" sldId="271"/>
            <ac:inkMk id="7" creationId="{FF8292AB-9FD2-E246-8C0A-18C01FC24011}"/>
          </ac:inkMkLst>
        </pc:inkChg>
        <pc:inkChg chg="add del">
          <ac:chgData name="David Lynton" userId="50afdeab-93a2-47ed-ad76-3713a9801c7c" providerId="ADAL" clId="{46B95823-7C61-B240-B023-56F5C54D269D}" dt="2019-11-23T16:29:37.476" v="313"/>
          <ac:inkMkLst>
            <pc:docMk/>
            <pc:sldMk cId="4066547308" sldId="271"/>
            <ac:inkMk id="8" creationId="{F3193EE9-64E4-CC41-9764-8043DE97DE57}"/>
          </ac:inkMkLst>
        </pc:inkChg>
        <pc:inkChg chg="add del">
          <ac:chgData name="David Lynton" userId="50afdeab-93a2-47ed-ad76-3713a9801c7c" providerId="ADAL" clId="{46B95823-7C61-B240-B023-56F5C54D269D}" dt="2019-11-23T16:29:37.476" v="313"/>
          <ac:inkMkLst>
            <pc:docMk/>
            <pc:sldMk cId="4066547308" sldId="271"/>
            <ac:inkMk id="9" creationId="{8F1639C2-0B5E-0B48-BDEB-A7F4318D103E}"/>
          </ac:inkMkLst>
        </pc:inkChg>
        <pc:inkChg chg="add del">
          <ac:chgData name="David Lynton" userId="50afdeab-93a2-47ed-ad76-3713a9801c7c" providerId="ADAL" clId="{46B95823-7C61-B240-B023-56F5C54D269D}" dt="2019-11-23T16:29:37.476" v="313"/>
          <ac:inkMkLst>
            <pc:docMk/>
            <pc:sldMk cId="4066547308" sldId="271"/>
            <ac:inkMk id="10" creationId="{4B2B6577-B7CE-B54E-A070-640822C93192}"/>
          </ac:inkMkLst>
        </pc:inkChg>
        <pc:inkChg chg="add del">
          <ac:chgData name="David Lynton" userId="50afdeab-93a2-47ed-ad76-3713a9801c7c" providerId="ADAL" clId="{46B95823-7C61-B240-B023-56F5C54D269D}" dt="2019-11-23T16:29:37.476" v="313"/>
          <ac:inkMkLst>
            <pc:docMk/>
            <pc:sldMk cId="4066547308" sldId="271"/>
            <ac:inkMk id="11" creationId="{F50EBE8E-3FAC-1F4A-9B5E-99ECFA340103}"/>
          </ac:inkMkLst>
        </pc:inkChg>
        <pc:inkChg chg="add del">
          <ac:chgData name="David Lynton" userId="50afdeab-93a2-47ed-ad76-3713a9801c7c" providerId="ADAL" clId="{46B95823-7C61-B240-B023-56F5C54D269D}" dt="2019-11-23T16:29:37.476" v="313"/>
          <ac:inkMkLst>
            <pc:docMk/>
            <pc:sldMk cId="4066547308" sldId="271"/>
            <ac:inkMk id="12" creationId="{F17F3E8A-FBB3-6649-B614-146B27A89C35}"/>
          </ac:inkMkLst>
        </pc:inkChg>
        <pc:inkChg chg="add reco">
          <ac:chgData name="David Lynton" userId="50afdeab-93a2-47ed-ad76-3713a9801c7c" providerId="ADAL" clId="{46B95823-7C61-B240-B023-56F5C54D269D}" dt="2019-11-23T16:29:37.476" v="313"/>
          <ac:inkMkLst>
            <pc:docMk/>
            <pc:sldMk cId="4066547308" sldId="271"/>
            <ac:inkMk id="13" creationId="{8C053DC2-BF55-4241-8C1A-4D33CC764FE7}"/>
          </ac:inkMkLst>
        </pc:inkChg>
        <pc:inkChg chg="add">
          <ac:chgData name="David Lynton" userId="50afdeab-93a2-47ed-ad76-3713a9801c7c" providerId="ADAL" clId="{46B95823-7C61-B240-B023-56F5C54D269D}" dt="2019-11-23T16:29:44.653" v="314"/>
          <ac:inkMkLst>
            <pc:docMk/>
            <pc:sldMk cId="4066547308" sldId="271"/>
            <ac:inkMk id="15" creationId="{9D782EC5-E499-6F46-993D-6FA81789D09A}"/>
          </ac:inkMkLst>
        </pc:inkChg>
        <pc:inkChg chg="add">
          <ac:chgData name="David Lynton" userId="50afdeab-93a2-47ed-ad76-3713a9801c7c" providerId="ADAL" clId="{46B95823-7C61-B240-B023-56F5C54D269D}" dt="2019-11-23T16:29:45.580" v="315"/>
          <ac:inkMkLst>
            <pc:docMk/>
            <pc:sldMk cId="4066547308" sldId="271"/>
            <ac:inkMk id="16" creationId="{4D3C2818-5E95-DC47-86D7-185D5867E2E6}"/>
          </ac:inkMkLst>
        </pc:inkChg>
        <pc:inkChg chg="add del">
          <ac:chgData name="David Lynton" userId="50afdeab-93a2-47ed-ad76-3713a9801c7c" providerId="ADAL" clId="{46B95823-7C61-B240-B023-56F5C54D269D}" dt="2019-11-23T16:29:47.883" v="319"/>
          <ac:inkMkLst>
            <pc:docMk/>
            <pc:sldMk cId="4066547308" sldId="271"/>
            <ac:inkMk id="17" creationId="{95C49E93-6918-6C4E-865D-494C5311353A}"/>
          </ac:inkMkLst>
        </pc:inkChg>
        <pc:inkChg chg="add del">
          <ac:chgData name="David Lynton" userId="50afdeab-93a2-47ed-ad76-3713a9801c7c" providerId="ADAL" clId="{46B95823-7C61-B240-B023-56F5C54D269D}" dt="2019-11-23T16:29:47.883" v="319"/>
          <ac:inkMkLst>
            <pc:docMk/>
            <pc:sldMk cId="4066547308" sldId="271"/>
            <ac:inkMk id="18" creationId="{B66822A0-E81E-B84E-9741-E827677A024A}"/>
          </ac:inkMkLst>
        </pc:inkChg>
        <pc:inkChg chg="add reco">
          <ac:chgData name="David Lynton" userId="50afdeab-93a2-47ed-ad76-3713a9801c7c" providerId="ADAL" clId="{46B95823-7C61-B240-B023-56F5C54D269D}" dt="2019-11-23T16:29:47.883" v="319"/>
          <ac:inkMkLst>
            <pc:docMk/>
            <pc:sldMk cId="4066547308" sldId="271"/>
            <ac:inkMk id="19" creationId="{63690D1A-1C2C-9840-B74C-FE6A285F4288}"/>
          </ac:inkMkLst>
        </pc:inkChg>
        <pc:inkChg chg="add del">
          <ac:chgData name="David Lynton" userId="50afdeab-93a2-47ed-ad76-3713a9801c7c" providerId="ADAL" clId="{46B95823-7C61-B240-B023-56F5C54D269D}" dt="2019-11-23T16:29:53.692" v="327"/>
          <ac:inkMkLst>
            <pc:docMk/>
            <pc:sldMk cId="4066547308" sldId="271"/>
            <ac:inkMk id="21" creationId="{1C8421E7-FF13-CB46-A3BE-1943480FD7A4}"/>
          </ac:inkMkLst>
        </pc:inkChg>
        <pc:inkChg chg="add del">
          <ac:chgData name="David Lynton" userId="50afdeab-93a2-47ed-ad76-3713a9801c7c" providerId="ADAL" clId="{46B95823-7C61-B240-B023-56F5C54D269D}" dt="2019-11-23T16:29:53.692" v="327"/>
          <ac:inkMkLst>
            <pc:docMk/>
            <pc:sldMk cId="4066547308" sldId="271"/>
            <ac:inkMk id="22" creationId="{BBB24306-E451-0C4F-B2A1-A82B052A2EA2}"/>
          </ac:inkMkLst>
        </pc:inkChg>
        <pc:inkChg chg="add del">
          <ac:chgData name="David Lynton" userId="50afdeab-93a2-47ed-ad76-3713a9801c7c" providerId="ADAL" clId="{46B95823-7C61-B240-B023-56F5C54D269D}" dt="2019-11-23T16:29:53.692" v="327"/>
          <ac:inkMkLst>
            <pc:docMk/>
            <pc:sldMk cId="4066547308" sldId="271"/>
            <ac:inkMk id="23" creationId="{EB7EC5FC-AD63-F847-995E-D0E6F14C6FEC}"/>
          </ac:inkMkLst>
        </pc:inkChg>
        <pc:inkChg chg="add del">
          <ac:chgData name="David Lynton" userId="50afdeab-93a2-47ed-ad76-3713a9801c7c" providerId="ADAL" clId="{46B95823-7C61-B240-B023-56F5C54D269D}" dt="2019-11-23T16:29:53.692" v="327"/>
          <ac:inkMkLst>
            <pc:docMk/>
            <pc:sldMk cId="4066547308" sldId="271"/>
            <ac:inkMk id="24" creationId="{62C3DF8E-6BFB-2841-9E4E-E27E40FCE8F8}"/>
          </ac:inkMkLst>
        </pc:inkChg>
        <pc:inkChg chg="add del">
          <ac:chgData name="David Lynton" userId="50afdeab-93a2-47ed-ad76-3713a9801c7c" providerId="ADAL" clId="{46B95823-7C61-B240-B023-56F5C54D269D}" dt="2019-11-23T16:29:53.692" v="327"/>
          <ac:inkMkLst>
            <pc:docMk/>
            <pc:sldMk cId="4066547308" sldId="271"/>
            <ac:inkMk id="25" creationId="{CB5845FF-6D71-654F-AE88-01726187B3D2}"/>
          </ac:inkMkLst>
        </pc:inkChg>
        <pc:inkChg chg="add del">
          <ac:chgData name="David Lynton" userId="50afdeab-93a2-47ed-ad76-3713a9801c7c" providerId="ADAL" clId="{46B95823-7C61-B240-B023-56F5C54D269D}" dt="2019-11-23T16:29:53.692" v="327"/>
          <ac:inkMkLst>
            <pc:docMk/>
            <pc:sldMk cId="4066547308" sldId="271"/>
            <ac:inkMk id="26" creationId="{4DBEE826-07EA-8745-9DF4-40ABB04A9AC7}"/>
          </ac:inkMkLst>
        </pc:inkChg>
        <pc:inkChg chg="add del">
          <ac:chgData name="David Lynton" userId="50afdeab-93a2-47ed-ad76-3713a9801c7c" providerId="ADAL" clId="{46B95823-7C61-B240-B023-56F5C54D269D}" dt="2019-11-23T16:29:53.692" v="327"/>
          <ac:inkMkLst>
            <pc:docMk/>
            <pc:sldMk cId="4066547308" sldId="271"/>
            <ac:inkMk id="27" creationId="{8D12FF8B-357F-614A-B58D-54B8DA85EC7D}"/>
          </ac:inkMkLst>
        </pc:inkChg>
        <pc:inkChg chg="add reco">
          <ac:chgData name="David Lynton" userId="50afdeab-93a2-47ed-ad76-3713a9801c7c" providerId="ADAL" clId="{46B95823-7C61-B240-B023-56F5C54D269D}" dt="2019-11-23T16:29:53.692" v="327"/>
          <ac:inkMkLst>
            <pc:docMk/>
            <pc:sldMk cId="4066547308" sldId="271"/>
            <ac:inkMk id="28" creationId="{9D3E090E-4A45-AC42-AF18-299E90AC65E6}"/>
          </ac:inkMkLst>
        </pc:inkChg>
        <pc:inkChg chg="add del">
          <ac:chgData name="David Lynton" userId="50afdeab-93a2-47ed-ad76-3713a9801c7c" providerId="ADAL" clId="{46B95823-7C61-B240-B023-56F5C54D269D}" dt="2019-11-23T16:29:59.903" v="335"/>
          <ac:inkMkLst>
            <pc:docMk/>
            <pc:sldMk cId="4066547308" sldId="271"/>
            <ac:inkMk id="30" creationId="{D88233AC-4F36-F440-AFC0-3E7299176594}"/>
          </ac:inkMkLst>
        </pc:inkChg>
        <pc:inkChg chg="add del">
          <ac:chgData name="David Lynton" userId="50afdeab-93a2-47ed-ad76-3713a9801c7c" providerId="ADAL" clId="{46B95823-7C61-B240-B023-56F5C54D269D}" dt="2019-11-23T16:29:59.903" v="335"/>
          <ac:inkMkLst>
            <pc:docMk/>
            <pc:sldMk cId="4066547308" sldId="271"/>
            <ac:inkMk id="31" creationId="{1B0BCB0D-749A-FA49-946E-303EACED94E5}"/>
          </ac:inkMkLst>
        </pc:inkChg>
        <pc:inkChg chg="add del">
          <ac:chgData name="David Lynton" userId="50afdeab-93a2-47ed-ad76-3713a9801c7c" providerId="ADAL" clId="{46B95823-7C61-B240-B023-56F5C54D269D}" dt="2019-11-23T16:29:59.903" v="335"/>
          <ac:inkMkLst>
            <pc:docMk/>
            <pc:sldMk cId="4066547308" sldId="271"/>
            <ac:inkMk id="32" creationId="{90EB34B7-DD1B-3F40-91BD-30C733E62CC4}"/>
          </ac:inkMkLst>
        </pc:inkChg>
        <pc:inkChg chg="add del">
          <ac:chgData name="David Lynton" userId="50afdeab-93a2-47ed-ad76-3713a9801c7c" providerId="ADAL" clId="{46B95823-7C61-B240-B023-56F5C54D269D}" dt="2019-11-23T16:29:59.903" v="335"/>
          <ac:inkMkLst>
            <pc:docMk/>
            <pc:sldMk cId="4066547308" sldId="271"/>
            <ac:inkMk id="33" creationId="{52DD2E34-FCE4-EA42-B449-F3115C46D102}"/>
          </ac:inkMkLst>
        </pc:inkChg>
        <pc:inkChg chg="add del">
          <ac:chgData name="David Lynton" userId="50afdeab-93a2-47ed-ad76-3713a9801c7c" providerId="ADAL" clId="{46B95823-7C61-B240-B023-56F5C54D269D}" dt="2019-11-23T16:29:59.903" v="335"/>
          <ac:inkMkLst>
            <pc:docMk/>
            <pc:sldMk cId="4066547308" sldId="271"/>
            <ac:inkMk id="34" creationId="{51C5F678-9193-1E46-8A19-4CAA548EB231}"/>
          </ac:inkMkLst>
        </pc:inkChg>
        <pc:inkChg chg="add">
          <ac:chgData name="David Lynton" userId="50afdeab-93a2-47ed-ad76-3713a9801c7c" providerId="ADAL" clId="{46B95823-7C61-B240-B023-56F5C54D269D}" dt="2019-11-23T16:29:59.056" v="333"/>
          <ac:inkMkLst>
            <pc:docMk/>
            <pc:sldMk cId="4066547308" sldId="271"/>
            <ac:inkMk id="35" creationId="{42E056C6-C463-804F-8C90-230A37080146}"/>
          </ac:inkMkLst>
        </pc:inkChg>
        <pc:inkChg chg="add">
          <ac:chgData name="David Lynton" userId="50afdeab-93a2-47ed-ad76-3713a9801c7c" providerId="ADAL" clId="{46B95823-7C61-B240-B023-56F5C54D269D}" dt="2019-11-23T16:29:59.255" v="334"/>
          <ac:inkMkLst>
            <pc:docMk/>
            <pc:sldMk cId="4066547308" sldId="271"/>
            <ac:inkMk id="36" creationId="{2D76B05C-EED8-9E4E-B645-2DE2D9701A64}"/>
          </ac:inkMkLst>
        </pc:inkChg>
        <pc:inkChg chg="add reco">
          <ac:chgData name="David Lynton" userId="50afdeab-93a2-47ed-ad76-3713a9801c7c" providerId="ADAL" clId="{46B95823-7C61-B240-B023-56F5C54D269D}" dt="2019-11-23T16:29:59.903" v="335"/>
          <ac:inkMkLst>
            <pc:docMk/>
            <pc:sldMk cId="4066547308" sldId="271"/>
            <ac:inkMk id="37" creationId="{9FC814FB-745E-F647-9AC6-CBB158AFB602}"/>
          </ac:inkMkLst>
        </pc:inkChg>
        <pc:inkChg chg="add del">
          <ac:chgData name="David Lynton" userId="50afdeab-93a2-47ed-ad76-3713a9801c7c" providerId="ADAL" clId="{46B95823-7C61-B240-B023-56F5C54D269D}" dt="2019-11-23T16:30:03.770" v="340"/>
          <ac:inkMkLst>
            <pc:docMk/>
            <pc:sldMk cId="4066547308" sldId="271"/>
            <ac:inkMk id="39" creationId="{BCD9F79A-1BDA-814F-92DD-6222F39BD8B2}"/>
          </ac:inkMkLst>
        </pc:inkChg>
        <pc:inkChg chg="add del">
          <ac:chgData name="David Lynton" userId="50afdeab-93a2-47ed-ad76-3713a9801c7c" providerId="ADAL" clId="{46B95823-7C61-B240-B023-56F5C54D269D}" dt="2019-11-23T16:30:03.770" v="340"/>
          <ac:inkMkLst>
            <pc:docMk/>
            <pc:sldMk cId="4066547308" sldId="271"/>
            <ac:inkMk id="40" creationId="{E07E41D2-8968-864E-AB29-9FD2CA83282C}"/>
          </ac:inkMkLst>
        </pc:inkChg>
        <pc:inkChg chg="add del">
          <ac:chgData name="David Lynton" userId="50afdeab-93a2-47ed-ad76-3713a9801c7c" providerId="ADAL" clId="{46B95823-7C61-B240-B023-56F5C54D269D}" dt="2019-11-23T16:30:03.770" v="340"/>
          <ac:inkMkLst>
            <pc:docMk/>
            <pc:sldMk cId="4066547308" sldId="271"/>
            <ac:inkMk id="41" creationId="{A9686C4B-33CC-F54F-9C60-E9623A4D8FA5}"/>
          </ac:inkMkLst>
        </pc:inkChg>
        <pc:inkChg chg="add del">
          <ac:chgData name="David Lynton" userId="50afdeab-93a2-47ed-ad76-3713a9801c7c" providerId="ADAL" clId="{46B95823-7C61-B240-B023-56F5C54D269D}" dt="2019-11-23T16:30:03.770" v="340"/>
          <ac:inkMkLst>
            <pc:docMk/>
            <pc:sldMk cId="4066547308" sldId="271"/>
            <ac:inkMk id="42" creationId="{8BFB3A95-FF81-7D4D-AFF2-100C60562293}"/>
          </ac:inkMkLst>
        </pc:inkChg>
        <pc:inkChg chg="add reco">
          <ac:chgData name="David Lynton" userId="50afdeab-93a2-47ed-ad76-3713a9801c7c" providerId="ADAL" clId="{46B95823-7C61-B240-B023-56F5C54D269D}" dt="2019-11-23T16:30:03.770" v="340"/>
          <ac:inkMkLst>
            <pc:docMk/>
            <pc:sldMk cId="4066547308" sldId="271"/>
            <ac:inkMk id="43" creationId="{E6AE1813-CA04-0544-A7F7-B9A5B8B59A5B}"/>
          </ac:inkMkLst>
        </pc:inkChg>
        <pc:inkChg chg="add reco">
          <ac:chgData name="David Lynton" userId="50afdeab-93a2-47ed-ad76-3713a9801c7c" providerId="ADAL" clId="{46B95823-7C61-B240-B023-56F5C54D269D}" dt="2019-11-23T16:30:03.770" v="340"/>
          <ac:inkMkLst>
            <pc:docMk/>
            <pc:sldMk cId="4066547308" sldId="271"/>
            <ac:inkMk id="44" creationId="{82CC637B-9D07-5847-BA9C-15AD31FC1F9A}"/>
          </ac:inkMkLst>
        </pc:inkChg>
        <pc:inkChg chg="add">
          <ac:chgData name="David Lynton" userId="50afdeab-93a2-47ed-ad76-3713a9801c7c" providerId="ADAL" clId="{46B95823-7C61-B240-B023-56F5C54D269D}" dt="2019-11-23T16:30:04.157" v="341"/>
          <ac:inkMkLst>
            <pc:docMk/>
            <pc:sldMk cId="4066547308" sldId="271"/>
            <ac:inkMk id="47" creationId="{4CE15650-0A77-D24A-88FE-0C48B8DAB2C5}"/>
          </ac:inkMkLst>
        </pc:inkChg>
        <pc:inkChg chg="add">
          <ac:chgData name="David Lynton" userId="50afdeab-93a2-47ed-ad76-3713a9801c7c" providerId="ADAL" clId="{46B95823-7C61-B240-B023-56F5C54D269D}" dt="2019-11-23T16:30:05.299" v="343"/>
          <ac:inkMkLst>
            <pc:docMk/>
            <pc:sldMk cId="4066547308" sldId="271"/>
            <ac:inkMk id="48" creationId="{3B5BBD5D-50B3-E445-964D-5A716460B9E7}"/>
          </ac:inkMkLst>
        </pc:inkChg>
        <pc:inkChg chg="add">
          <ac:chgData name="David Lynton" userId="50afdeab-93a2-47ed-ad76-3713a9801c7c" providerId="ADAL" clId="{46B95823-7C61-B240-B023-56F5C54D269D}" dt="2019-11-23T16:30:05.554" v="344"/>
          <ac:inkMkLst>
            <pc:docMk/>
            <pc:sldMk cId="4066547308" sldId="271"/>
            <ac:inkMk id="49" creationId="{818516D3-2E1D-7D40-8544-790DF3BDD71A}"/>
          </ac:inkMkLst>
        </pc:inkChg>
        <pc:inkChg chg="add del">
          <ac:chgData name="David Lynton" userId="50afdeab-93a2-47ed-ad76-3713a9801c7c" providerId="ADAL" clId="{46B95823-7C61-B240-B023-56F5C54D269D}" dt="2019-11-23T16:30:12.128" v="355"/>
          <ac:inkMkLst>
            <pc:docMk/>
            <pc:sldMk cId="4066547308" sldId="271"/>
            <ac:inkMk id="50" creationId="{1C31D4F9-4114-8D49-BD6E-14EB8F559AB5}"/>
          </ac:inkMkLst>
        </pc:inkChg>
        <pc:inkChg chg="add del">
          <ac:chgData name="David Lynton" userId="50afdeab-93a2-47ed-ad76-3713a9801c7c" providerId="ADAL" clId="{46B95823-7C61-B240-B023-56F5C54D269D}" dt="2019-11-23T16:30:12.128" v="355"/>
          <ac:inkMkLst>
            <pc:docMk/>
            <pc:sldMk cId="4066547308" sldId="271"/>
            <ac:inkMk id="51" creationId="{997B3D5E-C664-5D4D-B18C-6F49D4EBE1BB}"/>
          </ac:inkMkLst>
        </pc:inkChg>
        <pc:inkChg chg="add del">
          <ac:chgData name="David Lynton" userId="50afdeab-93a2-47ed-ad76-3713a9801c7c" providerId="ADAL" clId="{46B95823-7C61-B240-B023-56F5C54D269D}" dt="2019-11-23T16:30:12.128" v="355"/>
          <ac:inkMkLst>
            <pc:docMk/>
            <pc:sldMk cId="4066547308" sldId="271"/>
            <ac:inkMk id="52" creationId="{60154A2B-6057-4A46-84AD-16BB9E4165BD}"/>
          </ac:inkMkLst>
        </pc:inkChg>
        <pc:inkChg chg="add del">
          <ac:chgData name="David Lynton" userId="50afdeab-93a2-47ed-ad76-3713a9801c7c" providerId="ADAL" clId="{46B95823-7C61-B240-B023-56F5C54D269D}" dt="2019-11-23T16:30:12.128" v="355"/>
          <ac:inkMkLst>
            <pc:docMk/>
            <pc:sldMk cId="4066547308" sldId="271"/>
            <ac:inkMk id="53" creationId="{4669E5A6-4002-8A45-A611-EC098FB40C32}"/>
          </ac:inkMkLst>
        </pc:inkChg>
        <pc:inkChg chg="add del">
          <ac:chgData name="David Lynton" userId="50afdeab-93a2-47ed-ad76-3713a9801c7c" providerId="ADAL" clId="{46B95823-7C61-B240-B023-56F5C54D269D}" dt="2019-11-23T16:30:12.128" v="355"/>
          <ac:inkMkLst>
            <pc:docMk/>
            <pc:sldMk cId="4066547308" sldId="271"/>
            <ac:inkMk id="54" creationId="{5B7AA734-E389-3043-AE07-929C9834FE3E}"/>
          </ac:inkMkLst>
        </pc:inkChg>
        <pc:inkChg chg="add del">
          <ac:chgData name="David Lynton" userId="50afdeab-93a2-47ed-ad76-3713a9801c7c" providerId="ADAL" clId="{46B95823-7C61-B240-B023-56F5C54D269D}" dt="2019-11-23T16:30:12.128" v="355"/>
          <ac:inkMkLst>
            <pc:docMk/>
            <pc:sldMk cId="4066547308" sldId="271"/>
            <ac:inkMk id="55" creationId="{C529B892-ED04-8B4D-8EEA-27F07C40F1D2}"/>
          </ac:inkMkLst>
        </pc:inkChg>
        <pc:inkChg chg="add del">
          <ac:chgData name="David Lynton" userId="50afdeab-93a2-47ed-ad76-3713a9801c7c" providerId="ADAL" clId="{46B95823-7C61-B240-B023-56F5C54D269D}" dt="2019-11-23T16:30:12.128" v="355"/>
          <ac:inkMkLst>
            <pc:docMk/>
            <pc:sldMk cId="4066547308" sldId="271"/>
            <ac:inkMk id="56" creationId="{0F28296F-F4ED-B74D-AFE2-7F0E2D08A587}"/>
          </ac:inkMkLst>
        </pc:inkChg>
        <pc:inkChg chg="add del">
          <ac:chgData name="David Lynton" userId="50afdeab-93a2-47ed-ad76-3713a9801c7c" providerId="ADAL" clId="{46B95823-7C61-B240-B023-56F5C54D269D}" dt="2019-11-23T16:30:12.128" v="355"/>
          <ac:inkMkLst>
            <pc:docMk/>
            <pc:sldMk cId="4066547308" sldId="271"/>
            <ac:inkMk id="57" creationId="{172D4463-5FA7-1E47-B14F-345F31FFC9F6}"/>
          </ac:inkMkLst>
        </pc:inkChg>
        <pc:inkChg chg="add del">
          <ac:chgData name="David Lynton" userId="50afdeab-93a2-47ed-ad76-3713a9801c7c" providerId="ADAL" clId="{46B95823-7C61-B240-B023-56F5C54D269D}" dt="2019-11-23T16:30:12.128" v="355"/>
          <ac:inkMkLst>
            <pc:docMk/>
            <pc:sldMk cId="4066547308" sldId="271"/>
            <ac:inkMk id="58" creationId="{DEF401EC-2E7F-FA48-8AA1-160D96199CA5}"/>
          </ac:inkMkLst>
        </pc:inkChg>
        <pc:inkChg chg="add reco">
          <ac:chgData name="David Lynton" userId="50afdeab-93a2-47ed-ad76-3713a9801c7c" providerId="ADAL" clId="{46B95823-7C61-B240-B023-56F5C54D269D}" dt="2019-11-23T16:30:12.128" v="355"/>
          <ac:inkMkLst>
            <pc:docMk/>
            <pc:sldMk cId="4066547308" sldId="271"/>
            <ac:inkMk id="59" creationId="{E7EEBD5F-7B83-7249-9F0F-D64197221522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61" creationId="{8616B46B-D89F-E640-B443-FAD435A265DE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62" creationId="{A5435763-3394-BB49-B7AB-65D7EA13DF58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63" creationId="{D5323962-F74D-6948-AE1A-9A628A8ABA27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64" creationId="{F8619417-C9F7-B14C-B188-9952CF91FF43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65" creationId="{70931584-F2A6-E044-94C0-0C2DEC5E9906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66" creationId="{8AD23F6C-E44A-EA4B-AF1A-D43BD745EA27}"/>
          </ac:inkMkLst>
        </pc:inkChg>
        <pc:inkChg chg="add">
          <ac:chgData name="David Lynton" userId="50afdeab-93a2-47ed-ad76-3713a9801c7c" providerId="ADAL" clId="{46B95823-7C61-B240-B023-56F5C54D269D}" dt="2019-11-23T16:30:18.182" v="362"/>
          <ac:inkMkLst>
            <pc:docMk/>
            <pc:sldMk cId="4066547308" sldId="271"/>
            <ac:inkMk id="67" creationId="{57FF0F96-F681-0A4E-94FA-5E35A461AA90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68" creationId="{6AB91374-2397-8449-893A-76E946CCC378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69" creationId="{1ACAE640-2707-7D4B-9E2B-867C3E3A9E39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70" creationId="{BC3A46B9-C9A6-4E4D-8D5C-3F86B89BA8D7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71" creationId="{A1420093-1D80-4747-B5AC-29909FF10D1D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72" creationId="{F3E135ED-7518-6D44-8922-68CA70A70993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73" creationId="{2403E359-5ED8-B04B-AFFB-73A89078C2AC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74" creationId="{0AA83849-F5A2-794D-953E-C0E5EF95CFEB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75" creationId="{E4BB78AE-0602-E74E-99F3-D30FAA16D9A8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76" creationId="{E28A707E-4E2B-B94A-8707-4090DFE0715B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77" creationId="{D5AF2ADF-BE46-2948-BE75-20F65D0C47AC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78" creationId="{0505B4D3-4A7D-7F4C-98F5-D5FE57CC8EF8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79" creationId="{ACC8C4DD-4251-6D43-A0EC-F7BBF0F164D8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80" creationId="{F570FB6C-A31D-D24A-905C-8ACC9F108EB4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81" creationId="{B976904D-7113-1741-A167-F35455E56361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82" creationId="{75843BDA-8156-414A-B869-4A12336D034A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83" creationId="{FF60022E-8029-F141-BBBC-89A9DF0F6918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84" creationId="{BCBAF13A-984A-2E49-A515-840B61C43088}"/>
          </ac:inkMkLst>
        </pc:inkChg>
        <pc:inkChg chg="add del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85" creationId="{E8DE2E03-7FA9-8C42-8432-20F8546D70EB}"/>
          </ac:inkMkLst>
        </pc:inkChg>
        <pc:inkChg chg="add reco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86" creationId="{92513B7D-5F30-A749-A220-54E2A1398A07}"/>
          </ac:inkMkLst>
        </pc:inkChg>
        <pc:inkChg chg="add reco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87" creationId="{61E42AC2-600B-8947-AE83-461C39222749}"/>
          </ac:inkMkLst>
        </pc:inkChg>
        <pc:inkChg chg="add reco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88" creationId="{60608861-B17A-7040-A6DE-EB676DBCD729}"/>
          </ac:inkMkLst>
        </pc:inkChg>
        <pc:inkChg chg="add reco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89" creationId="{B93130B5-2FFD-EF4F-BB2C-A59C2B14B955}"/>
          </ac:inkMkLst>
        </pc:inkChg>
        <pc:inkChg chg="add reco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90" creationId="{F1C1E303-3B2E-D844-9A2B-B2507CBD2CC7}"/>
          </ac:inkMkLst>
        </pc:inkChg>
        <pc:inkChg chg="add reco">
          <ac:chgData name="David Lynton" userId="50afdeab-93a2-47ed-ad76-3713a9801c7c" providerId="ADAL" clId="{46B95823-7C61-B240-B023-56F5C54D269D}" dt="2019-11-23T16:30:27.484" v="381"/>
          <ac:inkMkLst>
            <pc:docMk/>
            <pc:sldMk cId="4066547308" sldId="271"/>
            <ac:inkMk id="91" creationId="{40604B4B-2D68-DF4E-B685-79C04CEDCC0F}"/>
          </ac:inkMkLst>
        </pc:inkChg>
      </pc:sldChg>
      <pc:sldChg chg="addSp delSp modSp">
        <pc:chgData name="David Lynton" userId="50afdeab-93a2-47ed-ad76-3713a9801c7c" providerId="ADAL" clId="{46B95823-7C61-B240-B023-56F5C54D269D}" dt="2019-11-23T16:42:49.489" v="825"/>
        <pc:sldMkLst>
          <pc:docMk/>
          <pc:sldMk cId="814651311" sldId="273"/>
        </pc:sldMkLst>
        <pc:inkChg chg="add del">
          <ac:chgData name="David Lynton" userId="50afdeab-93a2-47ed-ad76-3713a9801c7c" providerId="ADAL" clId="{46B95823-7C61-B240-B023-56F5C54D269D}" dt="2019-11-23T16:31:11.680" v="387"/>
          <ac:inkMkLst>
            <pc:docMk/>
            <pc:sldMk cId="814651311" sldId="273"/>
            <ac:inkMk id="2" creationId="{85A363A3-8067-F845-9D80-DDCEFDBA7B7F}"/>
          </ac:inkMkLst>
        </pc:inkChg>
        <pc:inkChg chg="add del">
          <ac:chgData name="David Lynton" userId="50afdeab-93a2-47ed-ad76-3713a9801c7c" providerId="ADAL" clId="{46B95823-7C61-B240-B023-56F5C54D269D}" dt="2019-11-23T16:31:11.680" v="387"/>
          <ac:inkMkLst>
            <pc:docMk/>
            <pc:sldMk cId="814651311" sldId="273"/>
            <ac:inkMk id="4" creationId="{016E2980-A5B6-7A4C-B356-25044E59693C}"/>
          </ac:inkMkLst>
        </pc:inkChg>
        <pc:inkChg chg="add del">
          <ac:chgData name="David Lynton" userId="50afdeab-93a2-47ed-ad76-3713a9801c7c" providerId="ADAL" clId="{46B95823-7C61-B240-B023-56F5C54D269D}" dt="2019-11-23T16:31:11.680" v="387"/>
          <ac:inkMkLst>
            <pc:docMk/>
            <pc:sldMk cId="814651311" sldId="273"/>
            <ac:inkMk id="7" creationId="{0A5B51A5-DC44-F143-A872-E12C2FCC5D57}"/>
          </ac:inkMkLst>
        </pc:inkChg>
        <pc:inkChg chg="add del">
          <ac:chgData name="David Lynton" userId="50afdeab-93a2-47ed-ad76-3713a9801c7c" providerId="ADAL" clId="{46B95823-7C61-B240-B023-56F5C54D269D}" dt="2019-11-23T16:31:11.680" v="387"/>
          <ac:inkMkLst>
            <pc:docMk/>
            <pc:sldMk cId="814651311" sldId="273"/>
            <ac:inkMk id="8" creationId="{6F020C8F-87BB-5648-8E77-B624168002A9}"/>
          </ac:inkMkLst>
        </pc:inkChg>
        <pc:inkChg chg="add reco">
          <ac:chgData name="David Lynton" userId="50afdeab-93a2-47ed-ad76-3713a9801c7c" providerId="ADAL" clId="{46B95823-7C61-B240-B023-56F5C54D269D}" dt="2019-11-23T16:31:11.680" v="387"/>
          <ac:inkMkLst>
            <pc:docMk/>
            <pc:sldMk cId="814651311" sldId="273"/>
            <ac:inkMk id="9" creationId="{8F68BBE9-79CC-544E-BCA0-1135B650842E}"/>
          </ac:inkMkLst>
        </pc:inkChg>
        <pc:inkChg chg="add del">
          <ac:chgData name="David Lynton" userId="50afdeab-93a2-47ed-ad76-3713a9801c7c" providerId="ADAL" clId="{46B95823-7C61-B240-B023-56F5C54D269D}" dt="2019-11-23T16:31:25.580" v="400"/>
          <ac:inkMkLst>
            <pc:docMk/>
            <pc:sldMk cId="814651311" sldId="273"/>
            <ac:inkMk id="11" creationId="{06009EBD-7D7D-7F46-BCDE-F8009C015FDA}"/>
          </ac:inkMkLst>
        </pc:inkChg>
        <pc:inkChg chg="add del">
          <ac:chgData name="David Lynton" userId="50afdeab-93a2-47ed-ad76-3713a9801c7c" providerId="ADAL" clId="{46B95823-7C61-B240-B023-56F5C54D269D}" dt="2019-11-23T16:31:25.580" v="400"/>
          <ac:inkMkLst>
            <pc:docMk/>
            <pc:sldMk cId="814651311" sldId="273"/>
            <ac:inkMk id="12" creationId="{D145BDDB-B6F8-2D40-B991-DDBFA6AD2410}"/>
          </ac:inkMkLst>
        </pc:inkChg>
        <pc:inkChg chg="add del">
          <ac:chgData name="David Lynton" userId="50afdeab-93a2-47ed-ad76-3713a9801c7c" providerId="ADAL" clId="{46B95823-7C61-B240-B023-56F5C54D269D}" dt="2019-11-23T16:31:25.580" v="400"/>
          <ac:inkMkLst>
            <pc:docMk/>
            <pc:sldMk cId="814651311" sldId="273"/>
            <ac:inkMk id="13" creationId="{F39A5B05-812F-2B45-98DF-42ED9BDC9393}"/>
          </ac:inkMkLst>
        </pc:inkChg>
        <pc:inkChg chg="add del">
          <ac:chgData name="David Lynton" userId="50afdeab-93a2-47ed-ad76-3713a9801c7c" providerId="ADAL" clId="{46B95823-7C61-B240-B023-56F5C54D269D}" dt="2019-11-23T16:31:25.580" v="400"/>
          <ac:inkMkLst>
            <pc:docMk/>
            <pc:sldMk cId="814651311" sldId="273"/>
            <ac:inkMk id="14" creationId="{F5257F70-649B-704D-8F51-1165398E04F9}"/>
          </ac:inkMkLst>
        </pc:inkChg>
        <pc:inkChg chg="add del">
          <ac:chgData name="David Lynton" userId="50afdeab-93a2-47ed-ad76-3713a9801c7c" providerId="ADAL" clId="{46B95823-7C61-B240-B023-56F5C54D269D}" dt="2019-11-23T16:31:25.580" v="400"/>
          <ac:inkMkLst>
            <pc:docMk/>
            <pc:sldMk cId="814651311" sldId="273"/>
            <ac:inkMk id="15" creationId="{89FCD3B6-13A1-B54E-92D5-BEA95CD14456}"/>
          </ac:inkMkLst>
        </pc:inkChg>
        <pc:inkChg chg="add del">
          <ac:chgData name="David Lynton" userId="50afdeab-93a2-47ed-ad76-3713a9801c7c" providerId="ADAL" clId="{46B95823-7C61-B240-B023-56F5C54D269D}" dt="2019-11-23T16:31:25.580" v="400"/>
          <ac:inkMkLst>
            <pc:docMk/>
            <pc:sldMk cId="814651311" sldId="273"/>
            <ac:inkMk id="16" creationId="{9B814646-40A2-F149-9EFC-57353AC4DD9D}"/>
          </ac:inkMkLst>
        </pc:inkChg>
        <pc:inkChg chg="add del">
          <ac:chgData name="David Lynton" userId="50afdeab-93a2-47ed-ad76-3713a9801c7c" providerId="ADAL" clId="{46B95823-7C61-B240-B023-56F5C54D269D}" dt="2019-11-23T16:31:25.580" v="400"/>
          <ac:inkMkLst>
            <pc:docMk/>
            <pc:sldMk cId="814651311" sldId="273"/>
            <ac:inkMk id="17" creationId="{D266D571-C648-0B4C-9B5D-68EE9E8939ED}"/>
          </ac:inkMkLst>
        </pc:inkChg>
        <pc:inkChg chg="add del">
          <ac:chgData name="David Lynton" userId="50afdeab-93a2-47ed-ad76-3713a9801c7c" providerId="ADAL" clId="{46B95823-7C61-B240-B023-56F5C54D269D}" dt="2019-11-23T16:31:25.580" v="400"/>
          <ac:inkMkLst>
            <pc:docMk/>
            <pc:sldMk cId="814651311" sldId="273"/>
            <ac:inkMk id="18" creationId="{AE404B5A-A7B2-E047-919E-427D1B6CCA93}"/>
          </ac:inkMkLst>
        </pc:inkChg>
        <pc:inkChg chg="add del">
          <ac:chgData name="David Lynton" userId="50afdeab-93a2-47ed-ad76-3713a9801c7c" providerId="ADAL" clId="{46B95823-7C61-B240-B023-56F5C54D269D}" dt="2019-11-23T16:31:25.580" v="400"/>
          <ac:inkMkLst>
            <pc:docMk/>
            <pc:sldMk cId="814651311" sldId="273"/>
            <ac:inkMk id="19" creationId="{40D60DBB-7184-D24D-8D5A-64F63EB333D9}"/>
          </ac:inkMkLst>
        </pc:inkChg>
        <pc:inkChg chg="add del">
          <ac:chgData name="David Lynton" userId="50afdeab-93a2-47ed-ad76-3713a9801c7c" providerId="ADAL" clId="{46B95823-7C61-B240-B023-56F5C54D269D}" dt="2019-11-23T16:31:25.580" v="400"/>
          <ac:inkMkLst>
            <pc:docMk/>
            <pc:sldMk cId="814651311" sldId="273"/>
            <ac:inkMk id="20" creationId="{2ECF5311-573C-544C-A2A5-3810137EB729}"/>
          </ac:inkMkLst>
        </pc:inkChg>
        <pc:inkChg chg="add del">
          <ac:chgData name="David Lynton" userId="50afdeab-93a2-47ed-ad76-3713a9801c7c" providerId="ADAL" clId="{46B95823-7C61-B240-B023-56F5C54D269D}" dt="2019-11-23T16:31:25.580" v="400"/>
          <ac:inkMkLst>
            <pc:docMk/>
            <pc:sldMk cId="814651311" sldId="273"/>
            <ac:inkMk id="21" creationId="{24187FF6-8B2F-204E-9B31-70B493304FF2}"/>
          </ac:inkMkLst>
        </pc:inkChg>
        <pc:inkChg chg="add del">
          <ac:chgData name="David Lynton" userId="50afdeab-93a2-47ed-ad76-3713a9801c7c" providerId="ADAL" clId="{46B95823-7C61-B240-B023-56F5C54D269D}" dt="2019-11-23T16:31:25.580" v="400"/>
          <ac:inkMkLst>
            <pc:docMk/>
            <pc:sldMk cId="814651311" sldId="273"/>
            <ac:inkMk id="22" creationId="{E121B2CC-32AA-5044-9AF3-451AECD6DDC6}"/>
          </ac:inkMkLst>
        </pc:inkChg>
        <pc:inkChg chg="add reco">
          <ac:chgData name="David Lynton" userId="50afdeab-93a2-47ed-ad76-3713a9801c7c" providerId="ADAL" clId="{46B95823-7C61-B240-B023-56F5C54D269D}" dt="2019-11-23T16:31:25.580" v="400"/>
          <ac:inkMkLst>
            <pc:docMk/>
            <pc:sldMk cId="814651311" sldId="273"/>
            <ac:inkMk id="23" creationId="{0E8BDCDE-1BE1-574E-92C5-43387A9082CA}"/>
          </ac:inkMkLst>
        </pc:inkChg>
        <pc:inkChg chg="add reco">
          <ac:chgData name="David Lynton" userId="50afdeab-93a2-47ed-ad76-3713a9801c7c" providerId="ADAL" clId="{46B95823-7C61-B240-B023-56F5C54D269D}" dt="2019-11-23T16:31:25.580" v="400"/>
          <ac:inkMkLst>
            <pc:docMk/>
            <pc:sldMk cId="814651311" sldId="273"/>
            <ac:inkMk id="24" creationId="{169737F3-B4C5-CD44-AA10-40CD10E2F6CB}"/>
          </ac:inkMkLst>
        </pc:inkChg>
        <pc:inkChg chg="add del">
          <ac:chgData name="David Lynton" userId="50afdeab-93a2-47ed-ad76-3713a9801c7c" providerId="ADAL" clId="{46B95823-7C61-B240-B023-56F5C54D269D}" dt="2019-11-23T16:31:43.057" v="405"/>
          <ac:inkMkLst>
            <pc:docMk/>
            <pc:sldMk cId="814651311" sldId="273"/>
            <ac:inkMk id="27" creationId="{3C2499B5-FB36-4743-83AC-D038A837708A}"/>
          </ac:inkMkLst>
        </pc:inkChg>
        <pc:inkChg chg="add del">
          <ac:chgData name="David Lynton" userId="50afdeab-93a2-47ed-ad76-3713a9801c7c" providerId="ADAL" clId="{46B95823-7C61-B240-B023-56F5C54D269D}" dt="2019-11-23T16:31:43.057" v="405"/>
          <ac:inkMkLst>
            <pc:docMk/>
            <pc:sldMk cId="814651311" sldId="273"/>
            <ac:inkMk id="28" creationId="{4562C141-2A20-7746-B725-7D1548090430}"/>
          </ac:inkMkLst>
        </pc:inkChg>
        <pc:inkChg chg="add del">
          <ac:chgData name="David Lynton" userId="50afdeab-93a2-47ed-ad76-3713a9801c7c" providerId="ADAL" clId="{46B95823-7C61-B240-B023-56F5C54D269D}" dt="2019-11-23T16:31:43.057" v="405"/>
          <ac:inkMkLst>
            <pc:docMk/>
            <pc:sldMk cId="814651311" sldId="273"/>
            <ac:inkMk id="29" creationId="{420A1401-A597-CE42-80A1-ECE906D4B020}"/>
          </ac:inkMkLst>
        </pc:inkChg>
        <pc:inkChg chg="add del">
          <ac:chgData name="David Lynton" userId="50afdeab-93a2-47ed-ad76-3713a9801c7c" providerId="ADAL" clId="{46B95823-7C61-B240-B023-56F5C54D269D}" dt="2019-11-23T16:31:43.057" v="405"/>
          <ac:inkMkLst>
            <pc:docMk/>
            <pc:sldMk cId="814651311" sldId="273"/>
            <ac:inkMk id="30" creationId="{BFEB9D51-2D8E-054B-BE47-193F071808A2}"/>
          </ac:inkMkLst>
        </pc:inkChg>
        <pc:inkChg chg="add del reco">
          <ac:chgData name="David Lynton" userId="50afdeab-93a2-47ed-ad76-3713a9801c7c" providerId="ADAL" clId="{46B95823-7C61-B240-B023-56F5C54D269D}" dt="2019-11-23T16:31:51.079" v="406"/>
          <ac:inkMkLst>
            <pc:docMk/>
            <pc:sldMk cId="814651311" sldId="273"/>
            <ac:inkMk id="31" creationId="{B4E571B9-FDBF-E245-AFF6-9166E505B0E8}"/>
          </ac:inkMkLst>
        </pc:inkChg>
        <pc:inkChg chg="add del">
          <ac:chgData name="David Lynton" userId="50afdeab-93a2-47ed-ad76-3713a9801c7c" providerId="ADAL" clId="{46B95823-7C61-B240-B023-56F5C54D269D}" dt="2019-11-23T16:31:55.134" v="410"/>
          <ac:inkMkLst>
            <pc:docMk/>
            <pc:sldMk cId="814651311" sldId="273"/>
            <ac:inkMk id="33" creationId="{6C72D6A9-425E-AC49-A173-2622BCFEA90D}"/>
          </ac:inkMkLst>
        </pc:inkChg>
        <pc:inkChg chg="add del">
          <ac:chgData name="David Lynton" userId="50afdeab-93a2-47ed-ad76-3713a9801c7c" providerId="ADAL" clId="{46B95823-7C61-B240-B023-56F5C54D269D}" dt="2019-11-23T16:31:55.134" v="410"/>
          <ac:inkMkLst>
            <pc:docMk/>
            <pc:sldMk cId="814651311" sldId="273"/>
            <ac:inkMk id="34" creationId="{C4265153-3207-C045-AA5D-D28DBB02E4F5}"/>
          </ac:inkMkLst>
        </pc:inkChg>
        <pc:inkChg chg="add del">
          <ac:chgData name="David Lynton" userId="50afdeab-93a2-47ed-ad76-3713a9801c7c" providerId="ADAL" clId="{46B95823-7C61-B240-B023-56F5C54D269D}" dt="2019-11-23T16:31:55.134" v="410"/>
          <ac:inkMkLst>
            <pc:docMk/>
            <pc:sldMk cId="814651311" sldId="273"/>
            <ac:inkMk id="35" creationId="{E97273B3-4D3D-5940-B287-06D827050569}"/>
          </ac:inkMkLst>
        </pc:inkChg>
        <pc:inkChg chg="add del reco">
          <ac:chgData name="David Lynton" userId="50afdeab-93a2-47ed-ad76-3713a9801c7c" providerId="ADAL" clId="{46B95823-7C61-B240-B023-56F5C54D269D}" dt="2019-11-23T16:31:58.279" v="411"/>
          <ac:inkMkLst>
            <pc:docMk/>
            <pc:sldMk cId="814651311" sldId="273"/>
            <ac:inkMk id="36" creationId="{DDF5B1B7-8AF1-C545-BF50-C507B84D6118}"/>
          </ac:inkMkLst>
        </pc:inkChg>
        <pc:inkChg chg="add del">
          <ac:chgData name="David Lynton" userId="50afdeab-93a2-47ed-ad76-3713a9801c7c" providerId="ADAL" clId="{46B95823-7C61-B240-B023-56F5C54D269D}" dt="2019-11-23T16:32:06.333" v="421"/>
          <ac:inkMkLst>
            <pc:docMk/>
            <pc:sldMk cId="814651311" sldId="273"/>
            <ac:inkMk id="38" creationId="{B84444EA-BC4C-154D-A11B-13861496E405}"/>
          </ac:inkMkLst>
        </pc:inkChg>
        <pc:inkChg chg="add del">
          <ac:chgData name="David Lynton" userId="50afdeab-93a2-47ed-ad76-3713a9801c7c" providerId="ADAL" clId="{46B95823-7C61-B240-B023-56F5C54D269D}" dt="2019-11-23T16:32:06.333" v="421"/>
          <ac:inkMkLst>
            <pc:docMk/>
            <pc:sldMk cId="814651311" sldId="273"/>
            <ac:inkMk id="39" creationId="{9D3DA96D-D19F-0748-A9BE-E066738975E5}"/>
          </ac:inkMkLst>
        </pc:inkChg>
        <pc:inkChg chg="add del">
          <ac:chgData name="David Lynton" userId="50afdeab-93a2-47ed-ad76-3713a9801c7c" providerId="ADAL" clId="{46B95823-7C61-B240-B023-56F5C54D269D}" dt="2019-11-23T16:32:06.333" v="421"/>
          <ac:inkMkLst>
            <pc:docMk/>
            <pc:sldMk cId="814651311" sldId="273"/>
            <ac:inkMk id="40" creationId="{D82814D4-4ADA-1E42-B7DA-3A89E2518727}"/>
          </ac:inkMkLst>
        </pc:inkChg>
        <pc:inkChg chg="add del">
          <ac:chgData name="David Lynton" userId="50afdeab-93a2-47ed-ad76-3713a9801c7c" providerId="ADAL" clId="{46B95823-7C61-B240-B023-56F5C54D269D}" dt="2019-11-23T16:32:06.333" v="421"/>
          <ac:inkMkLst>
            <pc:docMk/>
            <pc:sldMk cId="814651311" sldId="273"/>
            <ac:inkMk id="41" creationId="{D9077CCF-4E8C-414F-996A-60C94E1DC871}"/>
          </ac:inkMkLst>
        </pc:inkChg>
        <pc:inkChg chg="add del">
          <ac:chgData name="David Lynton" userId="50afdeab-93a2-47ed-ad76-3713a9801c7c" providerId="ADAL" clId="{46B95823-7C61-B240-B023-56F5C54D269D}" dt="2019-11-23T16:32:06.333" v="421"/>
          <ac:inkMkLst>
            <pc:docMk/>
            <pc:sldMk cId="814651311" sldId="273"/>
            <ac:inkMk id="42" creationId="{BD8E87F5-EA6C-9B48-94D0-6948AD3D7573}"/>
          </ac:inkMkLst>
        </pc:inkChg>
        <pc:inkChg chg="add del">
          <ac:chgData name="David Lynton" userId="50afdeab-93a2-47ed-ad76-3713a9801c7c" providerId="ADAL" clId="{46B95823-7C61-B240-B023-56F5C54D269D}" dt="2019-11-23T16:32:06.333" v="421"/>
          <ac:inkMkLst>
            <pc:docMk/>
            <pc:sldMk cId="814651311" sldId="273"/>
            <ac:inkMk id="43" creationId="{756CA029-AE83-094A-BC43-E9D5080FB152}"/>
          </ac:inkMkLst>
        </pc:inkChg>
        <pc:inkChg chg="add del">
          <ac:chgData name="David Lynton" userId="50afdeab-93a2-47ed-ad76-3713a9801c7c" providerId="ADAL" clId="{46B95823-7C61-B240-B023-56F5C54D269D}" dt="2019-11-23T16:32:06.333" v="421"/>
          <ac:inkMkLst>
            <pc:docMk/>
            <pc:sldMk cId="814651311" sldId="273"/>
            <ac:inkMk id="44" creationId="{2C75FB2D-70E5-9A4B-B85A-732F963F165F}"/>
          </ac:inkMkLst>
        </pc:inkChg>
        <pc:inkChg chg="add del">
          <ac:chgData name="David Lynton" userId="50afdeab-93a2-47ed-ad76-3713a9801c7c" providerId="ADAL" clId="{46B95823-7C61-B240-B023-56F5C54D269D}" dt="2019-11-23T16:32:06.333" v="421"/>
          <ac:inkMkLst>
            <pc:docMk/>
            <pc:sldMk cId="814651311" sldId="273"/>
            <ac:inkMk id="45" creationId="{42F558F1-115B-734C-B44F-B3AAF0FD53EC}"/>
          </ac:inkMkLst>
        </pc:inkChg>
        <pc:inkChg chg="add del">
          <ac:chgData name="David Lynton" userId="50afdeab-93a2-47ed-ad76-3713a9801c7c" providerId="ADAL" clId="{46B95823-7C61-B240-B023-56F5C54D269D}" dt="2019-11-23T16:32:06.333" v="421"/>
          <ac:inkMkLst>
            <pc:docMk/>
            <pc:sldMk cId="814651311" sldId="273"/>
            <ac:inkMk id="46" creationId="{F226DD58-BCAB-CC47-AEBE-BB942C9CF4DF}"/>
          </ac:inkMkLst>
        </pc:inkChg>
        <pc:inkChg chg="add reco">
          <ac:chgData name="David Lynton" userId="50afdeab-93a2-47ed-ad76-3713a9801c7c" providerId="ADAL" clId="{46B95823-7C61-B240-B023-56F5C54D269D}" dt="2019-11-23T16:32:06.333" v="421"/>
          <ac:inkMkLst>
            <pc:docMk/>
            <pc:sldMk cId="814651311" sldId="273"/>
            <ac:inkMk id="47" creationId="{F981C371-F314-F042-B8F2-4DB9246B0427}"/>
          </ac:inkMkLst>
        </pc:inkChg>
        <pc:inkChg chg="add del">
          <ac:chgData name="David Lynton" userId="50afdeab-93a2-47ed-ad76-3713a9801c7c" providerId="ADAL" clId="{46B95823-7C61-B240-B023-56F5C54D269D}" dt="2019-11-23T16:32:11.451" v="432"/>
          <ac:inkMkLst>
            <pc:docMk/>
            <pc:sldMk cId="814651311" sldId="273"/>
            <ac:inkMk id="49" creationId="{EB4A4CCB-CA46-B04A-A31F-CA8C572C2467}"/>
          </ac:inkMkLst>
        </pc:inkChg>
        <pc:inkChg chg="add del">
          <ac:chgData name="David Lynton" userId="50afdeab-93a2-47ed-ad76-3713a9801c7c" providerId="ADAL" clId="{46B95823-7C61-B240-B023-56F5C54D269D}" dt="2019-11-23T16:32:11.451" v="432"/>
          <ac:inkMkLst>
            <pc:docMk/>
            <pc:sldMk cId="814651311" sldId="273"/>
            <ac:inkMk id="50" creationId="{82E937DC-4171-FB45-9E59-CACBF7A33449}"/>
          </ac:inkMkLst>
        </pc:inkChg>
        <pc:inkChg chg="add del">
          <ac:chgData name="David Lynton" userId="50afdeab-93a2-47ed-ad76-3713a9801c7c" providerId="ADAL" clId="{46B95823-7C61-B240-B023-56F5C54D269D}" dt="2019-11-23T16:32:11.451" v="432"/>
          <ac:inkMkLst>
            <pc:docMk/>
            <pc:sldMk cId="814651311" sldId="273"/>
            <ac:inkMk id="51" creationId="{4B36B399-FDF8-BC41-B336-D303F1A816D1}"/>
          </ac:inkMkLst>
        </pc:inkChg>
        <pc:inkChg chg="add del">
          <ac:chgData name="David Lynton" userId="50afdeab-93a2-47ed-ad76-3713a9801c7c" providerId="ADAL" clId="{46B95823-7C61-B240-B023-56F5C54D269D}" dt="2019-11-23T16:32:11.451" v="432"/>
          <ac:inkMkLst>
            <pc:docMk/>
            <pc:sldMk cId="814651311" sldId="273"/>
            <ac:inkMk id="52" creationId="{691DCF9A-622E-EF41-B315-0966C217AEAD}"/>
          </ac:inkMkLst>
        </pc:inkChg>
        <pc:inkChg chg="add del">
          <ac:chgData name="David Lynton" userId="50afdeab-93a2-47ed-ad76-3713a9801c7c" providerId="ADAL" clId="{46B95823-7C61-B240-B023-56F5C54D269D}" dt="2019-11-23T16:32:11.451" v="432"/>
          <ac:inkMkLst>
            <pc:docMk/>
            <pc:sldMk cId="814651311" sldId="273"/>
            <ac:inkMk id="53" creationId="{B1C7FBA5-2E9C-234B-940B-CFD982CBE297}"/>
          </ac:inkMkLst>
        </pc:inkChg>
        <pc:inkChg chg="add del">
          <ac:chgData name="David Lynton" userId="50afdeab-93a2-47ed-ad76-3713a9801c7c" providerId="ADAL" clId="{46B95823-7C61-B240-B023-56F5C54D269D}" dt="2019-11-23T16:32:11.451" v="432"/>
          <ac:inkMkLst>
            <pc:docMk/>
            <pc:sldMk cId="814651311" sldId="273"/>
            <ac:inkMk id="54" creationId="{FABB3B31-FBF6-0B42-AF22-42D049F3637F}"/>
          </ac:inkMkLst>
        </pc:inkChg>
        <pc:inkChg chg="add del">
          <ac:chgData name="David Lynton" userId="50afdeab-93a2-47ed-ad76-3713a9801c7c" providerId="ADAL" clId="{46B95823-7C61-B240-B023-56F5C54D269D}" dt="2019-11-23T16:32:11.451" v="432"/>
          <ac:inkMkLst>
            <pc:docMk/>
            <pc:sldMk cId="814651311" sldId="273"/>
            <ac:inkMk id="55" creationId="{C14C0FFD-4255-E64C-B2C7-022A99B7836A}"/>
          </ac:inkMkLst>
        </pc:inkChg>
        <pc:inkChg chg="add del">
          <ac:chgData name="David Lynton" userId="50afdeab-93a2-47ed-ad76-3713a9801c7c" providerId="ADAL" clId="{46B95823-7C61-B240-B023-56F5C54D269D}" dt="2019-11-23T16:32:11.451" v="432"/>
          <ac:inkMkLst>
            <pc:docMk/>
            <pc:sldMk cId="814651311" sldId="273"/>
            <ac:inkMk id="56" creationId="{2072EF5C-D773-CB4B-9892-8A5A83168E5A}"/>
          </ac:inkMkLst>
        </pc:inkChg>
        <pc:inkChg chg="add del">
          <ac:chgData name="David Lynton" userId="50afdeab-93a2-47ed-ad76-3713a9801c7c" providerId="ADAL" clId="{46B95823-7C61-B240-B023-56F5C54D269D}" dt="2019-11-23T16:32:11.451" v="432"/>
          <ac:inkMkLst>
            <pc:docMk/>
            <pc:sldMk cId="814651311" sldId="273"/>
            <ac:inkMk id="57" creationId="{0FF2B164-38F4-B042-82F2-9C486807D9A8}"/>
          </ac:inkMkLst>
        </pc:inkChg>
        <pc:inkChg chg="add del">
          <ac:chgData name="David Lynton" userId="50afdeab-93a2-47ed-ad76-3713a9801c7c" providerId="ADAL" clId="{46B95823-7C61-B240-B023-56F5C54D269D}" dt="2019-11-23T16:32:11.451" v="432"/>
          <ac:inkMkLst>
            <pc:docMk/>
            <pc:sldMk cId="814651311" sldId="273"/>
            <ac:inkMk id="58" creationId="{7572FB24-21E7-DA4A-854F-DF6CCB9D42F4}"/>
          </ac:inkMkLst>
        </pc:inkChg>
        <pc:inkChg chg="add reco">
          <ac:chgData name="David Lynton" userId="50afdeab-93a2-47ed-ad76-3713a9801c7c" providerId="ADAL" clId="{46B95823-7C61-B240-B023-56F5C54D269D}" dt="2019-11-23T16:32:11.451" v="432"/>
          <ac:inkMkLst>
            <pc:docMk/>
            <pc:sldMk cId="814651311" sldId="273"/>
            <ac:inkMk id="59" creationId="{EFC5A9DD-CB34-EB40-8365-DCB73B921514}"/>
          </ac:inkMkLst>
        </pc:inkChg>
        <pc:inkChg chg="add del">
          <ac:chgData name="David Lynton" userId="50afdeab-93a2-47ed-ad76-3713a9801c7c" providerId="ADAL" clId="{46B95823-7C61-B240-B023-56F5C54D269D}" dt="2019-11-23T16:32:20.964" v="436"/>
          <ac:inkMkLst>
            <pc:docMk/>
            <pc:sldMk cId="814651311" sldId="273"/>
            <ac:inkMk id="61" creationId="{72C87076-3882-9E40-AA8E-B4C690806A6D}"/>
          </ac:inkMkLst>
        </pc:inkChg>
        <pc:inkChg chg="add del">
          <ac:chgData name="David Lynton" userId="50afdeab-93a2-47ed-ad76-3713a9801c7c" providerId="ADAL" clId="{46B95823-7C61-B240-B023-56F5C54D269D}" dt="2019-11-23T16:32:20.964" v="436"/>
          <ac:inkMkLst>
            <pc:docMk/>
            <pc:sldMk cId="814651311" sldId="273"/>
            <ac:inkMk id="62" creationId="{403CD2BD-0C7A-254A-8DD6-F1C45C590F62}"/>
          </ac:inkMkLst>
        </pc:inkChg>
        <pc:inkChg chg="add reco">
          <ac:chgData name="David Lynton" userId="50afdeab-93a2-47ed-ad76-3713a9801c7c" providerId="ADAL" clId="{46B95823-7C61-B240-B023-56F5C54D269D}" dt="2019-11-23T16:32:20.964" v="436"/>
          <ac:inkMkLst>
            <pc:docMk/>
            <pc:sldMk cId="814651311" sldId="273"/>
            <ac:inkMk id="63" creationId="{C6EC54B3-586D-8942-B603-C8E7E6ABA794}"/>
          </ac:inkMkLst>
        </pc:inkChg>
        <pc:inkChg chg="add del">
          <ac:chgData name="David Lynton" userId="50afdeab-93a2-47ed-ad76-3713a9801c7c" providerId="ADAL" clId="{46B95823-7C61-B240-B023-56F5C54D269D}" dt="2019-11-23T16:32:26.295" v="440"/>
          <ac:inkMkLst>
            <pc:docMk/>
            <pc:sldMk cId="814651311" sldId="273"/>
            <ac:inkMk id="65" creationId="{7BFFC09D-4165-B147-A87E-B0CE052CD3A7}"/>
          </ac:inkMkLst>
        </pc:inkChg>
        <pc:inkChg chg="add del">
          <ac:chgData name="David Lynton" userId="50afdeab-93a2-47ed-ad76-3713a9801c7c" providerId="ADAL" clId="{46B95823-7C61-B240-B023-56F5C54D269D}" dt="2019-11-23T16:32:26.295" v="440"/>
          <ac:inkMkLst>
            <pc:docMk/>
            <pc:sldMk cId="814651311" sldId="273"/>
            <ac:inkMk id="66" creationId="{07306122-319A-4741-800E-56736CCD39AC}"/>
          </ac:inkMkLst>
        </pc:inkChg>
        <pc:inkChg chg="add reco">
          <ac:chgData name="David Lynton" userId="50afdeab-93a2-47ed-ad76-3713a9801c7c" providerId="ADAL" clId="{46B95823-7C61-B240-B023-56F5C54D269D}" dt="2019-11-23T16:32:26.295" v="440"/>
          <ac:inkMkLst>
            <pc:docMk/>
            <pc:sldMk cId="814651311" sldId="273"/>
            <ac:inkMk id="67" creationId="{C8172348-FB7D-3946-944C-92F3CE7C433A}"/>
          </ac:inkMkLst>
        </pc:inkChg>
        <pc:inkChg chg="add">
          <ac:chgData name="David Lynton" userId="50afdeab-93a2-47ed-ad76-3713a9801c7c" providerId="ADAL" clId="{46B95823-7C61-B240-B023-56F5C54D269D}" dt="2019-11-23T16:32:27.613" v="441"/>
          <ac:inkMkLst>
            <pc:docMk/>
            <pc:sldMk cId="814651311" sldId="273"/>
            <ac:inkMk id="69" creationId="{C54D5276-A95C-8D40-96D9-E300B1A640BB}"/>
          </ac:inkMkLst>
        </pc:inkChg>
        <pc:inkChg chg="add del">
          <ac:chgData name="David Lynton" userId="50afdeab-93a2-47ed-ad76-3713a9801c7c" providerId="ADAL" clId="{46B95823-7C61-B240-B023-56F5C54D269D}" dt="2019-11-23T16:32:31.975" v="446"/>
          <ac:inkMkLst>
            <pc:docMk/>
            <pc:sldMk cId="814651311" sldId="273"/>
            <ac:inkMk id="70" creationId="{EB7206DA-8008-6942-9E41-7707AD98AD67}"/>
          </ac:inkMkLst>
        </pc:inkChg>
        <pc:inkChg chg="add del">
          <ac:chgData name="David Lynton" userId="50afdeab-93a2-47ed-ad76-3713a9801c7c" providerId="ADAL" clId="{46B95823-7C61-B240-B023-56F5C54D269D}" dt="2019-11-23T16:32:31.975" v="446"/>
          <ac:inkMkLst>
            <pc:docMk/>
            <pc:sldMk cId="814651311" sldId="273"/>
            <ac:inkMk id="71" creationId="{5733C30F-F376-7D4A-A999-D417AAA6772A}"/>
          </ac:inkMkLst>
        </pc:inkChg>
        <pc:inkChg chg="add del">
          <ac:chgData name="David Lynton" userId="50afdeab-93a2-47ed-ad76-3713a9801c7c" providerId="ADAL" clId="{46B95823-7C61-B240-B023-56F5C54D269D}" dt="2019-11-23T16:32:31.975" v="446"/>
          <ac:inkMkLst>
            <pc:docMk/>
            <pc:sldMk cId="814651311" sldId="273"/>
            <ac:inkMk id="72" creationId="{97621DCA-DC56-7847-89AF-25C8C8871664}"/>
          </ac:inkMkLst>
        </pc:inkChg>
        <pc:inkChg chg="add reco">
          <ac:chgData name="David Lynton" userId="50afdeab-93a2-47ed-ad76-3713a9801c7c" providerId="ADAL" clId="{46B95823-7C61-B240-B023-56F5C54D269D}" dt="2019-11-23T16:32:31.975" v="446"/>
          <ac:inkMkLst>
            <pc:docMk/>
            <pc:sldMk cId="814651311" sldId="273"/>
            <ac:inkMk id="73" creationId="{D63D8682-2D01-3749-9888-BC6170A60E84}"/>
          </ac:inkMkLst>
        </pc:inkChg>
        <pc:inkChg chg="add del">
          <ac:chgData name="David Lynton" userId="50afdeab-93a2-47ed-ad76-3713a9801c7c" providerId="ADAL" clId="{46B95823-7C61-B240-B023-56F5C54D269D}" dt="2019-11-23T16:32:33.997" v="450"/>
          <ac:inkMkLst>
            <pc:docMk/>
            <pc:sldMk cId="814651311" sldId="273"/>
            <ac:inkMk id="75" creationId="{CD298AB0-C23D-254C-B608-089003B5AF42}"/>
          </ac:inkMkLst>
        </pc:inkChg>
        <pc:inkChg chg="add del">
          <ac:chgData name="David Lynton" userId="50afdeab-93a2-47ed-ad76-3713a9801c7c" providerId="ADAL" clId="{46B95823-7C61-B240-B023-56F5C54D269D}" dt="2019-11-23T16:32:33.997" v="450"/>
          <ac:inkMkLst>
            <pc:docMk/>
            <pc:sldMk cId="814651311" sldId="273"/>
            <ac:inkMk id="76" creationId="{04BE67D7-C5F9-8B4D-B8C7-D24B0774B511}"/>
          </ac:inkMkLst>
        </pc:inkChg>
        <pc:inkChg chg="add del">
          <ac:chgData name="David Lynton" userId="50afdeab-93a2-47ed-ad76-3713a9801c7c" providerId="ADAL" clId="{46B95823-7C61-B240-B023-56F5C54D269D}" dt="2019-11-23T16:32:33.997" v="450"/>
          <ac:inkMkLst>
            <pc:docMk/>
            <pc:sldMk cId="814651311" sldId="273"/>
            <ac:inkMk id="77" creationId="{9B5AA45E-C3E7-1D4C-88FC-0F767B7C1264}"/>
          </ac:inkMkLst>
        </pc:inkChg>
        <pc:inkChg chg="add reco">
          <ac:chgData name="David Lynton" userId="50afdeab-93a2-47ed-ad76-3713a9801c7c" providerId="ADAL" clId="{46B95823-7C61-B240-B023-56F5C54D269D}" dt="2019-11-23T16:32:33.997" v="450"/>
          <ac:inkMkLst>
            <pc:docMk/>
            <pc:sldMk cId="814651311" sldId="273"/>
            <ac:inkMk id="78" creationId="{BC4613C9-D720-9C41-9623-77142F65BF75}"/>
          </ac:inkMkLst>
        </pc:inkChg>
        <pc:inkChg chg="add del">
          <ac:chgData name="David Lynton" userId="50afdeab-93a2-47ed-ad76-3713a9801c7c" providerId="ADAL" clId="{46B95823-7C61-B240-B023-56F5C54D269D}" dt="2019-11-23T16:32:43.522" v="460"/>
          <ac:inkMkLst>
            <pc:docMk/>
            <pc:sldMk cId="814651311" sldId="273"/>
            <ac:inkMk id="80" creationId="{E3468C25-1DA9-3B4D-8E2D-0BC877C0249C}"/>
          </ac:inkMkLst>
        </pc:inkChg>
        <pc:inkChg chg="add del">
          <ac:chgData name="David Lynton" userId="50afdeab-93a2-47ed-ad76-3713a9801c7c" providerId="ADAL" clId="{46B95823-7C61-B240-B023-56F5C54D269D}" dt="2019-11-23T16:32:43.522" v="460"/>
          <ac:inkMkLst>
            <pc:docMk/>
            <pc:sldMk cId="814651311" sldId="273"/>
            <ac:inkMk id="81" creationId="{3D766F98-7E91-8245-BA24-E480E3AA15F8}"/>
          </ac:inkMkLst>
        </pc:inkChg>
        <pc:inkChg chg="add del">
          <ac:chgData name="David Lynton" userId="50afdeab-93a2-47ed-ad76-3713a9801c7c" providerId="ADAL" clId="{46B95823-7C61-B240-B023-56F5C54D269D}" dt="2019-11-23T16:32:43.522" v="460"/>
          <ac:inkMkLst>
            <pc:docMk/>
            <pc:sldMk cId="814651311" sldId="273"/>
            <ac:inkMk id="82" creationId="{1267A9D5-5AA6-D044-8407-E6AB2DFE9949}"/>
          </ac:inkMkLst>
        </pc:inkChg>
        <pc:inkChg chg="add del">
          <ac:chgData name="David Lynton" userId="50afdeab-93a2-47ed-ad76-3713a9801c7c" providerId="ADAL" clId="{46B95823-7C61-B240-B023-56F5C54D269D}" dt="2019-11-23T16:32:43.522" v="460"/>
          <ac:inkMkLst>
            <pc:docMk/>
            <pc:sldMk cId="814651311" sldId="273"/>
            <ac:inkMk id="83" creationId="{9D88B60D-5C7B-D743-93C2-188A761AB7C3}"/>
          </ac:inkMkLst>
        </pc:inkChg>
        <pc:inkChg chg="add del">
          <ac:chgData name="David Lynton" userId="50afdeab-93a2-47ed-ad76-3713a9801c7c" providerId="ADAL" clId="{46B95823-7C61-B240-B023-56F5C54D269D}" dt="2019-11-23T16:32:43.522" v="460"/>
          <ac:inkMkLst>
            <pc:docMk/>
            <pc:sldMk cId="814651311" sldId="273"/>
            <ac:inkMk id="84" creationId="{0F108DCB-923E-624C-B2B8-7EE0660BC2B8}"/>
          </ac:inkMkLst>
        </pc:inkChg>
        <pc:inkChg chg="add del">
          <ac:chgData name="David Lynton" userId="50afdeab-93a2-47ed-ad76-3713a9801c7c" providerId="ADAL" clId="{46B95823-7C61-B240-B023-56F5C54D269D}" dt="2019-11-23T16:32:43.522" v="460"/>
          <ac:inkMkLst>
            <pc:docMk/>
            <pc:sldMk cId="814651311" sldId="273"/>
            <ac:inkMk id="85" creationId="{0159824C-3ADB-9741-A81B-2D5BDC7A1B1C}"/>
          </ac:inkMkLst>
        </pc:inkChg>
        <pc:inkChg chg="add del">
          <ac:chgData name="David Lynton" userId="50afdeab-93a2-47ed-ad76-3713a9801c7c" providerId="ADAL" clId="{46B95823-7C61-B240-B023-56F5C54D269D}" dt="2019-11-23T16:32:43.522" v="460"/>
          <ac:inkMkLst>
            <pc:docMk/>
            <pc:sldMk cId="814651311" sldId="273"/>
            <ac:inkMk id="86" creationId="{625CE199-3487-484F-A0DA-6CFF264B6F7E}"/>
          </ac:inkMkLst>
        </pc:inkChg>
        <pc:inkChg chg="add del">
          <ac:chgData name="David Lynton" userId="50afdeab-93a2-47ed-ad76-3713a9801c7c" providerId="ADAL" clId="{46B95823-7C61-B240-B023-56F5C54D269D}" dt="2019-11-23T16:32:43.522" v="460"/>
          <ac:inkMkLst>
            <pc:docMk/>
            <pc:sldMk cId="814651311" sldId="273"/>
            <ac:inkMk id="87" creationId="{55AFD7FE-12BB-DB4D-A3B8-687E0BBAAE4F}"/>
          </ac:inkMkLst>
        </pc:inkChg>
        <pc:inkChg chg="add del">
          <ac:chgData name="David Lynton" userId="50afdeab-93a2-47ed-ad76-3713a9801c7c" providerId="ADAL" clId="{46B95823-7C61-B240-B023-56F5C54D269D}" dt="2019-11-23T16:32:43.522" v="460"/>
          <ac:inkMkLst>
            <pc:docMk/>
            <pc:sldMk cId="814651311" sldId="273"/>
            <ac:inkMk id="88" creationId="{190EA242-EF8E-2B46-8FA4-5271504E7609}"/>
          </ac:inkMkLst>
        </pc:inkChg>
        <pc:inkChg chg="add reco">
          <ac:chgData name="David Lynton" userId="50afdeab-93a2-47ed-ad76-3713a9801c7c" providerId="ADAL" clId="{46B95823-7C61-B240-B023-56F5C54D269D}" dt="2019-11-23T16:32:43.522" v="460"/>
          <ac:inkMkLst>
            <pc:docMk/>
            <pc:sldMk cId="814651311" sldId="273"/>
            <ac:inkMk id="89" creationId="{7CCE6524-9A19-2B44-9DF3-5586AF1CECBA}"/>
          </ac:inkMkLst>
        </pc:inkChg>
        <pc:inkChg chg="add del">
          <ac:chgData name="David Lynton" userId="50afdeab-93a2-47ed-ad76-3713a9801c7c" providerId="ADAL" clId="{46B95823-7C61-B240-B023-56F5C54D269D}" dt="2019-11-23T16:32:47.221" v="466"/>
          <ac:inkMkLst>
            <pc:docMk/>
            <pc:sldMk cId="814651311" sldId="273"/>
            <ac:inkMk id="91" creationId="{491DE83F-1063-704F-854B-CE91F65B30AF}"/>
          </ac:inkMkLst>
        </pc:inkChg>
        <pc:inkChg chg="add del">
          <ac:chgData name="David Lynton" userId="50afdeab-93a2-47ed-ad76-3713a9801c7c" providerId="ADAL" clId="{46B95823-7C61-B240-B023-56F5C54D269D}" dt="2019-11-23T16:32:47.221" v="466"/>
          <ac:inkMkLst>
            <pc:docMk/>
            <pc:sldMk cId="814651311" sldId="273"/>
            <ac:inkMk id="92" creationId="{21649245-D761-734F-812C-D73D23BD6A84}"/>
          </ac:inkMkLst>
        </pc:inkChg>
        <pc:inkChg chg="add del">
          <ac:chgData name="David Lynton" userId="50afdeab-93a2-47ed-ad76-3713a9801c7c" providerId="ADAL" clId="{46B95823-7C61-B240-B023-56F5C54D269D}" dt="2019-11-23T16:32:47.221" v="466"/>
          <ac:inkMkLst>
            <pc:docMk/>
            <pc:sldMk cId="814651311" sldId="273"/>
            <ac:inkMk id="93" creationId="{EB36BC77-7AD9-C547-967E-8FA8E5D9E76E}"/>
          </ac:inkMkLst>
        </pc:inkChg>
        <pc:inkChg chg="add del">
          <ac:chgData name="David Lynton" userId="50afdeab-93a2-47ed-ad76-3713a9801c7c" providerId="ADAL" clId="{46B95823-7C61-B240-B023-56F5C54D269D}" dt="2019-11-23T16:32:47.221" v="466"/>
          <ac:inkMkLst>
            <pc:docMk/>
            <pc:sldMk cId="814651311" sldId="273"/>
            <ac:inkMk id="94" creationId="{EB92C30A-C547-BB41-B9BD-5D77AD5C5DD9}"/>
          </ac:inkMkLst>
        </pc:inkChg>
        <pc:inkChg chg="add del">
          <ac:chgData name="David Lynton" userId="50afdeab-93a2-47ed-ad76-3713a9801c7c" providerId="ADAL" clId="{46B95823-7C61-B240-B023-56F5C54D269D}" dt="2019-11-23T16:32:47.221" v="466"/>
          <ac:inkMkLst>
            <pc:docMk/>
            <pc:sldMk cId="814651311" sldId="273"/>
            <ac:inkMk id="95" creationId="{A4FE2DE1-05E0-DC4B-9F6D-263BEDD6DCCC}"/>
          </ac:inkMkLst>
        </pc:inkChg>
        <pc:inkChg chg="add reco">
          <ac:chgData name="David Lynton" userId="50afdeab-93a2-47ed-ad76-3713a9801c7c" providerId="ADAL" clId="{46B95823-7C61-B240-B023-56F5C54D269D}" dt="2019-11-23T16:32:47.221" v="466"/>
          <ac:inkMkLst>
            <pc:docMk/>
            <pc:sldMk cId="814651311" sldId="273"/>
            <ac:inkMk id="96" creationId="{91ECF57B-6E5E-A64D-979D-4577D2F2A266}"/>
          </ac:inkMkLst>
        </pc:inkChg>
        <pc:inkChg chg="add del">
          <ac:chgData name="David Lynton" userId="50afdeab-93a2-47ed-ad76-3713a9801c7c" providerId="ADAL" clId="{46B95823-7C61-B240-B023-56F5C54D269D}" dt="2019-11-23T16:32:51.185" v="471"/>
          <ac:inkMkLst>
            <pc:docMk/>
            <pc:sldMk cId="814651311" sldId="273"/>
            <ac:inkMk id="98" creationId="{20769CCA-C3EF-6246-A9C0-C801A08D2647}"/>
          </ac:inkMkLst>
        </pc:inkChg>
        <pc:inkChg chg="add del">
          <ac:chgData name="David Lynton" userId="50afdeab-93a2-47ed-ad76-3713a9801c7c" providerId="ADAL" clId="{46B95823-7C61-B240-B023-56F5C54D269D}" dt="2019-11-23T16:32:51.185" v="471"/>
          <ac:inkMkLst>
            <pc:docMk/>
            <pc:sldMk cId="814651311" sldId="273"/>
            <ac:inkMk id="99" creationId="{DBBDDF7E-2D8B-8A4E-8986-C2DD68BB4BFB}"/>
          </ac:inkMkLst>
        </pc:inkChg>
        <pc:inkChg chg="add del">
          <ac:chgData name="David Lynton" userId="50afdeab-93a2-47ed-ad76-3713a9801c7c" providerId="ADAL" clId="{46B95823-7C61-B240-B023-56F5C54D269D}" dt="2019-11-23T16:32:51.185" v="471"/>
          <ac:inkMkLst>
            <pc:docMk/>
            <pc:sldMk cId="814651311" sldId="273"/>
            <ac:inkMk id="100" creationId="{5D6F17B9-611C-9C47-9E07-3AB1F5681279}"/>
          </ac:inkMkLst>
        </pc:inkChg>
        <pc:inkChg chg="add del">
          <ac:chgData name="David Lynton" userId="50afdeab-93a2-47ed-ad76-3713a9801c7c" providerId="ADAL" clId="{46B95823-7C61-B240-B023-56F5C54D269D}" dt="2019-11-23T16:32:51.185" v="471"/>
          <ac:inkMkLst>
            <pc:docMk/>
            <pc:sldMk cId="814651311" sldId="273"/>
            <ac:inkMk id="101" creationId="{0F747763-86E5-DD4B-A0FB-440B2CDFD7A1}"/>
          </ac:inkMkLst>
        </pc:inkChg>
        <pc:inkChg chg="add reco">
          <ac:chgData name="David Lynton" userId="50afdeab-93a2-47ed-ad76-3713a9801c7c" providerId="ADAL" clId="{46B95823-7C61-B240-B023-56F5C54D269D}" dt="2019-11-23T16:32:51.185" v="471"/>
          <ac:inkMkLst>
            <pc:docMk/>
            <pc:sldMk cId="814651311" sldId="273"/>
            <ac:inkMk id="102" creationId="{17FCFB80-7D2C-4041-8A8C-4291572F29AB}"/>
          </ac:inkMkLst>
        </pc:inkChg>
        <pc:inkChg chg="add del">
          <ac:chgData name="David Lynton" userId="50afdeab-93a2-47ed-ad76-3713a9801c7c" providerId="ADAL" clId="{46B95823-7C61-B240-B023-56F5C54D269D}" dt="2019-11-23T16:33:19.827" v="477"/>
          <ac:inkMkLst>
            <pc:docMk/>
            <pc:sldMk cId="814651311" sldId="273"/>
            <ac:inkMk id="104" creationId="{38F6C4D1-CDC9-6049-B706-D812DFC1151D}"/>
          </ac:inkMkLst>
        </pc:inkChg>
        <pc:inkChg chg="add del">
          <ac:chgData name="David Lynton" userId="50afdeab-93a2-47ed-ad76-3713a9801c7c" providerId="ADAL" clId="{46B95823-7C61-B240-B023-56F5C54D269D}" dt="2019-11-23T16:33:19.827" v="477"/>
          <ac:inkMkLst>
            <pc:docMk/>
            <pc:sldMk cId="814651311" sldId="273"/>
            <ac:inkMk id="105" creationId="{C35EC36D-3198-704E-B00F-0B7F7D11D753}"/>
          </ac:inkMkLst>
        </pc:inkChg>
        <pc:inkChg chg="add del">
          <ac:chgData name="David Lynton" userId="50afdeab-93a2-47ed-ad76-3713a9801c7c" providerId="ADAL" clId="{46B95823-7C61-B240-B023-56F5C54D269D}" dt="2019-11-23T16:33:19.827" v="477"/>
          <ac:inkMkLst>
            <pc:docMk/>
            <pc:sldMk cId="814651311" sldId="273"/>
            <ac:inkMk id="106" creationId="{9D0C6665-8BDD-F34C-A19C-95415CB0873B}"/>
          </ac:inkMkLst>
        </pc:inkChg>
        <pc:inkChg chg="add del">
          <ac:chgData name="David Lynton" userId="50afdeab-93a2-47ed-ad76-3713a9801c7c" providerId="ADAL" clId="{46B95823-7C61-B240-B023-56F5C54D269D}" dt="2019-11-23T16:33:19.827" v="477"/>
          <ac:inkMkLst>
            <pc:docMk/>
            <pc:sldMk cId="814651311" sldId="273"/>
            <ac:inkMk id="107" creationId="{B9E3DCFD-B605-C64B-A421-AE923D3E4142}"/>
          </ac:inkMkLst>
        </pc:inkChg>
        <pc:inkChg chg="add del">
          <ac:chgData name="David Lynton" userId="50afdeab-93a2-47ed-ad76-3713a9801c7c" providerId="ADAL" clId="{46B95823-7C61-B240-B023-56F5C54D269D}" dt="2019-11-23T16:33:19.827" v="477"/>
          <ac:inkMkLst>
            <pc:docMk/>
            <pc:sldMk cId="814651311" sldId="273"/>
            <ac:inkMk id="108" creationId="{46995257-6360-F04C-80AC-44DA7A9D42A9}"/>
          </ac:inkMkLst>
        </pc:inkChg>
        <pc:inkChg chg="add reco">
          <ac:chgData name="David Lynton" userId="50afdeab-93a2-47ed-ad76-3713a9801c7c" providerId="ADAL" clId="{46B95823-7C61-B240-B023-56F5C54D269D}" dt="2019-11-23T16:33:19.827" v="477"/>
          <ac:inkMkLst>
            <pc:docMk/>
            <pc:sldMk cId="814651311" sldId="273"/>
            <ac:inkMk id="109" creationId="{C95BDCE0-6B16-1B45-8B5C-B57D4AAE2F29}"/>
          </ac:inkMkLst>
        </pc:inkChg>
        <pc:inkChg chg="add del">
          <ac:chgData name="David Lynton" userId="50afdeab-93a2-47ed-ad76-3713a9801c7c" providerId="ADAL" clId="{46B95823-7C61-B240-B023-56F5C54D269D}" dt="2019-11-23T16:33:22.423" v="480"/>
          <ac:inkMkLst>
            <pc:docMk/>
            <pc:sldMk cId="814651311" sldId="273"/>
            <ac:inkMk id="111" creationId="{3BFDF7D6-9A21-5742-82DB-A5ECD736399E}"/>
          </ac:inkMkLst>
        </pc:inkChg>
        <pc:inkChg chg="add del">
          <ac:chgData name="David Lynton" userId="50afdeab-93a2-47ed-ad76-3713a9801c7c" providerId="ADAL" clId="{46B95823-7C61-B240-B023-56F5C54D269D}" dt="2019-11-23T16:33:22.423" v="480"/>
          <ac:inkMkLst>
            <pc:docMk/>
            <pc:sldMk cId="814651311" sldId="273"/>
            <ac:inkMk id="112" creationId="{6B21286D-1C38-9A46-A7C0-C845E9F350C0}"/>
          </ac:inkMkLst>
        </pc:inkChg>
        <pc:inkChg chg="add reco">
          <ac:chgData name="David Lynton" userId="50afdeab-93a2-47ed-ad76-3713a9801c7c" providerId="ADAL" clId="{46B95823-7C61-B240-B023-56F5C54D269D}" dt="2019-11-23T16:33:22.423" v="480"/>
          <ac:inkMkLst>
            <pc:docMk/>
            <pc:sldMk cId="814651311" sldId="273"/>
            <ac:inkMk id="113" creationId="{A8DCE550-74D5-F04B-80AF-E0BF5208B9CA}"/>
          </ac:inkMkLst>
        </pc:inkChg>
        <pc:inkChg chg="add del">
          <ac:chgData name="David Lynton" userId="50afdeab-93a2-47ed-ad76-3713a9801c7c" providerId="ADAL" clId="{46B95823-7C61-B240-B023-56F5C54D269D}" dt="2019-11-23T16:33:31.205" v="484"/>
          <ac:inkMkLst>
            <pc:docMk/>
            <pc:sldMk cId="814651311" sldId="273"/>
            <ac:inkMk id="115" creationId="{D5597BAE-D208-DC47-BF50-05F4C6DC2881}"/>
          </ac:inkMkLst>
        </pc:inkChg>
        <pc:inkChg chg="add del">
          <ac:chgData name="David Lynton" userId="50afdeab-93a2-47ed-ad76-3713a9801c7c" providerId="ADAL" clId="{46B95823-7C61-B240-B023-56F5C54D269D}" dt="2019-11-23T16:33:31.205" v="484"/>
          <ac:inkMkLst>
            <pc:docMk/>
            <pc:sldMk cId="814651311" sldId="273"/>
            <ac:inkMk id="116" creationId="{6F0D9F48-C2D4-6D4E-AF98-F5949A0E0DE8}"/>
          </ac:inkMkLst>
        </pc:inkChg>
        <pc:inkChg chg="add del">
          <ac:chgData name="David Lynton" userId="50afdeab-93a2-47ed-ad76-3713a9801c7c" providerId="ADAL" clId="{46B95823-7C61-B240-B023-56F5C54D269D}" dt="2019-11-23T16:33:31.205" v="484"/>
          <ac:inkMkLst>
            <pc:docMk/>
            <pc:sldMk cId="814651311" sldId="273"/>
            <ac:inkMk id="117" creationId="{B708B53E-27C5-B147-B09F-A8039334F184}"/>
          </ac:inkMkLst>
        </pc:inkChg>
        <pc:inkChg chg="add reco">
          <ac:chgData name="David Lynton" userId="50afdeab-93a2-47ed-ad76-3713a9801c7c" providerId="ADAL" clId="{46B95823-7C61-B240-B023-56F5C54D269D}" dt="2019-11-23T16:33:31.205" v="484"/>
          <ac:inkMkLst>
            <pc:docMk/>
            <pc:sldMk cId="814651311" sldId="273"/>
            <ac:inkMk id="118" creationId="{C66B7A09-89DF-8640-A89C-EB5180E68B85}"/>
          </ac:inkMkLst>
        </pc:inkChg>
        <pc:inkChg chg="add del">
          <ac:chgData name="David Lynton" userId="50afdeab-93a2-47ed-ad76-3713a9801c7c" providerId="ADAL" clId="{46B95823-7C61-B240-B023-56F5C54D269D}" dt="2019-11-23T16:33:35.876" v="492"/>
          <ac:inkMkLst>
            <pc:docMk/>
            <pc:sldMk cId="814651311" sldId="273"/>
            <ac:inkMk id="120" creationId="{FEA50719-402D-ED4D-9116-4ADCABF53569}"/>
          </ac:inkMkLst>
        </pc:inkChg>
        <pc:inkChg chg="add del">
          <ac:chgData name="David Lynton" userId="50afdeab-93a2-47ed-ad76-3713a9801c7c" providerId="ADAL" clId="{46B95823-7C61-B240-B023-56F5C54D269D}" dt="2019-11-23T16:33:35.876" v="492"/>
          <ac:inkMkLst>
            <pc:docMk/>
            <pc:sldMk cId="814651311" sldId="273"/>
            <ac:inkMk id="121" creationId="{A880C8F5-4914-FA41-A7E1-4A0E3780F14A}"/>
          </ac:inkMkLst>
        </pc:inkChg>
        <pc:inkChg chg="add del">
          <ac:chgData name="David Lynton" userId="50afdeab-93a2-47ed-ad76-3713a9801c7c" providerId="ADAL" clId="{46B95823-7C61-B240-B023-56F5C54D269D}" dt="2019-11-23T16:33:35.876" v="492"/>
          <ac:inkMkLst>
            <pc:docMk/>
            <pc:sldMk cId="814651311" sldId="273"/>
            <ac:inkMk id="122" creationId="{81E492CC-203B-E148-B4AE-A6EA740DFC48}"/>
          </ac:inkMkLst>
        </pc:inkChg>
        <pc:inkChg chg="add del">
          <ac:chgData name="David Lynton" userId="50afdeab-93a2-47ed-ad76-3713a9801c7c" providerId="ADAL" clId="{46B95823-7C61-B240-B023-56F5C54D269D}" dt="2019-11-23T16:33:35.876" v="492"/>
          <ac:inkMkLst>
            <pc:docMk/>
            <pc:sldMk cId="814651311" sldId="273"/>
            <ac:inkMk id="123" creationId="{8AC9C686-24FA-0947-B1E8-0AA2A9005DAE}"/>
          </ac:inkMkLst>
        </pc:inkChg>
        <pc:inkChg chg="add del">
          <ac:chgData name="David Lynton" userId="50afdeab-93a2-47ed-ad76-3713a9801c7c" providerId="ADAL" clId="{46B95823-7C61-B240-B023-56F5C54D269D}" dt="2019-11-23T16:33:35.876" v="492"/>
          <ac:inkMkLst>
            <pc:docMk/>
            <pc:sldMk cId="814651311" sldId="273"/>
            <ac:inkMk id="124" creationId="{646FA276-11DC-E64F-A662-7F3DAC940D4E}"/>
          </ac:inkMkLst>
        </pc:inkChg>
        <pc:inkChg chg="add del">
          <ac:chgData name="David Lynton" userId="50afdeab-93a2-47ed-ad76-3713a9801c7c" providerId="ADAL" clId="{46B95823-7C61-B240-B023-56F5C54D269D}" dt="2019-11-23T16:33:35.876" v="492"/>
          <ac:inkMkLst>
            <pc:docMk/>
            <pc:sldMk cId="814651311" sldId="273"/>
            <ac:inkMk id="125" creationId="{A497E2FB-E99B-2348-A353-9C436424A60F}"/>
          </ac:inkMkLst>
        </pc:inkChg>
        <pc:inkChg chg="add del">
          <ac:chgData name="David Lynton" userId="50afdeab-93a2-47ed-ad76-3713a9801c7c" providerId="ADAL" clId="{46B95823-7C61-B240-B023-56F5C54D269D}" dt="2019-11-23T16:33:35.876" v="492"/>
          <ac:inkMkLst>
            <pc:docMk/>
            <pc:sldMk cId="814651311" sldId="273"/>
            <ac:inkMk id="126" creationId="{CAFC8FA2-C511-0547-BF07-C5C523F14196}"/>
          </ac:inkMkLst>
        </pc:inkChg>
        <pc:inkChg chg="add reco">
          <ac:chgData name="David Lynton" userId="50afdeab-93a2-47ed-ad76-3713a9801c7c" providerId="ADAL" clId="{46B95823-7C61-B240-B023-56F5C54D269D}" dt="2019-11-23T16:33:35.876" v="492"/>
          <ac:inkMkLst>
            <pc:docMk/>
            <pc:sldMk cId="814651311" sldId="273"/>
            <ac:inkMk id="127" creationId="{2AFB723F-69F6-C045-B555-DAFF545CE240}"/>
          </ac:inkMkLst>
        </pc:inkChg>
        <pc:inkChg chg="add del">
          <ac:chgData name="David Lynton" userId="50afdeab-93a2-47ed-ad76-3713a9801c7c" providerId="ADAL" clId="{46B95823-7C61-B240-B023-56F5C54D269D}" dt="2019-11-23T16:33:39.624" v="499"/>
          <ac:inkMkLst>
            <pc:docMk/>
            <pc:sldMk cId="814651311" sldId="273"/>
            <ac:inkMk id="129" creationId="{F2ABF3DC-4824-E140-A4D3-F1BB382339B4}"/>
          </ac:inkMkLst>
        </pc:inkChg>
        <pc:inkChg chg="add del">
          <ac:chgData name="David Lynton" userId="50afdeab-93a2-47ed-ad76-3713a9801c7c" providerId="ADAL" clId="{46B95823-7C61-B240-B023-56F5C54D269D}" dt="2019-11-23T16:33:39.624" v="499"/>
          <ac:inkMkLst>
            <pc:docMk/>
            <pc:sldMk cId="814651311" sldId="273"/>
            <ac:inkMk id="130" creationId="{3D328E5F-F369-C849-A5A4-EC6FA0AD70C6}"/>
          </ac:inkMkLst>
        </pc:inkChg>
        <pc:inkChg chg="add del">
          <ac:chgData name="David Lynton" userId="50afdeab-93a2-47ed-ad76-3713a9801c7c" providerId="ADAL" clId="{46B95823-7C61-B240-B023-56F5C54D269D}" dt="2019-11-23T16:33:39.624" v="499"/>
          <ac:inkMkLst>
            <pc:docMk/>
            <pc:sldMk cId="814651311" sldId="273"/>
            <ac:inkMk id="131" creationId="{CB2AFFD2-B30C-0B43-889C-AC81250739A4}"/>
          </ac:inkMkLst>
        </pc:inkChg>
        <pc:inkChg chg="add del">
          <ac:chgData name="David Lynton" userId="50afdeab-93a2-47ed-ad76-3713a9801c7c" providerId="ADAL" clId="{46B95823-7C61-B240-B023-56F5C54D269D}" dt="2019-11-23T16:33:39.624" v="499"/>
          <ac:inkMkLst>
            <pc:docMk/>
            <pc:sldMk cId="814651311" sldId="273"/>
            <ac:inkMk id="132" creationId="{3018B71A-1164-7E4E-9EC5-7F2D2ED0EE8C}"/>
          </ac:inkMkLst>
        </pc:inkChg>
        <pc:inkChg chg="add del">
          <ac:chgData name="David Lynton" userId="50afdeab-93a2-47ed-ad76-3713a9801c7c" providerId="ADAL" clId="{46B95823-7C61-B240-B023-56F5C54D269D}" dt="2019-11-23T16:33:39.624" v="499"/>
          <ac:inkMkLst>
            <pc:docMk/>
            <pc:sldMk cId="814651311" sldId="273"/>
            <ac:inkMk id="133" creationId="{E83ABC51-0D08-094C-96ED-B8FFD872A9B6}"/>
          </ac:inkMkLst>
        </pc:inkChg>
        <pc:inkChg chg="add del">
          <ac:chgData name="David Lynton" userId="50afdeab-93a2-47ed-ad76-3713a9801c7c" providerId="ADAL" clId="{46B95823-7C61-B240-B023-56F5C54D269D}" dt="2019-11-23T16:33:39.624" v="499"/>
          <ac:inkMkLst>
            <pc:docMk/>
            <pc:sldMk cId="814651311" sldId="273"/>
            <ac:inkMk id="134" creationId="{CF503F50-FCF9-7040-BEAF-05DD99DA1483}"/>
          </ac:inkMkLst>
        </pc:inkChg>
        <pc:inkChg chg="add mod reco modStrokes">
          <ac:chgData name="David Lynton" userId="50afdeab-93a2-47ed-ad76-3713a9801c7c" providerId="ADAL" clId="{46B95823-7C61-B240-B023-56F5C54D269D}" dt="2019-11-23T16:33:42.399" v="500"/>
          <ac:inkMkLst>
            <pc:docMk/>
            <pc:sldMk cId="814651311" sldId="273"/>
            <ac:inkMk id="135" creationId="{8142852D-18E9-9442-B1BC-F933CD4181C9}"/>
          </ac:inkMkLst>
        </pc:inkChg>
        <pc:inkChg chg="add del">
          <ac:chgData name="David Lynton" userId="50afdeab-93a2-47ed-ad76-3713a9801c7c" providerId="ADAL" clId="{46B95823-7C61-B240-B023-56F5C54D269D}" dt="2019-11-23T16:33:46.688" v="506"/>
          <ac:inkMkLst>
            <pc:docMk/>
            <pc:sldMk cId="814651311" sldId="273"/>
            <ac:inkMk id="137" creationId="{BFF472D4-C2F6-454C-AF22-739F2BF9F7F8}"/>
          </ac:inkMkLst>
        </pc:inkChg>
        <pc:inkChg chg="add del">
          <ac:chgData name="David Lynton" userId="50afdeab-93a2-47ed-ad76-3713a9801c7c" providerId="ADAL" clId="{46B95823-7C61-B240-B023-56F5C54D269D}" dt="2019-11-23T16:33:46.688" v="506"/>
          <ac:inkMkLst>
            <pc:docMk/>
            <pc:sldMk cId="814651311" sldId="273"/>
            <ac:inkMk id="138" creationId="{621719F1-2D8B-6E47-8A00-536AF8D67CE8}"/>
          </ac:inkMkLst>
        </pc:inkChg>
        <pc:inkChg chg="add del">
          <ac:chgData name="David Lynton" userId="50afdeab-93a2-47ed-ad76-3713a9801c7c" providerId="ADAL" clId="{46B95823-7C61-B240-B023-56F5C54D269D}" dt="2019-11-23T16:33:46.688" v="506"/>
          <ac:inkMkLst>
            <pc:docMk/>
            <pc:sldMk cId="814651311" sldId="273"/>
            <ac:inkMk id="139" creationId="{D6517F4B-A591-5C4E-8BE1-64968AD3555A}"/>
          </ac:inkMkLst>
        </pc:inkChg>
        <pc:inkChg chg="add del">
          <ac:chgData name="David Lynton" userId="50afdeab-93a2-47ed-ad76-3713a9801c7c" providerId="ADAL" clId="{46B95823-7C61-B240-B023-56F5C54D269D}" dt="2019-11-23T16:33:46.688" v="506"/>
          <ac:inkMkLst>
            <pc:docMk/>
            <pc:sldMk cId="814651311" sldId="273"/>
            <ac:inkMk id="140" creationId="{BA653E07-4670-F54C-95E4-AC80D9B94F2F}"/>
          </ac:inkMkLst>
        </pc:inkChg>
        <pc:inkChg chg="add del">
          <ac:chgData name="David Lynton" userId="50afdeab-93a2-47ed-ad76-3713a9801c7c" providerId="ADAL" clId="{46B95823-7C61-B240-B023-56F5C54D269D}" dt="2019-11-23T16:33:46.688" v="506"/>
          <ac:inkMkLst>
            <pc:docMk/>
            <pc:sldMk cId="814651311" sldId="273"/>
            <ac:inkMk id="141" creationId="{825C7F64-5B64-BC45-ACEE-599A4D70B35D}"/>
          </ac:inkMkLst>
        </pc:inkChg>
        <pc:inkChg chg="add reco">
          <ac:chgData name="David Lynton" userId="50afdeab-93a2-47ed-ad76-3713a9801c7c" providerId="ADAL" clId="{46B95823-7C61-B240-B023-56F5C54D269D}" dt="2019-11-23T16:33:46.688" v="506"/>
          <ac:inkMkLst>
            <pc:docMk/>
            <pc:sldMk cId="814651311" sldId="273"/>
            <ac:inkMk id="142" creationId="{E6184215-F01A-EE4D-896D-2AF4B1354ADD}"/>
          </ac:inkMkLst>
        </pc:inkChg>
        <pc:inkChg chg="add reco">
          <ac:chgData name="David Lynton" userId="50afdeab-93a2-47ed-ad76-3713a9801c7c" providerId="ADAL" clId="{46B95823-7C61-B240-B023-56F5C54D269D}" dt="2019-11-23T16:33:46.688" v="506"/>
          <ac:inkMkLst>
            <pc:docMk/>
            <pc:sldMk cId="814651311" sldId="273"/>
            <ac:inkMk id="143" creationId="{F8C4F686-68B6-E947-94E7-77BDB7223834}"/>
          </ac:inkMkLst>
        </pc:inkChg>
        <pc:inkChg chg="add del">
          <ac:chgData name="David Lynton" userId="50afdeab-93a2-47ed-ad76-3713a9801c7c" providerId="ADAL" clId="{46B95823-7C61-B240-B023-56F5C54D269D}" dt="2019-11-23T16:33:53.838" v="515"/>
          <ac:inkMkLst>
            <pc:docMk/>
            <pc:sldMk cId="814651311" sldId="273"/>
            <ac:inkMk id="146" creationId="{C74384C6-07C5-AB42-91E9-C833382B02AC}"/>
          </ac:inkMkLst>
        </pc:inkChg>
        <pc:inkChg chg="add del">
          <ac:chgData name="David Lynton" userId="50afdeab-93a2-47ed-ad76-3713a9801c7c" providerId="ADAL" clId="{46B95823-7C61-B240-B023-56F5C54D269D}" dt="2019-11-23T16:33:53.838" v="515"/>
          <ac:inkMkLst>
            <pc:docMk/>
            <pc:sldMk cId="814651311" sldId="273"/>
            <ac:inkMk id="147" creationId="{650EA42B-053C-C742-924C-CCB3668D6004}"/>
          </ac:inkMkLst>
        </pc:inkChg>
        <pc:inkChg chg="add del">
          <ac:chgData name="David Lynton" userId="50afdeab-93a2-47ed-ad76-3713a9801c7c" providerId="ADAL" clId="{46B95823-7C61-B240-B023-56F5C54D269D}" dt="2019-11-23T16:33:53.838" v="515"/>
          <ac:inkMkLst>
            <pc:docMk/>
            <pc:sldMk cId="814651311" sldId="273"/>
            <ac:inkMk id="148" creationId="{FCE20744-B753-5646-A8EE-56127ECF1387}"/>
          </ac:inkMkLst>
        </pc:inkChg>
        <pc:inkChg chg="add del">
          <ac:chgData name="David Lynton" userId="50afdeab-93a2-47ed-ad76-3713a9801c7c" providerId="ADAL" clId="{46B95823-7C61-B240-B023-56F5C54D269D}" dt="2019-11-23T16:33:53.838" v="515"/>
          <ac:inkMkLst>
            <pc:docMk/>
            <pc:sldMk cId="814651311" sldId="273"/>
            <ac:inkMk id="149" creationId="{7BEF269E-698F-1542-8739-8B27A2E3CDFD}"/>
          </ac:inkMkLst>
        </pc:inkChg>
        <pc:inkChg chg="add del">
          <ac:chgData name="David Lynton" userId="50afdeab-93a2-47ed-ad76-3713a9801c7c" providerId="ADAL" clId="{46B95823-7C61-B240-B023-56F5C54D269D}" dt="2019-11-23T16:33:53.838" v="515"/>
          <ac:inkMkLst>
            <pc:docMk/>
            <pc:sldMk cId="814651311" sldId="273"/>
            <ac:inkMk id="150" creationId="{A7578DF7-702D-3A4F-BFFB-7ACC4BBBD24E}"/>
          </ac:inkMkLst>
        </pc:inkChg>
        <pc:inkChg chg="add del">
          <ac:chgData name="David Lynton" userId="50afdeab-93a2-47ed-ad76-3713a9801c7c" providerId="ADAL" clId="{46B95823-7C61-B240-B023-56F5C54D269D}" dt="2019-11-23T16:33:53.838" v="515"/>
          <ac:inkMkLst>
            <pc:docMk/>
            <pc:sldMk cId="814651311" sldId="273"/>
            <ac:inkMk id="151" creationId="{6E899FBA-B156-FA4E-90FD-019FDB69CAC5}"/>
          </ac:inkMkLst>
        </pc:inkChg>
        <pc:inkChg chg="add del">
          <ac:chgData name="David Lynton" userId="50afdeab-93a2-47ed-ad76-3713a9801c7c" providerId="ADAL" clId="{46B95823-7C61-B240-B023-56F5C54D269D}" dt="2019-11-23T16:33:53.838" v="515"/>
          <ac:inkMkLst>
            <pc:docMk/>
            <pc:sldMk cId="814651311" sldId="273"/>
            <ac:inkMk id="152" creationId="{776A89A0-C791-9C4C-B7BD-2F7370AC72DE}"/>
          </ac:inkMkLst>
        </pc:inkChg>
        <pc:inkChg chg="add del">
          <ac:chgData name="David Lynton" userId="50afdeab-93a2-47ed-ad76-3713a9801c7c" providerId="ADAL" clId="{46B95823-7C61-B240-B023-56F5C54D269D}" dt="2019-11-23T16:33:53.838" v="515"/>
          <ac:inkMkLst>
            <pc:docMk/>
            <pc:sldMk cId="814651311" sldId="273"/>
            <ac:inkMk id="153" creationId="{89A1787E-DB7A-724A-A832-C85707DE21D7}"/>
          </ac:inkMkLst>
        </pc:inkChg>
        <pc:inkChg chg="add reco">
          <ac:chgData name="David Lynton" userId="50afdeab-93a2-47ed-ad76-3713a9801c7c" providerId="ADAL" clId="{46B95823-7C61-B240-B023-56F5C54D269D}" dt="2019-11-23T16:33:53.838" v="515"/>
          <ac:inkMkLst>
            <pc:docMk/>
            <pc:sldMk cId="814651311" sldId="273"/>
            <ac:inkMk id="154" creationId="{FC466038-F1C2-0F4F-88DD-AC458D15ED73}"/>
          </ac:inkMkLst>
        </pc:inkChg>
        <pc:inkChg chg="add del">
          <ac:chgData name="David Lynton" userId="50afdeab-93a2-47ed-ad76-3713a9801c7c" providerId="ADAL" clId="{46B95823-7C61-B240-B023-56F5C54D269D}" dt="2019-11-23T16:33:58.339" v="526"/>
          <ac:inkMkLst>
            <pc:docMk/>
            <pc:sldMk cId="814651311" sldId="273"/>
            <ac:inkMk id="156" creationId="{EAA28573-9CCE-7045-9FFD-7607D2ACEE93}"/>
          </ac:inkMkLst>
        </pc:inkChg>
        <pc:inkChg chg="add del">
          <ac:chgData name="David Lynton" userId="50afdeab-93a2-47ed-ad76-3713a9801c7c" providerId="ADAL" clId="{46B95823-7C61-B240-B023-56F5C54D269D}" dt="2019-11-23T16:33:58.339" v="526"/>
          <ac:inkMkLst>
            <pc:docMk/>
            <pc:sldMk cId="814651311" sldId="273"/>
            <ac:inkMk id="157" creationId="{7A600039-7D2B-9640-88C4-D9248D0F2762}"/>
          </ac:inkMkLst>
        </pc:inkChg>
        <pc:inkChg chg="add del">
          <ac:chgData name="David Lynton" userId="50afdeab-93a2-47ed-ad76-3713a9801c7c" providerId="ADAL" clId="{46B95823-7C61-B240-B023-56F5C54D269D}" dt="2019-11-23T16:33:58.339" v="526"/>
          <ac:inkMkLst>
            <pc:docMk/>
            <pc:sldMk cId="814651311" sldId="273"/>
            <ac:inkMk id="158" creationId="{212DC1D4-8D85-E944-BDD9-FB38D86AC7C6}"/>
          </ac:inkMkLst>
        </pc:inkChg>
        <pc:inkChg chg="add del">
          <ac:chgData name="David Lynton" userId="50afdeab-93a2-47ed-ad76-3713a9801c7c" providerId="ADAL" clId="{46B95823-7C61-B240-B023-56F5C54D269D}" dt="2019-11-23T16:33:58.339" v="526"/>
          <ac:inkMkLst>
            <pc:docMk/>
            <pc:sldMk cId="814651311" sldId="273"/>
            <ac:inkMk id="159" creationId="{B560B5A9-3ADE-4D40-8895-EE61287B9243}"/>
          </ac:inkMkLst>
        </pc:inkChg>
        <pc:inkChg chg="add del">
          <ac:chgData name="David Lynton" userId="50afdeab-93a2-47ed-ad76-3713a9801c7c" providerId="ADAL" clId="{46B95823-7C61-B240-B023-56F5C54D269D}" dt="2019-11-23T16:33:58.339" v="526"/>
          <ac:inkMkLst>
            <pc:docMk/>
            <pc:sldMk cId="814651311" sldId="273"/>
            <ac:inkMk id="160" creationId="{5238F7DF-D8F6-624E-839B-81573EF0C211}"/>
          </ac:inkMkLst>
        </pc:inkChg>
        <pc:inkChg chg="add del">
          <ac:chgData name="David Lynton" userId="50afdeab-93a2-47ed-ad76-3713a9801c7c" providerId="ADAL" clId="{46B95823-7C61-B240-B023-56F5C54D269D}" dt="2019-11-23T16:33:58.339" v="526"/>
          <ac:inkMkLst>
            <pc:docMk/>
            <pc:sldMk cId="814651311" sldId="273"/>
            <ac:inkMk id="161" creationId="{A703AA71-4313-D741-9833-1D1B83529AAA}"/>
          </ac:inkMkLst>
        </pc:inkChg>
        <pc:inkChg chg="add del">
          <ac:chgData name="David Lynton" userId="50afdeab-93a2-47ed-ad76-3713a9801c7c" providerId="ADAL" clId="{46B95823-7C61-B240-B023-56F5C54D269D}" dt="2019-11-23T16:33:58.339" v="526"/>
          <ac:inkMkLst>
            <pc:docMk/>
            <pc:sldMk cId="814651311" sldId="273"/>
            <ac:inkMk id="162" creationId="{1C72C4D3-4211-AE4B-852C-05DE29504709}"/>
          </ac:inkMkLst>
        </pc:inkChg>
        <pc:inkChg chg="add del">
          <ac:chgData name="David Lynton" userId="50afdeab-93a2-47ed-ad76-3713a9801c7c" providerId="ADAL" clId="{46B95823-7C61-B240-B023-56F5C54D269D}" dt="2019-11-23T16:33:58.339" v="526"/>
          <ac:inkMkLst>
            <pc:docMk/>
            <pc:sldMk cId="814651311" sldId="273"/>
            <ac:inkMk id="163" creationId="{2E5F795F-720D-B74D-B9F8-9C0C51B1F6BC}"/>
          </ac:inkMkLst>
        </pc:inkChg>
        <pc:inkChg chg="add del">
          <ac:chgData name="David Lynton" userId="50afdeab-93a2-47ed-ad76-3713a9801c7c" providerId="ADAL" clId="{46B95823-7C61-B240-B023-56F5C54D269D}" dt="2019-11-23T16:33:58.339" v="526"/>
          <ac:inkMkLst>
            <pc:docMk/>
            <pc:sldMk cId="814651311" sldId="273"/>
            <ac:inkMk id="164" creationId="{8D6EF57C-A292-0E41-83C0-0B1263C1F1FF}"/>
          </ac:inkMkLst>
        </pc:inkChg>
        <pc:inkChg chg="add del">
          <ac:chgData name="David Lynton" userId="50afdeab-93a2-47ed-ad76-3713a9801c7c" providerId="ADAL" clId="{46B95823-7C61-B240-B023-56F5C54D269D}" dt="2019-11-23T16:33:58.339" v="526"/>
          <ac:inkMkLst>
            <pc:docMk/>
            <pc:sldMk cId="814651311" sldId="273"/>
            <ac:inkMk id="165" creationId="{D26F4A1F-290A-774F-A037-F2E133623776}"/>
          </ac:inkMkLst>
        </pc:inkChg>
        <pc:inkChg chg="add reco">
          <ac:chgData name="David Lynton" userId="50afdeab-93a2-47ed-ad76-3713a9801c7c" providerId="ADAL" clId="{46B95823-7C61-B240-B023-56F5C54D269D}" dt="2019-11-23T16:33:58.339" v="526"/>
          <ac:inkMkLst>
            <pc:docMk/>
            <pc:sldMk cId="814651311" sldId="273"/>
            <ac:inkMk id="166" creationId="{995CCEA6-B9FD-E24E-99BF-FF6655094095}"/>
          </ac:inkMkLst>
        </pc:inkChg>
        <pc:inkChg chg="add reco">
          <ac:chgData name="David Lynton" userId="50afdeab-93a2-47ed-ad76-3713a9801c7c" providerId="ADAL" clId="{46B95823-7C61-B240-B023-56F5C54D269D}" dt="2019-11-23T16:33:58.339" v="526"/>
          <ac:inkMkLst>
            <pc:docMk/>
            <pc:sldMk cId="814651311" sldId="273"/>
            <ac:inkMk id="167" creationId="{2F1B6732-2331-3743-9566-6D42D94BD8A7}"/>
          </ac:inkMkLst>
        </pc:inkChg>
        <pc:inkChg chg="add del">
          <ac:chgData name="David Lynton" userId="50afdeab-93a2-47ed-ad76-3713a9801c7c" providerId="ADAL" clId="{46B95823-7C61-B240-B023-56F5C54D269D}" dt="2019-11-23T16:34:06.862" v="532"/>
          <ac:inkMkLst>
            <pc:docMk/>
            <pc:sldMk cId="814651311" sldId="273"/>
            <ac:inkMk id="170" creationId="{95EA7993-7E5C-A544-A019-DF92AE92D3B7}"/>
          </ac:inkMkLst>
        </pc:inkChg>
        <pc:inkChg chg="add del">
          <ac:chgData name="David Lynton" userId="50afdeab-93a2-47ed-ad76-3713a9801c7c" providerId="ADAL" clId="{46B95823-7C61-B240-B023-56F5C54D269D}" dt="2019-11-23T16:34:06.862" v="532"/>
          <ac:inkMkLst>
            <pc:docMk/>
            <pc:sldMk cId="814651311" sldId="273"/>
            <ac:inkMk id="171" creationId="{569F4B36-29ED-0F42-AE45-A87C25F7FBA0}"/>
          </ac:inkMkLst>
        </pc:inkChg>
        <pc:inkChg chg="add del">
          <ac:chgData name="David Lynton" userId="50afdeab-93a2-47ed-ad76-3713a9801c7c" providerId="ADAL" clId="{46B95823-7C61-B240-B023-56F5C54D269D}" dt="2019-11-23T16:34:06.862" v="532"/>
          <ac:inkMkLst>
            <pc:docMk/>
            <pc:sldMk cId="814651311" sldId="273"/>
            <ac:inkMk id="172" creationId="{6D6ED8F2-F644-BC48-9AF5-E1CDB536C5AA}"/>
          </ac:inkMkLst>
        </pc:inkChg>
        <pc:inkChg chg="add del">
          <ac:chgData name="David Lynton" userId="50afdeab-93a2-47ed-ad76-3713a9801c7c" providerId="ADAL" clId="{46B95823-7C61-B240-B023-56F5C54D269D}" dt="2019-11-23T16:34:06.862" v="532"/>
          <ac:inkMkLst>
            <pc:docMk/>
            <pc:sldMk cId="814651311" sldId="273"/>
            <ac:inkMk id="173" creationId="{247A88D0-4694-1A4F-8807-C664ED88CA06}"/>
          </ac:inkMkLst>
        </pc:inkChg>
        <pc:inkChg chg="add reco">
          <ac:chgData name="David Lynton" userId="50afdeab-93a2-47ed-ad76-3713a9801c7c" providerId="ADAL" clId="{46B95823-7C61-B240-B023-56F5C54D269D}" dt="2019-11-23T16:34:06.862" v="532"/>
          <ac:inkMkLst>
            <pc:docMk/>
            <pc:sldMk cId="814651311" sldId="273"/>
            <ac:inkMk id="174" creationId="{B4290902-3544-A546-BDDA-1B3DA0106668}"/>
          </ac:inkMkLst>
        </pc:inkChg>
        <pc:inkChg chg="add del">
          <ac:chgData name="David Lynton" userId="50afdeab-93a2-47ed-ad76-3713a9801c7c" providerId="ADAL" clId="{46B95823-7C61-B240-B023-56F5C54D269D}" dt="2019-11-23T16:34:24.965" v="538"/>
          <ac:inkMkLst>
            <pc:docMk/>
            <pc:sldMk cId="814651311" sldId="273"/>
            <ac:inkMk id="176" creationId="{875E770C-E0E6-7D4E-A7F1-71465C47875A}"/>
          </ac:inkMkLst>
        </pc:inkChg>
        <pc:inkChg chg="add del">
          <ac:chgData name="David Lynton" userId="50afdeab-93a2-47ed-ad76-3713a9801c7c" providerId="ADAL" clId="{46B95823-7C61-B240-B023-56F5C54D269D}" dt="2019-11-23T16:34:24.965" v="538"/>
          <ac:inkMkLst>
            <pc:docMk/>
            <pc:sldMk cId="814651311" sldId="273"/>
            <ac:inkMk id="177" creationId="{867E93F1-CF39-784B-9E89-F3546259CC79}"/>
          </ac:inkMkLst>
        </pc:inkChg>
        <pc:inkChg chg="add del">
          <ac:chgData name="David Lynton" userId="50afdeab-93a2-47ed-ad76-3713a9801c7c" providerId="ADAL" clId="{46B95823-7C61-B240-B023-56F5C54D269D}" dt="2019-11-23T16:34:24.965" v="538"/>
          <ac:inkMkLst>
            <pc:docMk/>
            <pc:sldMk cId="814651311" sldId="273"/>
            <ac:inkMk id="178" creationId="{A812281E-48D9-9046-998E-14D6E4B2DF1D}"/>
          </ac:inkMkLst>
        </pc:inkChg>
        <pc:inkChg chg="add del">
          <ac:chgData name="David Lynton" userId="50afdeab-93a2-47ed-ad76-3713a9801c7c" providerId="ADAL" clId="{46B95823-7C61-B240-B023-56F5C54D269D}" dt="2019-11-23T16:34:24.965" v="538"/>
          <ac:inkMkLst>
            <pc:docMk/>
            <pc:sldMk cId="814651311" sldId="273"/>
            <ac:inkMk id="179" creationId="{F87E4BD4-0C0C-1F40-B6E8-C61E5059F9EA}"/>
          </ac:inkMkLst>
        </pc:inkChg>
        <pc:inkChg chg="add del">
          <ac:chgData name="David Lynton" userId="50afdeab-93a2-47ed-ad76-3713a9801c7c" providerId="ADAL" clId="{46B95823-7C61-B240-B023-56F5C54D269D}" dt="2019-11-23T16:34:24.965" v="538"/>
          <ac:inkMkLst>
            <pc:docMk/>
            <pc:sldMk cId="814651311" sldId="273"/>
            <ac:inkMk id="180" creationId="{0C526C3E-570F-BC4F-ACF8-110A8294A0F2}"/>
          </ac:inkMkLst>
        </pc:inkChg>
        <pc:inkChg chg="add reco">
          <ac:chgData name="David Lynton" userId="50afdeab-93a2-47ed-ad76-3713a9801c7c" providerId="ADAL" clId="{46B95823-7C61-B240-B023-56F5C54D269D}" dt="2019-11-23T16:34:24.965" v="538"/>
          <ac:inkMkLst>
            <pc:docMk/>
            <pc:sldMk cId="814651311" sldId="273"/>
            <ac:inkMk id="181" creationId="{1AFC441B-7122-A24A-8273-5D9B30273DE3}"/>
          </ac:inkMkLst>
        </pc:inkChg>
        <pc:inkChg chg="add">
          <ac:chgData name="David Lynton" userId="50afdeab-93a2-47ed-ad76-3713a9801c7c" providerId="ADAL" clId="{46B95823-7C61-B240-B023-56F5C54D269D}" dt="2019-11-23T16:34:34.181" v="539"/>
          <ac:inkMkLst>
            <pc:docMk/>
            <pc:sldMk cId="814651311" sldId="273"/>
            <ac:inkMk id="183" creationId="{782A6D2C-CDDA-194A-9F35-AA679E1EF2FC}"/>
          </ac:inkMkLst>
        </pc:inkChg>
        <pc:inkChg chg="add">
          <ac:chgData name="David Lynton" userId="50afdeab-93a2-47ed-ad76-3713a9801c7c" providerId="ADAL" clId="{46B95823-7C61-B240-B023-56F5C54D269D}" dt="2019-11-23T16:34:34.557" v="540"/>
          <ac:inkMkLst>
            <pc:docMk/>
            <pc:sldMk cId="814651311" sldId="273"/>
            <ac:inkMk id="184" creationId="{0212FE31-96E5-C64E-8A4E-F1070A70897C}"/>
          </ac:inkMkLst>
        </pc:inkChg>
        <pc:inkChg chg="add del">
          <ac:chgData name="David Lynton" userId="50afdeab-93a2-47ed-ad76-3713a9801c7c" providerId="ADAL" clId="{46B95823-7C61-B240-B023-56F5C54D269D}" dt="2019-11-23T16:34:46.674" v="549"/>
          <ac:inkMkLst>
            <pc:docMk/>
            <pc:sldMk cId="814651311" sldId="273"/>
            <ac:inkMk id="185" creationId="{163EDAA8-8654-C947-8DED-36D587B3A2A5}"/>
          </ac:inkMkLst>
        </pc:inkChg>
        <pc:inkChg chg="add del">
          <ac:chgData name="David Lynton" userId="50afdeab-93a2-47ed-ad76-3713a9801c7c" providerId="ADAL" clId="{46B95823-7C61-B240-B023-56F5C54D269D}" dt="2019-11-23T16:34:46.674" v="549"/>
          <ac:inkMkLst>
            <pc:docMk/>
            <pc:sldMk cId="814651311" sldId="273"/>
            <ac:inkMk id="186" creationId="{631D9A74-1CC1-A741-BC18-0FFF47C9DB3F}"/>
          </ac:inkMkLst>
        </pc:inkChg>
        <pc:inkChg chg="add del">
          <ac:chgData name="David Lynton" userId="50afdeab-93a2-47ed-ad76-3713a9801c7c" providerId="ADAL" clId="{46B95823-7C61-B240-B023-56F5C54D269D}" dt="2019-11-23T16:34:46.674" v="549"/>
          <ac:inkMkLst>
            <pc:docMk/>
            <pc:sldMk cId="814651311" sldId="273"/>
            <ac:inkMk id="187" creationId="{C870E2E1-28F9-C04A-8782-61F47D3069D3}"/>
          </ac:inkMkLst>
        </pc:inkChg>
        <pc:inkChg chg="add del">
          <ac:chgData name="David Lynton" userId="50afdeab-93a2-47ed-ad76-3713a9801c7c" providerId="ADAL" clId="{46B95823-7C61-B240-B023-56F5C54D269D}" dt="2019-11-23T16:34:46.674" v="549"/>
          <ac:inkMkLst>
            <pc:docMk/>
            <pc:sldMk cId="814651311" sldId="273"/>
            <ac:inkMk id="188" creationId="{D149C26A-9EBF-C648-A98B-CB3B3FB9FC58}"/>
          </ac:inkMkLst>
        </pc:inkChg>
        <pc:inkChg chg="add del">
          <ac:chgData name="David Lynton" userId="50afdeab-93a2-47ed-ad76-3713a9801c7c" providerId="ADAL" clId="{46B95823-7C61-B240-B023-56F5C54D269D}" dt="2019-11-23T16:34:46.674" v="549"/>
          <ac:inkMkLst>
            <pc:docMk/>
            <pc:sldMk cId="814651311" sldId="273"/>
            <ac:inkMk id="189" creationId="{215B0B14-1C14-0544-A737-4DF10A575B63}"/>
          </ac:inkMkLst>
        </pc:inkChg>
        <pc:inkChg chg="add del">
          <ac:chgData name="David Lynton" userId="50afdeab-93a2-47ed-ad76-3713a9801c7c" providerId="ADAL" clId="{46B95823-7C61-B240-B023-56F5C54D269D}" dt="2019-11-23T16:34:46.674" v="549"/>
          <ac:inkMkLst>
            <pc:docMk/>
            <pc:sldMk cId="814651311" sldId="273"/>
            <ac:inkMk id="190" creationId="{2323BEEA-19EB-AB4E-811A-44596BEAA4A3}"/>
          </ac:inkMkLst>
        </pc:inkChg>
        <pc:inkChg chg="add del">
          <ac:chgData name="David Lynton" userId="50afdeab-93a2-47ed-ad76-3713a9801c7c" providerId="ADAL" clId="{46B95823-7C61-B240-B023-56F5C54D269D}" dt="2019-11-23T16:34:46.674" v="549"/>
          <ac:inkMkLst>
            <pc:docMk/>
            <pc:sldMk cId="814651311" sldId="273"/>
            <ac:inkMk id="191" creationId="{4157F719-4CCB-D646-96BF-4CF597671912}"/>
          </ac:inkMkLst>
        </pc:inkChg>
        <pc:inkChg chg="add reco">
          <ac:chgData name="David Lynton" userId="50afdeab-93a2-47ed-ad76-3713a9801c7c" providerId="ADAL" clId="{46B95823-7C61-B240-B023-56F5C54D269D}" dt="2019-11-23T16:34:46.674" v="549"/>
          <ac:inkMkLst>
            <pc:docMk/>
            <pc:sldMk cId="814651311" sldId="273"/>
            <ac:inkMk id="192" creationId="{2F21C30A-823F-224A-863A-8491D0890D74}"/>
          </ac:inkMkLst>
        </pc:inkChg>
        <pc:inkChg chg="add del">
          <ac:chgData name="David Lynton" userId="50afdeab-93a2-47ed-ad76-3713a9801c7c" providerId="ADAL" clId="{46B95823-7C61-B240-B023-56F5C54D269D}" dt="2019-11-23T16:34:48.995" v="553"/>
          <ac:inkMkLst>
            <pc:docMk/>
            <pc:sldMk cId="814651311" sldId="273"/>
            <ac:inkMk id="194" creationId="{B935D79A-6622-1A4A-AE09-10CE7896AF2D}"/>
          </ac:inkMkLst>
        </pc:inkChg>
        <pc:inkChg chg="add del">
          <ac:chgData name="David Lynton" userId="50afdeab-93a2-47ed-ad76-3713a9801c7c" providerId="ADAL" clId="{46B95823-7C61-B240-B023-56F5C54D269D}" dt="2019-11-23T16:34:48.995" v="553"/>
          <ac:inkMkLst>
            <pc:docMk/>
            <pc:sldMk cId="814651311" sldId="273"/>
            <ac:inkMk id="195" creationId="{7B0D7B1C-3BC0-594C-9F59-57B88F4C2198}"/>
          </ac:inkMkLst>
        </pc:inkChg>
        <pc:inkChg chg="add del">
          <ac:chgData name="David Lynton" userId="50afdeab-93a2-47ed-ad76-3713a9801c7c" providerId="ADAL" clId="{46B95823-7C61-B240-B023-56F5C54D269D}" dt="2019-11-23T16:34:48.995" v="553"/>
          <ac:inkMkLst>
            <pc:docMk/>
            <pc:sldMk cId="814651311" sldId="273"/>
            <ac:inkMk id="196" creationId="{87FE2BEC-B44C-F344-956F-D08001777A6A}"/>
          </ac:inkMkLst>
        </pc:inkChg>
        <pc:inkChg chg="add reco">
          <ac:chgData name="David Lynton" userId="50afdeab-93a2-47ed-ad76-3713a9801c7c" providerId="ADAL" clId="{46B95823-7C61-B240-B023-56F5C54D269D}" dt="2019-11-23T16:34:48.995" v="553"/>
          <ac:inkMkLst>
            <pc:docMk/>
            <pc:sldMk cId="814651311" sldId="273"/>
            <ac:inkMk id="197" creationId="{D364B931-9A41-FC40-87C7-89EC1E645A11}"/>
          </ac:inkMkLst>
        </pc:inkChg>
        <pc:inkChg chg="add del">
          <ac:chgData name="David Lynton" userId="50afdeab-93a2-47ed-ad76-3713a9801c7c" providerId="ADAL" clId="{46B95823-7C61-B240-B023-56F5C54D269D}" dt="2019-11-23T16:34:54.449" v="558"/>
          <ac:inkMkLst>
            <pc:docMk/>
            <pc:sldMk cId="814651311" sldId="273"/>
            <ac:inkMk id="199" creationId="{D14B8312-86D9-6743-84A4-4C5B2F03F168}"/>
          </ac:inkMkLst>
        </pc:inkChg>
        <pc:inkChg chg="add del">
          <ac:chgData name="David Lynton" userId="50afdeab-93a2-47ed-ad76-3713a9801c7c" providerId="ADAL" clId="{46B95823-7C61-B240-B023-56F5C54D269D}" dt="2019-11-23T16:34:54.449" v="558"/>
          <ac:inkMkLst>
            <pc:docMk/>
            <pc:sldMk cId="814651311" sldId="273"/>
            <ac:inkMk id="200" creationId="{EC942B09-FA1A-044B-B6DC-B87AFF15A27B}"/>
          </ac:inkMkLst>
        </pc:inkChg>
        <pc:inkChg chg="add del">
          <ac:chgData name="David Lynton" userId="50afdeab-93a2-47ed-ad76-3713a9801c7c" providerId="ADAL" clId="{46B95823-7C61-B240-B023-56F5C54D269D}" dt="2019-11-23T16:34:54.449" v="558"/>
          <ac:inkMkLst>
            <pc:docMk/>
            <pc:sldMk cId="814651311" sldId="273"/>
            <ac:inkMk id="201" creationId="{28E5232A-DE5A-354A-8A60-EB42FD5548EB}"/>
          </ac:inkMkLst>
        </pc:inkChg>
        <pc:inkChg chg="add del">
          <ac:chgData name="David Lynton" userId="50afdeab-93a2-47ed-ad76-3713a9801c7c" providerId="ADAL" clId="{46B95823-7C61-B240-B023-56F5C54D269D}" dt="2019-11-23T16:34:54.449" v="558"/>
          <ac:inkMkLst>
            <pc:docMk/>
            <pc:sldMk cId="814651311" sldId="273"/>
            <ac:inkMk id="202" creationId="{B094AB7E-F8EB-804A-99EF-88B8253D9B1F}"/>
          </ac:inkMkLst>
        </pc:inkChg>
        <pc:inkChg chg="add reco">
          <ac:chgData name="David Lynton" userId="50afdeab-93a2-47ed-ad76-3713a9801c7c" providerId="ADAL" clId="{46B95823-7C61-B240-B023-56F5C54D269D}" dt="2019-11-23T16:34:54.449" v="558"/>
          <ac:inkMkLst>
            <pc:docMk/>
            <pc:sldMk cId="814651311" sldId="273"/>
            <ac:inkMk id="203" creationId="{DA100682-70BE-DC44-A673-2309B5097903}"/>
          </ac:inkMkLst>
        </pc:inkChg>
        <pc:inkChg chg="add">
          <ac:chgData name="David Lynton" userId="50afdeab-93a2-47ed-ad76-3713a9801c7c" providerId="ADAL" clId="{46B95823-7C61-B240-B023-56F5C54D269D}" dt="2019-11-23T16:34:55.717" v="559"/>
          <ac:inkMkLst>
            <pc:docMk/>
            <pc:sldMk cId="814651311" sldId="273"/>
            <ac:inkMk id="205" creationId="{C26EBCC4-6156-5B4B-9735-07379294ACC3}"/>
          </ac:inkMkLst>
        </pc:inkChg>
        <pc:inkChg chg="add del">
          <ac:chgData name="David Lynton" userId="50afdeab-93a2-47ed-ad76-3713a9801c7c" providerId="ADAL" clId="{46B95823-7C61-B240-B023-56F5C54D269D}" dt="2019-11-23T16:35:05.140" v="567"/>
          <ac:inkMkLst>
            <pc:docMk/>
            <pc:sldMk cId="814651311" sldId="273"/>
            <ac:inkMk id="206" creationId="{43D6D5AE-9141-6546-93A2-3DA51ED26D70}"/>
          </ac:inkMkLst>
        </pc:inkChg>
        <pc:inkChg chg="add del">
          <ac:chgData name="David Lynton" userId="50afdeab-93a2-47ed-ad76-3713a9801c7c" providerId="ADAL" clId="{46B95823-7C61-B240-B023-56F5C54D269D}" dt="2019-11-23T16:35:05.140" v="567"/>
          <ac:inkMkLst>
            <pc:docMk/>
            <pc:sldMk cId="814651311" sldId="273"/>
            <ac:inkMk id="207" creationId="{EE09268B-ADC9-B440-8411-1D08AD43C7F4}"/>
          </ac:inkMkLst>
        </pc:inkChg>
        <pc:inkChg chg="add del">
          <ac:chgData name="David Lynton" userId="50afdeab-93a2-47ed-ad76-3713a9801c7c" providerId="ADAL" clId="{46B95823-7C61-B240-B023-56F5C54D269D}" dt="2019-11-23T16:35:05.140" v="567"/>
          <ac:inkMkLst>
            <pc:docMk/>
            <pc:sldMk cId="814651311" sldId="273"/>
            <ac:inkMk id="208" creationId="{468D8D09-E010-1548-A59E-F187360BD8AB}"/>
          </ac:inkMkLst>
        </pc:inkChg>
        <pc:inkChg chg="add del">
          <ac:chgData name="David Lynton" userId="50afdeab-93a2-47ed-ad76-3713a9801c7c" providerId="ADAL" clId="{46B95823-7C61-B240-B023-56F5C54D269D}" dt="2019-11-23T16:35:05.140" v="567"/>
          <ac:inkMkLst>
            <pc:docMk/>
            <pc:sldMk cId="814651311" sldId="273"/>
            <ac:inkMk id="209" creationId="{A63F359F-AE0F-8F43-929A-A13903D4873C}"/>
          </ac:inkMkLst>
        </pc:inkChg>
        <pc:inkChg chg="add del">
          <ac:chgData name="David Lynton" userId="50afdeab-93a2-47ed-ad76-3713a9801c7c" providerId="ADAL" clId="{46B95823-7C61-B240-B023-56F5C54D269D}" dt="2019-11-23T16:35:05.140" v="567"/>
          <ac:inkMkLst>
            <pc:docMk/>
            <pc:sldMk cId="814651311" sldId="273"/>
            <ac:inkMk id="210" creationId="{FA60E3FB-6DB5-2F4D-94E8-DF7285A039EC}"/>
          </ac:inkMkLst>
        </pc:inkChg>
        <pc:inkChg chg="add del">
          <ac:chgData name="David Lynton" userId="50afdeab-93a2-47ed-ad76-3713a9801c7c" providerId="ADAL" clId="{46B95823-7C61-B240-B023-56F5C54D269D}" dt="2019-11-23T16:35:05.140" v="567"/>
          <ac:inkMkLst>
            <pc:docMk/>
            <pc:sldMk cId="814651311" sldId="273"/>
            <ac:inkMk id="211" creationId="{2C6324E7-B016-7947-9B63-730F22BA63C4}"/>
          </ac:inkMkLst>
        </pc:inkChg>
        <pc:inkChg chg="add reco">
          <ac:chgData name="David Lynton" userId="50afdeab-93a2-47ed-ad76-3713a9801c7c" providerId="ADAL" clId="{46B95823-7C61-B240-B023-56F5C54D269D}" dt="2019-11-23T16:35:05.140" v="567"/>
          <ac:inkMkLst>
            <pc:docMk/>
            <pc:sldMk cId="814651311" sldId="273"/>
            <ac:inkMk id="212" creationId="{7673DA15-9224-2646-AF10-FDB53ECD0B13}"/>
          </ac:inkMkLst>
        </pc:inkChg>
        <pc:inkChg chg="add">
          <ac:chgData name="David Lynton" userId="50afdeab-93a2-47ed-ad76-3713a9801c7c" providerId="ADAL" clId="{46B95823-7C61-B240-B023-56F5C54D269D}" dt="2019-11-23T16:35:25.244" v="568"/>
          <ac:inkMkLst>
            <pc:docMk/>
            <pc:sldMk cId="814651311" sldId="273"/>
            <ac:inkMk id="214" creationId="{EEBB7A50-5B85-0149-9D11-3E8E5F456F21}"/>
          </ac:inkMkLst>
        </pc:inkChg>
        <pc:inkChg chg="add">
          <ac:chgData name="David Lynton" userId="50afdeab-93a2-47ed-ad76-3713a9801c7c" providerId="ADAL" clId="{46B95823-7C61-B240-B023-56F5C54D269D}" dt="2019-11-23T16:35:29.662" v="570"/>
          <ac:inkMkLst>
            <pc:docMk/>
            <pc:sldMk cId="814651311" sldId="273"/>
            <ac:inkMk id="215" creationId="{3E1D0D59-FEE0-FB45-9AD4-3F9EEDEB10A4}"/>
          </ac:inkMkLst>
        </pc:inkChg>
        <pc:inkChg chg="add">
          <ac:chgData name="David Lynton" userId="50afdeab-93a2-47ed-ad76-3713a9801c7c" providerId="ADAL" clId="{46B95823-7C61-B240-B023-56F5C54D269D}" dt="2019-11-23T16:36:03.889" v="572"/>
          <ac:inkMkLst>
            <pc:docMk/>
            <pc:sldMk cId="814651311" sldId="273"/>
            <ac:inkMk id="216" creationId="{605F380A-FDEE-A646-A5DE-4D1ED0A031B2}"/>
          </ac:inkMkLst>
        </pc:inkChg>
        <pc:inkChg chg="add del">
          <ac:chgData name="David Lynton" userId="50afdeab-93a2-47ed-ad76-3713a9801c7c" providerId="ADAL" clId="{46B95823-7C61-B240-B023-56F5C54D269D}" dt="2019-11-23T16:36:19.365" v="578"/>
          <ac:inkMkLst>
            <pc:docMk/>
            <pc:sldMk cId="814651311" sldId="273"/>
            <ac:inkMk id="217" creationId="{B7975233-530E-E142-BCB9-91EE7356D9C0}"/>
          </ac:inkMkLst>
        </pc:inkChg>
        <pc:inkChg chg="add del">
          <ac:chgData name="David Lynton" userId="50afdeab-93a2-47ed-ad76-3713a9801c7c" providerId="ADAL" clId="{46B95823-7C61-B240-B023-56F5C54D269D}" dt="2019-11-23T16:36:19.365" v="578"/>
          <ac:inkMkLst>
            <pc:docMk/>
            <pc:sldMk cId="814651311" sldId="273"/>
            <ac:inkMk id="218" creationId="{02D3D5F1-7302-624A-B330-E2E00C63C430}"/>
          </ac:inkMkLst>
        </pc:inkChg>
        <pc:inkChg chg="add del">
          <ac:chgData name="David Lynton" userId="50afdeab-93a2-47ed-ad76-3713a9801c7c" providerId="ADAL" clId="{46B95823-7C61-B240-B023-56F5C54D269D}" dt="2019-11-23T16:36:19.365" v="578"/>
          <ac:inkMkLst>
            <pc:docMk/>
            <pc:sldMk cId="814651311" sldId="273"/>
            <ac:inkMk id="219" creationId="{3FC80B76-471C-DA45-9137-4896104E8EF0}"/>
          </ac:inkMkLst>
        </pc:inkChg>
        <pc:inkChg chg="add del">
          <ac:chgData name="David Lynton" userId="50afdeab-93a2-47ed-ad76-3713a9801c7c" providerId="ADAL" clId="{46B95823-7C61-B240-B023-56F5C54D269D}" dt="2019-11-23T16:36:19.365" v="578"/>
          <ac:inkMkLst>
            <pc:docMk/>
            <pc:sldMk cId="814651311" sldId="273"/>
            <ac:inkMk id="220" creationId="{2F988767-16B4-5543-9D15-4663FD6DE18F}"/>
          </ac:inkMkLst>
        </pc:inkChg>
        <pc:inkChg chg="add reco">
          <ac:chgData name="David Lynton" userId="50afdeab-93a2-47ed-ad76-3713a9801c7c" providerId="ADAL" clId="{46B95823-7C61-B240-B023-56F5C54D269D}" dt="2019-11-23T16:36:19.365" v="578"/>
          <ac:inkMkLst>
            <pc:docMk/>
            <pc:sldMk cId="814651311" sldId="273"/>
            <ac:inkMk id="221" creationId="{C165D800-4CB1-594F-8353-EF21405F73C5}"/>
          </ac:inkMkLst>
        </pc:inkChg>
        <pc:inkChg chg="add del">
          <ac:chgData name="David Lynton" userId="50afdeab-93a2-47ed-ad76-3713a9801c7c" providerId="ADAL" clId="{46B95823-7C61-B240-B023-56F5C54D269D}" dt="2019-11-23T16:36:20.875" v="581"/>
          <ac:inkMkLst>
            <pc:docMk/>
            <pc:sldMk cId="814651311" sldId="273"/>
            <ac:inkMk id="223" creationId="{FFD3E2CA-E596-324A-8027-D0A96559CAE6}"/>
          </ac:inkMkLst>
        </pc:inkChg>
        <pc:inkChg chg="add del">
          <ac:chgData name="David Lynton" userId="50afdeab-93a2-47ed-ad76-3713a9801c7c" providerId="ADAL" clId="{46B95823-7C61-B240-B023-56F5C54D269D}" dt="2019-11-23T16:36:20.875" v="581"/>
          <ac:inkMkLst>
            <pc:docMk/>
            <pc:sldMk cId="814651311" sldId="273"/>
            <ac:inkMk id="224" creationId="{121523D1-E93C-C24E-9D30-851A8DECA526}"/>
          </ac:inkMkLst>
        </pc:inkChg>
        <pc:inkChg chg="add reco">
          <ac:chgData name="David Lynton" userId="50afdeab-93a2-47ed-ad76-3713a9801c7c" providerId="ADAL" clId="{46B95823-7C61-B240-B023-56F5C54D269D}" dt="2019-11-23T16:36:20.875" v="581"/>
          <ac:inkMkLst>
            <pc:docMk/>
            <pc:sldMk cId="814651311" sldId="273"/>
            <ac:inkMk id="225" creationId="{E55D5B8E-A610-CE44-B60F-E4B9180AD108}"/>
          </ac:inkMkLst>
        </pc:inkChg>
        <pc:inkChg chg="add del">
          <ac:chgData name="David Lynton" userId="50afdeab-93a2-47ed-ad76-3713a9801c7c" providerId="ADAL" clId="{46B95823-7C61-B240-B023-56F5C54D269D}" dt="2019-11-23T16:36:26.668" v="587"/>
          <ac:inkMkLst>
            <pc:docMk/>
            <pc:sldMk cId="814651311" sldId="273"/>
            <ac:inkMk id="227" creationId="{2134C2FA-436A-6D49-A2E9-89BA22A915DD}"/>
          </ac:inkMkLst>
        </pc:inkChg>
        <pc:inkChg chg="add del">
          <ac:chgData name="David Lynton" userId="50afdeab-93a2-47ed-ad76-3713a9801c7c" providerId="ADAL" clId="{46B95823-7C61-B240-B023-56F5C54D269D}" dt="2019-11-23T16:36:26.668" v="587"/>
          <ac:inkMkLst>
            <pc:docMk/>
            <pc:sldMk cId="814651311" sldId="273"/>
            <ac:inkMk id="228" creationId="{CAB91357-FCBA-074C-AF57-5A63C08223C6}"/>
          </ac:inkMkLst>
        </pc:inkChg>
        <pc:inkChg chg="add del">
          <ac:chgData name="David Lynton" userId="50afdeab-93a2-47ed-ad76-3713a9801c7c" providerId="ADAL" clId="{46B95823-7C61-B240-B023-56F5C54D269D}" dt="2019-11-23T16:36:26.668" v="587"/>
          <ac:inkMkLst>
            <pc:docMk/>
            <pc:sldMk cId="814651311" sldId="273"/>
            <ac:inkMk id="229" creationId="{F6C379E4-EDC7-5A43-81FC-4592667FF50D}"/>
          </ac:inkMkLst>
        </pc:inkChg>
        <pc:inkChg chg="add del">
          <ac:chgData name="David Lynton" userId="50afdeab-93a2-47ed-ad76-3713a9801c7c" providerId="ADAL" clId="{46B95823-7C61-B240-B023-56F5C54D269D}" dt="2019-11-23T16:36:26.668" v="587"/>
          <ac:inkMkLst>
            <pc:docMk/>
            <pc:sldMk cId="814651311" sldId="273"/>
            <ac:inkMk id="230" creationId="{6E0B906B-FAF4-F640-B8F3-E8E5C38A72F0}"/>
          </ac:inkMkLst>
        </pc:inkChg>
        <pc:inkChg chg="add del">
          <ac:chgData name="David Lynton" userId="50afdeab-93a2-47ed-ad76-3713a9801c7c" providerId="ADAL" clId="{46B95823-7C61-B240-B023-56F5C54D269D}" dt="2019-11-23T16:36:26.668" v="587"/>
          <ac:inkMkLst>
            <pc:docMk/>
            <pc:sldMk cId="814651311" sldId="273"/>
            <ac:inkMk id="231" creationId="{52074207-7DE6-6448-A898-2D05F3B2FAA3}"/>
          </ac:inkMkLst>
        </pc:inkChg>
        <pc:inkChg chg="add reco">
          <ac:chgData name="David Lynton" userId="50afdeab-93a2-47ed-ad76-3713a9801c7c" providerId="ADAL" clId="{46B95823-7C61-B240-B023-56F5C54D269D}" dt="2019-11-23T16:36:26.668" v="587"/>
          <ac:inkMkLst>
            <pc:docMk/>
            <pc:sldMk cId="814651311" sldId="273"/>
            <ac:inkMk id="232" creationId="{10363626-028C-5F4A-9D88-BCBE617BB80F}"/>
          </ac:inkMkLst>
        </pc:inkChg>
        <pc:inkChg chg="add del">
          <ac:chgData name="David Lynton" userId="50afdeab-93a2-47ed-ad76-3713a9801c7c" providerId="ADAL" clId="{46B95823-7C61-B240-B023-56F5C54D269D}" dt="2019-11-23T16:36:29.004" v="592"/>
          <ac:inkMkLst>
            <pc:docMk/>
            <pc:sldMk cId="814651311" sldId="273"/>
            <ac:inkMk id="234" creationId="{89FD18E1-D34B-6D45-9B6F-ABCAF0D3B80E}"/>
          </ac:inkMkLst>
        </pc:inkChg>
        <pc:inkChg chg="add del">
          <ac:chgData name="David Lynton" userId="50afdeab-93a2-47ed-ad76-3713a9801c7c" providerId="ADAL" clId="{46B95823-7C61-B240-B023-56F5C54D269D}" dt="2019-11-23T16:36:29.004" v="592"/>
          <ac:inkMkLst>
            <pc:docMk/>
            <pc:sldMk cId="814651311" sldId="273"/>
            <ac:inkMk id="235" creationId="{1B872EB6-C555-4841-B3DA-8813CE270DEA}"/>
          </ac:inkMkLst>
        </pc:inkChg>
        <pc:inkChg chg="add del">
          <ac:chgData name="David Lynton" userId="50afdeab-93a2-47ed-ad76-3713a9801c7c" providerId="ADAL" clId="{46B95823-7C61-B240-B023-56F5C54D269D}" dt="2019-11-23T16:36:29.004" v="592"/>
          <ac:inkMkLst>
            <pc:docMk/>
            <pc:sldMk cId="814651311" sldId="273"/>
            <ac:inkMk id="236" creationId="{21EB7A57-251A-3B4C-8E3F-A1D0326605AF}"/>
          </ac:inkMkLst>
        </pc:inkChg>
        <pc:inkChg chg="add del">
          <ac:chgData name="David Lynton" userId="50afdeab-93a2-47ed-ad76-3713a9801c7c" providerId="ADAL" clId="{46B95823-7C61-B240-B023-56F5C54D269D}" dt="2019-11-23T16:36:29.004" v="592"/>
          <ac:inkMkLst>
            <pc:docMk/>
            <pc:sldMk cId="814651311" sldId="273"/>
            <ac:inkMk id="237" creationId="{628AAD90-6883-5445-9163-09FEC64DCFBF}"/>
          </ac:inkMkLst>
        </pc:inkChg>
        <pc:inkChg chg="add reco">
          <ac:chgData name="David Lynton" userId="50afdeab-93a2-47ed-ad76-3713a9801c7c" providerId="ADAL" clId="{46B95823-7C61-B240-B023-56F5C54D269D}" dt="2019-11-23T16:36:29.004" v="592"/>
          <ac:inkMkLst>
            <pc:docMk/>
            <pc:sldMk cId="814651311" sldId="273"/>
            <ac:inkMk id="238" creationId="{833AE976-997A-A441-974E-0E080DB77FC7}"/>
          </ac:inkMkLst>
        </pc:inkChg>
        <pc:inkChg chg="add del">
          <ac:chgData name="David Lynton" userId="50afdeab-93a2-47ed-ad76-3713a9801c7c" providerId="ADAL" clId="{46B95823-7C61-B240-B023-56F5C54D269D}" dt="2019-11-23T16:36:36.360" v="601"/>
          <ac:inkMkLst>
            <pc:docMk/>
            <pc:sldMk cId="814651311" sldId="273"/>
            <ac:inkMk id="240" creationId="{E142485C-1472-F048-B93D-4A582C265632}"/>
          </ac:inkMkLst>
        </pc:inkChg>
        <pc:inkChg chg="add del">
          <ac:chgData name="David Lynton" userId="50afdeab-93a2-47ed-ad76-3713a9801c7c" providerId="ADAL" clId="{46B95823-7C61-B240-B023-56F5C54D269D}" dt="2019-11-23T16:36:36.360" v="601"/>
          <ac:inkMkLst>
            <pc:docMk/>
            <pc:sldMk cId="814651311" sldId="273"/>
            <ac:inkMk id="241" creationId="{97DF0CF1-D3BC-3148-BCE7-0BAA0D8693AF}"/>
          </ac:inkMkLst>
        </pc:inkChg>
        <pc:inkChg chg="add del">
          <ac:chgData name="David Lynton" userId="50afdeab-93a2-47ed-ad76-3713a9801c7c" providerId="ADAL" clId="{46B95823-7C61-B240-B023-56F5C54D269D}" dt="2019-11-23T16:36:36.360" v="601"/>
          <ac:inkMkLst>
            <pc:docMk/>
            <pc:sldMk cId="814651311" sldId="273"/>
            <ac:inkMk id="242" creationId="{A778CC97-C44C-0F46-80EA-C5669574BF24}"/>
          </ac:inkMkLst>
        </pc:inkChg>
        <pc:inkChg chg="add del">
          <ac:chgData name="David Lynton" userId="50afdeab-93a2-47ed-ad76-3713a9801c7c" providerId="ADAL" clId="{46B95823-7C61-B240-B023-56F5C54D269D}" dt="2019-11-23T16:36:36.360" v="601"/>
          <ac:inkMkLst>
            <pc:docMk/>
            <pc:sldMk cId="814651311" sldId="273"/>
            <ac:inkMk id="243" creationId="{B9F746D0-8815-FA45-BC49-B7A8FD106CDE}"/>
          </ac:inkMkLst>
        </pc:inkChg>
        <pc:inkChg chg="add del">
          <ac:chgData name="David Lynton" userId="50afdeab-93a2-47ed-ad76-3713a9801c7c" providerId="ADAL" clId="{46B95823-7C61-B240-B023-56F5C54D269D}" dt="2019-11-23T16:36:36.360" v="601"/>
          <ac:inkMkLst>
            <pc:docMk/>
            <pc:sldMk cId="814651311" sldId="273"/>
            <ac:inkMk id="244" creationId="{2E52EE49-ABDD-EF4C-9DE9-9901ED9C0F50}"/>
          </ac:inkMkLst>
        </pc:inkChg>
        <pc:inkChg chg="add del">
          <ac:chgData name="David Lynton" userId="50afdeab-93a2-47ed-ad76-3713a9801c7c" providerId="ADAL" clId="{46B95823-7C61-B240-B023-56F5C54D269D}" dt="2019-11-23T16:36:36.360" v="601"/>
          <ac:inkMkLst>
            <pc:docMk/>
            <pc:sldMk cId="814651311" sldId="273"/>
            <ac:inkMk id="245" creationId="{824EF770-7195-7C4E-B922-382764E6F4C3}"/>
          </ac:inkMkLst>
        </pc:inkChg>
        <pc:inkChg chg="add del">
          <ac:chgData name="David Lynton" userId="50afdeab-93a2-47ed-ad76-3713a9801c7c" providerId="ADAL" clId="{46B95823-7C61-B240-B023-56F5C54D269D}" dt="2019-11-23T16:36:36.360" v="601"/>
          <ac:inkMkLst>
            <pc:docMk/>
            <pc:sldMk cId="814651311" sldId="273"/>
            <ac:inkMk id="246" creationId="{7F33DD4B-1788-DC42-ADAE-4DB61601DF72}"/>
          </ac:inkMkLst>
        </pc:inkChg>
        <pc:inkChg chg="add del">
          <ac:chgData name="David Lynton" userId="50afdeab-93a2-47ed-ad76-3713a9801c7c" providerId="ADAL" clId="{46B95823-7C61-B240-B023-56F5C54D269D}" dt="2019-11-23T16:36:36.360" v="601"/>
          <ac:inkMkLst>
            <pc:docMk/>
            <pc:sldMk cId="814651311" sldId="273"/>
            <ac:inkMk id="247" creationId="{38D6125E-5339-6449-9067-8788E135BF10}"/>
          </ac:inkMkLst>
        </pc:inkChg>
        <pc:inkChg chg="add reco">
          <ac:chgData name="David Lynton" userId="50afdeab-93a2-47ed-ad76-3713a9801c7c" providerId="ADAL" clId="{46B95823-7C61-B240-B023-56F5C54D269D}" dt="2019-11-23T16:36:36.360" v="601"/>
          <ac:inkMkLst>
            <pc:docMk/>
            <pc:sldMk cId="814651311" sldId="273"/>
            <ac:inkMk id="248" creationId="{3B3E911B-3D0C-7C4F-83D5-2144F60C87D1}"/>
          </ac:inkMkLst>
        </pc:inkChg>
        <pc:inkChg chg="add del">
          <ac:chgData name="David Lynton" userId="50afdeab-93a2-47ed-ad76-3713a9801c7c" providerId="ADAL" clId="{46B95823-7C61-B240-B023-56F5C54D269D}" dt="2019-11-23T16:36:52.090" v="609"/>
          <ac:inkMkLst>
            <pc:docMk/>
            <pc:sldMk cId="814651311" sldId="273"/>
            <ac:inkMk id="250" creationId="{5BFB9885-AF60-AC4C-B6E5-36E996BDF133}"/>
          </ac:inkMkLst>
        </pc:inkChg>
        <pc:inkChg chg="add del">
          <ac:chgData name="David Lynton" userId="50afdeab-93a2-47ed-ad76-3713a9801c7c" providerId="ADAL" clId="{46B95823-7C61-B240-B023-56F5C54D269D}" dt="2019-11-23T16:36:52.090" v="609"/>
          <ac:inkMkLst>
            <pc:docMk/>
            <pc:sldMk cId="814651311" sldId="273"/>
            <ac:inkMk id="251" creationId="{C9F40FAB-D796-8246-8232-124388E8A782}"/>
          </ac:inkMkLst>
        </pc:inkChg>
        <pc:inkChg chg="add del">
          <ac:chgData name="David Lynton" userId="50afdeab-93a2-47ed-ad76-3713a9801c7c" providerId="ADAL" clId="{46B95823-7C61-B240-B023-56F5C54D269D}" dt="2019-11-23T16:36:52.090" v="609"/>
          <ac:inkMkLst>
            <pc:docMk/>
            <pc:sldMk cId="814651311" sldId="273"/>
            <ac:inkMk id="252" creationId="{F0BB1EA7-F4AD-2D4F-86C5-5E522B704F30}"/>
          </ac:inkMkLst>
        </pc:inkChg>
        <pc:inkChg chg="add del">
          <ac:chgData name="David Lynton" userId="50afdeab-93a2-47ed-ad76-3713a9801c7c" providerId="ADAL" clId="{46B95823-7C61-B240-B023-56F5C54D269D}" dt="2019-11-23T16:36:52.090" v="609"/>
          <ac:inkMkLst>
            <pc:docMk/>
            <pc:sldMk cId="814651311" sldId="273"/>
            <ac:inkMk id="253" creationId="{E4A953C7-08F3-9142-B94F-977044FB9184}"/>
          </ac:inkMkLst>
        </pc:inkChg>
        <pc:inkChg chg="add del">
          <ac:chgData name="David Lynton" userId="50afdeab-93a2-47ed-ad76-3713a9801c7c" providerId="ADAL" clId="{46B95823-7C61-B240-B023-56F5C54D269D}" dt="2019-11-23T16:36:52.090" v="609"/>
          <ac:inkMkLst>
            <pc:docMk/>
            <pc:sldMk cId="814651311" sldId="273"/>
            <ac:inkMk id="254" creationId="{1A38BCAF-7579-BD44-B748-8A869443C3FA}"/>
          </ac:inkMkLst>
        </pc:inkChg>
        <pc:inkChg chg="add del">
          <ac:chgData name="David Lynton" userId="50afdeab-93a2-47ed-ad76-3713a9801c7c" providerId="ADAL" clId="{46B95823-7C61-B240-B023-56F5C54D269D}" dt="2019-11-23T16:36:52.090" v="609"/>
          <ac:inkMkLst>
            <pc:docMk/>
            <pc:sldMk cId="814651311" sldId="273"/>
            <ac:inkMk id="255" creationId="{3159D37D-0E4F-7545-A967-979695DCE623}"/>
          </ac:inkMkLst>
        </pc:inkChg>
        <pc:inkChg chg="add reco">
          <ac:chgData name="David Lynton" userId="50afdeab-93a2-47ed-ad76-3713a9801c7c" providerId="ADAL" clId="{46B95823-7C61-B240-B023-56F5C54D269D}" dt="2019-11-23T16:36:52.090" v="609"/>
          <ac:inkMkLst>
            <pc:docMk/>
            <pc:sldMk cId="814651311" sldId="273"/>
            <ac:inkMk id="256" creationId="{8B7E8E95-9736-914D-B1D0-2C687A31C6E7}"/>
          </ac:inkMkLst>
        </pc:inkChg>
        <pc:inkChg chg="add del">
          <ac:chgData name="David Lynton" userId="50afdeab-93a2-47ed-ad76-3713a9801c7c" providerId="ADAL" clId="{46B95823-7C61-B240-B023-56F5C54D269D}" dt="2019-11-23T16:36:54.712" v="612"/>
          <ac:inkMkLst>
            <pc:docMk/>
            <pc:sldMk cId="814651311" sldId="273"/>
            <ac:inkMk id="258" creationId="{7C5634D5-1392-A143-A6F8-AFD2802D02AA}"/>
          </ac:inkMkLst>
        </pc:inkChg>
        <pc:inkChg chg="add del">
          <ac:chgData name="David Lynton" userId="50afdeab-93a2-47ed-ad76-3713a9801c7c" providerId="ADAL" clId="{46B95823-7C61-B240-B023-56F5C54D269D}" dt="2019-11-23T16:36:54.712" v="612"/>
          <ac:inkMkLst>
            <pc:docMk/>
            <pc:sldMk cId="814651311" sldId="273"/>
            <ac:inkMk id="259" creationId="{CFDBDDBC-0411-074C-834E-2BD77E4ADE8E}"/>
          </ac:inkMkLst>
        </pc:inkChg>
        <pc:inkChg chg="add reco">
          <ac:chgData name="David Lynton" userId="50afdeab-93a2-47ed-ad76-3713a9801c7c" providerId="ADAL" clId="{46B95823-7C61-B240-B023-56F5C54D269D}" dt="2019-11-23T16:36:54.712" v="612"/>
          <ac:inkMkLst>
            <pc:docMk/>
            <pc:sldMk cId="814651311" sldId="273"/>
            <ac:inkMk id="260" creationId="{0FFAB58E-3C7E-FA4F-8817-2775AA7D1B28}"/>
          </ac:inkMkLst>
        </pc:inkChg>
        <pc:inkChg chg="add del">
          <ac:chgData name="David Lynton" userId="50afdeab-93a2-47ed-ad76-3713a9801c7c" providerId="ADAL" clId="{46B95823-7C61-B240-B023-56F5C54D269D}" dt="2019-11-23T16:37:02.108" v="616"/>
          <ac:inkMkLst>
            <pc:docMk/>
            <pc:sldMk cId="814651311" sldId="273"/>
            <ac:inkMk id="262" creationId="{80EA4FD8-447F-0447-B1BC-F4F3F3D677EF}"/>
          </ac:inkMkLst>
        </pc:inkChg>
        <pc:inkChg chg="add del">
          <ac:chgData name="David Lynton" userId="50afdeab-93a2-47ed-ad76-3713a9801c7c" providerId="ADAL" clId="{46B95823-7C61-B240-B023-56F5C54D269D}" dt="2019-11-23T16:37:02.108" v="616"/>
          <ac:inkMkLst>
            <pc:docMk/>
            <pc:sldMk cId="814651311" sldId="273"/>
            <ac:inkMk id="263" creationId="{5FF8BF8E-F022-CE4C-A75D-9F4074678F2A}"/>
          </ac:inkMkLst>
        </pc:inkChg>
        <pc:inkChg chg="add reco">
          <ac:chgData name="David Lynton" userId="50afdeab-93a2-47ed-ad76-3713a9801c7c" providerId="ADAL" clId="{46B95823-7C61-B240-B023-56F5C54D269D}" dt="2019-11-23T16:37:02.108" v="616"/>
          <ac:inkMkLst>
            <pc:docMk/>
            <pc:sldMk cId="814651311" sldId="273"/>
            <ac:inkMk id="264" creationId="{27EC2250-F026-F348-AD8E-D7621BBB2BC5}"/>
          </ac:inkMkLst>
        </pc:inkChg>
        <pc:inkChg chg="add del">
          <ac:chgData name="David Lynton" userId="50afdeab-93a2-47ed-ad76-3713a9801c7c" providerId="ADAL" clId="{46B95823-7C61-B240-B023-56F5C54D269D}" dt="2019-11-23T16:37:12.252" v="633"/>
          <ac:inkMkLst>
            <pc:docMk/>
            <pc:sldMk cId="814651311" sldId="273"/>
            <ac:inkMk id="266" creationId="{C700897F-6236-8C43-8CD3-E0C469336884}"/>
          </ac:inkMkLst>
        </pc:inkChg>
        <pc:inkChg chg="add del">
          <ac:chgData name="David Lynton" userId="50afdeab-93a2-47ed-ad76-3713a9801c7c" providerId="ADAL" clId="{46B95823-7C61-B240-B023-56F5C54D269D}" dt="2019-11-23T16:37:12.252" v="633"/>
          <ac:inkMkLst>
            <pc:docMk/>
            <pc:sldMk cId="814651311" sldId="273"/>
            <ac:inkMk id="267" creationId="{8567BFA7-15ED-6342-87C3-D66A7D2DD4D7}"/>
          </ac:inkMkLst>
        </pc:inkChg>
        <pc:inkChg chg="add del">
          <ac:chgData name="David Lynton" userId="50afdeab-93a2-47ed-ad76-3713a9801c7c" providerId="ADAL" clId="{46B95823-7C61-B240-B023-56F5C54D269D}" dt="2019-11-23T16:37:12.252" v="633"/>
          <ac:inkMkLst>
            <pc:docMk/>
            <pc:sldMk cId="814651311" sldId="273"/>
            <ac:inkMk id="268" creationId="{0C1BF22F-FFD3-A849-8D97-14649CF2C1CF}"/>
          </ac:inkMkLst>
        </pc:inkChg>
        <pc:inkChg chg="add del">
          <ac:chgData name="David Lynton" userId="50afdeab-93a2-47ed-ad76-3713a9801c7c" providerId="ADAL" clId="{46B95823-7C61-B240-B023-56F5C54D269D}" dt="2019-11-23T16:37:12.252" v="633"/>
          <ac:inkMkLst>
            <pc:docMk/>
            <pc:sldMk cId="814651311" sldId="273"/>
            <ac:inkMk id="269" creationId="{0F441969-AD7D-0E44-89D9-67D5C3BADF33}"/>
          </ac:inkMkLst>
        </pc:inkChg>
        <pc:inkChg chg="add del">
          <ac:chgData name="David Lynton" userId="50afdeab-93a2-47ed-ad76-3713a9801c7c" providerId="ADAL" clId="{46B95823-7C61-B240-B023-56F5C54D269D}" dt="2019-11-23T16:37:12.252" v="633"/>
          <ac:inkMkLst>
            <pc:docMk/>
            <pc:sldMk cId="814651311" sldId="273"/>
            <ac:inkMk id="270" creationId="{DB5FB841-A19F-A24F-92BF-E17D3EAC7D4D}"/>
          </ac:inkMkLst>
        </pc:inkChg>
        <pc:inkChg chg="add del">
          <ac:chgData name="David Lynton" userId="50afdeab-93a2-47ed-ad76-3713a9801c7c" providerId="ADAL" clId="{46B95823-7C61-B240-B023-56F5C54D269D}" dt="2019-11-23T16:37:12.252" v="633"/>
          <ac:inkMkLst>
            <pc:docMk/>
            <pc:sldMk cId="814651311" sldId="273"/>
            <ac:inkMk id="271" creationId="{39C7DB95-8C5E-8345-A0A2-7EFE392C1225}"/>
          </ac:inkMkLst>
        </pc:inkChg>
        <pc:inkChg chg="add del">
          <ac:chgData name="David Lynton" userId="50afdeab-93a2-47ed-ad76-3713a9801c7c" providerId="ADAL" clId="{46B95823-7C61-B240-B023-56F5C54D269D}" dt="2019-11-23T16:37:12.252" v="633"/>
          <ac:inkMkLst>
            <pc:docMk/>
            <pc:sldMk cId="814651311" sldId="273"/>
            <ac:inkMk id="272" creationId="{701DE604-44A0-D046-9FF1-3BD70B340A46}"/>
          </ac:inkMkLst>
        </pc:inkChg>
        <pc:inkChg chg="add del">
          <ac:chgData name="David Lynton" userId="50afdeab-93a2-47ed-ad76-3713a9801c7c" providerId="ADAL" clId="{46B95823-7C61-B240-B023-56F5C54D269D}" dt="2019-11-23T16:37:12.252" v="633"/>
          <ac:inkMkLst>
            <pc:docMk/>
            <pc:sldMk cId="814651311" sldId="273"/>
            <ac:inkMk id="273" creationId="{F3E72C16-1C99-304C-BB70-D74100D52467}"/>
          </ac:inkMkLst>
        </pc:inkChg>
        <pc:inkChg chg="add del">
          <ac:chgData name="David Lynton" userId="50afdeab-93a2-47ed-ad76-3713a9801c7c" providerId="ADAL" clId="{46B95823-7C61-B240-B023-56F5C54D269D}" dt="2019-11-23T16:37:12.252" v="633"/>
          <ac:inkMkLst>
            <pc:docMk/>
            <pc:sldMk cId="814651311" sldId="273"/>
            <ac:inkMk id="274" creationId="{029FB991-94B6-AB4B-8A3F-11A5C1E76123}"/>
          </ac:inkMkLst>
        </pc:inkChg>
        <pc:inkChg chg="add del">
          <ac:chgData name="David Lynton" userId="50afdeab-93a2-47ed-ad76-3713a9801c7c" providerId="ADAL" clId="{46B95823-7C61-B240-B023-56F5C54D269D}" dt="2019-11-23T16:37:12.252" v="633"/>
          <ac:inkMkLst>
            <pc:docMk/>
            <pc:sldMk cId="814651311" sldId="273"/>
            <ac:inkMk id="275" creationId="{4FD63BA1-D7BA-3740-9482-F82B402DCC64}"/>
          </ac:inkMkLst>
        </pc:inkChg>
        <pc:inkChg chg="add del">
          <ac:chgData name="David Lynton" userId="50afdeab-93a2-47ed-ad76-3713a9801c7c" providerId="ADAL" clId="{46B95823-7C61-B240-B023-56F5C54D269D}" dt="2019-11-23T16:37:12.252" v="633"/>
          <ac:inkMkLst>
            <pc:docMk/>
            <pc:sldMk cId="814651311" sldId="273"/>
            <ac:inkMk id="276" creationId="{BB0D0CFD-2807-D244-AE6D-A8584AB841A1}"/>
          </ac:inkMkLst>
        </pc:inkChg>
        <pc:inkChg chg="add del">
          <ac:chgData name="David Lynton" userId="50afdeab-93a2-47ed-ad76-3713a9801c7c" providerId="ADAL" clId="{46B95823-7C61-B240-B023-56F5C54D269D}" dt="2019-11-23T16:37:12.252" v="633"/>
          <ac:inkMkLst>
            <pc:docMk/>
            <pc:sldMk cId="814651311" sldId="273"/>
            <ac:inkMk id="277" creationId="{4076C924-A486-EC49-9BE1-94B49AEF751D}"/>
          </ac:inkMkLst>
        </pc:inkChg>
        <pc:inkChg chg="add del">
          <ac:chgData name="David Lynton" userId="50afdeab-93a2-47ed-ad76-3713a9801c7c" providerId="ADAL" clId="{46B95823-7C61-B240-B023-56F5C54D269D}" dt="2019-11-23T16:37:12.252" v="633"/>
          <ac:inkMkLst>
            <pc:docMk/>
            <pc:sldMk cId="814651311" sldId="273"/>
            <ac:inkMk id="278" creationId="{012E97B0-9A93-6B4E-9CCC-487275466665}"/>
          </ac:inkMkLst>
        </pc:inkChg>
        <pc:inkChg chg="add del">
          <ac:chgData name="David Lynton" userId="50afdeab-93a2-47ed-ad76-3713a9801c7c" providerId="ADAL" clId="{46B95823-7C61-B240-B023-56F5C54D269D}" dt="2019-11-23T16:37:12.252" v="633"/>
          <ac:inkMkLst>
            <pc:docMk/>
            <pc:sldMk cId="814651311" sldId="273"/>
            <ac:inkMk id="279" creationId="{12C0A9D3-F80E-B349-AF69-1011CCC60C92}"/>
          </ac:inkMkLst>
        </pc:inkChg>
        <pc:inkChg chg="add del">
          <ac:chgData name="David Lynton" userId="50afdeab-93a2-47ed-ad76-3713a9801c7c" providerId="ADAL" clId="{46B95823-7C61-B240-B023-56F5C54D269D}" dt="2019-11-23T16:37:18.181" v="638"/>
          <ac:inkMkLst>
            <pc:docMk/>
            <pc:sldMk cId="814651311" sldId="273"/>
            <ac:inkMk id="280" creationId="{B2054099-6853-9743-A703-0D991D5963C0}"/>
          </ac:inkMkLst>
        </pc:inkChg>
        <pc:inkChg chg="add del">
          <ac:chgData name="David Lynton" userId="50afdeab-93a2-47ed-ad76-3713a9801c7c" providerId="ADAL" clId="{46B95823-7C61-B240-B023-56F5C54D269D}" dt="2019-11-23T16:37:18.181" v="638"/>
          <ac:inkMkLst>
            <pc:docMk/>
            <pc:sldMk cId="814651311" sldId="273"/>
            <ac:inkMk id="281" creationId="{1F059906-1CF0-E749-9EFA-1D5BD38AD3B2}"/>
          </ac:inkMkLst>
        </pc:inkChg>
        <pc:inkChg chg="add reco">
          <ac:chgData name="David Lynton" userId="50afdeab-93a2-47ed-ad76-3713a9801c7c" providerId="ADAL" clId="{46B95823-7C61-B240-B023-56F5C54D269D}" dt="2019-11-23T16:37:12.252" v="633"/>
          <ac:inkMkLst>
            <pc:docMk/>
            <pc:sldMk cId="814651311" sldId="273"/>
            <ac:inkMk id="282" creationId="{795DD629-0B57-FC4B-9A49-A679A3ADD688}"/>
          </ac:inkMkLst>
        </pc:inkChg>
        <pc:inkChg chg="add del">
          <ac:chgData name="David Lynton" userId="50afdeab-93a2-47ed-ad76-3713a9801c7c" providerId="ADAL" clId="{46B95823-7C61-B240-B023-56F5C54D269D}" dt="2019-11-23T16:37:18.181" v="638"/>
          <ac:inkMkLst>
            <pc:docMk/>
            <pc:sldMk cId="814651311" sldId="273"/>
            <ac:inkMk id="284" creationId="{C2FBE0AB-81D2-844D-8479-87F937800E79}"/>
          </ac:inkMkLst>
        </pc:inkChg>
        <pc:inkChg chg="add del">
          <ac:chgData name="David Lynton" userId="50afdeab-93a2-47ed-ad76-3713a9801c7c" providerId="ADAL" clId="{46B95823-7C61-B240-B023-56F5C54D269D}" dt="2019-11-23T16:37:18.181" v="638"/>
          <ac:inkMkLst>
            <pc:docMk/>
            <pc:sldMk cId="814651311" sldId="273"/>
            <ac:inkMk id="285" creationId="{0B24A5BC-03B6-254E-803B-39E2313F4C61}"/>
          </ac:inkMkLst>
        </pc:inkChg>
        <pc:inkChg chg="add del">
          <ac:chgData name="David Lynton" userId="50afdeab-93a2-47ed-ad76-3713a9801c7c" providerId="ADAL" clId="{46B95823-7C61-B240-B023-56F5C54D269D}" dt="2019-11-23T16:37:18.181" v="638"/>
          <ac:inkMkLst>
            <pc:docMk/>
            <pc:sldMk cId="814651311" sldId="273"/>
            <ac:inkMk id="286" creationId="{BE8A3915-FD4A-764C-9EE4-7F993459CAAC}"/>
          </ac:inkMkLst>
        </pc:inkChg>
        <pc:inkChg chg="add del">
          <ac:chgData name="David Lynton" userId="50afdeab-93a2-47ed-ad76-3713a9801c7c" providerId="ADAL" clId="{46B95823-7C61-B240-B023-56F5C54D269D}" dt="2019-11-23T16:37:18.181" v="638"/>
          <ac:inkMkLst>
            <pc:docMk/>
            <pc:sldMk cId="814651311" sldId="273"/>
            <ac:inkMk id="287" creationId="{1982A329-9BE7-434C-AE14-90602B7AD09E}"/>
          </ac:inkMkLst>
        </pc:inkChg>
        <pc:inkChg chg="add reco">
          <ac:chgData name="David Lynton" userId="50afdeab-93a2-47ed-ad76-3713a9801c7c" providerId="ADAL" clId="{46B95823-7C61-B240-B023-56F5C54D269D}" dt="2019-11-23T16:37:18.181" v="638"/>
          <ac:inkMkLst>
            <pc:docMk/>
            <pc:sldMk cId="814651311" sldId="273"/>
            <ac:inkMk id="288" creationId="{62AD46D6-750A-4540-A96B-46C4BA22D52E}"/>
          </ac:inkMkLst>
        </pc:inkChg>
        <pc:inkChg chg="add del">
          <ac:chgData name="David Lynton" userId="50afdeab-93a2-47ed-ad76-3713a9801c7c" providerId="ADAL" clId="{46B95823-7C61-B240-B023-56F5C54D269D}" dt="2019-11-23T16:37:32.766" v="645"/>
          <ac:inkMkLst>
            <pc:docMk/>
            <pc:sldMk cId="814651311" sldId="273"/>
            <ac:inkMk id="290" creationId="{CABB8685-735B-B14D-8E7E-0AC332A2AA60}"/>
          </ac:inkMkLst>
        </pc:inkChg>
        <pc:inkChg chg="add del">
          <ac:chgData name="David Lynton" userId="50afdeab-93a2-47ed-ad76-3713a9801c7c" providerId="ADAL" clId="{46B95823-7C61-B240-B023-56F5C54D269D}" dt="2019-11-23T16:37:32.766" v="645"/>
          <ac:inkMkLst>
            <pc:docMk/>
            <pc:sldMk cId="814651311" sldId="273"/>
            <ac:inkMk id="291" creationId="{2F87AD8A-C99B-F648-B2A4-7701A3EA434F}"/>
          </ac:inkMkLst>
        </pc:inkChg>
        <pc:inkChg chg="add del">
          <ac:chgData name="David Lynton" userId="50afdeab-93a2-47ed-ad76-3713a9801c7c" providerId="ADAL" clId="{46B95823-7C61-B240-B023-56F5C54D269D}" dt="2019-11-23T16:37:32.766" v="645"/>
          <ac:inkMkLst>
            <pc:docMk/>
            <pc:sldMk cId="814651311" sldId="273"/>
            <ac:inkMk id="292" creationId="{B880B636-DADD-BA41-9F7F-A69159A25AF0}"/>
          </ac:inkMkLst>
        </pc:inkChg>
        <pc:inkChg chg="add del">
          <ac:chgData name="David Lynton" userId="50afdeab-93a2-47ed-ad76-3713a9801c7c" providerId="ADAL" clId="{46B95823-7C61-B240-B023-56F5C54D269D}" dt="2019-11-23T16:37:32.766" v="645"/>
          <ac:inkMkLst>
            <pc:docMk/>
            <pc:sldMk cId="814651311" sldId="273"/>
            <ac:inkMk id="293" creationId="{F07833C3-FEB2-444C-A8FE-B94578217D5E}"/>
          </ac:inkMkLst>
        </pc:inkChg>
        <pc:inkChg chg="add del">
          <ac:chgData name="David Lynton" userId="50afdeab-93a2-47ed-ad76-3713a9801c7c" providerId="ADAL" clId="{46B95823-7C61-B240-B023-56F5C54D269D}" dt="2019-11-23T16:37:32.766" v="645"/>
          <ac:inkMkLst>
            <pc:docMk/>
            <pc:sldMk cId="814651311" sldId="273"/>
            <ac:inkMk id="294" creationId="{119F1F2C-EDBD-C147-8565-9596DBBB3030}"/>
          </ac:inkMkLst>
        </pc:inkChg>
        <pc:inkChg chg="add del">
          <ac:chgData name="David Lynton" userId="50afdeab-93a2-47ed-ad76-3713a9801c7c" providerId="ADAL" clId="{46B95823-7C61-B240-B023-56F5C54D269D}" dt="2019-11-23T16:37:32.766" v="645"/>
          <ac:inkMkLst>
            <pc:docMk/>
            <pc:sldMk cId="814651311" sldId="273"/>
            <ac:inkMk id="295" creationId="{0A00DC6A-364D-3E4E-9A0C-9D3C6403CCD2}"/>
          </ac:inkMkLst>
        </pc:inkChg>
        <pc:inkChg chg="add reco">
          <ac:chgData name="David Lynton" userId="50afdeab-93a2-47ed-ad76-3713a9801c7c" providerId="ADAL" clId="{46B95823-7C61-B240-B023-56F5C54D269D}" dt="2019-11-23T16:37:32.766" v="645"/>
          <ac:inkMkLst>
            <pc:docMk/>
            <pc:sldMk cId="814651311" sldId="273"/>
            <ac:inkMk id="296" creationId="{CB68CCF5-23CE-EE4F-82F7-DE11A5E1111F}"/>
          </ac:inkMkLst>
        </pc:inkChg>
        <pc:inkChg chg="add del">
          <ac:chgData name="David Lynton" userId="50afdeab-93a2-47ed-ad76-3713a9801c7c" providerId="ADAL" clId="{46B95823-7C61-B240-B023-56F5C54D269D}" dt="2019-11-23T16:37:39.555" v="654"/>
          <ac:inkMkLst>
            <pc:docMk/>
            <pc:sldMk cId="814651311" sldId="273"/>
            <ac:inkMk id="298" creationId="{40AA092F-99F3-4748-86A2-C6F60AADD542}"/>
          </ac:inkMkLst>
        </pc:inkChg>
        <pc:inkChg chg="add del">
          <ac:chgData name="David Lynton" userId="50afdeab-93a2-47ed-ad76-3713a9801c7c" providerId="ADAL" clId="{46B95823-7C61-B240-B023-56F5C54D269D}" dt="2019-11-23T16:37:39.555" v="654"/>
          <ac:inkMkLst>
            <pc:docMk/>
            <pc:sldMk cId="814651311" sldId="273"/>
            <ac:inkMk id="299" creationId="{0674B7E9-E670-B144-9F16-F6150C883BA4}"/>
          </ac:inkMkLst>
        </pc:inkChg>
        <pc:inkChg chg="add del">
          <ac:chgData name="David Lynton" userId="50afdeab-93a2-47ed-ad76-3713a9801c7c" providerId="ADAL" clId="{46B95823-7C61-B240-B023-56F5C54D269D}" dt="2019-11-23T16:37:39.555" v="654"/>
          <ac:inkMkLst>
            <pc:docMk/>
            <pc:sldMk cId="814651311" sldId="273"/>
            <ac:inkMk id="300" creationId="{08AFB517-4723-544D-875C-A3EBC679A780}"/>
          </ac:inkMkLst>
        </pc:inkChg>
        <pc:inkChg chg="add del">
          <ac:chgData name="David Lynton" userId="50afdeab-93a2-47ed-ad76-3713a9801c7c" providerId="ADAL" clId="{46B95823-7C61-B240-B023-56F5C54D269D}" dt="2019-11-23T16:37:39.555" v="654"/>
          <ac:inkMkLst>
            <pc:docMk/>
            <pc:sldMk cId="814651311" sldId="273"/>
            <ac:inkMk id="301" creationId="{24FB62C8-C37A-5640-A529-C91A95D29F5F}"/>
          </ac:inkMkLst>
        </pc:inkChg>
        <pc:inkChg chg="add del">
          <ac:chgData name="David Lynton" userId="50afdeab-93a2-47ed-ad76-3713a9801c7c" providerId="ADAL" clId="{46B95823-7C61-B240-B023-56F5C54D269D}" dt="2019-11-23T16:37:39.555" v="654"/>
          <ac:inkMkLst>
            <pc:docMk/>
            <pc:sldMk cId="814651311" sldId="273"/>
            <ac:inkMk id="302" creationId="{3BAA112C-C52A-5F4A-AB8F-BFAFEC366D88}"/>
          </ac:inkMkLst>
        </pc:inkChg>
        <pc:inkChg chg="add del">
          <ac:chgData name="David Lynton" userId="50afdeab-93a2-47ed-ad76-3713a9801c7c" providerId="ADAL" clId="{46B95823-7C61-B240-B023-56F5C54D269D}" dt="2019-11-23T16:37:39.555" v="654"/>
          <ac:inkMkLst>
            <pc:docMk/>
            <pc:sldMk cId="814651311" sldId="273"/>
            <ac:inkMk id="303" creationId="{6B12B3FB-0B17-0744-B1CB-0B296F14BEDE}"/>
          </ac:inkMkLst>
        </pc:inkChg>
        <pc:inkChg chg="add del">
          <ac:chgData name="David Lynton" userId="50afdeab-93a2-47ed-ad76-3713a9801c7c" providerId="ADAL" clId="{46B95823-7C61-B240-B023-56F5C54D269D}" dt="2019-11-23T16:37:39.555" v="654"/>
          <ac:inkMkLst>
            <pc:docMk/>
            <pc:sldMk cId="814651311" sldId="273"/>
            <ac:inkMk id="304" creationId="{2EBC1DE7-E1D4-E44D-B728-9A2A02BF3F1A}"/>
          </ac:inkMkLst>
        </pc:inkChg>
        <pc:inkChg chg="add reco">
          <ac:chgData name="David Lynton" userId="50afdeab-93a2-47ed-ad76-3713a9801c7c" providerId="ADAL" clId="{46B95823-7C61-B240-B023-56F5C54D269D}" dt="2019-11-23T16:37:39.555" v="654"/>
          <ac:inkMkLst>
            <pc:docMk/>
            <pc:sldMk cId="814651311" sldId="273"/>
            <ac:inkMk id="305" creationId="{1B31D1A6-2AE6-D744-8420-F72BA4B4C3E8}"/>
          </ac:inkMkLst>
        </pc:inkChg>
        <pc:inkChg chg="add del">
          <ac:chgData name="David Lynton" userId="50afdeab-93a2-47ed-ad76-3713a9801c7c" providerId="ADAL" clId="{46B95823-7C61-B240-B023-56F5C54D269D}" dt="2019-11-23T16:37:42.937" v="661"/>
          <ac:inkMkLst>
            <pc:docMk/>
            <pc:sldMk cId="814651311" sldId="273"/>
            <ac:inkMk id="307" creationId="{C3D8F1F9-34CA-D24B-8589-CCF160D4EBE9}"/>
          </ac:inkMkLst>
        </pc:inkChg>
        <pc:inkChg chg="add del">
          <ac:chgData name="David Lynton" userId="50afdeab-93a2-47ed-ad76-3713a9801c7c" providerId="ADAL" clId="{46B95823-7C61-B240-B023-56F5C54D269D}" dt="2019-11-23T16:37:42.937" v="661"/>
          <ac:inkMkLst>
            <pc:docMk/>
            <pc:sldMk cId="814651311" sldId="273"/>
            <ac:inkMk id="308" creationId="{4D60DED2-7B6B-FD4E-88E9-7ED473EC79F6}"/>
          </ac:inkMkLst>
        </pc:inkChg>
        <pc:inkChg chg="add del">
          <ac:chgData name="David Lynton" userId="50afdeab-93a2-47ed-ad76-3713a9801c7c" providerId="ADAL" clId="{46B95823-7C61-B240-B023-56F5C54D269D}" dt="2019-11-23T16:37:42.937" v="661"/>
          <ac:inkMkLst>
            <pc:docMk/>
            <pc:sldMk cId="814651311" sldId="273"/>
            <ac:inkMk id="309" creationId="{06E296BF-715E-F645-A04E-5C92DEC40100}"/>
          </ac:inkMkLst>
        </pc:inkChg>
        <pc:inkChg chg="add del">
          <ac:chgData name="David Lynton" userId="50afdeab-93a2-47ed-ad76-3713a9801c7c" providerId="ADAL" clId="{46B95823-7C61-B240-B023-56F5C54D269D}" dt="2019-11-23T16:37:42.937" v="661"/>
          <ac:inkMkLst>
            <pc:docMk/>
            <pc:sldMk cId="814651311" sldId="273"/>
            <ac:inkMk id="310" creationId="{56BE99A9-0ED6-E44A-A0D7-0A0973AF8ECB}"/>
          </ac:inkMkLst>
        </pc:inkChg>
        <pc:inkChg chg="add del">
          <ac:chgData name="David Lynton" userId="50afdeab-93a2-47ed-ad76-3713a9801c7c" providerId="ADAL" clId="{46B95823-7C61-B240-B023-56F5C54D269D}" dt="2019-11-23T16:37:42.937" v="661"/>
          <ac:inkMkLst>
            <pc:docMk/>
            <pc:sldMk cId="814651311" sldId="273"/>
            <ac:inkMk id="311" creationId="{D414F1EF-3523-1441-93E7-B9AF3C8218C1}"/>
          </ac:inkMkLst>
        </pc:inkChg>
        <pc:inkChg chg="add del">
          <ac:chgData name="David Lynton" userId="50afdeab-93a2-47ed-ad76-3713a9801c7c" providerId="ADAL" clId="{46B95823-7C61-B240-B023-56F5C54D269D}" dt="2019-11-23T16:37:42.937" v="661"/>
          <ac:inkMkLst>
            <pc:docMk/>
            <pc:sldMk cId="814651311" sldId="273"/>
            <ac:inkMk id="312" creationId="{1DFB50F1-B9AE-9F45-AE97-ACB29D51C133}"/>
          </ac:inkMkLst>
        </pc:inkChg>
        <pc:inkChg chg="add mod reco modStrokes">
          <ac:chgData name="David Lynton" userId="50afdeab-93a2-47ed-ad76-3713a9801c7c" providerId="ADAL" clId="{46B95823-7C61-B240-B023-56F5C54D269D}" dt="2019-11-23T16:42:08.813" v="770"/>
          <ac:inkMkLst>
            <pc:docMk/>
            <pc:sldMk cId="814651311" sldId="273"/>
            <ac:inkMk id="313" creationId="{AB17E2EF-367C-1445-AC6E-66AB1C455671}"/>
          </ac:inkMkLst>
        </pc:inkChg>
        <pc:inkChg chg="add del">
          <ac:chgData name="David Lynton" userId="50afdeab-93a2-47ed-ad76-3713a9801c7c" providerId="ADAL" clId="{46B95823-7C61-B240-B023-56F5C54D269D}" dt="2019-11-23T16:37:46.220" v="664"/>
          <ac:inkMkLst>
            <pc:docMk/>
            <pc:sldMk cId="814651311" sldId="273"/>
            <ac:inkMk id="315" creationId="{A708AEFE-2EB1-6948-A9C5-36BB537937BC}"/>
          </ac:inkMkLst>
        </pc:inkChg>
        <pc:inkChg chg="add del">
          <ac:chgData name="David Lynton" userId="50afdeab-93a2-47ed-ad76-3713a9801c7c" providerId="ADAL" clId="{46B95823-7C61-B240-B023-56F5C54D269D}" dt="2019-11-23T16:37:46.220" v="664"/>
          <ac:inkMkLst>
            <pc:docMk/>
            <pc:sldMk cId="814651311" sldId="273"/>
            <ac:inkMk id="316" creationId="{2A52B537-55FE-AF46-A8A2-E9EB91AAC58F}"/>
          </ac:inkMkLst>
        </pc:inkChg>
        <pc:inkChg chg="add del reco">
          <ac:chgData name="David Lynton" userId="50afdeab-93a2-47ed-ad76-3713a9801c7c" providerId="ADAL" clId="{46B95823-7C61-B240-B023-56F5C54D269D}" dt="2019-11-23T16:42:08.818" v="772"/>
          <ac:inkMkLst>
            <pc:docMk/>
            <pc:sldMk cId="814651311" sldId="273"/>
            <ac:inkMk id="317" creationId="{83D53CAB-9D8F-8B43-99AB-E198800EC72F}"/>
          </ac:inkMkLst>
        </pc:inkChg>
        <pc:inkChg chg="add del">
          <ac:chgData name="David Lynton" userId="50afdeab-93a2-47ed-ad76-3713a9801c7c" providerId="ADAL" clId="{46B95823-7C61-B240-B023-56F5C54D269D}" dt="2019-11-23T16:37:52.530" v="667"/>
          <ac:inkMkLst>
            <pc:docMk/>
            <pc:sldMk cId="814651311" sldId="273"/>
            <ac:inkMk id="319" creationId="{00DF9834-BA13-9D4D-A601-ADFE9E60D4EA}"/>
          </ac:inkMkLst>
        </pc:inkChg>
        <pc:inkChg chg="add del">
          <ac:chgData name="David Lynton" userId="50afdeab-93a2-47ed-ad76-3713a9801c7c" providerId="ADAL" clId="{46B95823-7C61-B240-B023-56F5C54D269D}" dt="2019-11-23T16:37:52.530" v="667"/>
          <ac:inkMkLst>
            <pc:docMk/>
            <pc:sldMk cId="814651311" sldId="273"/>
            <ac:inkMk id="320" creationId="{6603EF18-4221-3240-9A08-BF3A864E5F9B}"/>
          </ac:inkMkLst>
        </pc:inkChg>
        <pc:inkChg chg="add del reco">
          <ac:chgData name="David Lynton" userId="50afdeab-93a2-47ed-ad76-3713a9801c7c" providerId="ADAL" clId="{46B95823-7C61-B240-B023-56F5C54D269D}" dt="2019-11-23T16:39:03.622" v="722"/>
          <ac:inkMkLst>
            <pc:docMk/>
            <pc:sldMk cId="814651311" sldId="273"/>
            <ac:inkMk id="321" creationId="{B4C72EFD-3E8B-CC4D-B167-A55E9F2387B3}"/>
          </ac:inkMkLst>
        </pc:inkChg>
        <pc:inkChg chg="add del">
          <ac:chgData name="David Lynton" userId="50afdeab-93a2-47ed-ad76-3713a9801c7c" providerId="ADAL" clId="{46B95823-7C61-B240-B023-56F5C54D269D}" dt="2019-11-23T16:37:58.634" v="677"/>
          <ac:inkMkLst>
            <pc:docMk/>
            <pc:sldMk cId="814651311" sldId="273"/>
            <ac:inkMk id="323" creationId="{4660FE25-A3F8-5149-B135-AD7A5F960C7C}"/>
          </ac:inkMkLst>
        </pc:inkChg>
        <pc:inkChg chg="add del">
          <ac:chgData name="David Lynton" userId="50afdeab-93a2-47ed-ad76-3713a9801c7c" providerId="ADAL" clId="{46B95823-7C61-B240-B023-56F5C54D269D}" dt="2019-11-23T16:37:58.634" v="677"/>
          <ac:inkMkLst>
            <pc:docMk/>
            <pc:sldMk cId="814651311" sldId="273"/>
            <ac:inkMk id="324" creationId="{95BA39AB-CB2D-FE45-B782-782619273FE9}"/>
          </ac:inkMkLst>
        </pc:inkChg>
        <pc:inkChg chg="add del">
          <ac:chgData name="David Lynton" userId="50afdeab-93a2-47ed-ad76-3713a9801c7c" providerId="ADAL" clId="{46B95823-7C61-B240-B023-56F5C54D269D}" dt="2019-11-23T16:37:58.634" v="677"/>
          <ac:inkMkLst>
            <pc:docMk/>
            <pc:sldMk cId="814651311" sldId="273"/>
            <ac:inkMk id="325" creationId="{38D629EA-4264-6646-A205-3C0F8B2935EB}"/>
          </ac:inkMkLst>
        </pc:inkChg>
        <pc:inkChg chg="add del">
          <ac:chgData name="David Lynton" userId="50afdeab-93a2-47ed-ad76-3713a9801c7c" providerId="ADAL" clId="{46B95823-7C61-B240-B023-56F5C54D269D}" dt="2019-11-23T16:37:58.634" v="677"/>
          <ac:inkMkLst>
            <pc:docMk/>
            <pc:sldMk cId="814651311" sldId="273"/>
            <ac:inkMk id="326" creationId="{E2DC0070-95A7-704F-A6E3-CFFCB8DAE3CF}"/>
          </ac:inkMkLst>
        </pc:inkChg>
        <pc:inkChg chg="add del">
          <ac:chgData name="David Lynton" userId="50afdeab-93a2-47ed-ad76-3713a9801c7c" providerId="ADAL" clId="{46B95823-7C61-B240-B023-56F5C54D269D}" dt="2019-11-23T16:37:58.634" v="677"/>
          <ac:inkMkLst>
            <pc:docMk/>
            <pc:sldMk cId="814651311" sldId="273"/>
            <ac:inkMk id="327" creationId="{01D1C373-C91B-044D-B2D4-F2867FCC78AF}"/>
          </ac:inkMkLst>
        </pc:inkChg>
        <pc:inkChg chg="add del">
          <ac:chgData name="David Lynton" userId="50afdeab-93a2-47ed-ad76-3713a9801c7c" providerId="ADAL" clId="{46B95823-7C61-B240-B023-56F5C54D269D}" dt="2019-11-23T16:37:58.634" v="677"/>
          <ac:inkMkLst>
            <pc:docMk/>
            <pc:sldMk cId="814651311" sldId="273"/>
            <ac:inkMk id="328" creationId="{8B427C8A-4179-E841-AD2C-3EC018634E64}"/>
          </ac:inkMkLst>
        </pc:inkChg>
        <pc:inkChg chg="add del">
          <ac:chgData name="David Lynton" userId="50afdeab-93a2-47ed-ad76-3713a9801c7c" providerId="ADAL" clId="{46B95823-7C61-B240-B023-56F5C54D269D}" dt="2019-11-23T16:37:58.634" v="677"/>
          <ac:inkMkLst>
            <pc:docMk/>
            <pc:sldMk cId="814651311" sldId="273"/>
            <ac:inkMk id="329" creationId="{17AE895C-0385-8345-841A-62AC46E6FCFF}"/>
          </ac:inkMkLst>
        </pc:inkChg>
        <pc:inkChg chg="add del">
          <ac:chgData name="David Lynton" userId="50afdeab-93a2-47ed-ad76-3713a9801c7c" providerId="ADAL" clId="{46B95823-7C61-B240-B023-56F5C54D269D}" dt="2019-11-23T16:37:58.634" v="677"/>
          <ac:inkMkLst>
            <pc:docMk/>
            <pc:sldMk cId="814651311" sldId="273"/>
            <ac:inkMk id="330" creationId="{98E5C7CF-8334-DF42-9D76-F2B323EC5B69}"/>
          </ac:inkMkLst>
        </pc:inkChg>
        <pc:inkChg chg="add del">
          <ac:chgData name="David Lynton" userId="50afdeab-93a2-47ed-ad76-3713a9801c7c" providerId="ADAL" clId="{46B95823-7C61-B240-B023-56F5C54D269D}" dt="2019-11-23T16:37:58.634" v="677"/>
          <ac:inkMkLst>
            <pc:docMk/>
            <pc:sldMk cId="814651311" sldId="273"/>
            <ac:inkMk id="331" creationId="{F16DA231-AD54-324F-8688-B7949AEF75BC}"/>
          </ac:inkMkLst>
        </pc:inkChg>
        <pc:inkChg chg="add del reco">
          <ac:chgData name="David Lynton" userId="50afdeab-93a2-47ed-ad76-3713a9801c7c" providerId="ADAL" clId="{46B95823-7C61-B240-B023-56F5C54D269D}" dt="2019-11-23T16:39:03.620" v="720"/>
          <ac:inkMkLst>
            <pc:docMk/>
            <pc:sldMk cId="814651311" sldId="273"/>
            <ac:inkMk id="332" creationId="{84F0A667-CAAE-0844-87CF-8D62EB014888}"/>
          </ac:inkMkLst>
        </pc:inkChg>
        <pc:inkChg chg="add del">
          <ac:chgData name="David Lynton" userId="50afdeab-93a2-47ed-ad76-3713a9801c7c" providerId="ADAL" clId="{46B95823-7C61-B240-B023-56F5C54D269D}" dt="2019-11-23T16:38:00.328" v="680"/>
          <ac:inkMkLst>
            <pc:docMk/>
            <pc:sldMk cId="814651311" sldId="273"/>
            <ac:inkMk id="334" creationId="{E6AD064B-B024-784D-8138-E40835D68F7F}"/>
          </ac:inkMkLst>
        </pc:inkChg>
        <pc:inkChg chg="add del">
          <ac:chgData name="David Lynton" userId="50afdeab-93a2-47ed-ad76-3713a9801c7c" providerId="ADAL" clId="{46B95823-7C61-B240-B023-56F5C54D269D}" dt="2019-11-23T16:38:00.328" v="680"/>
          <ac:inkMkLst>
            <pc:docMk/>
            <pc:sldMk cId="814651311" sldId="273"/>
            <ac:inkMk id="335" creationId="{2AF970E8-8EAB-EC42-83D9-60A54E455350}"/>
          </ac:inkMkLst>
        </pc:inkChg>
        <pc:inkChg chg="add del reco">
          <ac:chgData name="David Lynton" userId="50afdeab-93a2-47ed-ad76-3713a9801c7c" providerId="ADAL" clId="{46B95823-7C61-B240-B023-56F5C54D269D}" dt="2019-11-23T16:39:03.621" v="721"/>
          <ac:inkMkLst>
            <pc:docMk/>
            <pc:sldMk cId="814651311" sldId="273"/>
            <ac:inkMk id="336" creationId="{B2253032-A94E-F64C-9BAB-D5B7C07DDF00}"/>
          </ac:inkMkLst>
        </pc:inkChg>
        <pc:inkChg chg="add del">
          <ac:chgData name="David Lynton" userId="50afdeab-93a2-47ed-ad76-3713a9801c7c" providerId="ADAL" clId="{46B95823-7C61-B240-B023-56F5C54D269D}" dt="2019-11-23T16:38:03.214" v="684"/>
          <ac:inkMkLst>
            <pc:docMk/>
            <pc:sldMk cId="814651311" sldId="273"/>
            <ac:inkMk id="338" creationId="{D932985E-133F-8546-B7C3-90777848FFC8}"/>
          </ac:inkMkLst>
        </pc:inkChg>
        <pc:inkChg chg="add del">
          <ac:chgData name="David Lynton" userId="50afdeab-93a2-47ed-ad76-3713a9801c7c" providerId="ADAL" clId="{46B95823-7C61-B240-B023-56F5C54D269D}" dt="2019-11-23T16:38:03.214" v="684"/>
          <ac:inkMkLst>
            <pc:docMk/>
            <pc:sldMk cId="814651311" sldId="273"/>
            <ac:inkMk id="339" creationId="{5BFE0BAD-B827-9648-952C-B15BB1F1911C}"/>
          </ac:inkMkLst>
        </pc:inkChg>
        <pc:inkChg chg="add del">
          <ac:chgData name="David Lynton" userId="50afdeab-93a2-47ed-ad76-3713a9801c7c" providerId="ADAL" clId="{46B95823-7C61-B240-B023-56F5C54D269D}" dt="2019-11-23T16:38:03.214" v="684"/>
          <ac:inkMkLst>
            <pc:docMk/>
            <pc:sldMk cId="814651311" sldId="273"/>
            <ac:inkMk id="340" creationId="{FB3354D5-25F7-3A43-826E-292BC9C817FF}"/>
          </ac:inkMkLst>
        </pc:inkChg>
        <pc:inkChg chg="add del mod reco modStrokes">
          <ac:chgData name="David Lynton" userId="50afdeab-93a2-47ed-ad76-3713a9801c7c" providerId="ADAL" clId="{46B95823-7C61-B240-B023-56F5C54D269D}" dt="2019-11-23T16:39:05.923" v="725"/>
          <ac:inkMkLst>
            <pc:docMk/>
            <pc:sldMk cId="814651311" sldId="273"/>
            <ac:inkMk id="341" creationId="{A727D056-EEC0-2E44-BAFA-C4AEBA3383C1}"/>
          </ac:inkMkLst>
        </pc:inkChg>
        <pc:inkChg chg="add del">
          <ac:chgData name="David Lynton" userId="50afdeab-93a2-47ed-ad76-3713a9801c7c" providerId="ADAL" clId="{46B95823-7C61-B240-B023-56F5C54D269D}" dt="2019-11-23T16:38:14.095" v="687"/>
          <ac:inkMkLst>
            <pc:docMk/>
            <pc:sldMk cId="814651311" sldId="273"/>
            <ac:inkMk id="343" creationId="{04593309-83B7-0E4B-9ABE-0FB69F48ECCC}"/>
          </ac:inkMkLst>
        </pc:inkChg>
        <pc:inkChg chg="add del">
          <ac:chgData name="David Lynton" userId="50afdeab-93a2-47ed-ad76-3713a9801c7c" providerId="ADAL" clId="{46B95823-7C61-B240-B023-56F5C54D269D}" dt="2019-11-23T16:38:14.095" v="687"/>
          <ac:inkMkLst>
            <pc:docMk/>
            <pc:sldMk cId="814651311" sldId="273"/>
            <ac:inkMk id="344" creationId="{FA49DB7F-7AB4-7945-A99C-218E2E8264F5}"/>
          </ac:inkMkLst>
        </pc:inkChg>
        <pc:inkChg chg="add reco">
          <ac:chgData name="David Lynton" userId="50afdeab-93a2-47ed-ad76-3713a9801c7c" providerId="ADAL" clId="{46B95823-7C61-B240-B023-56F5C54D269D}" dt="2019-11-23T16:38:14.095" v="687"/>
          <ac:inkMkLst>
            <pc:docMk/>
            <pc:sldMk cId="814651311" sldId="273"/>
            <ac:inkMk id="345" creationId="{9330D9F9-4ADA-3248-AEE5-94D1246E5828}"/>
          </ac:inkMkLst>
        </pc:inkChg>
        <pc:inkChg chg="add del">
          <ac:chgData name="David Lynton" userId="50afdeab-93a2-47ed-ad76-3713a9801c7c" providerId="ADAL" clId="{46B95823-7C61-B240-B023-56F5C54D269D}" dt="2019-11-23T16:38:21.585" v="696"/>
          <ac:inkMkLst>
            <pc:docMk/>
            <pc:sldMk cId="814651311" sldId="273"/>
            <ac:inkMk id="347" creationId="{7925CBC4-79DB-D44E-9E8C-5765810BAB03}"/>
          </ac:inkMkLst>
        </pc:inkChg>
        <pc:inkChg chg="add del">
          <ac:chgData name="David Lynton" userId="50afdeab-93a2-47ed-ad76-3713a9801c7c" providerId="ADAL" clId="{46B95823-7C61-B240-B023-56F5C54D269D}" dt="2019-11-23T16:38:21.585" v="696"/>
          <ac:inkMkLst>
            <pc:docMk/>
            <pc:sldMk cId="814651311" sldId="273"/>
            <ac:inkMk id="348" creationId="{4BB3AC15-D473-2847-B6D1-1DBC88E71FFF}"/>
          </ac:inkMkLst>
        </pc:inkChg>
        <pc:inkChg chg="add del">
          <ac:chgData name="David Lynton" userId="50afdeab-93a2-47ed-ad76-3713a9801c7c" providerId="ADAL" clId="{46B95823-7C61-B240-B023-56F5C54D269D}" dt="2019-11-23T16:38:21.585" v="696"/>
          <ac:inkMkLst>
            <pc:docMk/>
            <pc:sldMk cId="814651311" sldId="273"/>
            <ac:inkMk id="349" creationId="{A972F4D6-493F-184C-A240-0A384F729137}"/>
          </ac:inkMkLst>
        </pc:inkChg>
        <pc:inkChg chg="add del">
          <ac:chgData name="David Lynton" userId="50afdeab-93a2-47ed-ad76-3713a9801c7c" providerId="ADAL" clId="{46B95823-7C61-B240-B023-56F5C54D269D}" dt="2019-11-23T16:38:21.585" v="696"/>
          <ac:inkMkLst>
            <pc:docMk/>
            <pc:sldMk cId="814651311" sldId="273"/>
            <ac:inkMk id="350" creationId="{29D263E6-30DC-A54A-A68F-8F7652D3186B}"/>
          </ac:inkMkLst>
        </pc:inkChg>
        <pc:inkChg chg="add del">
          <ac:chgData name="David Lynton" userId="50afdeab-93a2-47ed-ad76-3713a9801c7c" providerId="ADAL" clId="{46B95823-7C61-B240-B023-56F5C54D269D}" dt="2019-11-23T16:38:21.585" v="696"/>
          <ac:inkMkLst>
            <pc:docMk/>
            <pc:sldMk cId="814651311" sldId="273"/>
            <ac:inkMk id="351" creationId="{AF91EAFE-30FC-B14B-8F0D-D61A476B5898}"/>
          </ac:inkMkLst>
        </pc:inkChg>
        <pc:inkChg chg="add del">
          <ac:chgData name="David Lynton" userId="50afdeab-93a2-47ed-ad76-3713a9801c7c" providerId="ADAL" clId="{46B95823-7C61-B240-B023-56F5C54D269D}" dt="2019-11-23T16:38:21.585" v="696"/>
          <ac:inkMkLst>
            <pc:docMk/>
            <pc:sldMk cId="814651311" sldId="273"/>
            <ac:inkMk id="352" creationId="{E5D5A93B-AB70-8745-B783-5DDF6C84BF93}"/>
          </ac:inkMkLst>
        </pc:inkChg>
        <pc:inkChg chg="add del">
          <ac:chgData name="David Lynton" userId="50afdeab-93a2-47ed-ad76-3713a9801c7c" providerId="ADAL" clId="{46B95823-7C61-B240-B023-56F5C54D269D}" dt="2019-11-23T16:38:21.585" v="696"/>
          <ac:inkMkLst>
            <pc:docMk/>
            <pc:sldMk cId="814651311" sldId="273"/>
            <ac:inkMk id="353" creationId="{6C55640C-761E-C743-8B75-AC7795AFA372}"/>
          </ac:inkMkLst>
        </pc:inkChg>
        <pc:inkChg chg="add del">
          <ac:chgData name="David Lynton" userId="50afdeab-93a2-47ed-ad76-3713a9801c7c" providerId="ADAL" clId="{46B95823-7C61-B240-B023-56F5C54D269D}" dt="2019-11-23T16:38:21.585" v="696"/>
          <ac:inkMkLst>
            <pc:docMk/>
            <pc:sldMk cId="814651311" sldId="273"/>
            <ac:inkMk id="354" creationId="{5F56A9AF-6566-C641-815E-A03F3D7C4C3F}"/>
          </ac:inkMkLst>
        </pc:inkChg>
        <pc:inkChg chg="add reco">
          <ac:chgData name="David Lynton" userId="50afdeab-93a2-47ed-ad76-3713a9801c7c" providerId="ADAL" clId="{46B95823-7C61-B240-B023-56F5C54D269D}" dt="2019-11-23T16:38:21.585" v="696"/>
          <ac:inkMkLst>
            <pc:docMk/>
            <pc:sldMk cId="814651311" sldId="273"/>
            <ac:inkMk id="355" creationId="{031B8531-3A6D-BB40-B613-AA3DA8A3F11F}"/>
          </ac:inkMkLst>
        </pc:inkChg>
        <pc:inkChg chg="add del">
          <ac:chgData name="David Lynton" userId="50afdeab-93a2-47ed-ad76-3713a9801c7c" providerId="ADAL" clId="{46B95823-7C61-B240-B023-56F5C54D269D}" dt="2019-11-23T16:38:23.759" v="700"/>
          <ac:inkMkLst>
            <pc:docMk/>
            <pc:sldMk cId="814651311" sldId="273"/>
            <ac:inkMk id="357" creationId="{F769854C-3E72-314B-BF57-48F93CD6666F}"/>
          </ac:inkMkLst>
        </pc:inkChg>
        <pc:inkChg chg="add del">
          <ac:chgData name="David Lynton" userId="50afdeab-93a2-47ed-ad76-3713a9801c7c" providerId="ADAL" clId="{46B95823-7C61-B240-B023-56F5C54D269D}" dt="2019-11-23T16:38:23.759" v="700"/>
          <ac:inkMkLst>
            <pc:docMk/>
            <pc:sldMk cId="814651311" sldId="273"/>
            <ac:inkMk id="358" creationId="{450B0528-F5BA-024D-B6AF-37EDC7BCDEE7}"/>
          </ac:inkMkLst>
        </pc:inkChg>
        <pc:inkChg chg="add del">
          <ac:chgData name="David Lynton" userId="50afdeab-93a2-47ed-ad76-3713a9801c7c" providerId="ADAL" clId="{46B95823-7C61-B240-B023-56F5C54D269D}" dt="2019-11-23T16:38:23.759" v="700"/>
          <ac:inkMkLst>
            <pc:docMk/>
            <pc:sldMk cId="814651311" sldId="273"/>
            <ac:inkMk id="359" creationId="{8EFED0A6-7745-F245-81EA-89E21D576CD2}"/>
          </ac:inkMkLst>
        </pc:inkChg>
        <pc:inkChg chg="add del reco">
          <ac:chgData name="David Lynton" userId="50afdeab-93a2-47ed-ad76-3713a9801c7c" providerId="ADAL" clId="{46B95823-7C61-B240-B023-56F5C54D269D}" dt="2019-11-23T16:38:27.163" v="701"/>
          <ac:inkMkLst>
            <pc:docMk/>
            <pc:sldMk cId="814651311" sldId="273"/>
            <ac:inkMk id="360" creationId="{7C00B253-4D32-774A-99D3-991937B40586}"/>
          </ac:inkMkLst>
        </pc:inkChg>
        <pc:inkChg chg="add del">
          <ac:chgData name="David Lynton" userId="50afdeab-93a2-47ed-ad76-3713a9801c7c" providerId="ADAL" clId="{46B95823-7C61-B240-B023-56F5C54D269D}" dt="2019-11-23T16:38:35.366" v="709"/>
          <ac:inkMkLst>
            <pc:docMk/>
            <pc:sldMk cId="814651311" sldId="273"/>
            <ac:inkMk id="362" creationId="{C44FBD0F-B582-1646-8B5F-AF68E082E602}"/>
          </ac:inkMkLst>
        </pc:inkChg>
        <pc:inkChg chg="add del">
          <ac:chgData name="David Lynton" userId="50afdeab-93a2-47ed-ad76-3713a9801c7c" providerId="ADAL" clId="{46B95823-7C61-B240-B023-56F5C54D269D}" dt="2019-11-23T16:38:35.366" v="709"/>
          <ac:inkMkLst>
            <pc:docMk/>
            <pc:sldMk cId="814651311" sldId="273"/>
            <ac:inkMk id="363" creationId="{6050C075-E449-D341-BD75-3CCB4D7EE812}"/>
          </ac:inkMkLst>
        </pc:inkChg>
        <pc:inkChg chg="add del">
          <ac:chgData name="David Lynton" userId="50afdeab-93a2-47ed-ad76-3713a9801c7c" providerId="ADAL" clId="{46B95823-7C61-B240-B023-56F5C54D269D}" dt="2019-11-23T16:38:35.366" v="709"/>
          <ac:inkMkLst>
            <pc:docMk/>
            <pc:sldMk cId="814651311" sldId="273"/>
            <ac:inkMk id="364" creationId="{64168FA4-4406-5B49-9D8F-FC549C6D88F2}"/>
          </ac:inkMkLst>
        </pc:inkChg>
        <pc:inkChg chg="add del">
          <ac:chgData name="David Lynton" userId="50afdeab-93a2-47ed-ad76-3713a9801c7c" providerId="ADAL" clId="{46B95823-7C61-B240-B023-56F5C54D269D}" dt="2019-11-23T16:38:35.366" v="709"/>
          <ac:inkMkLst>
            <pc:docMk/>
            <pc:sldMk cId="814651311" sldId="273"/>
            <ac:inkMk id="365" creationId="{E83C054E-8F79-2743-8F6B-DF25ABE8576F}"/>
          </ac:inkMkLst>
        </pc:inkChg>
        <pc:inkChg chg="add del">
          <ac:chgData name="David Lynton" userId="50afdeab-93a2-47ed-ad76-3713a9801c7c" providerId="ADAL" clId="{46B95823-7C61-B240-B023-56F5C54D269D}" dt="2019-11-23T16:38:35.366" v="709"/>
          <ac:inkMkLst>
            <pc:docMk/>
            <pc:sldMk cId="814651311" sldId="273"/>
            <ac:inkMk id="366" creationId="{B3C13016-433E-7C45-8B24-0EFAA99904CF}"/>
          </ac:inkMkLst>
        </pc:inkChg>
        <pc:inkChg chg="add del">
          <ac:chgData name="David Lynton" userId="50afdeab-93a2-47ed-ad76-3713a9801c7c" providerId="ADAL" clId="{46B95823-7C61-B240-B023-56F5C54D269D}" dt="2019-11-23T16:38:35.366" v="709"/>
          <ac:inkMkLst>
            <pc:docMk/>
            <pc:sldMk cId="814651311" sldId="273"/>
            <ac:inkMk id="367" creationId="{364046A2-ABBB-ED42-B4B2-429721520F35}"/>
          </ac:inkMkLst>
        </pc:inkChg>
        <pc:inkChg chg="add del reco">
          <ac:chgData name="David Lynton" userId="50afdeab-93a2-47ed-ad76-3713a9801c7c" providerId="ADAL" clId="{46B95823-7C61-B240-B023-56F5C54D269D}" dt="2019-11-23T16:39:05.918" v="723"/>
          <ac:inkMkLst>
            <pc:docMk/>
            <pc:sldMk cId="814651311" sldId="273"/>
            <ac:inkMk id="368" creationId="{992438F3-5403-3C49-83A7-C4CF8BFA6BCB}"/>
          </ac:inkMkLst>
        </pc:inkChg>
        <pc:inkChg chg="add del">
          <ac:chgData name="David Lynton" userId="50afdeab-93a2-47ed-ad76-3713a9801c7c" providerId="ADAL" clId="{46B95823-7C61-B240-B023-56F5C54D269D}" dt="2019-11-23T16:38:40.116" v="715"/>
          <ac:inkMkLst>
            <pc:docMk/>
            <pc:sldMk cId="814651311" sldId="273"/>
            <ac:inkMk id="370" creationId="{3693687C-7506-D147-8A9D-92B5633021A2}"/>
          </ac:inkMkLst>
        </pc:inkChg>
        <pc:inkChg chg="add del">
          <ac:chgData name="David Lynton" userId="50afdeab-93a2-47ed-ad76-3713a9801c7c" providerId="ADAL" clId="{46B95823-7C61-B240-B023-56F5C54D269D}" dt="2019-11-23T16:38:40.116" v="715"/>
          <ac:inkMkLst>
            <pc:docMk/>
            <pc:sldMk cId="814651311" sldId="273"/>
            <ac:inkMk id="371" creationId="{47C88A47-CF56-8548-8656-43BD60C33A78}"/>
          </ac:inkMkLst>
        </pc:inkChg>
        <pc:inkChg chg="add del">
          <ac:chgData name="David Lynton" userId="50afdeab-93a2-47ed-ad76-3713a9801c7c" providerId="ADAL" clId="{46B95823-7C61-B240-B023-56F5C54D269D}" dt="2019-11-23T16:38:40.116" v="715"/>
          <ac:inkMkLst>
            <pc:docMk/>
            <pc:sldMk cId="814651311" sldId="273"/>
            <ac:inkMk id="372" creationId="{BA19940A-C19B-0A48-92FE-87C312DBAB93}"/>
          </ac:inkMkLst>
        </pc:inkChg>
        <pc:inkChg chg="add del">
          <ac:chgData name="David Lynton" userId="50afdeab-93a2-47ed-ad76-3713a9801c7c" providerId="ADAL" clId="{46B95823-7C61-B240-B023-56F5C54D269D}" dt="2019-11-23T16:38:40.116" v="715"/>
          <ac:inkMkLst>
            <pc:docMk/>
            <pc:sldMk cId="814651311" sldId="273"/>
            <ac:inkMk id="373" creationId="{A8329757-2DB5-F748-843F-37D285E89B29}"/>
          </ac:inkMkLst>
        </pc:inkChg>
        <pc:inkChg chg="add del">
          <ac:chgData name="David Lynton" userId="50afdeab-93a2-47ed-ad76-3713a9801c7c" providerId="ADAL" clId="{46B95823-7C61-B240-B023-56F5C54D269D}" dt="2019-11-23T16:38:40.116" v="715"/>
          <ac:inkMkLst>
            <pc:docMk/>
            <pc:sldMk cId="814651311" sldId="273"/>
            <ac:inkMk id="374" creationId="{84B4CACD-3BBE-DC4D-89BF-656BC62ECB1B}"/>
          </ac:inkMkLst>
        </pc:inkChg>
        <pc:inkChg chg="add del reco">
          <ac:chgData name="David Lynton" userId="50afdeab-93a2-47ed-ad76-3713a9801c7c" providerId="ADAL" clId="{46B95823-7C61-B240-B023-56F5C54D269D}" dt="2019-11-23T16:39:05.921" v="724"/>
          <ac:inkMkLst>
            <pc:docMk/>
            <pc:sldMk cId="814651311" sldId="273"/>
            <ac:inkMk id="375" creationId="{C7A96069-7B89-EB4F-959D-69E6BB62B88E}"/>
          </ac:inkMkLst>
        </pc:inkChg>
        <pc:inkChg chg="add del">
          <ac:chgData name="David Lynton" userId="50afdeab-93a2-47ed-ad76-3713a9801c7c" providerId="ADAL" clId="{46B95823-7C61-B240-B023-56F5C54D269D}" dt="2019-11-23T16:38:43.865" v="718"/>
          <ac:inkMkLst>
            <pc:docMk/>
            <pc:sldMk cId="814651311" sldId="273"/>
            <ac:inkMk id="377" creationId="{B1712E37-AD50-2440-99D9-75F677059D62}"/>
          </ac:inkMkLst>
        </pc:inkChg>
        <pc:inkChg chg="add del">
          <ac:chgData name="David Lynton" userId="50afdeab-93a2-47ed-ad76-3713a9801c7c" providerId="ADAL" clId="{46B95823-7C61-B240-B023-56F5C54D269D}" dt="2019-11-23T16:38:43.865" v="718"/>
          <ac:inkMkLst>
            <pc:docMk/>
            <pc:sldMk cId="814651311" sldId="273"/>
            <ac:inkMk id="378" creationId="{60AB25C5-0047-1E44-A144-74BEF4B69E48}"/>
          </ac:inkMkLst>
        </pc:inkChg>
        <pc:inkChg chg="add reco">
          <ac:chgData name="David Lynton" userId="50afdeab-93a2-47ed-ad76-3713a9801c7c" providerId="ADAL" clId="{46B95823-7C61-B240-B023-56F5C54D269D}" dt="2019-11-23T16:38:43.865" v="718"/>
          <ac:inkMkLst>
            <pc:docMk/>
            <pc:sldMk cId="814651311" sldId="273"/>
            <ac:inkMk id="379" creationId="{F723A027-E763-5549-BF7F-5090A337CE2F}"/>
          </ac:inkMkLst>
        </pc:inkChg>
        <pc:inkChg chg="add del">
          <ac:chgData name="David Lynton" userId="50afdeab-93a2-47ed-ad76-3713a9801c7c" providerId="ADAL" clId="{46B95823-7C61-B240-B023-56F5C54D269D}" dt="2019-11-23T16:39:26.414" v="734"/>
          <ac:inkMkLst>
            <pc:docMk/>
            <pc:sldMk cId="814651311" sldId="273"/>
            <ac:inkMk id="381" creationId="{1644A777-F8F8-614D-9EFB-17801E4F2B55}"/>
          </ac:inkMkLst>
        </pc:inkChg>
        <pc:inkChg chg="add del">
          <ac:chgData name="David Lynton" userId="50afdeab-93a2-47ed-ad76-3713a9801c7c" providerId="ADAL" clId="{46B95823-7C61-B240-B023-56F5C54D269D}" dt="2019-11-23T16:39:26.414" v="734"/>
          <ac:inkMkLst>
            <pc:docMk/>
            <pc:sldMk cId="814651311" sldId="273"/>
            <ac:inkMk id="382" creationId="{FF9E08DD-AF5D-864B-B150-7D877F65D12A}"/>
          </ac:inkMkLst>
        </pc:inkChg>
        <pc:inkChg chg="add del">
          <ac:chgData name="David Lynton" userId="50afdeab-93a2-47ed-ad76-3713a9801c7c" providerId="ADAL" clId="{46B95823-7C61-B240-B023-56F5C54D269D}" dt="2019-11-23T16:39:26.414" v="734"/>
          <ac:inkMkLst>
            <pc:docMk/>
            <pc:sldMk cId="814651311" sldId="273"/>
            <ac:inkMk id="383" creationId="{5F84CF41-F201-BF40-88C6-26A49ACC51DD}"/>
          </ac:inkMkLst>
        </pc:inkChg>
        <pc:inkChg chg="add del">
          <ac:chgData name="David Lynton" userId="50afdeab-93a2-47ed-ad76-3713a9801c7c" providerId="ADAL" clId="{46B95823-7C61-B240-B023-56F5C54D269D}" dt="2019-11-23T16:39:26.414" v="734"/>
          <ac:inkMkLst>
            <pc:docMk/>
            <pc:sldMk cId="814651311" sldId="273"/>
            <ac:inkMk id="384" creationId="{7A394C64-0640-574F-9188-AB2B7D590A9C}"/>
          </ac:inkMkLst>
        </pc:inkChg>
        <pc:inkChg chg="add del">
          <ac:chgData name="David Lynton" userId="50afdeab-93a2-47ed-ad76-3713a9801c7c" providerId="ADAL" clId="{46B95823-7C61-B240-B023-56F5C54D269D}" dt="2019-11-23T16:39:26.414" v="734"/>
          <ac:inkMkLst>
            <pc:docMk/>
            <pc:sldMk cId="814651311" sldId="273"/>
            <ac:inkMk id="385" creationId="{5FE74CE7-5536-1243-9F58-61AEBA0E64F2}"/>
          </ac:inkMkLst>
        </pc:inkChg>
        <pc:inkChg chg="add del">
          <ac:chgData name="David Lynton" userId="50afdeab-93a2-47ed-ad76-3713a9801c7c" providerId="ADAL" clId="{46B95823-7C61-B240-B023-56F5C54D269D}" dt="2019-11-23T16:39:26.414" v="734"/>
          <ac:inkMkLst>
            <pc:docMk/>
            <pc:sldMk cId="814651311" sldId="273"/>
            <ac:inkMk id="386" creationId="{06DBB217-4BB9-E240-A50A-10B8F8EF648B}"/>
          </ac:inkMkLst>
        </pc:inkChg>
        <pc:inkChg chg="add del">
          <ac:chgData name="David Lynton" userId="50afdeab-93a2-47ed-ad76-3713a9801c7c" providerId="ADAL" clId="{46B95823-7C61-B240-B023-56F5C54D269D}" dt="2019-11-23T16:39:26.414" v="734"/>
          <ac:inkMkLst>
            <pc:docMk/>
            <pc:sldMk cId="814651311" sldId="273"/>
            <ac:inkMk id="387" creationId="{58048227-7EDA-EB4F-BE87-2FA08225B496}"/>
          </ac:inkMkLst>
        </pc:inkChg>
        <pc:inkChg chg="add del">
          <ac:chgData name="David Lynton" userId="50afdeab-93a2-47ed-ad76-3713a9801c7c" providerId="ADAL" clId="{46B95823-7C61-B240-B023-56F5C54D269D}" dt="2019-11-23T16:39:26.414" v="734"/>
          <ac:inkMkLst>
            <pc:docMk/>
            <pc:sldMk cId="814651311" sldId="273"/>
            <ac:inkMk id="388" creationId="{1A5EBED2-8ADA-3045-9910-BE958374EEF7}"/>
          </ac:inkMkLst>
        </pc:inkChg>
        <pc:inkChg chg="add del mod reco modStrokes">
          <ac:chgData name="David Lynton" userId="50afdeab-93a2-47ed-ad76-3713a9801c7c" providerId="ADAL" clId="{46B95823-7C61-B240-B023-56F5C54D269D}" dt="2019-11-23T16:42:08.821" v="773"/>
          <ac:inkMkLst>
            <pc:docMk/>
            <pc:sldMk cId="814651311" sldId="273"/>
            <ac:inkMk id="389" creationId="{6A5367FD-09DB-C341-B6BD-31D8EAA83AB4}"/>
          </ac:inkMkLst>
        </pc:inkChg>
        <pc:inkChg chg="add del">
          <ac:chgData name="David Lynton" userId="50afdeab-93a2-47ed-ad76-3713a9801c7c" providerId="ADAL" clId="{46B95823-7C61-B240-B023-56F5C54D269D}" dt="2019-11-23T16:39:35.322" v="737"/>
          <ac:inkMkLst>
            <pc:docMk/>
            <pc:sldMk cId="814651311" sldId="273"/>
            <ac:inkMk id="391" creationId="{7465A840-FAC6-6040-9763-F7192982F163}"/>
          </ac:inkMkLst>
        </pc:inkChg>
        <pc:inkChg chg="add del">
          <ac:chgData name="David Lynton" userId="50afdeab-93a2-47ed-ad76-3713a9801c7c" providerId="ADAL" clId="{46B95823-7C61-B240-B023-56F5C54D269D}" dt="2019-11-23T16:39:35.322" v="737"/>
          <ac:inkMkLst>
            <pc:docMk/>
            <pc:sldMk cId="814651311" sldId="273"/>
            <ac:inkMk id="392" creationId="{92DBB420-B0A9-CE4D-A124-72DD6B02D8A8}"/>
          </ac:inkMkLst>
        </pc:inkChg>
        <pc:inkChg chg="add del reco">
          <ac:chgData name="David Lynton" userId="50afdeab-93a2-47ed-ad76-3713a9801c7c" providerId="ADAL" clId="{46B95823-7C61-B240-B023-56F5C54D269D}" dt="2019-11-23T16:42:08.811" v="769"/>
          <ac:inkMkLst>
            <pc:docMk/>
            <pc:sldMk cId="814651311" sldId="273"/>
            <ac:inkMk id="393" creationId="{C1078740-76CE-4D45-9615-C22207722E7D}"/>
          </ac:inkMkLst>
        </pc:inkChg>
        <pc:inkChg chg="add del">
          <ac:chgData name="David Lynton" userId="50afdeab-93a2-47ed-ad76-3713a9801c7c" providerId="ADAL" clId="{46B95823-7C61-B240-B023-56F5C54D269D}" dt="2019-11-23T16:39:45.243" v="745"/>
          <ac:inkMkLst>
            <pc:docMk/>
            <pc:sldMk cId="814651311" sldId="273"/>
            <ac:inkMk id="395" creationId="{797B6DE5-406A-F046-A468-0F1219609296}"/>
          </ac:inkMkLst>
        </pc:inkChg>
        <pc:inkChg chg="add del">
          <ac:chgData name="David Lynton" userId="50afdeab-93a2-47ed-ad76-3713a9801c7c" providerId="ADAL" clId="{46B95823-7C61-B240-B023-56F5C54D269D}" dt="2019-11-23T16:39:45.243" v="745"/>
          <ac:inkMkLst>
            <pc:docMk/>
            <pc:sldMk cId="814651311" sldId="273"/>
            <ac:inkMk id="396" creationId="{2EE2AAED-08F1-ED46-BB98-61D51B958D7C}"/>
          </ac:inkMkLst>
        </pc:inkChg>
        <pc:inkChg chg="add del">
          <ac:chgData name="David Lynton" userId="50afdeab-93a2-47ed-ad76-3713a9801c7c" providerId="ADAL" clId="{46B95823-7C61-B240-B023-56F5C54D269D}" dt="2019-11-23T16:39:45.243" v="745"/>
          <ac:inkMkLst>
            <pc:docMk/>
            <pc:sldMk cId="814651311" sldId="273"/>
            <ac:inkMk id="397" creationId="{630D63FD-8522-E54D-8860-C3FF05A72279}"/>
          </ac:inkMkLst>
        </pc:inkChg>
        <pc:inkChg chg="add del">
          <ac:chgData name="David Lynton" userId="50afdeab-93a2-47ed-ad76-3713a9801c7c" providerId="ADAL" clId="{46B95823-7C61-B240-B023-56F5C54D269D}" dt="2019-11-23T16:39:45.243" v="745"/>
          <ac:inkMkLst>
            <pc:docMk/>
            <pc:sldMk cId="814651311" sldId="273"/>
            <ac:inkMk id="398" creationId="{5C54CCE8-1494-3A4B-9925-C647A2926B77}"/>
          </ac:inkMkLst>
        </pc:inkChg>
        <pc:inkChg chg="add del">
          <ac:chgData name="David Lynton" userId="50afdeab-93a2-47ed-ad76-3713a9801c7c" providerId="ADAL" clId="{46B95823-7C61-B240-B023-56F5C54D269D}" dt="2019-11-23T16:39:45.243" v="745"/>
          <ac:inkMkLst>
            <pc:docMk/>
            <pc:sldMk cId="814651311" sldId="273"/>
            <ac:inkMk id="399" creationId="{9A31EDD2-6E03-9645-9374-864637897C47}"/>
          </ac:inkMkLst>
        </pc:inkChg>
        <pc:inkChg chg="add del">
          <ac:chgData name="David Lynton" userId="50afdeab-93a2-47ed-ad76-3713a9801c7c" providerId="ADAL" clId="{46B95823-7C61-B240-B023-56F5C54D269D}" dt="2019-11-23T16:39:45.243" v="745"/>
          <ac:inkMkLst>
            <pc:docMk/>
            <pc:sldMk cId="814651311" sldId="273"/>
            <ac:inkMk id="400" creationId="{A6912C49-19AE-A243-885C-BA58FE014520}"/>
          </ac:inkMkLst>
        </pc:inkChg>
        <pc:inkChg chg="add del">
          <ac:chgData name="David Lynton" userId="50afdeab-93a2-47ed-ad76-3713a9801c7c" providerId="ADAL" clId="{46B95823-7C61-B240-B023-56F5C54D269D}" dt="2019-11-23T16:39:45.243" v="745"/>
          <ac:inkMkLst>
            <pc:docMk/>
            <pc:sldMk cId="814651311" sldId="273"/>
            <ac:inkMk id="401" creationId="{2D9E4C15-FE07-784A-9A5B-69A745E59EEE}"/>
          </ac:inkMkLst>
        </pc:inkChg>
        <pc:inkChg chg="add reco">
          <ac:chgData name="David Lynton" userId="50afdeab-93a2-47ed-ad76-3713a9801c7c" providerId="ADAL" clId="{46B95823-7C61-B240-B023-56F5C54D269D}" dt="2019-11-23T16:39:45.243" v="745"/>
          <ac:inkMkLst>
            <pc:docMk/>
            <pc:sldMk cId="814651311" sldId="273"/>
            <ac:inkMk id="402" creationId="{86756C19-33E6-C344-A8FA-9F4302E409E7}"/>
          </ac:inkMkLst>
        </pc:inkChg>
        <pc:inkChg chg="add">
          <ac:chgData name="David Lynton" userId="50afdeab-93a2-47ed-ad76-3713a9801c7c" providerId="ADAL" clId="{46B95823-7C61-B240-B023-56F5C54D269D}" dt="2019-11-23T16:39:52.761" v="746"/>
          <ac:inkMkLst>
            <pc:docMk/>
            <pc:sldMk cId="814651311" sldId="273"/>
            <ac:inkMk id="404" creationId="{424656A8-0111-4A4C-AD6D-DBBEEB7CE1FA}"/>
          </ac:inkMkLst>
        </pc:inkChg>
        <pc:inkChg chg="add del">
          <ac:chgData name="David Lynton" userId="50afdeab-93a2-47ed-ad76-3713a9801c7c" providerId="ADAL" clId="{46B95823-7C61-B240-B023-56F5C54D269D}" dt="2019-11-23T16:40:01.733" v="750"/>
          <ac:inkMkLst>
            <pc:docMk/>
            <pc:sldMk cId="814651311" sldId="273"/>
            <ac:inkMk id="405" creationId="{12D98996-EEAE-5946-B889-8D4D5D660271}"/>
          </ac:inkMkLst>
        </pc:inkChg>
        <pc:inkChg chg="add del">
          <ac:chgData name="David Lynton" userId="50afdeab-93a2-47ed-ad76-3713a9801c7c" providerId="ADAL" clId="{46B95823-7C61-B240-B023-56F5C54D269D}" dt="2019-11-23T16:40:01.733" v="750"/>
          <ac:inkMkLst>
            <pc:docMk/>
            <pc:sldMk cId="814651311" sldId="273"/>
            <ac:inkMk id="406" creationId="{05655BEB-AA29-5B47-AADB-A55107020774}"/>
          </ac:inkMkLst>
        </pc:inkChg>
        <pc:inkChg chg="add reco">
          <ac:chgData name="David Lynton" userId="50afdeab-93a2-47ed-ad76-3713a9801c7c" providerId="ADAL" clId="{46B95823-7C61-B240-B023-56F5C54D269D}" dt="2019-11-23T16:40:01.733" v="750"/>
          <ac:inkMkLst>
            <pc:docMk/>
            <pc:sldMk cId="814651311" sldId="273"/>
            <ac:inkMk id="407" creationId="{5E0156D4-1603-E441-88C1-6FB17B393BAE}"/>
          </ac:inkMkLst>
        </pc:inkChg>
        <pc:inkChg chg="add del">
          <ac:chgData name="David Lynton" userId="50afdeab-93a2-47ed-ad76-3713a9801c7c" providerId="ADAL" clId="{46B95823-7C61-B240-B023-56F5C54D269D}" dt="2019-11-23T16:40:05.867" v="756"/>
          <ac:inkMkLst>
            <pc:docMk/>
            <pc:sldMk cId="814651311" sldId="273"/>
            <ac:inkMk id="409" creationId="{0DF4EFFD-A455-104B-B427-1757B8389282}"/>
          </ac:inkMkLst>
        </pc:inkChg>
        <pc:inkChg chg="add del">
          <ac:chgData name="David Lynton" userId="50afdeab-93a2-47ed-ad76-3713a9801c7c" providerId="ADAL" clId="{46B95823-7C61-B240-B023-56F5C54D269D}" dt="2019-11-23T16:40:05.867" v="756"/>
          <ac:inkMkLst>
            <pc:docMk/>
            <pc:sldMk cId="814651311" sldId="273"/>
            <ac:inkMk id="410" creationId="{62FD69B4-98B0-284E-BD36-D28C271C930B}"/>
          </ac:inkMkLst>
        </pc:inkChg>
        <pc:inkChg chg="add del">
          <ac:chgData name="David Lynton" userId="50afdeab-93a2-47ed-ad76-3713a9801c7c" providerId="ADAL" clId="{46B95823-7C61-B240-B023-56F5C54D269D}" dt="2019-11-23T16:40:05.867" v="756"/>
          <ac:inkMkLst>
            <pc:docMk/>
            <pc:sldMk cId="814651311" sldId="273"/>
            <ac:inkMk id="411" creationId="{B7AA757D-DB6C-BB4D-B2A9-9C0BCE31EBCD}"/>
          </ac:inkMkLst>
        </pc:inkChg>
        <pc:inkChg chg="add del">
          <ac:chgData name="David Lynton" userId="50afdeab-93a2-47ed-ad76-3713a9801c7c" providerId="ADAL" clId="{46B95823-7C61-B240-B023-56F5C54D269D}" dt="2019-11-23T16:40:05.867" v="756"/>
          <ac:inkMkLst>
            <pc:docMk/>
            <pc:sldMk cId="814651311" sldId="273"/>
            <ac:inkMk id="412" creationId="{34659CEC-974E-B146-97F2-6F2E9038589B}"/>
          </ac:inkMkLst>
        </pc:inkChg>
        <pc:inkChg chg="add del">
          <ac:chgData name="David Lynton" userId="50afdeab-93a2-47ed-ad76-3713a9801c7c" providerId="ADAL" clId="{46B95823-7C61-B240-B023-56F5C54D269D}" dt="2019-11-23T16:40:05.867" v="756"/>
          <ac:inkMkLst>
            <pc:docMk/>
            <pc:sldMk cId="814651311" sldId="273"/>
            <ac:inkMk id="413" creationId="{04C734FC-E93E-6C40-A953-87CA19C03D4D}"/>
          </ac:inkMkLst>
        </pc:inkChg>
        <pc:inkChg chg="add reco">
          <ac:chgData name="David Lynton" userId="50afdeab-93a2-47ed-ad76-3713a9801c7c" providerId="ADAL" clId="{46B95823-7C61-B240-B023-56F5C54D269D}" dt="2019-11-23T16:40:05.867" v="756"/>
          <ac:inkMkLst>
            <pc:docMk/>
            <pc:sldMk cId="814651311" sldId="273"/>
            <ac:inkMk id="414" creationId="{8A596863-BB0D-5947-955B-F2BB5D14FEAB}"/>
          </ac:inkMkLst>
        </pc:inkChg>
        <pc:inkChg chg="add del">
          <ac:chgData name="David Lynton" userId="50afdeab-93a2-47ed-ad76-3713a9801c7c" providerId="ADAL" clId="{46B95823-7C61-B240-B023-56F5C54D269D}" dt="2019-11-23T16:40:08.765" v="761"/>
          <ac:inkMkLst>
            <pc:docMk/>
            <pc:sldMk cId="814651311" sldId="273"/>
            <ac:inkMk id="416" creationId="{C1E1491D-E87B-0043-8561-529873237D28}"/>
          </ac:inkMkLst>
        </pc:inkChg>
        <pc:inkChg chg="add del">
          <ac:chgData name="David Lynton" userId="50afdeab-93a2-47ed-ad76-3713a9801c7c" providerId="ADAL" clId="{46B95823-7C61-B240-B023-56F5C54D269D}" dt="2019-11-23T16:40:08.765" v="761"/>
          <ac:inkMkLst>
            <pc:docMk/>
            <pc:sldMk cId="814651311" sldId="273"/>
            <ac:inkMk id="417" creationId="{9AD77C98-EC94-4F4C-B26B-94B33E0CF5E2}"/>
          </ac:inkMkLst>
        </pc:inkChg>
        <pc:inkChg chg="add del">
          <ac:chgData name="David Lynton" userId="50afdeab-93a2-47ed-ad76-3713a9801c7c" providerId="ADAL" clId="{46B95823-7C61-B240-B023-56F5C54D269D}" dt="2019-11-23T16:40:08.765" v="761"/>
          <ac:inkMkLst>
            <pc:docMk/>
            <pc:sldMk cId="814651311" sldId="273"/>
            <ac:inkMk id="418" creationId="{BA4C49F3-8EC1-AC4E-A908-068A96E6B114}"/>
          </ac:inkMkLst>
        </pc:inkChg>
        <pc:inkChg chg="add del">
          <ac:chgData name="David Lynton" userId="50afdeab-93a2-47ed-ad76-3713a9801c7c" providerId="ADAL" clId="{46B95823-7C61-B240-B023-56F5C54D269D}" dt="2019-11-23T16:40:08.765" v="761"/>
          <ac:inkMkLst>
            <pc:docMk/>
            <pc:sldMk cId="814651311" sldId="273"/>
            <ac:inkMk id="419" creationId="{61E02DDA-65FD-8645-ADE3-68C41B7B5E42}"/>
          </ac:inkMkLst>
        </pc:inkChg>
        <pc:inkChg chg="add reco">
          <ac:chgData name="David Lynton" userId="50afdeab-93a2-47ed-ad76-3713a9801c7c" providerId="ADAL" clId="{46B95823-7C61-B240-B023-56F5C54D269D}" dt="2019-11-23T16:40:08.765" v="761"/>
          <ac:inkMkLst>
            <pc:docMk/>
            <pc:sldMk cId="814651311" sldId="273"/>
            <ac:inkMk id="420" creationId="{B268D9BE-F9E2-6640-8F58-D652B2CB619B}"/>
          </ac:inkMkLst>
        </pc:inkChg>
        <pc:inkChg chg="add del">
          <ac:chgData name="David Lynton" userId="50afdeab-93a2-47ed-ad76-3713a9801c7c" providerId="ADAL" clId="{46B95823-7C61-B240-B023-56F5C54D269D}" dt="2019-11-23T16:40:10.698" v="764"/>
          <ac:inkMkLst>
            <pc:docMk/>
            <pc:sldMk cId="814651311" sldId="273"/>
            <ac:inkMk id="422" creationId="{1BA8EF32-9354-B345-B842-7DAC4B4B506D}"/>
          </ac:inkMkLst>
        </pc:inkChg>
        <pc:inkChg chg="add del">
          <ac:chgData name="David Lynton" userId="50afdeab-93a2-47ed-ad76-3713a9801c7c" providerId="ADAL" clId="{46B95823-7C61-B240-B023-56F5C54D269D}" dt="2019-11-23T16:40:10.698" v="764"/>
          <ac:inkMkLst>
            <pc:docMk/>
            <pc:sldMk cId="814651311" sldId="273"/>
            <ac:inkMk id="423" creationId="{457F075A-7D85-E349-9799-01ABCB796A29}"/>
          </ac:inkMkLst>
        </pc:inkChg>
        <pc:inkChg chg="add reco">
          <ac:chgData name="David Lynton" userId="50afdeab-93a2-47ed-ad76-3713a9801c7c" providerId="ADAL" clId="{46B95823-7C61-B240-B023-56F5C54D269D}" dt="2019-11-23T16:40:10.698" v="764"/>
          <ac:inkMkLst>
            <pc:docMk/>
            <pc:sldMk cId="814651311" sldId="273"/>
            <ac:inkMk id="424" creationId="{1A4E5645-74D6-ED4A-8D3E-D30D69B820EF}"/>
          </ac:inkMkLst>
        </pc:inkChg>
        <pc:inkChg chg="add del">
          <ac:chgData name="David Lynton" userId="50afdeab-93a2-47ed-ad76-3713a9801c7c" providerId="ADAL" clId="{46B95823-7C61-B240-B023-56F5C54D269D}" dt="2019-11-23T16:41:47.756" v="768"/>
          <ac:inkMkLst>
            <pc:docMk/>
            <pc:sldMk cId="814651311" sldId="273"/>
            <ac:inkMk id="426" creationId="{183609C8-C0C3-444A-9841-8F96FE6B0410}"/>
          </ac:inkMkLst>
        </pc:inkChg>
        <pc:inkChg chg="add del">
          <ac:chgData name="David Lynton" userId="50afdeab-93a2-47ed-ad76-3713a9801c7c" providerId="ADAL" clId="{46B95823-7C61-B240-B023-56F5C54D269D}" dt="2019-11-23T16:41:47.756" v="768"/>
          <ac:inkMkLst>
            <pc:docMk/>
            <pc:sldMk cId="814651311" sldId="273"/>
            <ac:inkMk id="427" creationId="{A4450F09-AA70-E04C-9E35-AFAA5EE66297}"/>
          </ac:inkMkLst>
        </pc:inkChg>
        <pc:inkChg chg="add del reco">
          <ac:chgData name="David Lynton" userId="50afdeab-93a2-47ed-ad76-3713a9801c7c" providerId="ADAL" clId="{46B95823-7C61-B240-B023-56F5C54D269D}" dt="2019-11-23T16:42:08.816" v="771"/>
          <ac:inkMkLst>
            <pc:docMk/>
            <pc:sldMk cId="814651311" sldId="273"/>
            <ac:inkMk id="428" creationId="{B498CE6A-34EE-E842-990F-863DD965D2E7}"/>
          </ac:inkMkLst>
        </pc:inkChg>
        <pc:inkChg chg="add del">
          <ac:chgData name="David Lynton" userId="50afdeab-93a2-47ed-ad76-3713a9801c7c" providerId="ADAL" clId="{46B95823-7C61-B240-B023-56F5C54D269D}" dt="2019-11-23T16:42:16.117" v="784"/>
          <ac:inkMkLst>
            <pc:docMk/>
            <pc:sldMk cId="814651311" sldId="273"/>
            <ac:inkMk id="430" creationId="{DF5EA35C-AA2E-5345-A646-CE9114C00D95}"/>
          </ac:inkMkLst>
        </pc:inkChg>
        <pc:inkChg chg="add del">
          <ac:chgData name="David Lynton" userId="50afdeab-93a2-47ed-ad76-3713a9801c7c" providerId="ADAL" clId="{46B95823-7C61-B240-B023-56F5C54D269D}" dt="2019-11-23T16:42:16.117" v="784"/>
          <ac:inkMkLst>
            <pc:docMk/>
            <pc:sldMk cId="814651311" sldId="273"/>
            <ac:inkMk id="431" creationId="{9D9B715D-F4A0-214B-957A-92B7E11D66C4}"/>
          </ac:inkMkLst>
        </pc:inkChg>
        <pc:inkChg chg="add del">
          <ac:chgData name="David Lynton" userId="50afdeab-93a2-47ed-ad76-3713a9801c7c" providerId="ADAL" clId="{46B95823-7C61-B240-B023-56F5C54D269D}" dt="2019-11-23T16:42:16.117" v="784"/>
          <ac:inkMkLst>
            <pc:docMk/>
            <pc:sldMk cId="814651311" sldId="273"/>
            <ac:inkMk id="432" creationId="{37B720E9-5870-444F-BCDC-5C27A873C1B6}"/>
          </ac:inkMkLst>
        </pc:inkChg>
        <pc:inkChg chg="add del">
          <ac:chgData name="David Lynton" userId="50afdeab-93a2-47ed-ad76-3713a9801c7c" providerId="ADAL" clId="{46B95823-7C61-B240-B023-56F5C54D269D}" dt="2019-11-23T16:42:16.117" v="784"/>
          <ac:inkMkLst>
            <pc:docMk/>
            <pc:sldMk cId="814651311" sldId="273"/>
            <ac:inkMk id="433" creationId="{51B60B3F-EDED-8540-BDAB-1D4601C32F49}"/>
          </ac:inkMkLst>
        </pc:inkChg>
        <pc:inkChg chg="add del">
          <ac:chgData name="David Lynton" userId="50afdeab-93a2-47ed-ad76-3713a9801c7c" providerId="ADAL" clId="{46B95823-7C61-B240-B023-56F5C54D269D}" dt="2019-11-23T16:42:16.117" v="784"/>
          <ac:inkMkLst>
            <pc:docMk/>
            <pc:sldMk cId="814651311" sldId="273"/>
            <ac:inkMk id="434" creationId="{91B76F38-527B-B148-962B-6639417A59B5}"/>
          </ac:inkMkLst>
        </pc:inkChg>
        <pc:inkChg chg="add del">
          <ac:chgData name="David Lynton" userId="50afdeab-93a2-47ed-ad76-3713a9801c7c" providerId="ADAL" clId="{46B95823-7C61-B240-B023-56F5C54D269D}" dt="2019-11-23T16:42:16.117" v="784"/>
          <ac:inkMkLst>
            <pc:docMk/>
            <pc:sldMk cId="814651311" sldId="273"/>
            <ac:inkMk id="435" creationId="{A0055D66-673E-004F-AEF2-EC3A7A9EE4DA}"/>
          </ac:inkMkLst>
        </pc:inkChg>
        <pc:inkChg chg="add del">
          <ac:chgData name="David Lynton" userId="50afdeab-93a2-47ed-ad76-3713a9801c7c" providerId="ADAL" clId="{46B95823-7C61-B240-B023-56F5C54D269D}" dt="2019-11-23T16:42:16.117" v="784"/>
          <ac:inkMkLst>
            <pc:docMk/>
            <pc:sldMk cId="814651311" sldId="273"/>
            <ac:inkMk id="436" creationId="{F9CA81A3-12A3-5B46-95FA-B33DB9AF5CA1}"/>
          </ac:inkMkLst>
        </pc:inkChg>
        <pc:inkChg chg="add del">
          <ac:chgData name="David Lynton" userId="50afdeab-93a2-47ed-ad76-3713a9801c7c" providerId="ADAL" clId="{46B95823-7C61-B240-B023-56F5C54D269D}" dt="2019-11-23T16:42:16.117" v="784"/>
          <ac:inkMkLst>
            <pc:docMk/>
            <pc:sldMk cId="814651311" sldId="273"/>
            <ac:inkMk id="437" creationId="{3EC7F76E-D58F-C945-ADD1-38B1917E90FF}"/>
          </ac:inkMkLst>
        </pc:inkChg>
        <pc:inkChg chg="add del">
          <ac:chgData name="David Lynton" userId="50afdeab-93a2-47ed-ad76-3713a9801c7c" providerId="ADAL" clId="{46B95823-7C61-B240-B023-56F5C54D269D}" dt="2019-11-23T16:42:16.117" v="784"/>
          <ac:inkMkLst>
            <pc:docMk/>
            <pc:sldMk cId="814651311" sldId="273"/>
            <ac:inkMk id="438" creationId="{916706A2-160A-0B4D-BF0C-1C8891CFCEA5}"/>
          </ac:inkMkLst>
        </pc:inkChg>
        <pc:inkChg chg="add del">
          <ac:chgData name="David Lynton" userId="50afdeab-93a2-47ed-ad76-3713a9801c7c" providerId="ADAL" clId="{46B95823-7C61-B240-B023-56F5C54D269D}" dt="2019-11-23T16:42:16.117" v="784"/>
          <ac:inkMkLst>
            <pc:docMk/>
            <pc:sldMk cId="814651311" sldId="273"/>
            <ac:inkMk id="439" creationId="{7400EDB4-DBA0-3642-B45C-BE73E378B1DE}"/>
          </ac:inkMkLst>
        </pc:inkChg>
        <pc:inkChg chg="add reco">
          <ac:chgData name="David Lynton" userId="50afdeab-93a2-47ed-ad76-3713a9801c7c" providerId="ADAL" clId="{46B95823-7C61-B240-B023-56F5C54D269D}" dt="2019-11-23T16:42:16.117" v="784"/>
          <ac:inkMkLst>
            <pc:docMk/>
            <pc:sldMk cId="814651311" sldId="273"/>
            <ac:inkMk id="440" creationId="{00495263-6950-D743-BECE-4F99D161EA86}"/>
          </ac:inkMkLst>
        </pc:inkChg>
        <pc:inkChg chg="add del">
          <ac:chgData name="David Lynton" userId="50afdeab-93a2-47ed-ad76-3713a9801c7c" providerId="ADAL" clId="{46B95823-7C61-B240-B023-56F5C54D269D}" dt="2019-11-23T16:42:22.222" v="788"/>
          <ac:inkMkLst>
            <pc:docMk/>
            <pc:sldMk cId="814651311" sldId="273"/>
            <ac:inkMk id="442" creationId="{4DBB5C60-B170-7C45-8B64-78E4226B7D2A}"/>
          </ac:inkMkLst>
        </pc:inkChg>
        <pc:inkChg chg="add del">
          <ac:chgData name="David Lynton" userId="50afdeab-93a2-47ed-ad76-3713a9801c7c" providerId="ADAL" clId="{46B95823-7C61-B240-B023-56F5C54D269D}" dt="2019-11-23T16:42:22.222" v="788"/>
          <ac:inkMkLst>
            <pc:docMk/>
            <pc:sldMk cId="814651311" sldId="273"/>
            <ac:inkMk id="443" creationId="{9B95F0C5-63ED-5D49-B728-D553AB3B6449}"/>
          </ac:inkMkLst>
        </pc:inkChg>
        <pc:inkChg chg="add del">
          <ac:chgData name="David Lynton" userId="50afdeab-93a2-47ed-ad76-3713a9801c7c" providerId="ADAL" clId="{46B95823-7C61-B240-B023-56F5C54D269D}" dt="2019-11-23T16:42:22.222" v="788"/>
          <ac:inkMkLst>
            <pc:docMk/>
            <pc:sldMk cId="814651311" sldId="273"/>
            <ac:inkMk id="444" creationId="{AE218D15-948F-EF43-8AA7-81D1374180D5}"/>
          </ac:inkMkLst>
        </pc:inkChg>
        <pc:inkChg chg="add reco">
          <ac:chgData name="David Lynton" userId="50afdeab-93a2-47ed-ad76-3713a9801c7c" providerId="ADAL" clId="{46B95823-7C61-B240-B023-56F5C54D269D}" dt="2019-11-23T16:42:22.222" v="788"/>
          <ac:inkMkLst>
            <pc:docMk/>
            <pc:sldMk cId="814651311" sldId="273"/>
            <ac:inkMk id="445" creationId="{E1079C32-EAB9-4146-BB06-9BBEF6F82E4B}"/>
          </ac:inkMkLst>
        </pc:inkChg>
        <pc:inkChg chg="add del">
          <ac:chgData name="David Lynton" userId="50afdeab-93a2-47ed-ad76-3713a9801c7c" providerId="ADAL" clId="{46B95823-7C61-B240-B023-56F5C54D269D}" dt="2019-11-23T16:42:32.773" v="795"/>
          <ac:inkMkLst>
            <pc:docMk/>
            <pc:sldMk cId="814651311" sldId="273"/>
            <ac:inkMk id="447" creationId="{447D2C01-FA85-A44A-AA57-4917EF66AC44}"/>
          </ac:inkMkLst>
        </pc:inkChg>
        <pc:inkChg chg="add del">
          <ac:chgData name="David Lynton" userId="50afdeab-93a2-47ed-ad76-3713a9801c7c" providerId="ADAL" clId="{46B95823-7C61-B240-B023-56F5C54D269D}" dt="2019-11-23T16:42:32.773" v="795"/>
          <ac:inkMkLst>
            <pc:docMk/>
            <pc:sldMk cId="814651311" sldId="273"/>
            <ac:inkMk id="448" creationId="{A30EACF2-C64E-C44A-8FB4-86ABD73AAB5E}"/>
          </ac:inkMkLst>
        </pc:inkChg>
        <pc:inkChg chg="add del">
          <ac:chgData name="David Lynton" userId="50afdeab-93a2-47ed-ad76-3713a9801c7c" providerId="ADAL" clId="{46B95823-7C61-B240-B023-56F5C54D269D}" dt="2019-11-23T16:42:32.773" v="795"/>
          <ac:inkMkLst>
            <pc:docMk/>
            <pc:sldMk cId="814651311" sldId="273"/>
            <ac:inkMk id="449" creationId="{637C2D5A-4A29-FE4D-9BCD-3EA251B8B5AB}"/>
          </ac:inkMkLst>
        </pc:inkChg>
        <pc:inkChg chg="add del">
          <ac:chgData name="David Lynton" userId="50afdeab-93a2-47ed-ad76-3713a9801c7c" providerId="ADAL" clId="{46B95823-7C61-B240-B023-56F5C54D269D}" dt="2019-11-23T16:42:32.773" v="795"/>
          <ac:inkMkLst>
            <pc:docMk/>
            <pc:sldMk cId="814651311" sldId="273"/>
            <ac:inkMk id="450" creationId="{89DD127D-3AF9-A442-A2CD-338340B237A6}"/>
          </ac:inkMkLst>
        </pc:inkChg>
        <pc:inkChg chg="add">
          <ac:chgData name="David Lynton" userId="50afdeab-93a2-47ed-ad76-3713a9801c7c" providerId="ADAL" clId="{46B95823-7C61-B240-B023-56F5C54D269D}" dt="2019-11-23T16:42:32.027" v="793"/>
          <ac:inkMkLst>
            <pc:docMk/>
            <pc:sldMk cId="814651311" sldId="273"/>
            <ac:inkMk id="451" creationId="{DEF70511-C24F-B144-AC1B-5CC6171F73BC}"/>
          </ac:inkMkLst>
        </pc:inkChg>
        <pc:inkChg chg="add">
          <ac:chgData name="David Lynton" userId="50afdeab-93a2-47ed-ad76-3713a9801c7c" providerId="ADAL" clId="{46B95823-7C61-B240-B023-56F5C54D269D}" dt="2019-11-23T16:42:32.215" v="794"/>
          <ac:inkMkLst>
            <pc:docMk/>
            <pc:sldMk cId="814651311" sldId="273"/>
            <ac:inkMk id="452" creationId="{5F8411E4-70E9-4F45-B7D3-01239FAA2B0B}"/>
          </ac:inkMkLst>
        </pc:inkChg>
        <pc:inkChg chg="add reco">
          <ac:chgData name="David Lynton" userId="50afdeab-93a2-47ed-ad76-3713a9801c7c" providerId="ADAL" clId="{46B95823-7C61-B240-B023-56F5C54D269D}" dt="2019-11-23T16:42:32.773" v="795"/>
          <ac:inkMkLst>
            <pc:docMk/>
            <pc:sldMk cId="814651311" sldId="273"/>
            <ac:inkMk id="453" creationId="{BA93EA85-BA25-E84F-BDC0-4142BA322712}"/>
          </ac:inkMkLst>
        </pc:inkChg>
        <pc:inkChg chg="add del">
          <ac:chgData name="David Lynton" userId="50afdeab-93a2-47ed-ad76-3713a9801c7c" providerId="ADAL" clId="{46B95823-7C61-B240-B023-56F5C54D269D}" dt="2019-11-23T16:42:36.406" v="800"/>
          <ac:inkMkLst>
            <pc:docMk/>
            <pc:sldMk cId="814651311" sldId="273"/>
            <ac:inkMk id="455" creationId="{B27BC2BB-55E9-3F46-9847-836E3656C984}"/>
          </ac:inkMkLst>
        </pc:inkChg>
        <pc:inkChg chg="add del">
          <ac:chgData name="David Lynton" userId="50afdeab-93a2-47ed-ad76-3713a9801c7c" providerId="ADAL" clId="{46B95823-7C61-B240-B023-56F5C54D269D}" dt="2019-11-23T16:42:36.406" v="800"/>
          <ac:inkMkLst>
            <pc:docMk/>
            <pc:sldMk cId="814651311" sldId="273"/>
            <ac:inkMk id="456" creationId="{BBAA77B2-4A6D-0246-B0A0-94213A2AE238}"/>
          </ac:inkMkLst>
        </pc:inkChg>
        <pc:inkChg chg="add del">
          <ac:chgData name="David Lynton" userId="50afdeab-93a2-47ed-ad76-3713a9801c7c" providerId="ADAL" clId="{46B95823-7C61-B240-B023-56F5C54D269D}" dt="2019-11-23T16:42:36.406" v="800"/>
          <ac:inkMkLst>
            <pc:docMk/>
            <pc:sldMk cId="814651311" sldId="273"/>
            <ac:inkMk id="457" creationId="{3763CA0C-2A15-ED4D-B21A-D3964102D35C}"/>
          </ac:inkMkLst>
        </pc:inkChg>
        <pc:inkChg chg="add del">
          <ac:chgData name="David Lynton" userId="50afdeab-93a2-47ed-ad76-3713a9801c7c" providerId="ADAL" clId="{46B95823-7C61-B240-B023-56F5C54D269D}" dt="2019-11-23T16:42:36.406" v="800"/>
          <ac:inkMkLst>
            <pc:docMk/>
            <pc:sldMk cId="814651311" sldId="273"/>
            <ac:inkMk id="458" creationId="{80B50CB9-1574-6943-8A63-458ABE4D2BA4}"/>
          </ac:inkMkLst>
        </pc:inkChg>
        <pc:inkChg chg="add reco">
          <ac:chgData name="David Lynton" userId="50afdeab-93a2-47ed-ad76-3713a9801c7c" providerId="ADAL" clId="{46B95823-7C61-B240-B023-56F5C54D269D}" dt="2019-11-23T16:42:36.406" v="800"/>
          <ac:inkMkLst>
            <pc:docMk/>
            <pc:sldMk cId="814651311" sldId="273"/>
            <ac:inkMk id="459" creationId="{95EF187C-9688-BB45-A227-1D219FE82A94}"/>
          </ac:inkMkLst>
        </pc:inkChg>
        <pc:inkChg chg="add del">
          <ac:chgData name="David Lynton" userId="50afdeab-93a2-47ed-ad76-3713a9801c7c" providerId="ADAL" clId="{46B95823-7C61-B240-B023-56F5C54D269D}" dt="2019-11-23T16:42:39.529" v="807"/>
          <ac:inkMkLst>
            <pc:docMk/>
            <pc:sldMk cId="814651311" sldId="273"/>
            <ac:inkMk id="461" creationId="{997F8EF5-9326-F64F-AB80-47E1E276B2B3}"/>
          </ac:inkMkLst>
        </pc:inkChg>
        <pc:inkChg chg="add del">
          <ac:chgData name="David Lynton" userId="50afdeab-93a2-47ed-ad76-3713a9801c7c" providerId="ADAL" clId="{46B95823-7C61-B240-B023-56F5C54D269D}" dt="2019-11-23T16:42:39.529" v="807"/>
          <ac:inkMkLst>
            <pc:docMk/>
            <pc:sldMk cId="814651311" sldId="273"/>
            <ac:inkMk id="462" creationId="{11E6E9D6-765A-194D-81AF-EC59FEEBE7DE}"/>
          </ac:inkMkLst>
        </pc:inkChg>
        <pc:inkChg chg="add del">
          <ac:chgData name="David Lynton" userId="50afdeab-93a2-47ed-ad76-3713a9801c7c" providerId="ADAL" clId="{46B95823-7C61-B240-B023-56F5C54D269D}" dt="2019-11-23T16:42:39.529" v="807"/>
          <ac:inkMkLst>
            <pc:docMk/>
            <pc:sldMk cId="814651311" sldId="273"/>
            <ac:inkMk id="463" creationId="{7D94AB66-6291-5F4F-9A74-A4E93E2E4169}"/>
          </ac:inkMkLst>
        </pc:inkChg>
        <pc:inkChg chg="add del">
          <ac:chgData name="David Lynton" userId="50afdeab-93a2-47ed-ad76-3713a9801c7c" providerId="ADAL" clId="{46B95823-7C61-B240-B023-56F5C54D269D}" dt="2019-11-23T16:42:39.529" v="807"/>
          <ac:inkMkLst>
            <pc:docMk/>
            <pc:sldMk cId="814651311" sldId="273"/>
            <ac:inkMk id="464" creationId="{E2F77F8C-9245-6F4B-B32A-6B6FB70A6099}"/>
          </ac:inkMkLst>
        </pc:inkChg>
        <pc:inkChg chg="add del">
          <ac:chgData name="David Lynton" userId="50afdeab-93a2-47ed-ad76-3713a9801c7c" providerId="ADAL" clId="{46B95823-7C61-B240-B023-56F5C54D269D}" dt="2019-11-23T16:42:39.529" v="807"/>
          <ac:inkMkLst>
            <pc:docMk/>
            <pc:sldMk cId="814651311" sldId="273"/>
            <ac:inkMk id="465" creationId="{118C1A5B-DBAD-2346-9242-82872DCF2CB2}"/>
          </ac:inkMkLst>
        </pc:inkChg>
        <pc:inkChg chg="add del">
          <ac:chgData name="David Lynton" userId="50afdeab-93a2-47ed-ad76-3713a9801c7c" providerId="ADAL" clId="{46B95823-7C61-B240-B023-56F5C54D269D}" dt="2019-11-23T16:42:39.529" v="807"/>
          <ac:inkMkLst>
            <pc:docMk/>
            <pc:sldMk cId="814651311" sldId="273"/>
            <ac:inkMk id="466" creationId="{AB029A7E-2067-6846-A8E2-F622E93BD03E}"/>
          </ac:inkMkLst>
        </pc:inkChg>
        <pc:inkChg chg="add reco">
          <ac:chgData name="David Lynton" userId="50afdeab-93a2-47ed-ad76-3713a9801c7c" providerId="ADAL" clId="{46B95823-7C61-B240-B023-56F5C54D269D}" dt="2019-11-23T16:42:39.529" v="807"/>
          <ac:inkMkLst>
            <pc:docMk/>
            <pc:sldMk cId="814651311" sldId="273"/>
            <ac:inkMk id="467" creationId="{38F411E0-7094-5941-B8C0-4647E5D8C1B8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69" creationId="{722B9895-FEB2-C94C-9F50-187746508132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70" creationId="{4CA7285C-A2AB-AD4F-965E-4DF78E32EE52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71" creationId="{05F1C287-3D54-9E4C-846C-83CD4A7760C5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72" creationId="{4989C728-F4AD-9F42-92B6-01B33A3F9739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73" creationId="{51B3F7C9-8318-5249-90B5-427E3B5B772E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74" creationId="{C88B7F30-ED9A-8C41-8C38-8E160E03522D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75" creationId="{4C9D8F21-FB62-344F-A4D9-66495EE66538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76" creationId="{BBBE6117-BCA1-954B-B40F-CE8428770811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77" creationId="{17DE0916-A22A-4B47-97AE-D80ABF66A24F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78" creationId="{094C667F-3DCD-4343-9E07-4F3507B0A7D6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79" creationId="{5E9A084E-AE95-BF4C-B026-8D1FB42FBF05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80" creationId="{151D3373-8C50-8442-B526-4098668AFAE2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81" creationId="{376351D4-DBBB-104F-A605-B282F58F8D3C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82" creationId="{2289D6FF-F7C6-7240-B9EC-FBE71DF19A79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83" creationId="{C369F623-3E86-0447-9133-DE51B450F4AF}"/>
          </ac:inkMkLst>
        </pc:inkChg>
        <pc:inkChg chg="add del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84" creationId="{78ECC793-75B2-D147-9D26-FBD01FB790C6}"/>
          </ac:inkMkLst>
        </pc:inkChg>
        <pc:inkChg chg="add reco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85" creationId="{DCDC7894-7CF3-344C-8C15-CA1BBEE2EC3C}"/>
          </ac:inkMkLst>
        </pc:inkChg>
        <pc:inkChg chg="add reco">
          <ac:chgData name="David Lynton" userId="50afdeab-93a2-47ed-ad76-3713a9801c7c" providerId="ADAL" clId="{46B95823-7C61-B240-B023-56F5C54D269D}" dt="2019-11-23T16:42:47.358" v="824"/>
          <ac:inkMkLst>
            <pc:docMk/>
            <pc:sldMk cId="814651311" sldId="273"/>
            <ac:inkMk id="486" creationId="{42EEF197-BE1A-174B-A4CB-661321D5727E}"/>
          </ac:inkMkLst>
        </pc:inkChg>
        <pc:inkChg chg="add">
          <ac:chgData name="David Lynton" userId="50afdeab-93a2-47ed-ad76-3713a9801c7c" providerId="ADAL" clId="{46B95823-7C61-B240-B023-56F5C54D269D}" dt="2019-11-23T16:42:49.489" v="825"/>
          <ac:inkMkLst>
            <pc:docMk/>
            <pc:sldMk cId="814651311" sldId="273"/>
            <ac:inkMk id="489" creationId="{CA204A9E-5703-2849-97D3-DFEF526AAAA9}"/>
          </ac:inkMkLst>
        </pc:inkChg>
      </pc:sldChg>
      <pc:sldChg chg="addSp delSp modSp">
        <pc:chgData name="David Lynton" userId="50afdeab-93a2-47ed-ad76-3713a9801c7c" providerId="ADAL" clId="{46B95823-7C61-B240-B023-56F5C54D269D}" dt="2019-11-24T20:14:53.498" v="1170"/>
        <pc:sldMkLst>
          <pc:docMk/>
          <pc:sldMk cId="3251163426" sldId="274"/>
        </pc:sldMkLst>
        <pc:spChg chg="mod">
          <ac:chgData name="David Lynton" userId="50afdeab-93a2-47ed-ad76-3713a9801c7c" providerId="ADAL" clId="{46B95823-7C61-B240-B023-56F5C54D269D}" dt="2019-11-24T20:08:33.037" v="846" actId="1076"/>
          <ac:spMkLst>
            <pc:docMk/>
            <pc:sldMk cId="3251163426" sldId="274"/>
            <ac:spMk id="3" creationId="{1456DF06-21F8-7542-80C6-58E33F8DD480}"/>
          </ac:spMkLst>
        </pc:spChg>
        <pc:spChg chg="mod">
          <ac:chgData name="David Lynton" userId="50afdeab-93a2-47ed-ad76-3713a9801c7c" providerId="ADAL" clId="{46B95823-7C61-B240-B023-56F5C54D269D}" dt="2019-11-24T20:08:34.687" v="847" actId="1076"/>
          <ac:spMkLst>
            <pc:docMk/>
            <pc:sldMk cId="3251163426" sldId="274"/>
            <ac:spMk id="4" creationId="{276433BB-C17B-AC42-9B42-678984B1AB5B}"/>
          </ac:spMkLst>
        </pc:spChg>
        <pc:spChg chg="add mod">
          <ac:chgData name="David Lynton" userId="50afdeab-93a2-47ed-ad76-3713a9801c7c" providerId="ADAL" clId="{46B95823-7C61-B240-B023-56F5C54D269D}" dt="2019-11-24T20:07:50.095" v="834" actId="207"/>
          <ac:spMkLst>
            <pc:docMk/>
            <pc:sldMk cId="3251163426" sldId="274"/>
            <ac:spMk id="6" creationId="{990482FE-B909-A64B-BE1C-AB5126F40847}"/>
          </ac:spMkLst>
        </pc:spChg>
        <pc:inkChg chg="add del">
          <ac:chgData name="David Lynton" userId="50afdeab-93a2-47ed-ad76-3713a9801c7c" providerId="ADAL" clId="{46B95823-7C61-B240-B023-56F5C54D269D}" dt="2019-11-24T20:09:04.443" v="851"/>
          <ac:inkMkLst>
            <pc:docMk/>
            <pc:sldMk cId="3251163426" sldId="274"/>
            <ac:inkMk id="10" creationId="{C5DF547F-A9CE-3C46-B739-242357901BE9}"/>
          </ac:inkMkLst>
        </pc:inkChg>
        <pc:inkChg chg="add del">
          <ac:chgData name="David Lynton" userId="50afdeab-93a2-47ed-ad76-3713a9801c7c" providerId="ADAL" clId="{46B95823-7C61-B240-B023-56F5C54D269D}" dt="2019-11-24T20:09:04.443" v="851"/>
          <ac:inkMkLst>
            <pc:docMk/>
            <pc:sldMk cId="3251163426" sldId="274"/>
            <ac:inkMk id="11" creationId="{4312C992-5643-7E4D-892A-30E7536F32F1}"/>
          </ac:inkMkLst>
        </pc:inkChg>
        <pc:inkChg chg="add del reco">
          <ac:chgData name="David Lynton" userId="50afdeab-93a2-47ed-ad76-3713a9801c7c" providerId="ADAL" clId="{46B95823-7C61-B240-B023-56F5C54D269D}" dt="2019-11-24T20:09:21.137" v="861"/>
          <ac:inkMkLst>
            <pc:docMk/>
            <pc:sldMk cId="3251163426" sldId="274"/>
            <ac:inkMk id="12" creationId="{CCC89B54-E020-834D-8A74-845B68F0B90D}"/>
          </ac:inkMkLst>
        </pc:inkChg>
        <pc:inkChg chg="add del">
          <ac:chgData name="David Lynton" userId="50afdeab-93a2-47ed-ad76-3713a9801c7c" providerId="ADAL" clId="{46B95823-7C61-B240-B023-56F5C54D269D}" dt="2019-11-24T20:09:21.140" v="862"/>
          <ac:inkMkLst>
            <pc:docMk/>
            <pc:sldMk cId="3251163426" sldId="274"/>
            <ac:inkMk id="14" creationId="{8965E7C9-BFCA-D546-BCF5-9DD11A028700}"/>
          </ac:inkMkLst>
        </pc:inkChg>
        <pc:inkChg chg="add del">
          <ac:chgData name="David Lynton" userId="50afdeab-93a2-47ed-ad76-3713a9801c7c" providerId="ADAL" clId="{46B95823-7C61-B240-B023-56F5C54D269D}" dt="2019-11-24T20:09:11.407" v="856"/>
          <ac:inkMkLst>
            <pc:docMk/>
            <pc:sldMk cId="3251163426" sldId="274"/>
            <ac:inkMk id="15" creationId="{A3F2877D-82A8-4846-BA13-BE3A6A1CF3D4}"/>
          </ac:inkMkLst>
        </pc:inkChg>
        <pc:inkChg chg="add del">
          <ac:chgData name="David Lynton" userId="50afdeab-93a2-47ed-ad76-3713a9801c7c" providerId="ADAL" clId="{46B95823-7C61-B240-B023-56F5C54D269D}" dt="2019-11-24T20:09:11.407" v="856"/>
          <ac:inkMkLst>
            <pc:docMk/>
            <pc:sldMk cId="3251163426" sldId="274"/>
            <ac:inkMk id="16" creationId="{4F825E8E-7C1F-DB4B-B6F9-831991110A28}"/>
          </ac:inkMkLst>
        </pc:inkChg>
        <pc:inkChg chg="add del reco">
          <ac:chgData name="David Lynton" userId="50afdeab-93a2-47ed-ad76-3713a9801c7c" providerId="ADAL" clId="{46B95823-7C61-B240-B023-56F5C54D269D}" dt="2019-11-24T20:09:21.937" v="863"/>
          <ac:inkMkLst>
            <pc:docMk/>
            <pc:sldMk cId="3251163426" sldId="274"/>
            <ac:inkMk id="17" creationId="{BA84F33D-88F3-F54B-9C71-D8959BC33183}"/>
          </ac:inkMkLst>
        </pc:inkChg>
        <pc:inkChg chg="add del">
          <ac:chgData name="David Lynton" userId="50afdeab-93a2-47ed-ad76-3713a9801c7c" providerId="ADAL" clId="{46B95823-7C61-B240-B023-56F5C54D269D}" dt="2019-11-24T20:09:14.061" v="860"/>
          <ac:inkMkLst>
            <pc:docMk/>
            <pc:sldMk cId="3251163426" sldId="274"/>
            <ac:inkMk id="19" creationId="{BE948E7B-BA59-B840-A5C8-C8710D1BC8EC}"/>
          </ac:inkMkLst>
        </pc:inkChg>
        <pc:inkChg chg="add del">
          <ac:chgData name="David Lynton" userId="50afdeab-93a2-47ed-ad76-3713a9801c7c" providerId="ADAL" clId="{46B95823-7C61-B240-B023-56F5C54D269D}" dt="2019-11-24T20:09:14.061" v="860"/>
          <ac:inkMkLst>
            <pc:docMk/>
            <pc:sldMk cId="3251163426" sldId="274"/>
            <ac:inkMk id="20" creationId="{91428828-730B-3B46-B783-F7928DFAAF75}"/>
          </ac:inkMkLst>
        </pc:inkChg>
        <pc:inkChg chg="add del reco">
          <ac:chgData name="David Lynton" userId="50afdeab-93a2-47ed-ad76-3713a9801c7c" providerId="ADAL" clId="{46B95823-7C61-B240-B023-56F5C54D269D}" dt="2019-11-24T20:09:22.790" v="864"/>
          <ac:inkMkLst>
            <pc:docMk/>
            <pc:sldMk cId="3251163426" sldId="274"/>
            <ac:inkMk id="21" creationId="{B2EF8E49-AEF4-9B46-83C6-28CAF3E2C031}"/>
          </ac:inkMkLst>
        </pc:inkChg>
        <pc:inkChg chg="add">
          <ac:chgData name="David Lynton" userId="50afdeab-93a2-47ed-ad76-3713a9801c7c" providerId="ADAL" clId="{46B95823-7C61-B240-B023-56F5C54D269D}" dt="2019-11-24T20:09:25.333" v="865"/>
          <ac:inkMkLst>
            <pc:docMk/>
            <pc:sldMk cId="3251163426" sldId="274"/>
            <ac:inkMk id="23" creationId="{013946C9-BEA2-8241-B856-D603C239CC6A}"/>
          </ac:inkMkLst>
        </pc:inkChg>
        <pc:inkChg chg="add del">
          <ac:chgData name="David Lynton" userId="50afdeab-93a2-47ed-ad76-3713a9801c7c" providerId="ADAL" clId="{46B95823-7C61-B240-B023-56F5C54D269D}" dt="2019-11-24T20:09:35.178" v="869"/>
          <ac:inkMkLst>
            <pc:docMk/>
            <pc:sldMk cId="3251163426" sldId="274"/>
            <ac:inkMk id="24" creationId="{6CB1C639-E270-7A42-8C90-80F2266E1C79}"/>
          </ac:inkMkLst>
        </pc:inkChg>
        <pc:inkChg chg="add del">
          <ac:chgData name="David Lynton" userId="50afdeab-93a2-47ed-ad76-3713a9801c7c" providerId="ADAL" clId="{46B95823-7C61-B240-B023-56F5C54D269D}" dt="2019-11-24T20:09:35.178" v="869"/>
          <ac:inkMkLst>
            <pc:docMk/>
            <pc:sldMk cId="3251163426" sldId="274"/>
            <ac:inkMk id="25" creationId="{60AC5CDA-2F27-824D-A5DC-A504C6087B6F}"/>
          </ac:inkMkLst>
        </pc:inkChg>
        <pc:inkChg chg="add reco">
          <ac:chgData name="David Lynton" userId="50afdeab-93a2-47ed-ad76-3713a9801c7c" providerId="ADAL" clId="{46B95823-7C61-B240-B023-56F5C54D269D}" dt="2019-11-24T20:09:35.178" v="869"/>
          <ac:inkMkLst>
            <pc:docMk/>
            <pc:sldMk cId="3251163426" sldId="274"/>
            <ac:inkMk id="26" creationId="{7F9E5BAA-5EF0-DE40-B2E9-251425400356}"/>
          </ac:inkMkLst>
        </pc:inkChg>
        <pc:inkChg chg="add del">
          <ac:chgData name="David Lynton" userId="50afdeab-93a2-47ed-ad76-3713a9801c7c" providerId="ADAL" clId="{46B95823-7C61-B240-B023-56F5C54D269D}" dt="2019-11-24T20:09:40.743" v="872"/>
          <ac:inkMkLst>
            <pc:docMk/>
            <pc:sldMk cId="3251163426" sldId="274"/>
            <ac:inkMk id="28" creationId="{F1CFE041-8CF6-4544-A463-EAC45064B900}"/>
          </ac:inkMkLst>
        </pc:inkChg>
        <pc:inkChg chg="add del">
          <ac:chgData name="David Lynton" userId="50afdeab-93a2-47ed-ad76-3713a9801c7c" providerId="ADAL" clId="{46B95823-7C61-B240-B023-56F5C54D269D}" dt="2019-11-24T20:09:40.743" v="872"/>
          <ac:inkMkLst>
            <pc:docMk/>
            <pc:sldMk cId="3251163426" sldId="274"/>
            <ac:inkMk id="29" creationId="{EEFE63BC-1AF8-CE4C-B275-4DBFEBAF94B6}"/>
          </ac:inkMkLst>
        </pc:inkChg>
        <pc:inkChg chg="add reco">
          <ac:chgData name="David Lynton" userId="50afdeab-93a2-47ed-ad76-3713a9801c7c" providerId="ADAL" clId="{46B95823-7C61-B240-B023-56F5C54D269D}" dt="2019-11-24T20:09:40.743" v="872"/>
          <ac:inkMkLst>
            <pc:docMk/>
            <pc:sldMk cId="3251163426" sldId="274"/>
            <ac:inkMk id="30" creationId="{367F1F58-5C74-884D-94B7-6147DA9A276D}"/>
          </ac:inkMkLst>
        </pc:inkChg>
        <pc:inkChg chg="add del">
          <ac:chgData name="David Lynton" userId="50afdeab-93a2-47ed-ad76-3713a9801c7c" providerId="ADAL" clId="{46B95823-7C61-B240-B023-56F5C54D269D}" dt="2019-11-24T20:09:43.671" v="875"/>
          <ac:inkMkLst>
            <pc:docMk/>
            <pc:sldMk cId="3251163426" sldId="274"/>
            <ac:inkMk id="32" creationId="{59B70FCB-A229-E742-AA51-F9C0A14E81FD}"/>
          </ac:inkMkLst>
        </pc:inkChg>
        <pc:inkChg chg="add del">
          <ac:chgData name="David Lynton" userId="50afdeab-93a2-47ed-ad76-3713a9801c7c" providerId="ADAL" clId="{46B95823-7C61-B240-B023-56F5C54D269D}" dt="2019-11-24T20:09:43.671" v="875"/>
          <ac:inkMkLst>
            <pc:docMk/>
            <pc:sldMk cId="3251163426" sldId="274"/>
            <ac:inkMk id="33" creationId="{F259DDF9-3F88-6345-8B57-97F0326A8501}"/>
          </ac:inkMkLst>
        </pc:inkChg>
        <pc:inkChg chg="add reco">
          <ac:chgData name="David Lynton" userId="50afdeab-93a2-47ed-ad76-3713a9801c7c" providerId="ADAL" clId="{46B95823-7C61-B240-B023-56F5C54D269D}" dt="2019-11-24T20:09:43.671" v="875"/>
          <ac:inkMkLst>
            <pc:docMk/>
            <pc:sldMk cId="3251163426" sldId="274"/>
            <ac:inkMk id="34" creationId="{DACAF5B8-81F0-8341-BE05-4011C1DAF6D2}"/>
          </ac:inkMkLst>
        </pc:inkChg>
        <pc:inkChg chg="add del">
          <ac:chgData name="David Lynton" userId="50afdeab-93a2-47ed-ad76-3713a9801c7c" providerId="ADAL" clId="{46B95823-7C61-B240-B023-56F5C54D269D}" dt="2019-11-24T20:09:45.789" v="880"/>
          <ac:inkMkLst>
            <pc:docMk/>
            <pc:sldMk cId="3251163426" sldId="274"/>
            <ac:inkMk id="36" creationId="{2F65D8BC-43FD-A741-9F34-FAEF5418CBEA}"/>
          </ac:inkMkLst>
        </pc:inkChg>
        <pc:inkChg chg="add del">
          <ac:chgData name="David Lynton" userId="50afdeab-93a2-47ed-ad76-3713a9801c7c" providerId="ADAL" clId="{46B95823-7C61-B240-B023-56F5C54D269D}" dt="2019-11-24T20:09:45.789" v="880"/>
          <ac:inkMkLst>
            <pc:docMk/>
            <pc:sldMk cId="3251163426" sldId="274"/>
            <ac:inkMk id="37" creationId="{57545D6F-1191-EF41-99B2-B1BC5CE8516E}"/>
          </ac:inkMkLst>
        </pc:inkChg>
        <pc:inkChg chg="add del">
          <ac:chgData name="David Lynton" userId="50afdeab-93a2-47ed-ad76-3713a9801c7c" providerId="ADAL" clId="{46B95823-7C61-B240-B023-56F5C54D269D}" dt="2019-11-24T20:09:45.789" v="880"/>
          <ac:inkMkLst>
            <pc:docMk/>
            <pc:sldMk cId="3251163426" sldId="274"/>
            <ac:inkMk id="38" creationId="{C0884A45-8575-4849-9759-C4BA3D26B15E}"/>
          </ac:inkMkLst>
        </pc:inkChg>
        <pc:inkChg chg="add del">
          <ac:chgData name="David Lynton" userId="50afdeab-93a2-47ed-ad76-3713a9801c7c" providerId="ADAL" clId="{46B95823-7C61-B240-B023-56F5C54D269D}" dt="2019-11-24T20:09:45.789" v="880"/>
          <ac:inkMkLst>
            <pc:docMk/>
            <pc:sldMk cId="3251163426" sldId="274"/>
            <ac:inkMk id="39" creationId="{43732B78-ECB1-C248-B37F-41BBE7D7A142}"/>
          </ac:inkMkLst>
        </pc:inkChg>
        <pc:inkChg chg="add reco">
          <ac:chgData name="David Lynton" userId="50afdeab-93a2-47ed-ad76-3713a9801c7c" providerId="ADAL" clId="{46B95823-7C61-B240-B023-56F5C54D269D}" dt="2019-11-24T20:09:45.789" v="880"/>
          <ac:inkMkLst>
            <pc:docMk/>
            <pc:sldMk cId="3251163426" sldId="274"/>
            <ac:inkMk id="40" creationId="{35E8291C-114F-9249-BCFF-EAA92E23E31D}"/>
          </ac:inkMkLst>
        </pc:inkChg>
        <pc:inkChg chg="add del">
          <ac:chgData name="David Lynton" userId="50afdeab-93a2-47ed-ad76-3713a9801c7c" providerId="ADAL" clId="{46B95823-7C61-B240-B023-56F5C54D269D}" dt="2019-11-24T20:13:55.829" v="1092"/>
          <ac:inkMkLst>
            <pc:docMk/>
            <pc:sldMk cId="3251163426" sldId="274"/>
            <ac:inkMk id="42" creationId="{A8026BC9-6A5F-DA4A-AF45-217117A71756}"/>
          </ac:inkMkLst>
        </pc:inkChg>
        <pc:inkChg chg="add">
          <ac:chgData name="David Lynton" userId="50afdeab-93a2-47ed-ad76-3713a9801c7c" providerId="ADAL" clId="{46B95823-7C61-B240-B023-56F5C54D269D}" dt="2019-11-24T20:10:43.981" v="883"/>
          <ac:inkMkLst>
            <pc:docMk/>
            <pc:sldMk cId="3251163426" sldId="274"/>
            <ac:inkMk id="43" creationId="{7B3DA173-5F27-8845-A295-E86C692F2A63}"/>
          </ac:inkMkLst>
        </pc:inkChg>
        <pc:inkChg chg="add del">
          <ac:chgData name="David Lynton" userId="50afdeab-93a2-47ed-ad76-3713a9801c7c" providerId="ADAL" clId="{46B95823-7C61-B240-B023-56F5C54D269D}" dt="2019-11-24T20:10:52.697" v="887"/>
          <ac:inkMkLst>
            <pc:docMk/>
            <pc:sldMk cId="3251163426" sldId="274"/>
            <ac:inkMk id="44" creationId="{187CD24B-3C01-8D4B-AA57-D01A431D3BB8}"/>
          </ac:inkMkLst>
        </pc:inkChg>
        <pc:inkChg chg="add del">
          <ac:chgData name="David Lynton" userId="50afdeab-93a2-47ed-ad76-3713a9801c7c" providerId="ADAL" clId="{46B95823-7C61-B240-B023-56F5C54D269D}" dt="2019-11-24T20:10:52.697" v="887"/>
          <ac:inkMkLst>
            <pc:docMk/>
            <pc:sldMk cId="3251163426" sldId="274"/>
            <ac:inkMk id="45" creationId="{865E0097-142E-B44E-A326-300ACE80947D}"/>
          </ac:inkMkLst>
        </pc:inkChg>
        <pc:inkChg chg="add reco">
          <ac:chgData name="David Lynton" userId="50afdeab-93a2-47ed-ad76-3713a9801c7c" providerId="ADAL" clId="{46B95823-7C61-B240-B023-56F5C54D269D}" dt="2019-11-24T20:10:52.697" v="887"/>
          <ac:inkMkLst>
            <pc:docMk/>
            <pc:sldMk cId="3251163426" sldId="274"/>
            <ac:inkMk id="46" creationId="{BC9E70D4-E21C-D94C-A058-3C0B44C16A41}"/>
          </ac:inkMkLst>
        </pc:inkChg>
        <pc:inkChg chg="add del">
          <ac:chgData name="David Lynton" userId="50afdeab-93a2-47ed-ad76-3713a9801c7c" providerId="ADAL" clId="{46B95823-7C61-B240-B023-56F5C54D269D}" dt="2019-11-24T20:13:50.765" v="1084"/>
          <ac:inkMkLst>
            <pc:docMk/>
            <pc:sldMk cId="3251163426" sldId="274"/>
            <ac:inkMk id="48" creationId="{DB111D19-3442-BA47-A4D1-B598ADC6989D}"/>
          </ac:inkMkLst>
        </pc:inkChg>
        <pc:inkChg chg="add del">
          <ac:chgData name="David Lynton" userId="50afdeab-93a2-47ed-ad76-3713a9801c7c" providerId="ADAL" clId="{46B95823-7C61-B240-B023-56F5C54D269D}" dt="2019-11-24T20:13:50.760" v="1082"/>
          <ac:inkMkLst>
            <pc:docMk/>
            <pc:sldMk cId="3251163426" sldId="274"/>
            <ac:inkMk id="49" creationId="{CEF6A9F5-C8CF-B245-BACD-9516AD3ED402}"/>
          </ac:inkMkLst>
        </pc:inkChg>
        <pc:inkChg chg="add del">
          <ac:chgData name="David Lynton" userId="50afdeab-93a2-47ed-ad76-3713a9801c7c" providerId="ADAL" clId="{46B95823-7C61-B240-B023-56F5C54D269D}" dt="2019-11-24T20:11:16.068" v="902"/>
          <ac:inkMkLst>
            <pc:docMk/>
            <pc:sldMk cId="3251163426" sldId="274"/>
            <ac:inkMk id="50" creationId="{27AFAF93-EF40-2D45-AF2E-EF7C18098123}"/>
          </ac:inkMkLst>
        </pc:inkChg>
        <pc:inkChg chg="add del">
          <ac:chgData name="David Lynton" userId="50afdeab-93a2-47ed-ad76-3713a9801c7c" providerId="ADAL" clId="{46B95823-7C61-B240-B023-56F5C54D269D}" dt="2019-11-24T20:11:16.062" v="900"/>
          <ac:inkMkLst>
            <pc:docMk/>
            <pc:sldMk cId="3251163426" sldId="274"/>
            <ac:inkMk id="51" creationId="{C3809D35-A1B8-EC4C-AE79-3984A92F980E}"/>
          </ac:inkMkLst>
        </pc:inkChg>
        <pc:inkChg chg="add del">
          <ac:chgData name="David Lynton" userId="50afdeab-93a2-47ed-ad76-3713a9801c7c" providerId="ADAL" clId="{46B95823-7C61-B240-B023-56F5C54D269D}" dt="2019-11-24T20:11:16.065" v="901"/>
          <ac:inkMkLst>
            <pc:docMk/>
            <pc:sldMk cId="3251163426" sldId="274"/>
            <ac:inkMk id="52" creationId="{F0BFAA3E-AF46-7D42-BE32-9A8FE6AF9613}"/>
          </ac:inkMkLst>
        </pc:inkChg>
        <pc:inkChg chg="add del">
          <ac:chgData name="David Lynton" userId="50afdeab-93a2-47ed-ad76-3713a9801c7c" providerId="ADAL" clId="{46B95823-7C61-B240-B023-56F5C54D269D}" dt="2019-11-24T20:11:16.059" v="899"/>
          <ac:inkMkLst>
            <pc:docMk/>
            <pc:sldMk cId="3251163426" sldId="274"/>
            <ac:inkMk id="53" creationId="{60EE2DBD-8AF9-5044-8CB5-E7B62D6F8636}"/>
          </ac:inkMkLst>
        </pc:inkChg>
        <pc:inkChg chg="add del">
          <ac:chgData name="David Lynton" userId="50afdeab-93a2-47ed-ad76-3713a9801c7c" providerId="ADAL" clId="{46B95823-7C61-B240-B023-56F5C54D269D}" dt="2019-11-24T20:11:12.605" v="896"/>
          <ac:inkMkLst>
            <pc:docMk/>
            <pc:sldMk cId="3251163426" sldId="274"/>
            <ac:inkMk id="58" creationId="{A920A366-D338-C449-9480-5164408A0AAC}"/>
          </ac:inkMkLst>
        </pc:inkChg>
        <pc:inkChg chg="add del">
          <ac:chgData name="David Lynton" userId="50afdeab-93a2-47ed-ad76-3713a9801c7c" providerId="ADAL" clId="{46B95823-7C61-B240-B023-56F5C54D269D}" dt="2019-11-24T20:11:12.605" v="896"/>
          <ac:inkMkLst>
            <pc:docMk/>
            <pc:sldMk cId="3251163426" sldId="274"/>
            <ac:inkMk id="59" creationId="{0F3219F8-4FCD-2F4B-AD1A-85410FF4141A}"/>
          </ac:inkMkLst>
        </pc:inkChg>
        <pc:inkChg chg="add del reco">
          <ac:chgData name="David Lynton" userId="50afdeab-93a2-47ed-ad76-3713a9801c7c" providerId="ADAL" clId="{46B95823-7C61-B240-B023-56F5C54D269D}" dt="2019-11-24T20:13:51.415" v="1085"/>
          <ac:inkMkLst>
            <pc:docMk/>
            <pc:sldMk cId="3251163426" sldId="274"/>
            <ac:inkMk id="60" creationId="{4A037A43-28C3-1F4A-824E-C30D2C849272}"/>
          </ac:inkMkLst>
        </pc:inkChg>
        <pc:inkChg chg="add del">
          <ac:chgData name="David Lynton" userId="50afdeab-93a2-47ed-ad76-3713a9801c7c" providerId="ADAL" clId="{46B95823-7C61-B240-B023-56F5C54D269D}" dt="2019-11-24T20:13:51.418" v="1086"/>
          <ac:inkMkLst>
            <pc:docMk/>
            <pc:sldMk cId="3251163426" sldId="274"/>
            <ac:inkMk id="62" creationId="{30B12489-535B-554C-BE90-4A7AD89753FB}"/>
          </ac:inkMkLst>
        </pc:inkChg>
        <pc:inkChg chg="add del">
          <ac:chgData name="David Lynton" userId="50afdeab-93a2-47ed-ad76-3713a9801c7c" providerId="ADAL" clId="{46B95823-7C61-B240-B023-56F5C54D269D}" dt="2019-11-24T20:13:50.763" v="1083"/>
          <ac:inkMkLst>
            <pc:docMk/>
            <pc:sldMk cId="3251163426" sldId="274"/>
            <ac:inkMk id="63" creationId="{21BE9DB7-BB1C-EC44-9399-503A681D76C4}"/>
          </ac:inkMkLst>
        </pc:inkChg>
        <pc:inkChg chg="add del">
          <ac:chgData name="David Lynton" userId="50afdeab-93a2-47ed-ad76-3713a9801c7c" providerId="ADAL" clId="{46B95823-7C61-B240-B023-56F5C54D269D}" dt="2019-11-24T20:11:30.932" v="917"/>
          <ac:inkMkLst>
            <pc:docMk/>
            <pc:sldMk cId="3251163426" sldId="274"/>
            <ac:inkMk id="64" creationId="{B0A49E17-222E-9B4D-822F-66AFA7F8AD9D}"/>
          </ac:inkMkLst>
        </pc:inkChg>
        <pc:inkChg chg="add del">
          <ac:chgData name="David Lynton" userId="50afdeab-93a2-47ed-ad76-3713a9801c7c" providerId="ADAL" clId="{46B95823-7C61-B240-B023-56F5C54D269D}" dt="2019-11-24T20:11:30.932" v="917"/>
          <ac:inkMkLst>
            <pc:docMk/>
            <pc:sldMk cId="3251163426" sldId="274"/>
            <ac:inkMk id="65" creationId="{F92322D3-58A2-0743-B151-43FAE6B9A6FA}"/>
          </ac:inkMkLst>
        </pc:inkChg>
        <pc:inkChg chg="add del">
          <ac:chgData name="David Lynton" userId="50afdeab-93a2-47ed-ad76-3713a9801c7c" providerId="ADAL" clId="{46B95823-7C61-B240-B023-56F5C54D269D}" dt="2019-11-24T20:11:30.932" v="917"/>
          <ac:inkMkLst>
            <pc:docMk/>
            <pc:sldMk cId="3251163426" sldId="274"/>
            <ac:inkMk id="66" creationId="{B20F6B94-09A5-9A4E-BC4A-1160F5B338B5}"/>
          </ac:inkMkLst>
        </pc:inkChg>
        <pc:inkChg chg="add del">
          <ac:chgData name="David Lynton" userId="50afdeab-93a2-47ed-ad76-3713a9801c7c" providerId="ADAL" clId="{46B95823-7C61-B240-B023-56F5C54D269D}" dt="2019-11-24T20:11:30.932" v="917"/>
          <ac:inkMkLst>
            <pc:docMk/>
            <pc:sldMk cId="3251163426" sldId="274"/>
            <ac:inkMk id="67" creationId="{83A04F22-5935-2D4F-B0B1-ACDA7600654D}"/>
          </ac:inkMkLst>
        </pc:inkChg>
        <pc:inkChg chg="add del">
          <ac:chgData name="David Lynton" userId="50afdeab-93a2-47ed-ad76-3713a9801c7c" providerId="ADAL" clId="{46B95823-7C61-B240-B023-56F5C54D269D}" dt="2019-11-24T20:11:30.932" v="917"/>
          <ac:inkMkLst>
            <pc:docMk/>
            <pc:sldMk cId="3251163426" sldId="274"/>
            <ac:inkMk id="68" creationId="{D1E0725C-8D70-2A48-AC81-6173D4FE11E1}"/>
          </ac:inkMkLst>
        </pc:inkChg>
        <pc:inkChg chg="add del">
          <ac:chgData name="David Lynton" userId="50afdeab-93a2-47ed-ad76-3713a9801c7c" providerId="ADAL" clId="{46B95823-7C61-B240-B023-56F5C54D269D}" dt="2019-11-24T20:11:30.932" v="917"/>
          <ac:inkMkLst>
            <pc:docMk/>
            <pc:sldMk cId="3251163426" sldId="274"/>
            <ac:inkMk id="69" creationId="{EC30775F-E874-9A42-9A73-3582BD44819A}"/>
          </ac:inkMkLst>
        </pc:inkChg>
        <pc:inkChg chg="add del">
          <ac:chgData name="David Lynton" userId="50afdeab-93a2-47ed-ad76-3713a9801c7c" providerId="ADAL" clId="{46B95823-7C61-B240-B023-56F5C54D269D}" dt="2019-11-24T20:11:30.932" v="917"/>
          <ac:inkMkLst>
            <pc:docMk/>
            <pc:sldMk cId="3251163426" sldId="274"/>
            <ac:inkMk id="70" creationId="{74CE245E-64A3-9B45-B343-09B18D128EFF}"/>
          </ac:inkMkLst>
        </pc:inkChg>
        <pc:inkChg chg="add del">
          <ac:chgData name="David Lynton" userId="50afdeab-93a2-47ed-ad76-3713a9801c7c" providerId="ADAL" clId="{46B95823-7C61-B240-B023-56F5C54D269D}" dt="2019-11-24T20:11:30.932" v="917"/>
          <ac:inkMkLst>
            <pc:docMk/>
            <pc:sldMk cId="3251163426" sldId="274"/>
            <ac:inkMk id="71" creationId="{55D844A2-D574-D945-A5DD-A6C38F7F88F2}"/>
          </ac:inkMkLst>
        </pc:inkChg>
        <pc:inkChg chg="add del">
          <ac:chgData name="David Lynton" userId="50afdeab-93a2-47ed-ad76-3713a9801c7c" providerId="ADAL" clId="{46B95823-7C61-B240-B023-56F5C54D269D}" dt="2019-11-24T20:11:30.932" v="917"/>
          <ac:inkMkLst>
            <pc:docMk/>
            <pc:sldMk cId="3251163426" sldId="274"/>
            <ac:inkMk id="72" creationId="{55C9B17E-D2E7-7B48-ABF5-05E32B02F1D3}"/>
          </ac:inkMkLst>
        </pc:inkChg>
        <pc:inkChg chg="add del">
          <ac:chgData name="David Lynton" userId="50afdeab-93a2-47ed-ad76-3713a9801c7c" providerId="ADAL" clId="{46B95823-7C61-B240-B023-56F5C54D269D}" dt="2019-11-24T20:11:30.932" v="917"/>
          <ac:inkMkLst>
            <pc:docMk/>
            <pc:sldMk cId="3251163426" sldId="274"/>
            <ac:inkMk id="73" creationId="{135883CD-C4B7-B04D-BBFB-052322F8B902}"/>
          </ac:inkMkLst>
        </pc:inkChg>
        <pc:inkChg chg="add del">
          <ac:chgData name="David Lynton" userId="50afdeab-93a2-47ed-ad76-3713a9801c7c" providerId="ADAL" clId="{46B95823-7C61-B240-B023-56F5C54D269D}" dt="2019-11-24T20:11:30.932" v="917"/>
          <ac:inkMkLst>
            <pc:docMk/>
            <pc:sldMk cId="3251163426" sldId="274"/>
            <ac:inkMk id="74" creationId="{AB830C4A-5EA6-7D49-A1C7-1564FDBBCDC8}"/>
          </ac:inkMkLst>
        </pc:inkChg>
        <pc:inkChg chg="add del">
          <ac:chgData name="David Lynton" userId="50afdeab-93a2-47ed-ad76-3713a9801c7c" providerId="ADAL" clId="{46B95823-7C61-B240-B023-56F5C54D269D}" dt="2019-11-24T20:11:30.932" v="917"/>
          <ac:inkMkLst>
            <pc:docMk/>
            <pc:sldMk cId="3251163426" sldId="274"/>
            <ac:inkMk id="75" creationId="{6E7D8A57-461E-7B42-8E4D-D78A14E3FF4E}"/>
          </ac:inkMkLst>
        </pc:inkChg>
        <pc:inkChg chg="add reco">
          <ac:chgData name="David Lynton" userId="50afdeab-93a2-47ed-ad76-3713a9801c7c" providerId="ADAL" clId="{46B95823-7C61-B240-B023-56F5C54D269D}" dt="2019-11-24T20:11:30.932" v="917"/>
          <ac:inkMkLst>
            <pc:docMk/>
            <pc:sldMk cId="3251163426" sldId="274"/>
            <ac:inkMk id="76" creationId="{4D73C341-8BE1-2345-A48C-CFD7386CCE54}"/>
          </ac:inkMkLst>
        </pc:inkChg>
        <pc:inkChg chg="add reco">
          <ac:chgData name="David Lynton" userId="50afdeab-93a2-47ed-ad76-3713a9801c7c" providerId="ADAL" clId="{46B95823-7C61-B240-B023-56F5C54D269D}" dt="2019-11-24T20:11:30.932" v="917"/>
          <ac:inkMkLst>
            <pc:docMk/>
            <pc:sldMk cId="3251163426" sldId="274"/>
            <ac:inkMk id="77" creationId="{0D4229C7-E386-9F48-9AB0-08851BEA9550}"/>
          </ac:inkMkLst>
        </pc:inkChg>
        <pc:inkChg chg="add del">
          <ac:chgData name="David Lynton" userId="50afdeab-93a2-47ed-ad76-3713a9801c7c" providerId="ADAL" clId="{46B95823-7C61-B240-B023-56F5C54D269D}" dt="2019-11-24T20:11:37.909" v="930"/>
          <ac:inkMkLst>
            <pc:docMk/>
            <pc:sldMk cId="3251163426" sldId="274"/>
            <ac:inkMk id="80" creationId="{BB3BE277-F582-D840-8473-A3A0A611D55E}"/>
          </ac:inkMkLst>
        </pc:inkChg>
        <pc:inkChg chg="add del">
          <ac:chgData name="David Lynton" userId="50afdeab-93a2-47ed-ad76-3713a9801c7c" providerId="ADAL" clId="{46B95823-7C61-B240-B023-56F5C54D269D}" dt="2019-11-24T20:11:37.909" v="930"/>
          <ac:inkMkLst>
            <pc:docMk/>
            <pc:sldMk cId="3251163426" sldId="274"/>
            <ac:inkMk id="81" creationId="{592A0F71-727F-DE4B-BFCF-F23B4C5F1697}"/>
          </ac:inkMkLst>
        </pc:inkChg>
        <pc:inkChg chg="add del">
          <ac:chgData name="David Lynton" userId="50afdeab-93a2-47ed-ad76-3713a9801c7c" providerId="ADAL" clId="{46B95823-7C61-B240-B023-56F5C54D269D}" dt="2019-11-24T20:11:37.909" v="930"/>
          <ac:inkMkLst>
            <pc:docMk/>
            <pc:sldMk cId="3251163426" sldId="274"/>
            <ac:inkMk id="82" creationId="{E24031D6-5428-F64E-9565-5A9915A9FE13}"/>
          </ac:inkMkLst>
        </pc:inkChg>
        <pc:inkChg chg="add del">
          <ac:chgData name="David Lynton" userId="50afdeab-93a2-47ed-ad76-3713a9801c7c" providerId="ADAL" clId="{46B95823-7C61-B240-B023-56F5C54D269D}" dt="2019-11-24T20:11:37.909" v="930"/>
          <ac:inkMkLst>
            <pc:docMk/>
            <pc:sldMk cId="3251163426" sldId="274"/>
            <ac:inkMk id="83" creationId="{3CE370E1-A943-E248-985F-E69E20D30FB7}"/>
          </ac:inkMkLst>
        </pc:inkChg>
        <pc:inkChg chg="add del">
          <ac:chgData name="David Lynton" userId="50afdeab-93a2-47ed-ad76-3713a9801c7c" providerId="ADAL" clId="{46B95823-7C61-B240-B023-56F5C54D269D}" dt="2019-11-24T20:11:37.909" v="930"/>
          <ac:inkMkLst>
            <pc:docMk/>
            <pc:sldMk cId="3251163426" sldId="274"/>
            <ac:inkMk id="84" creationId="{406F9B4A-FEC6-0449-A739-80DD02873779}"/>
          </ac:inkMkLst>
        </pc:inkChg>
        <pc:inkChg chg="add del">
          <ac:chgData name="David Lynton" userId="50afdeab-93a2-47ed-ad76-3713a9801c7c" providerId="ADAL" clId="{46B95823-7C61-B240-B023-56F5C54D269D}" dt="2019-11-24T20:11:37.909" v="930"/>
          <ac:inkMkLst>
            <pc:docMk/>
            <pc:sldMk cId="3251163426" sldId="274"/>
            <ac:inkMk id="85" creationId="{3E52786A-D22A-3C41-A0E5-C1C7DF88B824}"/>
          </ac:inkMkLst>
        </pc:inkChg>
        <pc:inkChg chg="add del">
          <ac:chgData name="David Lynton" userId="50afdeab-93a2-47ed-ad76-3713a9801c7c" providerId="ADAL" clId="{46B95823-7C61-B240-B023-56F5C54D269D}" dt="2019-11-24T20:11:37.909" v="930"/>
          <ac:inkMkLst>
            <pc:docMk/>
            <pc:sldMk cId="3251163426" sldId="274"/>
            <ac:inkMk id="86" creationId="{ED190C8A-EC5D-D543-9F32-413D5DCECF6D}"/>
          </ac:inkMkLst>
        </pc:inkChg>
        <pc:inkChg chg="add del">
          <ac:chgData name="David Lynton" userId="50afdeab-93a2-47ed-ad76-3713a9801c7c" providerId="ADAL" clId="{46B95823-7C61-B240-B023-56F5C54D269D}" dt="2019-11-24T20:11:37.909" v="930"/>
          <ac:inkMkLst>
            <pc:docMk/>
            <pc:sldMk cId="3251163426" sldId="274"/>
            <ac:inkMk id="87" creationId="{E1229E64-3ED5-D644-B7CA-ED853B9E7E00}"/>
          </ac:inkMkLst>
        </pc:inkChg>
        <pc:inkChg chg="add del">
          <ac:chgData name="David Lynton" userId="50afdeab-93a2-47ed-ad76-3713a9801c7c" providerId="ADAL" clId="{46B95823-7C61-B240-B023-56F5C54D269D}" dt="2019-11-24T20:11:37.909" v="930"/>
          <ac:inkMkLst>
            <pc:docMk/>
            <pc:sldMk cId="3251163426" sldId="274"/>
            <ac:inkMk id="88" creationId="{091D0EAA-8BC9-D848-A5E4-F4251AA3988E}"/>
          </ac:inkMkLst>
        </pc:inkChg>
        <pc:inkChg chg="add del">
          <ac:chgData name="David Lynton" userId="50afdeab-93a2-47ed-ad76-3713a9801c7c" providerId="ADAL" clId="{46B95823-7C61-B240-B023-56F5C54D269D}" dt="2019-11-24T20:11:37.909" v="930"/>
          <ac:inkMkLst>
            <pc:docMk/>
            <pc:sldMk cId="3251163426" sldId="274"/>
            <ac:inkMk id="89" creationId="{AC952BA5-27FC-D64A-ABDC-31DD1945E2BC}"/>
          </ac:inkMkLst>
        </pc:inkChg>
        <pc:inkChg chg="add del">
          <ac:chgData name="David Lynton" userId="50afdeab-93a2-47ed-ad76-3713a9801c7c" providerId="ADAL" clId="{46B95823-7C61-B240-B023-56F5C54D269D}" dt="2019-11-24T20:11:37.909" v="930"/>
          <ac:inkMkLst>
            <pc:docMk/>
            <pc:sldMk cId="3251163426" sldId="274"/>
            <ac:inkMk id="90" creationId="{2E61009A-AEC9-824A-ADB3-7E1ED54698DF}"/>
          </ac:inkMkLst>
        </pc:inkChg>
        <pc:inkChg chg="add del">
          <ac:chgData name="David Lynton" userId="50afdeab-93a2-47ed-ad76-3713a9801c7c" providerId="ADAL" clId="{46B95823-7C61-B240-B023-56F5C54D269D}" dt="2019-11-24T20:11:37.909" v="930"/>
          <ac:inkMkLst>
            <pc:docMk/>
            <pc:sldMk cId="3251163426" sldId="274"/>
            <ac:inkMk id="91" creationId="{217CEE26-A16F-DB4C-8A0F-2EF52BBA7201}"/>
          </ac:inkMkLst>
        </pc:inkChg>
        <pc:inkChg chg="add reco">
          <ac:chgData name="David Lynton" userId="50afdeab-93a2-47ed-ad76-3713a9801c7c" providerId="ADAL" clId="{46B95823-7C61-B240-B023-56F5C54D269D}" dt="2019-11-24T20:11:37.909" v="930"/>
          <ac:inkMkLst>
            <pc:docMk/>
            <pc:sldMk cId="3251163426" sldId="274"/>
            <ac:inkMk id="92" creationId="{CECCEDEC-993B-0245-84C5-87DA14C8F6EE}"/>
          </ac:inkMkLst>
        </pc:inkChg>
        <pc:inkChg chg="add reco">
          <ac:chgData name="David Lynton" userId="50afdeab-93a2-47ed-ad76-3713a9801c7c" providerId="ADAL" clId="{46B95823-7C61-B240-B023-56F5C54D269D}" dt="2019-11-24T20:11:37.909" v="930"/>
          <ac:inkMkLst>
            <pc:docMk/>
            <pc:sldMk cId="3251163426" sldId="274"/>
            <ac:inkMk id="93" creationId="{8E6141F1-B0CA-F342-898B-69066737631B}"/>
          </ac:inkMkLst>
        </pc:inkChg>
        <pc:inkChg chg="add del">
          <ac:chgData name="David Lynton" userId="50afdeab-93a2-47ed-ad76-3713a9801c7c" providerId="ADAL" clId="{46B95823-7C61-B240-B023-56F5C54D269D}" dt="2019-11-24T20:11:42.861" v="938"/>
          <ac:inkMkLst>
            <pc:docMk/>
            <pc:sldMk cId="3251163426" sldId="274"/>
            <ac:inkMk id="96" creationId="{A07263B5-EAB8-AF43-B6E2-677C1C795035}"/>
          </ac:inkMkLst>
        </pc:inkChg>
        <pc:inkChg chg="add del">
          <ac:chgData name="David Lynton" userId="50afdeab-93a2-47ed-ad76-3713a9801c7c" providerId="ADAL" clId="{46B95823-7C61-B240-B023-56F5C54D269D}" dt="2019-11-24T20:11:42.861" v="938"/>
          <ac:inkMkLst>
            <pc:docMk/>
            <pc:sldMk cId="3251163426" sldId="274"/>
            <ac:inkMk id="97" creationId="{BE6C9E89-2BDB-5747-B09E-98F73373923F}"/>
          </ac:inkMkLst>
        </pc:inkChg>
        <pc:inkChg chg="add del">
          <ac:chgData name="David Lynton" userId="50afdeab-93a2-47ed-ad76-3713a9801c7c" providerId="ADAL" clId="{46B95823-7C61-B240-B023-56F5C54D269D}" dt="2019-11-24T20:11:42.861" v="938"/>
          <ac:inkMkLst>
            <pc:docMk/>
            <pc:sldMk cId="3251163426" sldId="274"/>
            <ac:inkMk id="98" creationId="{93635BFE-18C4-E44D-B960-19E5A32205F0}"/>
          </ac:inkMkLst>
        </pc:inkChg>
        <pc:inkChg chg="add del">
          <ac:chgData name="David Lynton" userId="50afdeab-93a2-47ed-ad76-3713a9801c7c" providerId="ADAL" clId="{46B95823-7C61-B240-B023-56F5C54D269D}" dt="2019-11-24T20:11:42.861" v="938"/>
          <ac:inkMkLst>
            <pc:docMk/>
            <pc:sldMk cId="3251163426" sldId="274"/>
            <ac:inkMk id="99" creationId="{9D206F30-057A-6848-AC2C-2E91B4D86274}"/>
          </ac:inkMkLst>
        </pc:inkChg>
        <pc:inkChg chg="add del">
          <ac:chgData name="David Lynton" userId="50afdeab-93a2-47ed-ad76-3713a9801c7c" providerId="ADAL" clId="{46B95823-7C61-B240-B023-56F5C54D269D}" dt="2019-11-24T20:11:42.861" v="938"/>
          <ac:inkMkLst>
            <pc:docMk/>
            <pc:sldMk cId="3251163426" sldId="274"/>
            <ac:inkMk id="100" creationId="{BB3DC89D-6E8B-EB49-9E7F-114BD6D6EC98}"/>
          </ac:inkMkLst>
        </pc:inkChg>
        <pc:inkChg chg="add del">
          <ac:chgData name="David Lynton" userId="50afdeab-93a2-47ed-ad76-3713a9801c7c" providerId="ADAL" clId="{46B95823-7C61-B240-B023-56F5C54D269D}" dt="2019-11-24T20:11:42.861" v="938"/>
          <ac:inkMkLst>
            <pc:docMk/>
            <pc:sldMk cId="3251163426" sldId="274"/>
            <ac:inkMk id="101" creationId="{E8F73388-AEAB-9646-ADDA-E02B09DE2027}"/>
          </ac:inkMkLst>
        </pc:inkChg>
        <pc:inkChg chg="add del">
          <ac:chgData name="David Lynton" userId="50afdeab-93a2-47ed-ad76-3713a9801c7c" providerId="ADAL" clId="{46B95823-7C61-B240-B023-56F5C54D269D}" dt="2019-11-24T20:11:42.861" v="938"/>
          <ac:inkMkLst>
            <pc:docMk/>
            <pc:sldMk cId="3251163426" sldId="274"/>
            <ac:inkMk id="102" creationId="{995B137C-CF46-EC4A-BBC2-11073B915D42}"/>
          </ac:inkMkLst>
        </pc:inkChg>
        <pc:inkChg chg="add reco">
          <ac:chgData name="David Lynton" userId="50afdeab-93a2-47ed-ad76-3713a9801c7c" providerId="ADAL" clId="{46B95823-7C61-B240-B023-56F5C54D269D}" dt="2019-11-24T20:11:42.861" v="938"/>
          <ac:inkMkLst>
            <pc:docMk/>
            <pc:sldMk cId="3251163426" sldId="274"/>
            <ac:inkMk id="103" creationId="{6FE97E74-A658-A048-85A6-368116B79525}"/>
          </ac:inkMkLst>
        </pc:inkChg>
        <pc:inkChg chg="add del">
          <ac:chgData name="David Lynton" userId="50afdeab-93a2-47ed-ad76-3713a9801c7c" providerId="ADAL" clId="{46B95823-7C61-B240-B023-56F5C54D269D}" dt="2019-11-24T20:11:49.406" v="944"/>
          <ac:inkMkLst>
            <pc:docMk/>
            <pc:sldMk cId="3251163426" sldId="274"/>
            <ac:inkMk id="105" creationId="{F95458F8-7FA4-5245-8C6A-1DBB4E16DBA0}"/>
          </ac:inkMkLst>
        </pc:inkChg>
        <pc:inkChg chg="add del">
          <ac:chgData name="David Lynton" userId="50afdeab-93a2-47ed-ad76-3713a9801c7c" providerId="ADAL" clId="{46B95823-7C61-B240-B023-56F5C54D269D}" dt="2019-11-24T20:11:49.406" v="944"/>
          <ac:inkMkLst>
            <pc:docMk/>
            <pc:sldMk cId="3251163426" sldId="274"/>
            <ac:inkMk id="106" creationId="{A14904AA-04BD-BC45-9BDD-DF1BEBA08333}"/>
          </ac:inkMkLst>
        </pc:inkChg>
        <pc:inkChg chg="add del">
          <ac:chgData name="David Lynton" userId="50afdeab-93a2-47ed-ad76-3713a9801c7c" providerId="ADAL" clId="{46B95823-7C61-B240-B023-56F5C54D269D}" dt="2019-11-24T20:11:49.406" v="944"/>
          <ac:inkMkLst>
            <pc:docMk/>
            <pc:sldMk cId="3251163426" sldId="274"/>
            <ac:inkMk id="107" creationId="{D10DA83C-00F4-A849-B347-8F33E1CCDCB8}"/>
          </ac:inkMkLst>
        </pc:inkChg>
        <pc:inkChg chg="add del">
          <ac:chgData name="David Lynton" userId="50afdeab-93a2-47ed-ad76-3713a9801c7c" providerId="ADAL" clId="{46B95823-7C61-B240-B023-56F5C54D269D}" dt="2019-11-24T20:11:49.406" v="944"/>
          <ac:inkMkLst>
            <pc:docMk/>
            <pc:sldMk cId="3251163426" sldId="274"/>
            <ac:inkMk id="108" creationId="{76690A55-DDDB-B045-8737-72BDE698E971}"/>
          </ac:inkMkLst>
        </pc:inkChg>
        <pc:inkChg chg="add del">
          <ac:chgData name="David Lynton" userId="50afdeab-93a2-47ed-ad76-3713a9801c7c" providerId="ADAL" clId="{46B95823-7C61-B240-B023-56F5C54D269D}" dt="2019-11-24T20:11:49.406" v="944"/>
          <ac:inkMkLst>
            <pc:docMk/>
            <pc:sldMk cId="3251163426" sldId="274"/>
            <ac:inkMk id="109" creationId="{2F0F2EC0-22B9-F54A-9DDE-9BA2F34E4333}"/>
          </ac:inkMkLst>
        </pc:inkChg>
        <pc:inkChg chg="add del reco">
          <ac:chgData name="David Lynton" userId="50afdeab-93a2-47ed-ad76-3713a9801c7c" providerId="ADAL" clId="{46B95823-7C61-B240-B023-56F5C54D269D}" dt="2019-11-24T20:11:55.437" v="945"/>
          <ac:inkMkLst>
            <pc:docMk/>
            <pc:sldMk cId="3251163426" sldId="274"/>
            <ac:inkMk id="110" creationId="{9DC0A692-299F-874D-917E-4C68C36ED3EF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12" creationId="{A2FD95B6-26FC-C141-B7E4-89E77043F9F2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13" creationId="{C53BB451-C309-264A-895C-5A02C3B28B80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14" creationId="{A0BA3C45-C208-AC4C-B243-AD2E78BCB624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15" creationId="{AC98A336-FF3C-7A48-AD13-EF03B955DDC9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16" creationId="{6DC468DD-8714-4045-8C27-F06640E2F65D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17" creationId="{E87BBD45-47E0-F94D-A50B-B53827532DE2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18" creationId="{A4E95644-28C5-FE4F-833B-952BCE5888B0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19" creationId="{4B8AEFD6-6A60-614E-AFC0-619FFE9C5592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20" creationId="{7734805E-8324-1A41-9C5E-8872B18F16CD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21" creationId="{3ACDA0AA-3517-9E4E-8860-CD75C61321B3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22" creationId="{B7C4F40F-19C5-1E48-B43F-04F4F0674796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23" creationId="{627EA8FF-9439-3046-99B1-D2E4E1C493CE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24" creationId="{31BA8715-5FBB-734C-A981-C98E85232757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25" creationId="{DD011BD3-B5F2-7D43-B234-CA0AD26090CF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26" creationId="{A387F196-0A0D-FA48-89CB-87C094705B2B}"/>
          </ac:inkMkLst>
        </pc:inkChg>
        <pc:inkChg chg="add del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27" creationId="{0DA8219B-0C20-5A4B-A31D-09134003CC06}"/>
          </ac:inkMkLst>
        </pc:inkChg>
        <pc:inkChg chg="add reco">
          <ac:chgData name="David Lynton" userId="50afdeab-93a2-47ed-ad76-3713a9801c7c" providerId="ADAL" clId="{46B95823-7C61-B240-B023-56F5C54D269D}" dt="2019-11-24T20:12:03.489" v="962"/>
          <ac:inkMkLst>
            <pc:docMk/>
            <pc:sldMk cId="3251163426" sldId="274"/>
            <ac:inkMk id="128" creationId="{59ECED98-B7B6-004E-84D6-4746E812F3D9}"/>
          </ac:inkMkLst>
        </pc:inkChg>
        <pc:inkChg chg="add del">
          <ac:chgData name="David Lynton" userId="50afdeab-93a2-47ed-ad76-3713a9801c7c" providerId="ADAL" clId="{46B95823-7C61-B240-B023-56F5C54D269D}" dt="2019-11-24T20:12:07.055" v="973"/>
          <ac:inkMkLst>
            <pc:docMk/>
            <pc:sldMk cId="3251163426" sldId="274"/>
            <ac:inkMk id="130" creationId="{5C89678A-A71C-874F-9F20-78B49FFFF45F}"/>
          </ac:inkMkLst>
        </pc:inkChg>
        <pc:inkChg chg="add del">
          <ac:chgData name="David Lynton" userId="50afdeab-93a2-47ed-ad76-3713a9801c7c" providerId="ADAL" clId="{46B95823-7C61-B240-B023-56F5C54D269D}" dt="2019-11-24T20:12:07.055" v="973"/>
          <ac:inkMkLst>
            <pc:docMk/>
            <pc:sldMk cId="3251163426" sldId="274"/>
            <ac:inkMk id="131" creationId="{99468DAE-62AF-FE45-B979-33A3BCC1ABE0}"/>
          </ac:inkMkLst>
        </pc:inkChg>
        <pc:inkChg chg="add del">
          <ac:chgData name="David Lynton" userId="50afdeab-93a2-47ed-ad76-3713a9801c7c" providerId="ADAL" clId="{46B95823-7C61-B240-B023-56F5C54D269D}" dt="2019-11-24T20:12:07.055" v="973"/>
          <ac:inkMkLst>
            <pc:docMk/>
            <pc:sldMk cId="3251163426" sldId="274"/>
            <ac:inkMk id="132" creationId="{B5450065-503D-EE43-BFD7-952DB8F7482C}"/>
          </ac:inkMkLst>
        </pc:inkChg>
        <pc:inkChg chg="add del">
          <ac:chgData name="David Lynton" userId="50afdeab-93a2-47ed-ad76-3713a9801c7c" providerId="ADAL" clId="{46B95823-7C61-B240-B023-56F5C54D269D}" dt="2019-11-24T20:12:07.055" v="973"/>
          <ac:inkMkLst>
            <pc:docMk/>
            <pc:sldMk cId="3251163426" sldId="274"/>
            <ac:inkMk id="133" creationId="{A6B37DFA-91D2-154C-AFBC-6F132299D22A}"/>
          </ac:inkMkLst>
        </pc:inkChg>
        <pc:inkChg chg="add del">
          <ac:chgData name="David Lynton" userId="50afdeab-93a2-47ed-ad76-3713a9801c7c" providerId="ADAL" clId="{46B95823-7C61-B240-B023-56F5C54D269D}" dt="2019-11-24T20:12:07.055" v="973"/>
          <ac:inkMkLst>
            <pc:docMk/>
            <pc:sldMk cId="3251163426" sldId="274"/>
            <ac:inkMk id="134" creationId="{0FC0C674-1119-A048-985B-E84B97297241}"/>
          </ac:inkMkLst>
        </pc:inkChg>
        <pc:inkChg chg="add del">
          <ac:chgData name="David Lynton" userId="50afdeab-93a2-47ed-ad76-3713a9801c7c" providerId="ADAL" clId="{46B95823-7C61-B240-B023-56F5C54D269D}" dt="2019-11-24T20:12:07.055" v="973"/>
          <ac:inkMkLst>
            <pc:docMk/>
            <pc:sldMk cId="3251163426" sldId="274"/>
            <ac:inkMk id="135" creationId="{98C4B1BA-7CFE-F841-87F1-9A618C2C0993}"/>
          </ac:inkMkLst>
        </pc:inkChg>
        <pc:inkChg chg="add del">
          <ac:chgData name="David Lynton" userId="50afdeab-93a2-47ed-ad76-3713a9801c7c" providerId="ADAL" clId="{46B95823-7C61-B240-B023-56F5C54D269D}" dt="2019-11-24T20:12:07.055" v="973"/>
          <ac:inkMkLst>
            <pc:docMk/>
            <pc:sldMk cId="3251163426" sldId="274"/>
            <ac:inkMk id="136" creationId="{C5D635F3-6BF4-6C46-B5DB-76F3DA9C9270}"/>
          </ac:inkMkLst>
        </pc:inkChg>
        <pc:inkChg chg="add del">
          <ac:chgData name="David Lynton" userId="50afdeab-93a2-47ed-ad76-3713a9801c7c" providerId="ADAL" clId="{46B95823-7C61-B240-B023-56F5C54D269D}" dt="2019-11-24T20:12:07.055" v="973"/>
          <ac:inkMkLst>
            <pc:docMk/>
            <pc:sldMk cId="3251163426" sldId="274"/>
            <ac:inkMk id="137" creationId="{A513BE63-91C8-BB4F-8F89-E441726C50BD}"/>
          </ac:inkMkLst>
        </pc:inkChg>
        <pc:inkChg chg="add del">
          <ac:chgData name="David Lynton" userId="50afdeab-93a2-47ed-ad76-3713a9801c7c" providerId="ADAL" clId="{46B95823-7C61-B240-B023-56F5C54D269D}" dt="2019-11-24T20:12:07.055" v="973"/>
          <ac:inkMkLst>
            <pc:docMk/>
            <pc:sldMk cId="3251163426" sldId="274"/>
            <ac:inkMk id="138" creationId="{1C1FA58F-1041-114C-BD49-444C020B0711}"/>
          </ac:inkMkLst>
        </pc:inkChg>
        <pc:inkChg chg="add del">
          <ac:chgData name="David Lynton" userId="50afdeab-93a2-47ed-ad76-3713a9801c7c" providerId="ADAL" clId="{46B95823-7C61-B240-B023-56F5C54D269D}" dt="2019-11-24T20:12:07.055" v="973"/>
          <ac:inkMkLst>
            <pc:docMk/>
            <pc:sldMk cId="3251163426" sldId="274"/>
            <ac:inkMk id="139" creationId="{2A6342DC-153A-3A41-857D-05C991336BAB}"/>
          </ac:inkMkLst>
        </pc:inkChg>
        <pc:inkChg chg="add reco">
          <ac:chgData name="David Lynton" userId="50afdeab-93a2-47ed-ad76-3713a9801c7c" providerId="ADAL" clId="{46B95823-7C61-B240-B023-56F5C54D269D}" dt="2019-11-24T20:12:07.055" v="973"/>
          <ac:inkMkLst>
            <pc:docMk/>
            <pc:sldMk cId="3251163426" sldId="274"/>
            <ac:inkMk id="140" creationId="{8317EA76-2854-3C4B-A482-7D70329929BF}"/>
          </ac:inkMkLst>
        </pc:inkChg>
        <pc:inkChg chg="add">
          <ac:chgData name="David Lynton" userId="50afdeab-93a2-47ed-ad76-3713a9801c7c" providerId="ADAL" clId="{46B95823-7C61-B240-B023-56F5C54D269D}" dt="2019-11-24T20:12:19.793" v="974"/>
          <ac:inkMkLst>
            <pc:docMk/>
            <pc:sldMk cId="3251163426" sldId="274"/>
            <ac:inkMk id="142" creationId="{4A517716-6E47-DA4A-877B-382AC200D164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43" creationId="{526D12D0-DF6E-F648-9C8D-7BFCA5C7C190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44" creationId="{A1AD9E7D-57FB-B249-B99F-31FCF416DC4B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45" creationId="{9D6BD577-8485-FB4E-9AED-5EC55BA6948D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46" creationId="{23AF683B-C003-CF45-80FD-C7871B619219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47" creationId="{97DA8FDA-6EEA-4547-9817-DFC246629EF6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48" creationId="{413D63C5-865F-724D-937B-CCE5C808CB7D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49" creationId="{7F78D9AC-7AB4-E149-8D43-525D2D6752B8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50" creationId="{791E9F7C-031A-6C44-B4ED-1DF1F3076A0D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51" creationId="{C4428A6C-4376-0F40-92FC-D63DE9E3D648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52" creationId="{D4D2D93E-C87D-4444-BF6C-F350D902DB4E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53" creationId="{0414034B-74D6-AE4C-BC9E-00C18A6A7EFF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54" creationId="{E8BB42C4-9026-E247-BA95-218C4967697A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55" creationId="{626CEF35-49D3-8B49-94DF-D5C9B34914D9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56" creationId="{8A15F58D-A0AA-CA4C-B24E-48D978336CB6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57" creationId="{A2B99AD4-A0EA-1449-85E9-511A8BC24712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58" creationId="{735F02DD-D423-9E48-8BFD-800870F7F23D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59" creationId="{392A5529-E2D2-6147-8483-BE10B9829541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60" creationId="{4C7DEF54-DB2E-A643-A725-E663544FAF4E}"/>
          </ac:inkMkLst>
        </pc:inkChg>
        <pc:inkChg chg="add del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61" creationId="{0FFC69D9-4993-E942-957A-FB81F404959B}"/>
          </ac:inkMkLst>
        </pc:inkChg>
        <pc:inkChg chg="add reco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62" creationId="{C264EFD0-7C65-A548-94E5-B788DD13B539}"/>
          </ac:inkMkLst>
        </pc:inkChg>
        <pc:inkChg chg="add reco">
          <ac:chgData name="David Lynton" userId="50afdeab-93a2-47ed-ad76-3713a9801c7c" providerId="ADAL" clId="{46B95823-7C61-B240-B023-56F5C54D269D}" dt="2019-11-24T20:12:31.289" v="995"/>
          <ac:inkMkLst>
            <pc:docMk/>
            <pc:sldMk cId="3251163426" sldId="274"/>
            <ac:inkMk id="163" creationId="{DE0EC741-F938-CA45-A613-60F13214B5F3}"/>
          </ac:inkMkLst>
        </pc:inkChg>
        <pc:inkChg chg="add del">
          <ac:chgData name="David Lynton" userId="50afdeab-93a2-47ed-ad76-3713a9801c7c" providerId="ADAL" clId="{46B95823-7C61-B240-B023-56F5C54D269D}" dt="2019-11-24T20:12:33.914" v="1000"/>
          <ac:inkMkLst>
            <pc:docMk/>
            <pc:sldMk cId="3251163426" sldId="274"/>
            <ac:inkMk id="166" creationId="{09668D87-076A-F54E-8BC0-9AD75D3A6A41}"/>
          </ac:inkMkLst>
        </pc:inkChg>
        <pc:inkChg chg="add del">
          <ac:chgData name="David Lynton" userId="50afdeab-93a2-47ed-ad76-3713a9801c7c" providerId="ADAL" clId="{46B95823-7C61-B240-B023-56F5C54D269D}" dt="2019-11-24T20:12:33.914" v="1000"/>
          <ac:inkMkLst>
            <pc:docMk/>
            <pc:sldMk cId="3251163426" sldId="274"/>
            <ac:inkMk id="167" creationId="{8029C7C3-4181-554A-99EE-23A3F15516DF}"/>
          </ac:inkMkLst>
        </pc:inkChg>
        <pc:inkChg chg="add del">
          <ac:chgData name="David Lynton" userId="50afdeab-93a2-47ed-ad76-3713a9801c7c" providerId="ADAL" clId="{46B95823-7C61-B240-B023-56F5C54D269D}" dt="2019-11-24T20:12:33.914" v="1000"/>
          <ac:inkMkLst>
            <pc:docMk/>
            <pc:sldMk cId="3251163426" sldId="274"/>
            <ac:inkMk id="168" creationId="{E53A3129-2F1C-434A-A4DD-81E8B2069110}"/>
          </ac:inkMkLst>
        </pc:inkChg>
        <pc:inkChg chg="add del">
          <ac:chgData name="David Lynton" userId="50afdeab-93a2-47ed-ad76-3713a9801c7c" providerId="ADAL" clId="{46B95823-7C61-B240-B023-56F5C54D269D}" dt="2019-11-24T20:12:33.914" v="1000"/>
          <ac:inkMkLst>
            <pc:docMk/>
            <pc:sldMk cId="3251163426" sldId="274"/>
            <ac:inkMk id="169" creationId="{AF7FD84F-81AB-CD4B-89E3-2AF933DE6727}"/>
          </ac:inkMkLst>
        </pc:inkChg>
        <pc:inkChg chg="add mod reco modStrokes">
          <ac:chgData name="David Lynton" userId="50afdeab-93a2-47ed-ad76-3713a9801c7c" providerId="ADAL" clId="{46B95823-7C61-B240-B023-56F5C54D269D}" dt="2019-11-24T20:13:57.198" v="1094"/>
          <ac:inkMkLst>
            <pc:docMk/>
            <pc:sldMk cId="3251163426" sldId="274"/>
            <ac:inkMk id="170" creationId="{A2D31C2C-7B99-C147-8AE3-F15A0846BF17}"/>
          </ac:inkMkLst>
        </pc:inkChg>
        <pc:inkChg chg="add del">
          <ac:chgData name="David Lynton" userId="50afdeab-93a2-47ed-ad76-3713a9801c7c" providerId="ADAL" clId="{46B95823-7C61-B240-B023-56F5C54D269D}" dt="2019-11-24T20:12:40.350" v="1007"/>
          <ac:inkMkLst>
            <pc:docMk/>
            <pc:sldMk cId="3251163426" sldId="274"/>
            <ac:inkMk id="172" creationId="{3D48FF2A-8340-9B49-A898-261098947D64}"/>
          </ac:inkMkLst>
        </pc:inkChg>
        <pc:inkChg chg="add del">
          <ac:chgData name="David Lynton" userId="50afdeab-93a2-47ed-ad76-3713a9801c7c" providerId="ADAL" clId="{46B95823-7C61-B240-B023-56F5C54D269D}" dt="2019-11-24T20:12:40.350" v="1007"/>
          <ac:inkMkLst>
            <pc:docMk/>
            <pc:sldMk cId="3251163426" sldId="274"/>
            <ac:inkMk id="173" creationId="{6D92F670-C870-CF4F-B11D-A1271E675AD7}"/>
          </ac:inkMkLst>
        </pc:inkChg>
        <pc:inkChg chg="add del">
          <ac:chgData name="David Lynton" userId="50afdeab-93a2-47ed-ad76-3713a9801c7c" providerId="ADAL" clId="{46B95823-7C61-B240-B023-56F5C54D269D}" dt="2019-11-24T20:12:40.350" v="1007"/>
          <ac:inkMkLst>
            <pc:docMk/>
            <pc:sldMk cId="3251163426" sldId="274"/>
            <ac:inkMk id="174" creationId="{F65F5D66-617C-4946-A7E3-0E87E476E6BD}"/>
          </ac:inkMkLst>
        </pc:inkChg>
        <pc:inkChg chg="add del">
          <ac:chgData name="David Lynton" userId="50afdeab-93a2-47ed-ad76-3713a9801c7c" providerId="ADAL" clId="{46B95823-7C61-B240-B023-56F5C54D269D}" dt="2019-11-24T20:12:40.350" v="1007"/>
          <ac:inkMkLst>
            <pc:docMk/>
            <pc:sldMk cId="3251163426" sldId="274"/>
            <ac:inkMk id="175" creationId="{FF52A7FA-482A-6D42-8474-4F1918674A23}"/>
          </ac:inkMkLst>
        </pc:inkChg>
        <pc:inkChg chg="add del">
          <ac:chgData name="David Lynton" userId="50afdeab-93a2-47ed-ad76-3713a9801c7c" providerId="ADAL" clId="{46B95823-7C61-B240-B023-56F5C54D269D}" dt="2019-11-24T20:12:40.350" v="1007"/>
          <ac:inkMkLst>
            <pc:docMk/>
            <pc:sldMk cId="3251163426" sldId="274"/>
            <ac:inkMk id="176" creationId="{14860A03-4CE5-A742-9B71-3E6F9F3C91F4}"/>
          </ac:inkMkLst>
        </pc:inkChg>
        <pc:inkChg chg="add del">
          <ac:chgData name="David Lynton" userId="50afdeab-93a2-47ed-ad76-3713a9801c7c" providerId="ADAL" clId="{46B95823-7C61-B240-B023-56F5C54D269D}" dt="2019-11-24T20:12:40.350" v="1007"/>
          <ac:inkMkLst>
            <pc:docMk/>
            <pc:sldMk cId="3251163426" sldId="274"/>
            <ac:inkMk id="177" creationId="{238E19F7-1372-A94A-920F-F269A5DC1AA5}"/>
          </ac:inkMkLst>
        </pc:inkChg>
        <pc:inkChg chg="add del reco">
          <ac:chgData name="David Lynton" userId="50afdeab-93a2-47ed-ad76-3713a9801c7c" providerId="ADAL" clId="{46B95823-7C61-B240-B023-56F5C54D269D}" dt="2019-11-24T20:14:00.574" v="1096"/>
          <ac:inkMkLst>
            <pc:docMk/>
            <pc:sldMk cId="3251163426" sldId="274"/>
            <ac:inkMk id="178" creationId="{7E2ADAD6-D53A-654D-8CBA-4BC6931214B4}"/>
          </ac:inkMkLst>
        </pc:inkChg>
        <pc:inkChg chg="add del reco">
          <ac:chgData name="David Lynton" userId="50afdeab-93a2-47ed-ad76-3713a9801c7c" providerId="ADAL" clId="{46B95823-7C61-B240-B023-56F5C54D269D}" dt="2019-11-24T20:13:59.425" v="1095"/>
          <ac:inkMkLst>
            <pc:docMk/>
            <pc:sldMk cId="3251163426" sldId="274"/>
            <ac:inkMk id="179" creationId="{0F3DF804-EE82-4145-91B6-9FCF248952A0}"/>
          </ac:inkMkLst>
        </pc:inkChg>
        <pc:inkChg chg="add del">
          <ac:chgData name="David Lynton" userId="50afdeab-93a2-47ed-ad76-3713a9801c7c" providerId="ADAL" clId="{46B95823-7C61-B240-B023-56F5C54D269D}" dt="2019-11-24T20:12:43.978" v="1012"/>
          <ac:inkMkLst>
            <pc:docMk/>
            <pc:sldMk cId="3251163426" sldId="274"/>
            <ac:inkMk id="182" creationId="{EFC19483-6C5D-3A40-A319-7D8AAD2AE776}"/>
          </ac:inkMkLst>
        </pc:inkChg>
        <pc:inkChg chg="add del">
          <ac:chgData name="David Lynton" userId="50afdeab-93a2-47ed-ad76-3713a9801c7c" providerId="ADAL" clId="{46B95823-7C61-B240-B023-56F5C54D269D}" dt="2019-11-24T20:12:43.978" v="1012"/>
          <ac:inkMkLst>
            <pc:docMk/>
            <pc:sldMk cId="3251163426" sldId="274"/>
            <ac:inkMk id="183" creationId="{B938A39E-60D1-B14E-A648-5DAFB160F069}"/>
          </ac:inkMkLst>
        </pc:inkChg>
        <pc:inkChg chg="add del">
          <ac:chgData name="David Lynton" userId="50afdeab-93a2-47ed-ad76-3713a9801c7c" providerId="ADAL" clId="{46B95823-7C61-B240-B023-56F5C54D269D}" dt="2019-11-24T20:12:43.978" v="1012"/>
          <ac:inkMkLst>
            <pc:docMk/>
            <pc:sldMk cId="3251163426" sldId="274"/>
            <ac:inkMk id="184" creationId="{6A8E27F8-EFD8-7744-B8B5-8BBDF546FE4C}"/>
          </ac:inkMkLst>
        </pc:inkChg>
        <pc:inkChg chg="add del">
          <ac:chgData name="David Lynton" userId="50afdeab-93a2-47ed-ad76-3713a9801c7c" providerId="ADAL" clId="{46B95823-7C61-B240-B023-56F5C54D269D}" dt="2019-11-24T20:12:43.978" v="1012"/>
          <ac:inkMkLst>
            <pc:docMk/>
            <pc:sldMk cId="3251163426" sldId="274"/>
            <ac:inkMk id="185" creationId="{3347D457-FB54-E542-B3C2-60189284414A}"/>
          </ac:inkMkLst>
        </pc:inkChg>
        <pc:inkChg chg="add reco">
          <ac:chgData name="David Lynton" userId="50afdeab-93a2-47ed-ad76-3713a9801c7c" providerId="ADAL" clId="{46B95823-7C61-B240-B023-56F5C54D269D}" dt="2019-11-24T20:12:43.978" v="1012"/>
          <ac:inkMkLst>
            <pc:docMk/>
            <pc:sldMk cId="3251163426" sldId="274"/>
            <ac:inkMk id="186" creationId="{3B6746A4-4AE8-3741-8E4E-A1788BDCC518}"/>
          </ac:inkMkLst>
        </pc:inkChg>
        <pc:inkChg chg="add del">
          <ac:chgData name="David Lynton" userId="50afdeab-93a2-47ed-ad76-3713a9801c7c" providerId="ADAL" clId="{46B95823-7C61-B240-B023-56F5C54D269D}" dt="2019-11-24T20:12:49.417" v="1024"/>
          <ac:inkMkLst>
            <pc:docMk/>
            <pc:sldMk cId="3251163426" sldId="274"/>
            <ac:inkMk id="188" creationId="{EFFAD54F-40A4-5849-882F-90CAD615D0AE}"/>
          </ac:inkMkLst>
        </pc:inkChg>
        <pc:inkChg chg="add del">
          <ac:chgData name="David Lynton" userId="50afdeab-93a2-47ed-ad76-3713a9801c7c" providerId="ADAL" clId="{46B95823-7C61-B240-B023-56F5C54D269D}" dt="2019-11-24T20:12:49.417" v="1024"/>
          <ac:inkMkLst>
            <pc:docMk/>
            <pc:sldMk cId="3251163426" sldId="274"/>
            <ac:inkMk id="189" creationId="{10A79CF4-1A88-064C-B531-B2DD03CB142B}"/>
          </ac:inkMkLst>
        </pc:inkChg>
        <pc:inkChg chg="add del">
          <ac:chgData name="David Lynton" userId="50afdeab-93a2-47ed-ad76-3713a9801c7c" providerId="ADAL" clId="{46B95823-7C61-B240-B023-56F5C54D269D}" dt="2019-11-24T20:12:49.417" v="1024"/>
          <ac:inkMkLst>
            <pc:docMk/>
            <pc:sldMk cId="3251163426" sldId="274"/>
            <ac:inkMk id="190" creationId="{2540A25B-CB3F-0C4C-98E2-BED0410AEFF4}"/>
          </ac:inkMkLst>
        </pc:inkChg>
        <pc:inkChg chg="add del">
          <ac:chgData name="David Lynton" userId="50afdeab-93a2-47ed-ad76-3713a9801c7c" providerId="ADAL" clId="{46B95823-7C61-B240-B023-56F5C54D269D}" dt="2019-11-24T20:12:49.417" v="1024"/>
          <ac:inkMkLst>
            <pc:docMk/>
            <pc:sldMk cId="3251163426" sldId="274"/>
            <ac:inkMk id="191" creationId="{F9F5127C-602F-BD4B-A8F4-DF6A432BCFD1}"/>
          </ac:inkMkLst>
        </pc:inkChg>
        <pc:inkChg chg="add del">
          <ac:chgData name="David Lynton" userId="50afdeab-93a2-47ed-ad76-3713a9801c7c" providerId="ADAL" clId="{46B95823-7C61-B240-B023-56F5C54D269D}" dt="2019-11-24T20:12:49.417" v="1024"/>
          <ac:inkMkLst>
            <pc:docMk/>
            <pc:sldMk cId="3251163426" sldId="274"/>
            <ac:inkMk id="192" creationId="{CF20D47F-DFD3-5243-BF11-D8426D0F8559}"/>
          </ac:inkMkLst>
        </pc:inkChg>
        <pc:inkChg chg="add del">
          <ac:chgData name="David Lynton" userId="50afdeab-93a2-47ed-ad76-3713a9801c7c" providerId="ADAL" clId="{46B95823-7C61-B240-B023-56F5C54D269D}" dt="2019-11-24T20:12:49.417" v="1024"/>
          <ac:inkMkLst>
            <pc:docMk/>
            <pc:sldMk cId="3251163426" sldId="274"/>
            <ac:inkMk id="193" creationId="{D555015E-02B1-6E4F-BA43-10BD75320992}"/>
          </ac:inkMkLst>
        </pc:inkChg>
        <pc:inkChg chg="add del">
          <ac:chgData name="David Lynton" userId="50afdeab-93a2-47ed-ad76-3713a9801c7c" providerId="ADAL" clId="{46B95823-7C61-B240-B023-56F5C54D269D}" dt="2019-11-24T20:12:49.417" v="1024"/>
          <ac:inkMkLst>
            <pc:docMk/>
            <pc:sldMk cId="3251163426" sldId="274"/>
            <ac:inkMk id="194" creationId="{BEF61130-A0F2-6C4E-964A-310C8FEE1E7E}"/>
          </ac:inkMkLst>
        </pc:inkChg>
        <pc:inkChg chg="add del">
          <ac:chgData name="David Lynton" userId="50afdeab-93a2-47ed-ad76-3713a9801c7c" providerId="ADAL" clId="{46B95823-7C61-B240-B023-56F5C54D269D}" dt="2019-11-24T20:12:49.417" v="1024"/>
          <ac:inkMkLst>
            <pc:docMk/>
            <pc:sldMk cId="3251163426" sldId="274"/>
            <ac:inkMk id="195" creationId="{41826BF4-EC73-8947-B008-AAD8D8640FB2}"/>
          </ac:inkMkLst>
        </pc:inkChg>
        <pc:inkChg chg="add del">
          <ac:chgData name="David Lynton" userId="50afdeab-93a2-47ed-ad76-3713a9801c7c" providerId="ADAL" clId="{46B95823-7C61-B240-B023-56F5C54D269D}" dt="2019-11-24T20:12:49.417" v="1024"/>
          <ac:inkMkLst>
            <pc:docMk/>
            <pc:sldMk cId="3251163426" sldId="274"/>
            <ac:inkMk id="196" creationId="{35CC8DF9-5A2D-284C-AB3B-C8544D30EA2D}"/>
          </ac:inkMkLst>
        </pc:inkChg>
        <pc:inkChg chg="add del">
          <ac:chgData name="David Lynton" userId="50afdeab-93a2-47ed-ad76-3713a9801c7c" providerId="ADAL" clId="{46B95823-7C61-B240-B023-56F5C54D269D}" dt="2019-11-24T20:12:49.417" v="1024"/>
          <ac:inkMkLst>
            <pc:docMk/>
            <pc:sldMk cId="3251163426" sldId="274"/>
            <ac:inkMk id="197" creationId="{FC11CCFC-8C2B-2F4B-8618-954F3A2228B3}"/>
          </ac:inkMkLst>
        </pc:inkChg>
        <pc:inkChg chg="add del">
          <ac:chgData name="David Lynton" userId="50afdeab-93a2-47ed-ad76-3713a9801c7c" providerId="ADAL" clId="{46B95823-7C61-B240-B023-56F5C54D269D}" dt="2019-11-24T20:12:49.417" v="1024"/>
          <ac:inkMkLst>
            <pc:docMk/>
            <pc:sldMk cId="3251163426" sldId="274"/>
            <ac:inkMk id="198" creationId="{397C4390-32BA-294D-A3D6-A7980E82D25B}"/>
          </ac:inkMkLst>
        </pc:inkChg>
        <pc:inkChg chg="add reco">
          <ac:chgData name="David Lynton" userId="50afdeab-93a2-47ed-ad76-3713a9801c7c" providerId="ADAL" clId="{46B95823-7C61-B240-B023-56F5C54D269D}" dt="2019-11-24T20:12:49.417" v="1024"/>
          <ac:inkMkLst>
            <pc:docMk/>
            <pc:sldMk cId="3251163426" sldId="274"/>
            <ac:inkMk id="199" creationId="{E06EC2C3-1883-B746-91AD-8A41E4C89308}"/>
          </ac:inkMkLst>
        </pc:inkChg>
        <pc:inkChg chg="add del">
          <ac:chgData name="David Lynton" userId="50afdeab-93a2-47ed-ad76-3713a9801c7c" providerId="ADAL" clId="{46B95823-7C61-B240-B023-56F5C54D269D}" dt="2019-11-24T20:12:55.506" v="1035"/>
          <ac:inkMkLst>
            <pc:docMk/>
            <pc:sldMk cId="3251163426" sldId="274"/>
            <ac:inkMk id="201" creationId="{56C4D4AE-C68E-F647-8973-138AFB9CE6AA}"/>
          </ac:inkMkLst>
        </pc:inkChg>
        <pc:inkChg chg="add del">
          <ac:chgData name="David Lynton" userId="50afdeab-93a2-47ed-ad76-3713a9801c7c" providerId="ADAL" clId="{46B95823-7C61-B240-B023-56F5C54D269D}" dt="2019-11-24T20:12:55.506" v="1035"/>
          <ac:inkMkLst>
            <pc:docMk/>
            <pc:sldMk cId="3251163426" sldId="274"/>
            <ac:inkMk id="202" creationId="{A61DCEF6-FC78-3544-863C-CCA84897A0F6}"/>
          </ac:inkMkLst>
        </pc:inkChg>
        <pc:inkChg chg="add del">
          <ac:chgData name="David Lynton" userId="50afdeab-93a2-47ed-ad76-3713a9801c7c" providerId="ADAL" clId="{46B95823-7C61-B240-B023-56F5C54D269D}" dt="2019-11-24T20:12:55.506" v="1035"/>
          <ac:inkMkLst>
            <pc:docMk/>
            <pc:sldMk cId="3251163426" sldId="274"/>
            <ac:inkMk id="203" creationId="{B67DF64C-853E-DC45-A828-70A5BE2379E4}"/>
          </ac:inkMkLst>
        </pc:inkChg>
        <pc:inkChg chg="add del">
          <ac:chgData name="David Lynton" userId="50afdeab-93a2-47ed-ad76-3713a9801c7c" providerId="ADAL" clId="{46B95823-7C61-B240-B023-56F5C54D269D}" dt="2019-11-24T20:12:55.506" v="1035"/>
          <ac:inkMkLst>
            <pc:docMk/>
            <pc:sldMk cId="3251163426" sldId="274"/>
            <ac:inkMk id="204" creationId="{429810FC-5EA3-5440-B37C-BDB70E59F285}"/>
          </ac:inkMkLst>
        </pc:inkChg>
        <pc:inkChg chg="add del">
          <ac:chgData name="David Lynton" userId="50afdeab-93a2-47ed-ad76-3713a9801c7c" providerId="ADAL" clId="{46B95823-7C61-B240-B023-56F5C54D269D}" dt="2019-11-24T20:12:55.506" v="1035"/>
          <ac:inkMkLst>
            <pc:docMk/>
            <pc:sldMk cId="3251163426" sldId="274"/>
            <ac:inkMk id="205" creationId="{95ACAE27-E814-A54B-9A02-3E014981DCC0}"/>
          </ac:inkMkLst>
        </pc:inkChg>
        <pc:inkChg chg="add del">
          <ac:chgData name="David Lynton" userId="50afdeab-93a2-47ed-ad76-3713a9801c7c" providerId="ADAL" clId="{46B95823-7C61-B240-B023-56F5C54D269D}" dt="2019-11-24T20:12:55.506" v="1035"/>
          <ac:inkMkLst>
            <pc:docMk/>
            <pc:sldMk cId="3251163426" sldId="274"/>
            <ac:inkMk id="206" creationId="{9707A7FA-42E5-8A4D-8724-2C202DA0087A}"/>
          </ac:inkMkLst>
        </pc:inkChg>
        <pc:inkChg chg="add del">
          <ac:chgData name="David Lynton" userId="50afdeab-93a2-47ed-ad76-3713a9801c7c" providerId="ADAL" clId="{46B95823-7C61-B240-B023-56F5C54D269D}" dt="2019-11-24T20:12:55.506" v="1035"/>
          <ac:inkMkLst>
            <pc:docMk/>
            <pc:sldMk cId="3251163426" sldId="274"/>
            <ac:inkMk id="207" creationId="{888F2E54-3D21-DC41-B59A-D938139DD50D}"/>
          </ac:inkMkLst>
        </pc:inkChg>
        <pc:inkChg chg="add del">
          <ac:chgData name="David Lynton" userId="50afdeab-93a2-47ed-ad76-3713a9801c7c" providerId="ADAL" clId="{46B95823-7C61-B240-B023-56F5C54D269D}" dt="2019-11-24T20:12:55.506" v="1035"/>
          <ac:inkMkLst>
            <pc:docMk/>
            <pc:sldMk cId="3251163426" sldId="274"/>
            <ac:inkMk id="208" creationId="{DA52DB22-E12A-F74C-818E-D8B09BB87CA0}"/>
          </ac:inkMkLst>
        </pc:inkChg>
        <pc:inkChg chg="add del">
          <ac:chgData name="David Lynton" userId="50afdeab-93a2-47ed-ad76-3713a9801c7c" providerId="ADAL" clId="{46B95823-7C61-B240-B023-56F5C54D269D}" dt="2019-11-24T20:12:55.506" v="1035"/>
          <ac:inkMkLst>
            <pc:docMk/>
            <pc:sldMk cId="3251163426" sldId="274"/>
            <ac:inkMk id="209" creationId="{2222B81B-CAD1-5D48-A14F-51567C869FE0}"/>
          </ac:inkMkLst>
        </pc:inkChg>
        <pc:inkChg chg="add del">
          <ac:chgData name="David Lynton" userId="50afdeab-93a2-47ed-ad76-3713a9801c7c" providerId="ADAL" clId="{46B95823-7C61-B240-B023-56F5C54D269D}" dt="2019-11-24T20:12:55.506" v="1035"/>
          <ac:inkMkLst>
            <pc:docMk/>
            <pc:sldMk cId="3251163426" sldId="274"/>
            <ac:inkMk id="210" creationId="{4631642E-3774-E74B-B3E1-54E31572B972}"/>
          </ac:inkMkLst>
        </pc:inkChg>
        <pc:inkChg chg="add reco">
          <ac:chgData name="David Lynton" userId="50afdeab-93a2-47ed-ad76-3713a9801c7c" providerId="ADAL" clId="{46B95823-7C61-B240-B023-56F5C54D269D}" dt="2019-11-24T20:12:55.506" v="1035"/>
          <ac:inkMkLst>
            <pc:docMk/>
            <pc:sldMk cId="3251163426" sldId="274"/>
            <ac:inkMk id="211" creationId="{44A221E0-938F-AE4F-9BFA-2AC41FD33000}"/>
          </ac:inkMkLst>
        </pc:inkChg>
        <pc:inkChg chg="add del">
          <ac:chgData name="David Lynton" userId="50afdeab-93a2-47ed-ad76-3713a9801c7c" providerId="ADAL" clId="{46B95823-7C61-B240-B023-56F5C54D269D}" dt="2019-11-24T20:13:04.925" v="1043"/>
          <ac:inkMkLst>
            <pc:docMk/>
            <pc:sldMk cId="3251163426" sldId="274"/>
            <ac:inkMk id="213" creationId="{73D2D871-ADBC-F24B-918F-4805367102B1}"/>
          </ac:inkMkLst>
        </pc:inkChg>
        <pc:inkChg chg="add del">
          <ac:chgData name="David Lynton" userId="50afdeab-93a2-47ed-ad76-3713a9801c7c" providerId="ADAL" clId="{46B95823-7C61-B240-B023-56F5C54D269D}" dt="2019-11-24T20:13:04.925" v="1043"/>
          <ac:inkMkLst>
            <pc:docMk/>
            <pc:sldMk cId="3251163426" sldId="274"/>
            <ac:inkMk id="214" creationId="{0421A0B7-CEB5-EF48-945F-2A5A6B8C2076}"/>
          </ac:inkMkLst>
        </pc:inkChg>
        <pc:inkChg chg="add del">
          <ac:chgData name="David Lynton" userId="50afdeab-93a2-47ed-ad76-3713a9801c7c" providerId="ADAL" clId="{46B95823-7C61-B240-B023-56F5C54D269D}" dt="2019-11-24T20:13:04.925" v="1043"/>
          <ac:inkMkLst>
            <pc:docMk/>
            <pc:sldMk cId="3251163426" sldId="274"/>
            <ac:inkMk id="215" creationId="{018D2487-854C-1544-A43F-C74245B8C418}"/>
          </ac:inkMkLst>
        </pc:inkChg>
        <pc:inkChg chg="add del">
          <ac:chgData name="David Lynton" userId="50afdeab-93a2-47ed-ad76-3713a9801c7c" providerId="ADAL" clId="{46B95823-7C61-B240-B023-56F5C54D269D}" dt="2019-11-24T20:13:04.925" v="1043"/>
          <ac:inkMkLst>
            <pc:docMk/>
            <pc:sldMk cId="3251163426" sldId="274"/>
            <ac:inkMk id="216" creationId="{0A4A1CFD-D221-4F47-BF74-45D8BE6825D2}"/>
          </ac:inkMkLst>
        </pc:inkChg>
        <pc:inkChg chg="add del">
          <ac:chgData name="David Lynton" userId="50afdeab-93a2-47ed-ad76-3713a9801c7c" providerId="ADAL" clId="{46B95823-7C61-B240-B023-56F5C54D269D}" dt="2019-11-24T20:13:04.925" v="1043"/>
          <ac:inkMkLst>
            <pc:docMk/>
            <pc:sldMk cId="3251163426" sldId="274"/>
            <ac:inkMk id="217" creationId="{D2B64544-01A6-5C4F-9257-223DE3B1E76F}"/>
          </ac:inkMkLst>
        </pc:inkChg>
        <pc:inkChg chg="add del">
          <ac:chgData name="David Lynton" userId="50afdeab-93a2-47ed-ad76-3713a9801c7c" providerId="ADAL" clId="{46B95823-7C61-B240-B023-56F5C54D269D}" dt="2019-11-24T20:13:04.925" v="1043"/>
          <ac:inkMkLst>
            <pc:docMk/>
            <pc:sldMk cId="3251163426" sldId="274"/>
            <ac:inkMk id="218" creationId="{C6FE985A-68D0-CE4D-BEB8-3D1348936625}"/>
          </ac:inkMkLst>
        </pc:inkChg>
        <pc:inkChg chg="add del">
          <ac:chgData name="David Lynton" userId="50afdeab-93a2-47ed-ad76-3713a9801c7c" providerId="ADAL" clId="{46B95823-7C61-B240-B023-56F5C54D269D}" dt="2019-11-24T20:13:04.925" v="1043"/>
          <ac:inkMkLst>
            <pc:docMk/>
            <pc:sldMk cId="3251163426" sldId="274"/>
            <ac:inkMk id="219" creationId="{DCFB3BDB-9E2A-814D-BCF0-288E4912C82C}"/>
          </ac:inkMkLst>
        </pc:inkChg>
        <pc:inkChg chg="add reco">
          <ac:chgData name="David Lynton" userId="50afdeab-93a2-47ed-ad76-3713a9801c7c" providerId="ADAL" clId="{46B95823-7C61-B240-B023-56F5C54D269D}" dt="2019-11-24T20:13:04.925" v="1043"/>
          <ac:inkMkLst>
            <pc:docMk/>
            <pc:sldMk cId="3251163426" sldId="274"/>
            <ac:inkMk id="220" creationId="{B210A68E-0BD3-8A4A-8DE7-73ACB41EEFFC}"/>
          </ac:inkMkLst>
        </pc:inkChg>
        <pc:inkChg chg="add">
          <ac:chgData name="David Lynton" userId="50afdeab-93a2-47ed-ad76-3713a9801c7c" providerId="ADAL" clId="{46B95823-7C61-B240-B023-56F5C54D269D}" dt="2019-11-24T20:13:06.662" v="1044"/>
          <ac:inkMkLst>
            <pc:docMk/>
            <pc:sldMk cId="3251163426" sldId="274"/>
            <ac:inkMk id="222" creationId="{9BC7A154-C02D-6E42-920A-ECEBDEF73338}"/>
          </ac:inkMkLst>
        </pc:inkChg>
        <pc:inkChg chg="add del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23" creationId="{E1426ED7-6A3B-5544-A6C8-963FF94482F3}"/>
          </ac:inkMkLst>
        </pc:inkChg>
        <pc:inkChg chg="add del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24" creationId="{C3A4AFE3-2BC6-314D-A063-40171C96B242}"/>
          </ac:inkMkLst>
        </pc:inkChg>
        <pc:inkChg chg="add del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25" creationId="{36F6FA23-8BE6-D748-95A8-4B5CCBF3BC8C}"/>
          </ac:inkMkLst>
        </pc:inkChg>
        <pc:inkChg chg="add del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26" creationId="{131F26E4-FF66-E34D-BD01-3524C211F0EA}"/>
          </ac:inkMkLst>
        </pc:inkChg>
        <pc:inkChg chg="add del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27" creationId="{EA6AE4C2-97AC-434B-AF6E-2C65C3037063}"/>
          </ac:inkMkLst>
        </pc:inkChg>
        <pc:inkChg chg="add del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28" creationId="{C87E8A7E-2413-4F41-AB74-1CE3AC1CD06E}"/>
          </ac:inkMkLst>
        </pc:inkChg>
        <pc:inkChg chg="add del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29" creationId="{6E1BF880-917B-5E45-972D-BE35BDC24B23}"/>
          </ac:inkMkLst>
        </pc:inkChg>
        <pc:inkChg chg="add del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30" creationId="{EE9775E9-10F1-9E40-84D4-8D863B491349}"/>
          </ac:inkMkLst>
        </pc:inkChg>
        <pc:inkChg chg="add del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31" creationId="{60CEE1D8-9C9C-D143-93B6-F118580F4B64}"/>
          </ac:inkMkLst>
        </pc:inkChg>
        <pc:inkChg chg="add del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32" creationId="{47EDC855-9016-5044-8BB1-7BB5E63DE3EA}"/>
          </ac:inkMkLst>
        </pc:inkChg>
        <pc:inkChg chg="add del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33" creationId="{62E9782D-48E1-254A-8A0A-7166909F6917}"/>
          </ac:inkMkLst>
        </pc:inkChg>
        <pc:inkChg chg="add del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34" creationId="{A18EBF36-D75F-0649-8301-2273F431FF6A}"/>
          </ac:inkMkLst>
        </pc:inkChg>
        <pc:inkChg chg="add del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35" creationId="{02CC1622-A328-AA4B-884A-D75B6E9003F0}"/>
          </ac:inkMkLst>
        </pc:inkChg>
        <pc:inkChg chg="add reco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36" creationId="{2A498488-F469-C443-AA56-AD3DD870D3F1}"/>
          </ac:inkMkLst>
        </pc:inkChg>
        <pc:inkChg chg="add reco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37" creationId="{09ED0035-BF64-F046-9ECB-40D2EAEB0349}"/>
          </ac:inkMkLst>
        </pc:inkChg>
        <pc:inkChg chg="add reco">
          <ac:chgData name="David Lynton" userId="50afdeab-93a2-47ed-ad76-3713a9801c7c" providerId="ADAL" clId="{46B95823-7C61-B240-B023-56F5C54D269D}" dt="2019-11-24T20:13:13.197" v="1058"/>
          <ac:inkMkLst>
            <pc:docMk/>
            <pc:sldMk cId="3251163426" sldId="274"/>
            <ac:inkMk id="238" creationId="{ACBDBDAD-E945-6247-BA08-28953D9FE27E}"/>
          </ac:inkMkLst>
        </pc:inkChg>
        <pc:inkChg chg="add del">
          <ac:chgData name="David Lynton" userId="50afdeab-93a2-47ed-ad76-3713a9801c7c" providerId="ADAL" clId="{46B95823-7C61-B240-B023-56F5C54D269D}" dt="2019-11-24T20:13:18.398" v="1069"/>
          <ac:inkMkLst>
            <pc:docMk/>
            <pc:sldMk cId="3251163426" sldId="274"/>
            <ac:inkMk id="242" creationId="{AD475610-80E4-B648-85DC-EEC773B4CD35}"/>
          </ac:inkMkLst>
        </pc:inkChg>
        <pc:inkChg chg="add del">
          <ac:chgData name="David Lynton" userId="50afdeab-93a2-47ed-ad76-3713a9801c7c" providerId="ADAL" clId="{46B95823-7C61-B240-B023-56F5C54D269D}" dt="2019-11-24T20:13:18.398" v="1069"/>
          <ac:inkMkLst>
            <pc:docMk/>
            <pc:sldMk cId="3251163426" sldId="274"/>
            <ac:inkMk id="243" creationId="{4E26E778-24CA-9648-92F5-571C89D0DC7F}"/>
          </ac:inkMkLst>
        </pc:inkChg>
        <pc:inkChg chg="add del">
          <ac:chgData name="David Lynton" userId="50afdeab-93a2-47ed-ad76-3713a9801c7c" providerId="ADAL" clId="{46B95823-7C61-B240-B023-56F5C54D269D}" dt="2019-11-24T20:13:18.398" v="1069"/>
          <ac:inkMkLst>
            <pc:docMk/>
            <pc:sldMk cId="3251163426" sldId="274"/>
            <ac:inkMk id="244" creationId="{49608611-4C03-8547-869B-EF10F37F6C15}"/>
          </ac:inkMkLst>
        </pc:inkChg>
        <pc:inkChg chg="add del">
          <ac:chgData name="David Lynton" userId="50afdeab-93a2-47ed-ad76-3713a9801c7c" providerId="ADAL" clId="{46B95823-7C61-B240-B023-56F5C54D269D}" dt="2019-11-24T20:13:18.398" v="1069"/>
          <ac:inkMkLst>
            <pc:docMk/>
            <pc:sldMk cId="3251163426" sldId="274"/>
            <ac:inkMk id="245" creationId="{E6D9D138-7837-5741-ACAB-1728560830EB}"/>
          </ac:inkMkLst>
        </pc:inkChg>
        <pc:inkChg chg="add del">
          <ac:chgData name="David Lynton" userId="50afdeab-93a2-47ed-ad76-3713a9801c7c" providerId="ADAL" clId="{46B95823-7C61-B240-B023-56F5C54D269D}" dt="2019-11-24T20:13:18.398" v="1069"/>
          <ac:inkMkLst>
            <pc:docMk/>
            <pc:sldMk cId="3251163426" sldId="274"/>
            <ac:inkMk id="246" creationId="{DA92A0D3-50BD-E743-A134-F7E2D8FE3C37}"/>
          </ac:inkMkLst>
        </pc:inkChg>
        <pc:inkChg chg="add del">
          <ac:chgData name="David Lynton" userId="50afdeab-93a2-47ed-ad76-3713a9801c7c" providerId="ADAL" clId="{46B95823-7C61-B240-B023-56F5C54D269D}" dt="2019-11-24T20:13:18.398" v="1069"/>
          <ac:inkMkLst>
            <pc:docMk/>
            <pc:sldMk cId="3251163426" sldId="274"/>
            <ac:inkMk id="247" creationId="{06C8EDDD-7CA3-764E-A0A8-D22A63754CC1}"/>
          </ac:inkMkLst>
        </pc:inkChg>
        <pc:inkChg chg="add del">
          <ac:chgData name="David Lynton" userId="50afdeab-93a2-47ed-ad76-3713a9801c7c" providerId="ADAL" clId="{46B95823-7C61-B240-B023-56F5C54D269D}" dt="2019-11-24T20:13:18.398" v="1069"/>
          <ac:inkMkLst>
            <pc:docMk/>
            <pc:sldMk cId="3251163426" sldId="274"/>
            <ac:inkMk id="248" creationId="{29BC6FDA-9FCE-3F46-9180-E3B64CC9AF20}"/>
          </ac:inkMkLst>
        </pc:inkChg>
        <pc:inkChg chg="add del">
          <ac:chgData name="David Lynton" userId="50afdeab-93a2-47ed-ad76-3713a9801c7c" providerId="ADAL" clId="{46B95823-7C61-B240-B023-56F5C54D269D}" dt="2019-11-24T20:13:18.398" v="1069"/>
          <ac:inkMkLst>
            <pc:docMk/>
            <pc:sldMk cId="3251163426" sldId="274"/>
            <ac:inkMk id="249" creationId="{22B3972D-E522-1548-9866-9FF39D838E74}"/>
          </ac:inkMkLst>
        </pc:inkChg>
        <pc:inkChg chg="add del">
          <ac:chgData name="David Lynton" userId="50afdeab-93a2-47ed-ad76-3713a9801c7c" providerId="ADAL" clId="{46B95823-7C61-B240-B023-56F5C54D269D}" dt="2019-11-24T20:13:18.398" v="1069"/>
          <ac:inkMkLst>
            <pc:docMk/>
            <pc:sldMk cId="3251163426" sldId="274"/>
            <ac:inkMk id="250" creationId="{D401677C-D199-A24E-8B53-B0181226A856}"/>
          </ac:inkMkLst>
        </pc:inkChg>
        <pc:inkChg chg="add del">
          <ac:chgData name="David Lynton" userId="50afdeab-93a2-47ed-ad76-3713a9801c7c" providerId="ADAL" clId="{46B95823-7C61-B240-B023-56F5C54D269D}" dt="2019-11-24T20:13:18.398" v="1069"/>
          <ac:inkMkLst>
            <pc:docMk/>
            <pc:sldMk cId="3251163426" sldId="274"/>
            <ac:inkMk id="251" creationId="{77295D09-292E-124C-BCAC-ECFE20F4011E}"/>
          </ac:inkMkLst>
        </pc:inkChg>
        <pc:inkChg chg="add reco">
          <ac:chgData name="David Lynton" userId="50afdeab-93a2-47ed-ad76-3713a9801c7c" providerId="ADAL" clId="{46B95823-7C61-B240-B023-56F5C54D269D}" dt="2019-11-24T20:13:18.398" v="1069"/>
          <ac:inkMkLst>
            <pc:docMk/>
            <pc:sldMk cId="3251163426" sldId="274"/>
            <ac:inkMk id="252" creationId="{D9D6F6F0-BCDC-EA45-9AA5-3E28BF5A0361}"/>
          </ac:inkMkLst>
        </pc:inkChg>
        <pc:inkChg chg="add reco">
          <ac:chgData name="David Lynton" userId="50afdeab-93a2-47ed-ad76-3713a9801c7c" providerId="ADAL" clId="{46B95823-7C61-B240-B023-56F5C54D269D}" dt="2019-11-24T20:13:18.398" v="1069"/>
          <ac:inkMkLst>
            <pc:docMk/>
            <pc:sldMk cId="3251163426" sldId="274"/>
            <ac:inkMk id="253" creationId="{F3CFE38B-F368-DF4A-913E-43A428C0F100}"/>
          </ac:inkMkLst>
        </pc:inkChg>
        <pc:inkChg chg="add reco">
          <ac:chgData name="David Lynton" userId="50afdeab-93a2-47ed-ad76-3713a9801c7c" providerId="ADAL" clId="{46B95823-7C61-B240-B023-56F5C54D269D}" dt="2019-11-24T20:13:18.398" v="1069"/>
          <ac:inkMkLst>
            <pc:docMk/>
            <pc:sldMk cId="3251163426" sldId="274"/>
            <ac:inkMk id="254" creationId="{3978E7C7-D00E-CA4B-8E01-D21D16A3D617}"/>
          </ac:inkMkLst>
        </pc:inkChg>
        <pc:inkChg chg="add del">
          <ac:chgData name="David Lynton" userId="50afdeab-93a2-47ed-ad76-3713a9801c7c" providerId="ADAL" clId="{46B95823-7C61-B240-B023-56F5C54D269D}" dt="2019-11-24T20:13:22.153" v="1074"/>
          <ac:inkMkLst>
            <pc:docMk/>
            <pc:sldMk cId="3251163426" sldId="274"/>
            <ac:inkMk id="258" creationId="{A404DF44-83C1-A24C-BB48-6412A08C0B00}"/>
          </ac:inkMkLst>
        </pc:inkChg>
        <pc:inkChg chg="add del">
          <ac:chgData name="David Lynton" userId="50afdeab-93a2-47ed-ad76-3713a9801c7c" providerId="ADAL" clId="{46B95823-7C61-B240-B023-56F5C54D269D}" dt="2019-11-24T20:13:22.153" v="1074"/>
          <ac:inkMkLst>
            <pc:docMk/>
            <pc:sldMk cId="3251163426" sldId="274"/>
            <ac:inkMk id="259" creationId="{A7F4382C-3A94-FD4A-9029-42FB9928BAE4}"/>
          </ac:inkMkLst>
        </pc:inkChg>
        <pc:inkChg chg="add del">
          <ac:chgData name="David Lynton" userId="50afdeab-93a2-47ed-ad76-3713a9801c7c" providerId="ADAL" clId="{46B95823-7C61-B240-B023-56F5C54D269D}" dt="2019-11-24T20:13:22.153" v="1074"/>
          <ac:inkMkLst>
            <pc:docMk/>
            <pc:sldMk cId="3251163426" sldId="274"/>
            <ac:inkMk id="260" creationId="{81E813FC-51E1-CD48-855D-69B01840890A}"/>
          </ac:inkMkLst>
        </pc:inkChg>
        <pc:inkChg chg="add del">
          <ac:chgData name="David Lynton" userId="50afdeab-93a2-47ed-ad76-3713a9801c7c" providerId="ADAL" clId="{46B95823-7C61-B240-B023-56F5C54D269D}" dt="2019-11-24T20:13:22.153" v="1074"/>
          <ac:inkMkLst>
            <pc:docMk/>
            <pc:sldMk cId="3251163426" sldId="274"/>
            <ac:inkMk id="261" creationId="{F4A4EB71-98D5-4743-8A3B-31BD4CC9D728}"/>
          </ac:inkMkLst>
        </pc:inkChg>
        <pc:inkChg chg="add reco">
          <ac:chgData name="David Lynton" userId="50afdeab-93a2-47ed-ad76-3713a9801c7c" providerId="ADAL" clId="{46B95823-7C61-B240-B023-56F5C54D269D}" dt="2019-11-24T20:13:22.153" v="1074"/>
          <ac:inkMkLst>
            <pc:docMk/>
            <pc:sldMk cId="3251163426" sldId="274"/>
            <ac:inkMk id="262" creationId="{E31AC4A2-31DF-7C46-B2F4-E56D08E5764E}"/>
          </ac:inkMkLst>
        </pc:inkChg>
        <pc:inkChg chg="add del">
          <ac:chgData name="David Lynton" userId="50afdeab-93a2-47ed-ad76-3713a9801c7c" providerId="ADAL" clId="{46B95823-7C61-B240-B023-56F5C54D269D}" dt="2019-11-24T20:13:43.893" v="1077"/>
          <ac:inkMkLst>
            <pc:docMk/>
            <pc:sldMk cId="3251163426" sldId="274"/>
            <ac:inkMk id="264" creationId="{C8E64E64-7859-9F48-B0A0-965CAEBF1FB3}"/>
          </ac:inkMkLst>
        </pc:inkChg>
        <pc:inkChg chg="add del">
          <ac:chgData name="David Lynton" userId="50afdeab-93a2-47ed-ad76-3713a9801c7c" providerId="ADAL" clId="{46B95823-7C61-B240-B023-56F5C54D269D}" dt="2019-11-24T20:13:43.893" v="1077"/>
          <ac:inkMkLst>
            <pc:docMk/>
            <pc:sldMk cId="3251163426" sldId="274"/>
            <ac:inkMk id="265" creationId="{A0BBECB3-CAEB-ED4E-84E9-87867B171A64}"/>
          </ac:inkMkLst>
        </pc:inkChg>
        <pc:inkChg chg="add del reco">
          <ac:chgData name="David Lynton" userId="50afdeab-93a2-47ed-ad76-3713a9801c7c" providerId="ADAL" clId="{46B95823-7C61-B240-B023-56F5C54D269D}" dt="2019-11-24T20:13:52.768" v="1087"/>
          <ac:inkMkLst>
            <pc:docMk/>
            <pc:sldMk cId="3251163426" sldId="274"/>
            <ac:inkMk id="266" creationId="{D028536B-884B-EE48-A8F9-29A8036E8F33}"/>
          </ac:inkMkLst>
        </pc:inkChg>
        <pc:inkChg chg="add del">
          <ac:chgData name="David Lynton" userId="50afdeab-93a2-47ed-ad76-3713a9801c7c" providerId="ADAL" clId="{46B95823-7C61-B240-B023-56F5C54D269D}" dt="2019-11-24T20:13:46.487" v="1081"/>
          <ac:inkMkLst>
            <pc:docMk/>
            <pc:sldMk cId="3251163426" sldId="274"/>
            <ac:inkMk id="268" creationId="{B747D88C-BB05-7145-A8A3-0A4F4F8A4BC0}"/>
          </ac:inkMkLst>
        </pc:inkChg>
        <pc:inkChg chg="add del">
          <ac:chgData name="David Lynton" userId="50afdeab-93a2-47ed-ad76-3713a9801c7c" providerId="ADAL" clId="{46B95823-7C61-B240-B023-56F5C54D269D}" dt="2019-11-24T20:13:46.487" v="1081"/>
          <ac:inkMkLst>
            <pc:docMk/>
            <pc:sldMk cId="3251163426" sldId="274"/>
            <ac:inkMk id="269" creationId="{5A064939-13ED-3343-8358-9212448A5592}"/>
          </ac:inkMkLst>
        </pc:inkChg>
        <pc:inkChg chg="add del">
          <ac:chgData name="David Lynton" userId="50afdeab-93a2-47ed-ad76-3713a9801c7c" providerId="ADAL" clId="{46B95823-7C61-B240-B023-56F5C54D269D}" dt="2019-11-24T20:13:46.487" v="1081"/>
          <ac:inkMkLst>
            <pc:docMk/>
            <pc:sldMk cId="3251163426" sldId="274"/>
            <ac:inkMk id="270" creationId="{6D2C6A4B-AE9B-1148-9AC4-8F03AC826B9A}"/>
          </ac:inkMkLst>
        </pc:inkChg>
        <pc:inkChg chg="add del reco">
          <ac:chgData name="David Lynton" userId="50afdeab-93a2-47ed-ad76-3713a9801c7c" providerId="ADAL" clId="{46B95823-7C61-B240-B023-56F5C54D269D}" dt="2019-11-24T20:13:53.715" v="1088"/>
          <ac:inkMkLst>
            <pc:docMk/>
            <pc:sldMk cId="3251163426" sldId="274"/>
            <ac:inkMk id="271" creationId="{E4D693A9-87A1-F144-9FAC-BE36EA69B153}"/>
          </ac:inkMkLst>
        </pc:inkChg>
        <pc:inkChg chg="add del">
          <ac:chgData name="David Lynton" userId="50afdeab-93a2-47ed-ad76-3713a9801c7c" providerId="ADAL" clId="{46B95823-7C61-B240-B023-56F5C54D269D}" dt="2019-11-24T20:14:06.907" v="1099"/>
          <ac:inkMkLst>
            <pc:docMk/>
            <pc:sldMk cId="3251163426" sldId="274"/>
            <ac:inkMk id="273" creationId="{225384D4-282A-7343-BE30-42A350121955}"/>
          </ac:inkMkLst>
        </pc:inkChg>
        <pc:inkChg chg="add del">
          <ac:chgData name="David Lynton" userId="50afdeab-93a2-47ed-ad76-3713a9801c7c" providerId="ADAL" clId="{46B95823-7C61-B240-B023-56F5C54D269D}" dt="2019-11-24T20:14:06.907" v="1099"/>
          <ac:inkMkLst>
            <pc:docMk/>
            <pc:sldMk cId="3251163426" sldId="274"/>
            <ac:inkMk id="274" creationId="{6549EED8-1140-D04C-ADD1-E7DD12D06969}"/>
          </ac:inkMkLst>
        </pc:inkChg>
        <pc:inkChg chg="add reco">
          <ac:chgData name="David Lynton" userId="50afdeab-93a2-47ed-ad76-3713a9801c7c" providerId="ADAL" clId="{46B95823-7C61-B240-B023-56F5C54D269D}" dt="2019-11-24T20:14:06.907" v="1099"/>
          <ac:inkMkLst>
            <pc:docMk/>
            <pc:sldMk cId="3251163426" sldId="274"/>
            <ac:inkMk id="275" creationId="{B687E31C-0239-6F4C-8C9D-3A4E8F53233B}"/>
          </ac:inkMkLst>
        </pc:inkChg>
        <pc:inkChg chg="add del">
          <ac:chgData name="David Lynton" userId="50afdeab-93a2-47ed-ad76-3713a9801c7c" providerId="ADAL" clId="{46B95823-7C61-B240-B023-56F5C54D269D}" dt="2019-11-24T20:14:08.989" v="1103"/>
          <ac:inkMkLst>
            <pc:docMk/>
            <pc:sldMk cId="3251163426" sldId="274"/>
            <ac:inkMk id="277" creationId="{D837017C-0B16-1D46-9F99-E060D72C1744}"/>
          </ac:inkMkLst>
        </pc:inkChg>
        <pc:inkChg chg="add del">
          <ac:chgData name="David Lynton" userId="50afdeab-93a2-47ed-ad76-3713a9801c7c" providerId="ADAL" clId="{46B95823-7C61-B240-B023-56F5C54D269D}" dt="2019-11-24T20:14:08.989" v="1103"/>
          <ac:inkMkLst>
            <pc:docMk/>
            <pc:sldMk cId="3251163426" sldId="274"/>
            <ac:inkMk id="278" creationId="{C8C0927B-E554-B043-8B0E-16564B982227}"/>
          </ac:inkMkLst>
        </pc:inkChg>
        <pc:inkChg chg="add reco">
          <ac:chgData name="David Lynton" userId="50afdeab-93a2-47ed-ad76-3713a9801c7c" providerId="ADAL" clId="{46B95823-7C61-B240-B023-56F5C54D269D}" dt="2019-11-24T20:14:08.989" v="1103"/>
          <ac:inkMkLst>
            <pc:docMk/>
            <pc:sldMk cId="3251163426" sldId="274"/>
            <ac:inkMk id="279" creationId="{1E73380C-1CEE-EE4B-93D5-68E2415C1131}"/>
          </ac:inkMkLst>
        </pc:inkChg>
        <pc:inkChg chg="add">
          <ac:chgData name="David Lynton" userId="50afdeab-93a2-47ed-ad76-3713a9801c7c" providerId="ADAL" clId="{46B95823-7C61-B240-B023-56F5C54D269D}" dt="2019-11-24T20:14:09.963" v="1104"/>
          <ac:inkMkLst>
            <pc:docMk/>
            <pc:sldMk cId="3251163426" sldId="274"/>
            <ac:inkMk id="281" creationId="{04C5F155-68DC-E34E-BF5B-037B43C8F7CC}"/>
          </ac:inkMkLst>
        </pc:inkChg>
        <pc:inkChg chg="add">
          <ac:chgData name="David Lynton" userId="50afdeab-93a2-47ed-ad76-3713a9801c7c" providerId="ADAL" clId="{46B95823-7C61-B240-B023-56F5C54D269D}" dt="2019-11-24T20:14:10.551" v="1105"/>
          <ac:inkMkLst>
            <pc:docMk/>
            <pc:sldMk cId="3251163426" sldId="274"/>
            <ac:inkMk id="282" creationId="{E7B4853F-CA94-3342-B04E-EE3D403530FC}"/>
          </ac:inkMkLst>
        </pc:inkChg>
        <pc:inkChg chg="add del">
          <ac:chgData name="David Lynton" userId="50afdeab-93a2-47ed-ad76-3713a9801c7c" providerId="ADAL" clId="{46B95823-7C61-B240-B023-56F5C54D269D}" dt="2019-11-24T20:14:12.734" v="1108"/>
          <ac:inkMkLst>
            <pc:docMk/>
            <pc:sldMk cId="3251163426" sldId="274"/>
            <ac:inkMk id="283" creationId="{3F964947-C6CC-1746-AF74-3C7B23CB8C85}"/>
          </ac:inkMkLst>
        </pc:inkChg>
        <pc:inkChg chg="add del">
          <ac:chgData name="David Lynton" userId="50afdeab-93a2-47ed-ad76-3713a9801c7c" providerId="ADAL" clId="{46B95823-7C61-B240-B023-56F5C54D269D}" dt="2019-11-24T20:14:12.734" v="1108"/>
          <ac:inkMkLst>
            <pc:docMk/>
            <pc:sldMk cId="3251163426" sldId="274"/>
            <ac:inkMk id="284" creationId="{12EAB9A4-C93F-6840-9BA5-244C0EF3D89F}"/>
          </ac:inkMkLst>
        </pc:inkChg>
        <pc:inkChg chg="add reco">
          <ac:chgData name="David Lynton" userId="50afdeab-93a2-47ed-ad76-3713a9801c7c" providerId="ADAL" clId="{46B95823-7C61-B240-B023-56F5C54D269D}" dt="2019-11-24T20:14:12.734" v="1108"/>
          <ac:inkMkLst>
            <pc:docMk/>
            <pc:sldMk cId="3251163426" sldId="274"/>
            <ac:inkMk id="285" creationId="{7A9313B3-1237-6F48-9463-136C39B5A453}"/>
          </ac:inkMkLst>
        </pc:inkChg>
        <pc:inkChg chg="add">
          <ac:chgData name="David Lynton" userId="50afdeab-93a2-47ed-ad76-3713a9801c7c" providerId="ADAL" clId="{46B95823-7C61-B240-B023-56F5C54D269D}" dt="2019-11-24T20:14:16.215" v="1109"/>
          <ac:inkMkLst>
            <pc:docMk/>
            <pc:sldMk cId="3251163426" sldId="274"/>
            <ac:inkMk id="287" creationId="{3A9404DB-A054-6A40-B3E5-6845D5EE350B}"/>
          </ac:inkMkLst>
        </pc:inkChg>
        <pc:inkChg chg="add">
          <ac:chgData name="David Lynton" userId="50afdeab-93a2-47ed-ad76-3713a9801c7c" providerId="ADAL" clId="{46B95823-7C61-B240-B023-56F5C54D269D}" dt="2019-11-24T20:14:16.426" v="1110"/>
          <ac:inkMkLst>
            <pc:docMk/>
            <pc:sldMk cId="3251163426" sldId="274"/>
            <ac:inkMk id="288" creationId="{07820F25-92A8-B346-804E-0F8C58150900}"/>
          </ac:inkMkLst>
        </pc:inkChg>
        <pc:inkChg chg="add del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289" creationId="{B13A00FF-E1D3-6A4A-A519-AF91A27613A8}"/>
          </ac:inkMkLst>
        </pc:inkChg>
        <pc:inkChg chg="add del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290" creationId="{B10B256D-9863-D04B-9DCB-257BF10B036E}"/>
          </ac:inkMkLst>
        </pc:inkChg>
        <pc:inkChg chg="add del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291" creationId="{9450649A-5174-EF49-980E-14DD258AA2DB}"/>
          </ac:inkMkLst>
        </pc:inkChg>
        <pc:inkChg chg="add del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292" creationId="{F611654E-23C1-1D49-96C7-C729C184807B}"/>
          </ac:inkMkLst>
        </pc:inkChg>
        <pc:inkChg chg="add del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293" creationId="{B6CD69D1-C0A9-6942-A8F7-B96EBB0E0888}"/>
          </ac:inkMkLst>
        </pc:inkChg>
        <pc:inkChg chg="add del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294" creationId="{D9B1179E-E587-1349-80CF-0FD91A9F5813}"/>
          </ac:inkMkLst>
        </pc:inkChg>
        <pc:inkChg chg="add del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295" creationId="{44FD34CF-4535-F940-BBCD-006E5804069B}"/>
          </ac:inkMkLst>
        </pc:inkChg>
        <pc:inkChg chg="add del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296" creationId="{0178F537-8A26-AE42-891D-547C6F4A819C}"/>
          </ac:inkMkLst>
        </pc:inkChg>
        <pc:inkChg chg="add del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297" creationId="{03ABE7F9-2C89-9145-804E-D6C75C1B2AF1}"/>
          </ac:inkMkLst>
        </pc:inkChg>
        <pc:inkChg chg="add del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298" creationId="{F3C5F789-6BD9-B941-9356-80326CF3E83F}"/>
          </ac:inkMkLst>
        </pc:inkChg>
        <pc:inkChg chg="add del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299" creationId="{4F4E98FA-4CF3-CB42-8C82-13C3B01FF7AA}"/>
          </ac:inkMkLst>
        </pc:inkChg>
        <pc:inkChg chg="add del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300" creationId="{B28D587F-7B76-FD47-A460-A8AFE0828A4F}"/>
          </ac:inkMkLst>
        </pc:inkChg>
        <pc:inkChg chg="add del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301" creationId="{4FBD9646-8F11-5C46-8E2F-0F39115026D1}"/>
          </ac:inkMkLst>
        </pc:inkChg>
        <pc:inkChg chg="add del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302" creationId="{99E3D7AD-4E6A-C446-A05F-10E5117DEA95}"/>
          </ac:inkMkLst>
        </pc:inkChg>
        <pc:inkChg chg="add del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303" creationId="{1595C01F-395D-8A44-A4DA-EF9F0AE41904}"/>
          </ac:inkMkLst>
        </pc:inkChg>
        <pc:inkChg chg="add reco">
          <ac:chgData name="David Lynton" userId="50afdeab-93a2-47ed-ad76-3713a9801c7c" providerId="ADAL" clId="{46B95823-7C61-B240-B023-56F5C54D269D}" dt="2019-11-24T20:14:22.351" v="1126"/>
          <ac:inkMkLst>
            <pc:docMk/>
            <pc:sldMk cId="3251163426" sldId="274"/>
            <ac:inkMk id="304" creationId="{71CCB032-A879-0645-BCFA-FDA4DE626682}"/>
          </ac:inkMkLst>
        </pc:inkChg>
        <pc:inkChg chg="add del">
          <ac:chgData name="David Lynton" userId="50afdeab-93a2-47ed-ad76-3713a9801c7c" providerId="ADAL" clId="{46B95823-7C61-B240-B023-56F5C54D269D}" dt="2019-11-24T20:14:24.778" v="1130"/>
          <ac:inkMkLst>
            <pc:docMk/>
            <pc:sldMk cId="3251163426" sldId="274"/>
            <ac:inkMk id="306" creationId="{F06654CB-A786-FC42-954D-BFACC04995F7}"/>
          </ac:inkMkLst>
        </pc:inkChg>
        <pc:inkChg chg="add del">
          <ac:chgData name="David Lynton" userId="50afdeab-93a2-47ed-ad76-3713a9801c7c" providerId="ADAL" clId="{46B95823-7C61-B240-B023-56F5C54D269D}" dt="2019-11-24T20:14:24.778" v="1130"/>
          <ac:inkMkLst>
            <pc:docMk/>
            <pc:sldMk cId="3251163426" sldId="274"/>
            <ac:inkMk id="307" creationId="{F6BDD166-9F1A-B645-9FFC-D30DDB0CE289}"/>
          </ac:inkMkLst>
        </pc:inkChg>
        <pc:inkChg chg="add del">
          <ac:chgData name="David Lynton" userId="50afdeab-93a2-47ed-ad76-3713a9801c7c" providerId="ADAL" clId="{46B95823-7C61-B240-B023-56F5C54D269D}" dt="2019-11-24T20:14:24.778" v="1130"/>
          <ac:inkMkLst>
            <pc:docMk/>
            <pc:sldMk cId="3251163426" sldId="274"/>
            <ac:inkMk id="308" creationId="{806D669A-4B4A-0246-89AB-4A007698D07A}"/>
          </ac:inkMkLst>
        </pc:inkChg>
        <pc:inkChg chg="add reco">
          <ac:chgData name="David Lynton" userId="50afdeab-93a2-47ed-ad76-3713a9801c7c" providerId="ADAL" clId="{46B95823-7C61-B240-B023-56F5C54D269D}" dt="2019-11-24T20:14:24.778" v="1130"/>
          <ac:inkMkLst>
            <pc:docMk/>
            <pc:sldMk cId="3251163426" sldId="274"/>
            <ac:inkMk id="309" creationId="{97F4AE4E-6FA6-F247-AB96-09E8DF109B29}"/>
          </ac:inkMkLst>
        </pc:inkChg>
        <pc:inkChg chg="add del">
          <ac:chgData name="David Lynton" userId="50afdeab-93a2-47ed-ad76-3713a9801c7c" providerId="ADAL" clId="{46B95823-7C61-B240-B023-56F5C54D269D}" dt="2019-11-24T20:14:26.803" v="1133"/>
          <ac:inkMkLst>
            <pc:docMk/>
            <pc:sldMk cId="3251163426" sldId="274"/>
            <ac:inkMk id="311" creationId="{CC915594-A979-9D4C-965F-158CEB539660}"/>
          </ac:inkMkLst>
        </pc:inkChg>
        <pc:inkChg chg="add del">
          <ac:chgData name="David Lynton" userId="50afdeab-93a2-47ed-ad76-3713a9801c7c" providerId="ADAL" clId="{46B95823-7C61-B240-B023-56F5C54D269D}" dt="2019-11-24T20:14:26.803" v="1133"/>
          <ac:inkMkLst>
            <pc:docMk/>
            <pc:sldMk cId="3251163426" sldId="274"/>
            <ac:inkMk id="312" creationId="{2A0F7017-5369-B042-811F-B0227135D083}"/>
          </ac:inkMkLst>
        </pc:inkChg>
        <pc:inkChg chg="add reco">
          <ac:chgData name="David Lynton" userId="50afdeab-93a2-47ed-ad76-3713a9801c7c" providerId="ADAL" clId="{46B95823-7C61-B240-B023-56F5C54D269D}" dt="2019-11-24T20:14:26.803" v="1133"/>
          <ac:inkMkLst>
            <pc:docMk/>
            <pc:sldMk cId="3251163426" sldId="274"/>
            <ac:inkMk id="313" creationId="{C4AFD555-30A3-3746-8AC6-B7C46757FD6B}"/>
          </ac:inkMkLst>
        </pc:inkChg>
        <pc:inkChg chg="add del">
          <ac:chgData name="David Lynton" userId="50afdeab-93a2-47ed-ad76-3713a9801c7c" providerId="ADAL" clId="{46B95823-7C61-B240-B023-56F5C54D269D}" dt="2019-11-24T20:14:41.254" v="1146"/>
          <ac:inkMkLst>
            <pc:docMk/>
            <pc:sldMk cId="3251163426" sldId="274"/>
            <ac:inkMk id="315" creationId="{52EDF865-026A-6842-AE1B-D0C71FB4CA33}"/>
          </ac:inkMkLst>
        </pc:inkChg>
        <pc:inkChg chg="add del">
          <ac:chgData name="David Lynton" userId="50afdeab-93a2-47ed-ad76-3713a9801c7c" providerId="ADAL" clId="{46B95823-7C61-B240-B023-56F5C54D269D}" dt="2019-11-24T20:14:41.254" v="1146"/>
          <ac:inkMkLst>
            <pc:docMk/>
            <pc:sldMk cId="3251163426" sldId="274"/>
            <ac:inkMk id="316" creationId="{8EEA2797-7E32-FE4D-A1A3-C739D701CE59}"/>
          </ac:inkMkLst>
        </pc:inkChg>
        <pc:inkChg chg="add del">
          <ac:chgData name="David Lynton" userId="50afdeab-93a2-47ed-ad76-3713a9801c7c" providerId="ADAL" clId="{46B95823-7C61-B240-B023-56F5C54D269D}" dt="2019-11-24T20:14:41.254" v="1146"/>
          <ac:inkMkLst>
            <pc:docMk/>
            <pc:sldMk cId="3251163426" sldId="274"/>
            <ac:inkMk id="317" creationId="{5B566359-3B34-3A45-93F5-8D6DD33BB302}"/>
          </ac:inkMkLst>
        </pc:inkChg>
        <pc:inkChg chg="add del">
          <ac:chgData name="David Lynton" userId="50afdeab-93a2-47ed-ad76-3713a9801c7c" providerId="ADAL" clId="{46B95823-7C61-B240-B023-56F5C54D269D}" dt="2019-11-24T20:14:41.254" v="1146"/>
          <ac:inkMkLst>
            <pc:docMk/>
            <pc:sldMk cId="3251163426" sldId="274"/>
            <ac:inkMk id="318" creationId="{4FD6E7CD-B71A-124E-ACED-B2CF4897F1E6}"/>
          </ac:inkMkLst>
        </pc:inkChg>
        <pc:inkChg chg="add del">
          <ac:chgData name="David Lynton" userId="50afdeab-93a2-47ed-ad76-3713a9801c7c" providerId="ADAL" clId="{46B95823-7C61-B240-B023-56F5C54D269D}" dt="2019-11-24T20:14:41.254" v="1146"/>
          <ac:inkMkLst>
            <pc:docMk/>
            <pc:sldMk cId="3251163426" sldId="274"/>
            <ac:inkMk id="319" creationId="{CF1C276F-B139-C44C-9F4B-D1454FF59F62}"/>
          </ac:inkMkLst>
        </pc:inkChg>
        <pc:inkChg chg="add del">
          <ac:chgData name="David Lynton" userId="50afdeab-93a2-47ed-ad76-3713a9801c7c" providerId="ADAL" clId="{46B95823-7C61-B240-B023-56F5C54D269D}" dt="2019-11-24T20:14:41.254" v="1146"/>
          <ac:inkMkLst>
            <pc:docMk/>
            <pc:sldMk cId="3251163426" sldId="274"/>
            <ac:inkMk id="320" creationId="{471CBF3F-CD6D-B54C-9D30-069755BD8D2C}"/>
          </ac:inkMkLst>
        </pc:inkChg>
        <pc:inkChg chg="add del">
          <ac:chgData name="David Lynton" userId="50afdeab-93a2-47ed-ad76-3713a9801c7c" providerId="ADAL" clId="{46B95823-7C61-B240-B023-56F5C54D269D}" dt="2019-11-24T20:14:41.254" v="1146"/>
          <ac:inkMkLst>
            <pc:docMk/>
            <pc:sldMk cId="3251163426" sldId="274"/>
            <ac:inkMk id="321" creationId="{970DAF2E-FF4A-1A4C-B605-C76AAF52D85A}"/>
          </ac:inkMkLst>
        </pc:inkChg>
        <pc:inkChg chg="add del">
          <ac:chgData name="David Lynton" userId="50afdeab-93a2-47ed-ad76-3713a9801c7c" providerId="ADAL" clId="{46B95823-7C61-B240-B023-56F5C54D269D}" dt="2019-11-24T20:14:41.254" v="1146"/>
          <ac:inkMkLst>
            <pc:docMk/>
            <pc:sldMk cId="3251163426" sldId="274"/>
            <ac:inkMk id="322" creationId="{5D51293E-F294-1E41-9021-DFC939ACE823}"/>
          </ac:inkMkLst>
        </pc:inkChg>
        <pc:inkChg chg="add del">
          <ac:chgData name="David Lynton" userId="50afdeab-93a2-47ed-ad76-3713a9801c7c" providerId="ADAL" clId="{46B95823-7C61-B240-B023-56F5C54D269D}" dt="2019-11-24T20:14:41.254" v="1146"/>
          <ac:inkMkLst>
            <pc:docMk/>
            <pc:sldMk cId="3251163426" sldId="274"/>
            <ac:inkMk id="323" creationId="{580E01AF-0BB2-D942-A193-EA7D6E31F8A5}"/>
          </ac:inkMkLst>
        </pc:inkChg>
        <pc:inkChg chg="add del">
          <ac:chgData name="David Lynton" userId="50afdeab-93a2-47ed-ad76-3713a9801c7c" providerId="ADAL" clId="{46B95823-7C61-B240-B023-56F5C54D269D}" dt="2019-11-24T20:14:41.254" v="1146"/>
          <ac:inkMkLst>
            <pc:docMk/>
            <pc:sldMk cId="3251163426" sldId="274"/>
            <ac:inkMk id="324" creationId="{2BF2BCF3-1FDD-C744-AA27-937142AB38E4}"/>
          </ac:inkMkLst>
        </pc:inkChg>
        <pc:inkChg chg="add del">
          <ac:chgData name="David Lynton" userId="50afdeab-93a2-47ed-ad76-3713a9801c7c" providerId="ADAL" clId="{46B95823-7C61-B240-B023-56F5C54D269D}" dt="2019-11-24T20:14:41.254" v="1146"/>
          <ac:inkMkLst>
            <pc:docMk/>
            <pc:sldMk cId="3251163426" sldId="274"/>
            <ac:inkMk id="325" creationId="{031F4003-E187-5042-8AB3-B0566BE22D5E}"/>
          </ac:inkMkLst>
        </pc:inkChg>
        <pc:inkChg chg="add del">
          <ac:chgData name="David Lynton" userId="50afdeab-93a2-47ed-ad76-3713a9801c7c" providerId="ADAL" clId="{46B95823-7C61-B240-B023-56F5C54D269D}" dt="2019-11-24T20:14:41.254" v="1146"/>
          <ac:inkMkLst>
            <pc:docMk/>
            <pc:sldMk cId="3251163426" sldId="274"/>
            <ac:inkMk id="326" creationId="{E239E7FF-3912-0842-8E53-A048B673ADFF}"/>
          </ac:inkMkLst>
        </pc:inkChg>
        <pc:inkChg chg="add reco">
          <ac:chgData name="David Lynton" userId="50afdeab-93a2-47ed-ad76-3713a9801c7c" providerId="ADAL" clId="{46B95823-7C61-B240-B023-56F5C54D269D}" dt="2019-11-24T20:14:41.254" v="1146"/>
          <ac:inkMkLst>
            <pc:docMk/>
            <pc:sldMk cId="3251163426" sldId="274"/>
            <ac:inkMk id="327" creationId="{CB3944C2-AC58-4A49-996E-1F4EA48D16EE}"/>
          </ac:inkMkLst>
        </pc:inkChg>
        <pc:inkChg chg="add del">
          <ac:chgData name="David Lynton" userId="50afdeab-93a2-47ed-ad76-3713a9801c7c" providerId="ADAL" clId="{46B95823-7C61-B240-B023-56F5C54D269D}" dt="2019-11-24T20:14:43.964" v="1152"/>
          <ac:inkMkLst>
            <pc:docMk/>
            <pc:sldMk cId="3251163426" sldId="274"/>
            <ac:inkMk id="329" creationId="{C0CF2372-9461-A44F-AB7A-1EDB24BA690D}"/>
          </ac:inkMkLst>
        </pc:inkChg>
        <pc:inkChg chg="add del">
          <ac:chgData name="David Lynton" userId="50afdeab-93a2-47ed-ad76-3713a9801c7c" providerId="ADAL" clId="{46B95823-7C61-B240-B023-56F5C54D269D}" dt="2019-11-24T20:14:43.964" v="1152"/>
          <ac:inkMkLst>
            <pc:docMk/>
            <pc:sldMk cId="3251163426" sldId="274"/>
            <ac:inkMk id="330" creationId="{FCFE9263-7AF1-F849-83A2-C3D3D9CF9457}"/>
          </ac:inkMkLst>
        </pc:inkChg>
        <pc:inkChg chg="add del">
          <ac:chgData name="David Lynton" userId="50afdeab-93a2-47ed-ad76-3713a9801c7c" providerId="ADAL" clId="{46B95823-7C61-B240-B023-56F5C54D269D}" dt="2019-11-24T20:14:43.964" v="1152"/>
          <ac:inkMkLst>
            <pc:docMk/>
            <pc:sldMk cId="3251163426" sldId="274"/>
            <ac:inkMk id="331" creationId="{A3448F77-577B-114F-B0B0-544FBDB7E6DE}"/>
          </ac:inkMkLst>
        </pc:inkChg>
        <pc:inkChg chg="add del">
          <ac:chgData name="David Lynton" userId="50afdeab-93a2-47ed-ad76-3713a9801c7c" providerId="ADAL" clId="{46B95823-7C61-B240-B023-56F5C54D269D}" dt="2019-11-24T20:14:43.964" v="1152"/>
          <ac:inkMkLst>
            <pc:docMk/>
            <pc:sldMk cId="3251163426" sldId="274"/>
            <ac:inkMk id="332" creationId="{7E88C4F6-A0D9-6F4D-A13E-67B4107B9DDB}"/>
          </ac:inkMkLst>
        </pc:inkChg>
        <pc:inkChg chg="add del">
          <ac:chgData name="David Lynton" userId="50afdeab-93a2-47ed-ad76-3713a9801c7c" providerId="ADAL" clId="{46B95823-7C61-B240-B023-56F5C54D269D}" dt="2019-11-24T20:14:43.964" v="1152"/>
          <ac:inkMkLst>
            <pc:docMk/>
            <pc:sldMk cId="3251163426" sldId="274"/>
            <ac:inkMk id="333" creationId="{ED1DD239-1C44-7F42-B3CF-3743CC590ABD}"/>
          </ac:inkMkLst>
        </pc:inkChg>
        <pc:inkChg chg="add reco">
          <ac:chgData name="David Lynton" userId="50afdeab-93a2-47ed-ad76-3713a9801c7c" providerId="ADAL" clId="{46B95823-7C61-B240-B023-56F5C54D269D}" dt="2019-11-24T20:14:43.964" v="1152"/>
          <ac:inkMkLst>
            <pc:docMk/>
            <pc:sldMk cId="3251163426" sldId="274"/>
            <ac:inkMk id="334" creationId="{188C33E6-8E4A-554F-BC99-FEB7E70CC0D5}"/>
          </ac:inkMkLst>
        </pc:inkChg>
        <pc:inkChg chg="add">
          <ac:chgData name="David Lynton" userId="50afdeab-93a2-47ed-ad76-3713a9801c7c" providerId="ADAL" clId="{46B95823-7C61-B240-B023-56F5C54D269D}" dt="2019-11-24T20:14:44.292" v="1153"/>
          <ac:inkMkLst>
            <pc:docMk/>
            <pc:sldMk cId="3251163426" sldId="274"/>
            <ac:inkMk id="336" creationId="{A83471B4-DF62-D041-87C4-1D36B0E67014}"/>
          </ac:inkMkLst>
        </pc:inkChg>
        <pc:inkChg chg="add del">
          <ac:chgData name="David Lynton" userId="50afdeab-93a2-47ed-ad76-3713a9801c7c" providerId="ADAL" clId="{46B95823-7C61-B240-B023-56F5C54D269D}" dt="2019-11-24T20:14:45.362" v="1156"/>
          <ac:inkMkLst>
            <pc:docMk/>
            <pc:sldMk cId="3251163426" sldId="274"/>
            <ac:inkMk id="337" creationId="{97946588-9843-F74B-B9AE-E1D097114F2A}"/>
          </ac:inkMkLst>
        </pc:inkChg>
        <pc:inkChg chg="add del">
          <ac:chgData name="David Lynton" userId="50afdeab-93a2-47ed-ad76-3713a9801c7c" providerId="ADAL" clId="{46B95823-7C61-B240-B023-56F5C54D269D}" dt="2019-11-24T20:14:45.362" v="1156"/>
          <ac:inkMkLst>
            <pc:docMk/>
            <pc:sldMk cId="3251163426" sldId="274"/>
            <ac:inkMk id="338" creationId="{CBF8A4D4-3A2F-174D-BFCA-25F8A310663C}"/>
          </ac:inkMkLst>
        </pc:inkChg>
        <pc:inkChg chg="add reco">
          <ac:chgData name="David Lynton" userId="50afdeab-93a2-47ed-ad76-3713a9801c7c" providerId="ADAL" clId="{46B95823-7C61-B240-B023-56F5C54D269D}" dt="2019-11-24T20:14:45.362" v="1156"/>
          <ac:inkMkLst>
            <pc:docMk/>
            <pc:sldMk cId="3251163426" sldId="274"/>
            <ac:inkMk id="339" creationId="{E8879CCD-AE05-1142-8F12-C549C2EF25EF}"/>
          </ac:inkMkLst>
        </pc:inkChg>
        <pc:inkChg chg="add del">
          <ac:chgData name="David Lynton" userId="50afdeab-93a2-47ed-ad76-3713a9801c7c" providerId="ADAL" clId="{46B95823-7C61-B240-B023-56F5C54D269D}" dt="2019-11-24T20:14:53.498" v="1170"/>
          <ac:inkMkLst>
            <pc:docMk/>
            <pc:sldMk cId="3251163426" sldId="274"/>
            <ac:inkMk id="341" creationId="{38AD635F-1641-A149-927B-B74487492D9C}"/>
          </ac:inkMkLst>
        </pc:inkChg>
        <pc:inkChg chg="add del">
          <ac:chgData name="David Lynton" userId="50afdeab-93a2-47ed-ad76-3713a9801c7c" providerId="ADAL" clId="{46B95823-7C61-B240-B023-56F5C54D269D}" dt="2019-11-24T20:14:53.498" v="1170"/>
          <ac:inkMkLst>
            <pc:docMk/>
            <pc:sldMk cId="3251163426" sldId="274"/>
            <ac:inkMk id="342" creationId="{96A214AD-841A-C04A-9F0B-713A88B5D1EF}"/>
          </ac:inkMkLst>
        </pc:inkChg>
        <pc:inkChg chg="add del">
          <ac:chgData name="David Lynton" userId="50afdeab-93a2-47ed-ad76-3713a9801c7c" providerId="ADAL" clId="{46B95823-7C61-B240-B023-56F5C54D269D}" dt="2019-11-24T20:14:53.498" v="1170"/>
          <ac:inkMkLst>
            <pc:docMk/>
            <pc:sldMk cId="3251163426" sldId="274"/>
            <ac:inkMk id="343" creationId="{0654326B-3FC7-0649-B302-2D8592FF573E}"/>
          </ac:inkMkLst>
        </pc:inkChg>
        <pc:inkChg chg="add del">
          <ac:chgData name="David Lynton" userId="50afdeab-93a2-47ed-ad76-3713a9801c7c" providerId="ADAL" clId="{46B95823-7C61-B240-B023-56F5C54D269D}" dt="2019-11-24T20:14:53.498" v="1170"/>
          <ac:inkMkLst>
            <pc:docMk/>
            <pc:sldMk cId="3251163426" sldId="274"/>
            <ac:inkMk id="344" creationId="{5D541A19-8454-E64B-9140-5475668AB7DC}"/>
          </ac:inkMkLst>
        </pc:inkChg>
        <pc:inkChg chg="add del">
          <ac:chgData name="David Lynton" userId="50afdeab-93a2-47ed-ad76-3713a9801c7c" providerId="ADAL" clId="{46B95823-7C61-B240-B023-56F5C54D269D}" dt="2019-11-24T20:14:53.498" v="1170"/>
          <ac:inkMkLst>
            <pc:docMk/>
            <pc:sldMk cId="3251163426" sldId="274"/>
            <ac:inkMk id="345" creationId="{3A6135DA-81C9-ED41-9E52-B701D98C0541}"/>
          </ac:inkMkLst>
        </pc:inkChg>
        <pc:inkChg chg="add del">
          <ac:chgData name="David Lynton" userId="50afdeab-93a2-47ed-ad76-3713a9801c7c" providerId="ADAL" clId="{46B95823-7C61-B240-B023-56F5C54D269D}" dt="2019-11-24T20:14:53.498" v="1170"/>
          <ac:inkMkLst>
            <pc:docMk/>
            <pc:sldMk cId="3251163426" sldId="274"/>
            <ac:inkMk id="346" creationId="{508DF024-E992-E14A-979C-D724DCE25154}"/>
          </ac:inkMkLst>
        </pc:inkChg>
        <pc:inkChg chg="add del">
          <ac:chgData name="David Lynton" userId="50afdeab-93a2-47ed-ad76-3713a9801c7c" providerId="ADAL" clId="{46B95823-7C61-B240-B023-56F5C54D269D}" dt="2019-11-24T20:14:53.498" v="1170"/>
          <ac:inkMkLst>
            <pc:docMk/>
            <pc:sldMk cId="3251163426" sldId="274"/>
            <ac:inkMk id="347" creationId="{99442067-3BBC-AF4D-A60E-4020116259A6}"/>
          </ac:inkMkLst>
        </pc:inkChg>
        <pc:inkChg chg="add del">
          <ac:chgData name="David Lynton" userId="50afdeab-93a2-47ed-ad76-3713a9801c7c" providerId="ADAL" clId="{46B95823-7C61-B240-B023-56F5C54D269D}" dt="2019-11-24T20:14:53.498" v="1170"/>
          <ac:inkMkLst>
            <pc:docMk/>
            <pc:sldMk cId="3251163426" sldId="274"/>
            <ac:inkMk id="348" creationId="{03DCC3FD-AEBF-7D46-9AAF-F6F8F0CB5622}"/>
          </ac:inkMkLst>
        </pc:inkChg>
        <pc:inkChg chg="add del">
          <ac:chgData name="David Lynton" userId="50afdeab-93a2-47ed-ad76-3713a9801c7c" providerId="ADAL" clId="{46B95823-7C61-B240-B023-56F5C54D269D}" dt="2019-11-24T20:14:53.498" v="1170"/>
          <ac:inkMkLst>
            <pc:docMk/>
            <pc:sldMk cId="3251163426" sldId="274"/>
            <ac:inkMk id="349" creationId="{C6D38BD7-F1DA-CB40-B7AB-86E7B3CE9E31}"/>
          </ac:inkMkLst>
        </pc:inkChg>
        <pc:inkChg chg="add del">
          <ac:chgData name="David Lynton" userId="50afdeab-93a2-47ed-ad76-3713a9801c7c" providerId="ADAL" clId="{46B95823-7C61-B240-B023-56F5C54D269D}" dt="2019-11-24T20:14:53.498" v="1170"/>
          <ac:inkMkLst>
            <pc:docMk/>
            <pc:sldMk cId="3251163426" sldId="274"/>
            <ac:inkMk id="350" creationId="{E9CB5F49-E7E9-6843-A8CD-63216B4E8690}"/>
          </ac:inkMkLst>
        </pc:inkChg>
        <pc:inkChg chg="add del">
          <ac:chgData name="David Lynton" userId="50afdeab-93a2-47ed-ad76-3713a9801c7c" providerId="ADAL" clId="{46B95823-7C61-B240-B023-56F5C54D269D}" dt="2019-11-24T20:14:53.498" v="1170"/>
          <ac:inkMkLst>
            <pc:docMk/>
            <pc:sldMk cId="3251163426" sldId="274"/>
            <ac:inkMk id="351" creationId="{0D10F337-67D8-BB44-929B-DD7ACB057CCE}"/>
          </ac:inkMkLst>
        </pc:inkChg>
        <pc:inkChg chg="add del">
          <ac:chgData name="David Lynton" userId="50afdeab-93a2-47ed-ad76-3713a9801c7c" providerId="ADAL" clId="{46B95823-7C61-B240-B023-56F5C54D269D}" dt="2019-11-24T20:14:53.498" v="1170"/>
          <ac:inkMkLst>
            <pc:docMk/>
            <pc:sldMk cId="3251163426" sldId="274"/>
            <ac:inkMk id="352" creationId="{82E612BB-59A4-934B-BE27-AAB9C1E33782}"/>
          </ac:inkMkLst>
        </pc:inkChg>
        <pc:inkChg chg="add del">
          <ac:chgData name="David Lynton" userId="50afdeab-93a2-47ed-ad76-3713a9801c7c" providerId="ADAL" clId="{46B95823-7C61-B240-B023-56F5C54D269D}" dt="2019-11-24T20:14:53.498" v="1170"/>
          <ac:inkMkLst>
            <pc:docMk/>
            <pc:sldMk cId="3251163426" sldId="274"/>
            <ac:inkMk id="353" creationId="{7FEE52A7-FF72-D445-A364-4EA5C042DE3B}"/>
          </ac:inkMkLst>
        </pc:inkChg>
        <pc:inkChg chg="add reco">
          <ac:chgData name="David Lynton" userId="50afdeab-93a2-47ed-ad76-3713a9801c7c" providerId="ADAL" clId="{46B95823-7C61-B240-B023-56F5C54D269D}" dt="2019-11-24T20:14:53.498" v="1170"/>
          <ac:inkMkLst>
            <pc:docMk/>
            <pc:sldMk cId="3251163426" sldId="274"/>
            <ac:inkMk id="354" creationId="{51039BC4-DD3D-944D-956D-6DED9C5777F3}"/>
          </ac:inkMkLst>
        </pc:inkChg>
        <pc:inkChg chg="add reco">
          <ac:chgData name="David Lynton" userId="50afdeab-93a2-47ed-ad76-3713a9801c7c" providerId="ADAL" clId="{46B95823-7C61-B240-B023-56F5C54D269D}" dt="2019-11-24T20:14:53.498" v="1170"/>
          <ac:inkMkLst>
            <pc:docMk/>
            <pc:sldMk cId="3251163426" sldId="274"/>
            <ac:inkMk id="355" creationId="{DAD01E1F-7C74-9041-ABB9-3ECEA4DE503A}"/>
          </ac:inkMkLst>
        </pc:inkChg>
        <pc:cxnChg chg="add mod">
          <ac:chgData name="David Lynton" userId="50afdeab-93a2-47ed-ad76-3713a9801c7c" providerId="ADAL" clId="{46B95823-7C61-B240-B023-56F5C54D269D}" dt="2019-11-24T20:08:43.194" v="848" actId="13822"/>
          <ac:cxnSpMkLst>
            <pc:docMk/>
            <pc:sldMk cId="3251163426" sldId="274"/>
            <ac:cxnSpMk id="7" creationId="{1EC9C7B9-08F4-4F47-9A91-DB52F936D534}"/>
          </ac:cxnSpMkLst>
        </pc:cxnChg>
      </pc:sldChg>
      <pc:sldChg chg="addSp delSp modSp">
        <pc:chgData name="David Lynton" userId="50afdeab-93a2-47ed-ad76-3713a9801c7c" providerId="ADAL" clId="{46B95823-7C61-B240-B023-56F5C54D269D}" dt="2019-11-24T20:25:14.048" v="1612"/>
        <pc:sldMkLst>
          <pc:docMk/>
          <pc:sldMk cId="3393692814" sldId="275"/>
        </pc:sldMkLst>
        <pc:spChg chg="add del mod">
          <ac:chgData name="David Lynton" userId="50afdeab-93a2-47ed-ad76-3713a9801c7c" providerId="ADAL" clId="{46B95823-7C61-B240-B023-56F5C54D269D}" dt="2019-11-24T20:16:39.372" v="1181" actId="478"/>
          <ac:spMkLst>
            <pc:docMk/>
            <pc:sldMk cId="3393692814" sldId="275"/>
            <ac:spMk id="9" creationId="{E73320B3-6361-45C4-9535-6FE54C17D9B3}"/>
          </ac:spMkLst>
        </pc:spChg>
        <pc:spChg chg="add del">
          <ac:chgData name="David Lynton" userId="50afdeab-93a2-47ed-ad76-3713a9801c7c" providerId="ADAL" clId="{46B95823-7C61-B240-B023-56F5C54D269D}" dt="2019-11-24T20:16:41.786" v="1182" actId="478"/>
          <ac:spMkLst>
            <pc:docMk/>
            <pc:sldMk cId="3393692814" sldId="275"/>
            <ac:spMk id="11" creationId="{E191602A-233B-4A7A-BBA2-C57EA796331C}"/>
          </ac:spMkLst>
        </pc:spChg>
        <pc:spChg chg="add mod">
          <ac:chgData name="David Lynton" userId="50afdeab-93a2-47ed-ad76-3713a9801c7c" providerId="ADAL" clId="{46B95823-7C61-B240-B023-56F5C54D269D}" dt="2019-11-24T20:16:49.944" v="1185" actId="1076"/>
          <ac:spMkLst>
            <pc:docMk/>
            <pc:sldMk cId="3393692814" sldId="275"/>
            <ac:spMk id="27" creationId="{A1BC5621-EAAB-45DD-860A-73755BA48333}"/>
          </ac:spMkLst>
        </pc:spChg>
        <pc:spChg chg="add del">
          <ac:chgData name="David Lynton" userId="50afdeab-93a2-47ed-ad76-3713a9801c7c" providerId="ADAL" clId="{46B95823-7C61-B240-B023-56F5C54D269D}" dt="2019-11-24T20:16:32.119" v="1179" actId="27957"/>
          <ac:spMkLst>
            <pc:docMk/>
            <pc:sldMk cId="3393692814" sldId="275"/>
            <ac:spMk id="31" creationId="{E73320B3-6361-45C4-9535-6FE54C17D9B3}"/>
          </ac:spMkLst>
        </pc:spChg>
        <pc:spChg chg="add del">
          <ac:chgData name="David Lynton" userId="50afdeab-93a2-47ed-ad76-3713a9801c7c" providerId="ADAL" clId="{46B95823-7C61-B240-B023-56F5C54D269D}" dt="2019-11-24T20:16:18.766" v="1178" actId="27957"/>
          <ac:spMkLst>
            <pc:docMk/>
            <pc:sldMk cId="3393692814" sldId="275"/>
            <ac:spMk id="33" creationId="{D460BF64-13AF-4ADD-A9B3-85BEA153CE13}"/>
          </ac:spMkLst>
        </pc:spChg>
        <pc:spChg chg="add mod">
          <ac:chgData name="David Lynton" userId="50afdeab-93a2-47ed-ad76-3713a9801c7c" providerId="ADAL" clId="{46B95823-7C61-B240-B023-56F5C54D269D}" dt="2019-11-24T20:20:42.712" v="1364" actId="1076"/>
          <ac:spMkLst>
            <pc:docMk/>
            <pc:sldMk cId="3393692814" sldId="275"/>
            <ac:spMk id="36" creationId="{F124AA6B-4CE3-4D64-829A-BDFC516558D6}"/>
          </ac:spMkLst>
        </pc:spChg>
        <pc:spChg chg="add del">
          <ac:chgData name="David Lynton" userId="50afdeab-93a2-47ed-ad76-3713a9801c7c" providerId="ADAL" clId="{46B95823-7C61-B240-B023-56F5C54D269D}" dt="2019-11-24T20:19:37.075" v="1338" actId="27957"/>
          <ac:spMkLst>
            <pc:docMk/>
            <pc:sldMk cId="3393692814" sldId="275"/>
            <ac:spMk id="39" creationId="{727E4204-04A9-4258-A105-2CEB3E860E49}"/>
          </ac:spMkLst>
        </pc:spChg>
        <pc:spChg chg="add mod">
          <ac:chgData name="David Lynton" userId="50afdeab-93a2-47ed-ad76-3713a9801c7c" providerId="ADAL" clId="{46B95823-7C61-B240-B023-56F5C54D269D}" dt="2019-11-24T20:20:07.163" v="1349" actId="20577"/>
          <ac:spMkLst>
            <pc:docMk/>
            <pc:sldMk cId="3393692814" sldId="275"/>
            <ac:spMk id="43" creationId="{02FBECF2-E377-4D81-8E38-FBDCE4F72948}"/>
          </ac:spMkLst>
        </pc:spChg>
        <pc:spChg chg="add del">
          <ac:chgData name="David Lynton" userId="50afdeab-93a2-47ed-ad76-3713a9801c7c" providerId="ADAL" clId="{46B95823-7C61-B240-B023-56F5C54D269D}" dt="2019-11-24T20:19:42.210" v="1340" actId="27957"/>
          <ac:spMkLst>
            <pc:docMk/>
            <pc:sldMk cId="3393692814" sldId="275"/>
            <ac:spMk id="45" creationId="{2C514773-7FFC-428E-9091-FAEA6F9939AC}"/>
          </ac:spMkLst>
        </pc:spChg>
        <pc:spChg chg="add mod">
          <ac:chgData name="David Lynton" userId="50afdeab-93a2-47ed-ad76-3713a9801c7c" providerId="ADAL" clId="{46B95823-7C61-B240-B023-56F5C54D269D}" dt="2019-11-24T20:20:59.281" v="1369" actId="1076"/>
          <ac:spMkLst>
            <pc:docMk/>
            <pc:sldMk cId="3393692814" sldId="275"/>
            <ac:spMk id="46" creationId="{B1A923E7-7F30-41C3-8F6B-BEF8558C063F}"/>
          </ac:spMkLst>
        </pc:spChg>
        <pc:spChg chg="add del">
          <ac:chgData name="David Lynton" userId="50afdeab-93a2-47ed-ad76-3713a9801c7c" providerId="ADAL" clId="{46B95823-7C61-B240-B023-56F5C54D269D}" dt="2019-11-24T20:19:31.039" v="1336" actId="27957"/>
          <ac:spMkLst>
            <pc:docMk/>
            <pc:sldMk cId="3393692814" sldId="275"/>
            <ac:spMk id="48" creationId="{EB18145F-585A-472A-B7E2-997A4070C4D3}"/>
          </ac:spMkLst>
        </pc:spChg>
        <pc:inkChg chg="add del">
          <ac:chgData name="David Lynton" userId="50afdeab-93a2-47ed-ad76-3713a9801c7c" providerId="ADAL" clId="{46B95823-7C61-B240-B023-56F5C54D269D}" dt="2019-11-24T20:16:10.624" v="1174"/>
          <ac:inkMkLst>
            <pc:docMk/>
            <pc:sldMk cId="3393692814" sldId="275"/>
            <ac:inkMk id="3" creationId="{51FA5F94-B661-B34E-9F4D-20F380EB2A2B}"/>
          </ac:inkMkLst>
        </pc:inkChg>
        <pc:inkChg chg="add del">
          <ac:chgData name="David Lynton" userId="50afdeab-93a2-47ed-ad76-3713a9801c7c" providerId="ADAL" clId="{46B95823-7C61-B240-B023-56F5C54D269D}" dt="2019-11-24T20:16:10.624" v="1174"/>
          <ac:inkMkLst>
            <pc:docMk/>
            <pc:sldMk cId="3393692814" sldId="275"/>
            <ac:inkMk id="4" creationId="{A37C6B62-D0A1-9145-BD14-D962278B5AF5}"/>
          </ac:inkMkLst>
        </pc:inkChg>
        <pc:inkChg chg="add del">
          <ac:chgData name="David Lynton" userId="50afdeab-93a2-47ed-ad76-3713a9801c7c" providerId="ADAL" clId="{46B95823-7C61-B240-B023-56F5C54D269D}" dt="2019-11-24T20:16:10.624" v="1174"/>
          <ac:inkMkLst>
            <pc:docMk/>
            <pc:sldMk cId="3393692814" sldId="275"/>
            <ac:inkMk id="5" creationId="{A38504CC-6A87-8D4C-A51F-F30A72261E21}"/>
          </ac:inkMkLst>
        </pc:inkChg>
        <pc:inkChg chg="add del reco">
          <ac:chgData name="David Lynton" userId="50afdeab-93a2-47ed-ad76-3713a9801c7c" providerId="ADAL" clId="{46B95823-7C61-B240-B023-56F5C54D269D}" dt="2019-11-24T20:16:15.629" v="1177" actId="27957"/>
          <ac:inkMkLst>
            <pc:docMk/>
            <pc:sldMk cId="3393692814" sldId="275"/>
            <ac:inkMk id="6" creationId="{710C88F6-03ED-684A-8E02-BBF21755A2B2}"/>
          </ac:inkMkLst>
        </pc:inkChg>
        <pc:inkChg chg="add del">
          <ac:chgData name="David Lynton" userId="50afdeab-93a2-47ed-ad76-3713a9801c7c" providerId="ADAL" clId="{46B95823-7C61-B240-B023-56F5C54D269D}" dt="2019-11-24T20:16:15.629" v="1177" actId="27957"/>
          <ac:inkMkLst>
            <pc:docMk/>
            <pc:sldMk cId="3393692814" sldId="275"/>
            <ac:inkMk id="8" creationId="{154CC218-6D8B-B247-98A5-11C8AD82BE62}"/>
          </ac:inkMkLst>
        </pc:inkChg>
        <pc:inkChg chg="add del">
          <ac:chgData name="David Lynton" userId="50afdeab-93a2-47ed-ad76-3713a9801c7c" providerId="ADAL" clId="{46B95823-7C61-B240-B023-56F5C54D269D}" dt="2019-11-24T20:17:08.414" v="1188"/>
          <ac:inkMkLst>
            <pc:docMk/>
            <pc:sldMk cId="3393692814" sldId="275"/>
            <ac:inkMk id="10" creationId="{44E7FBD0-C9C4-6842-B6B0-CFC17920212D}"/>
          </ac:inkMkLst>
        </pc:inkChg>
        <pc:inkChg chg="add mod">
          <ac:chgData name="David Lynton" userId="50afdeab-93a2-47ed-ad76-3713a9801c7c" providerId="ADAL" clId="{46B95823-7C61-B240-B023-56F5C54D269D}" dt="2019-11-24T20:17:39.374" v="1191" actId="1076"/>
          <ac:inkMkLst>
            <pc:docMk/>
            <pc:sldMk cId="3393692814" sldId="275"/>
            <ac:inkMk id="12" creationId="{C42ECD08-667C-294C-880B-3524A81F2F96}"/>
          </ac:inkMkLst>
        </pc:inkChg>
        <pc:inkChg chg="add del">
          <ac:chgData name="David Lynton" userId="50afdeab-93a2-47ed-ad76-3713a9801c7c" providerId="ADAL" clId="{46B95823-7C61-B240-B023-56F5C54D269D}" dt="2019-11-24T20:17:48.190" v="1194"/>
          <ac:inkMkLst>
            <pc:docMk/>
            <pc:sldMk cId="3393692814" sldId="275"/>
            <ac:inkMk id="13" creationId="{46AAFB1B-312B-E944-B920-8EDA0F3BF1BA}"/>
          </ac:inkMkLst>
        </pc:inkChg>
        <pc:inkChg chg="add del">
          <ac:chgData name="David Lynton" userId="50afdeab-93a2-47ed-ad76-3713a9801c7c" providerId="ADAL" clId="{46B95823-7C61-B240-B023-56F5C54D269D}" dt="2019-11-24T20:17:48.190" v="1194"/>
          <ac:inkMkLst>
            <pc:docMk/>
            <pc:sldMk cId="3393692814" sldId="275"/>
            <ac:inkMk id="14" creationId="{A1E77376-455E-104A-A329-6FFE7549E7E8}"/>
          </ac:inkMkLst>
        </pc:inkChg>
        <pc:inkChg chg="add reco">
          <ac:chgData name="David Lynton" userId="50afdeab-93a2-47ed-ad76-3713a9801c7c" providerId="ADAL" clId="{46B95823-7C61-B240-B023-56F5C54D269D}" dt="2019-11-24T20:17:48.190" v="1194"/>
          <ac:inkMkLst>
            <pc:docMk/>
            <pc:sldMk cId="3393692814" sldId="275"/>
            <ac:inkMk id="15" creationId="{B64E0744-56E9-BE4B-B836-FE13A5D44FAE}"/>
          </ac:inkMkLst>
        </pc:inkChg>
        <pc:inkChg chg="add del">
          <ac:chgData name="David Lynton" userId="50afdeab-93a2-47ed-ad76-3713a9801c7c" providerId="ADAL" clId="{46B95823-7C61-B240-B023-56F5C54D269D}" dt="2019-11-24T20:17:50.091" v="1197"/>
          <ac:inkMkLst>
            <pc:docMk/>
            <pc:sldMk cId="3393692814" sldId="275"/>
            <ac:inkMk id="17" creationId="{0FCA95B0-7EA2-4347-87D1-82334F469916}"/>
          </ac:inkMkLst>
        </pc:inkChg>
        <pc:inkChg chg="add del">
          <ac:chgData name="David Lynton" userId="50afdeab-93a2-47ed-ad76-3713a9801c7c" providerId="ADAL" clId="{46B95823-7C61-B240-B023-56F5C54D269D}" dt="2019-11-24T20:17:50.091" v="1197"/>
          <ac:inkMkLst>
            <pc:docMk/>
            <pc:sldMk cId="3393692814" sldId="275"/>
            <ac:inkMk id="18" creationId="{91EBF989-E84A-CF47-B67B-9B05D3769A8F}"/>
          </ac:inkMkLst>
        </pc:inkChg>
        <pc:inkChg chg="add reco">
          <ac:chgData name="David Lynton" userId="50afdeab-93a2-47ed-ad76-3713a9801c7c" providerId="ADAL" clId="{46B95823-7C61-B240-B023-56F5C54D269D}" dt="2019-11-24T20:17:50.091" v="1197"/>
          <ac:inkMkLst>
            <pc:docMk/>
            <pc:sldMk cId="3393692814" sldId="275"/>
            <ac:inkMk id="19" creationId="{9839853F-5ECB-184F-AD7C-3771E38E6FB5}"/>
          </ac:inkMkLst>
        </pc:inkChg>
        <pc:inkChg chg="add del">
          <ac:chgData name="David Lynton" userId="50afdeab-93a2-47ed-ad76-3713a9801c7c" providerId="ADAL" clId="{46B95823-7C61-B240-B023-56F5C54D269D}" dt="2019-11-24T20:17:53.191" v="1200"/>
          <ac:inkMkLst>
            <pc:docMk/>
            <pc:sldMk cId="3393692814" sldId="275"/>
            <ac:inkMk id="21" creationId="{AB52F4FE-6C62-3A4D-83BF-4A31FBCF0E9D}"/>
          </ac:inkMkLst>
        </pc:inkChg>
        <pc:inkChg chg="add del">
          <ac:chgData name="David Lynton" userId="50afdeab-93a2-47ed-ad76-3713a9801c7c" providerId="ADAL" clId="{46B95823-7C61-B240-B023-56F5C54D269D}" dt="2019-11-24T20:17:53.191" v="1200"/>
          <ac:inkMkLst>
            <pc:docMk/>
            <pc:sldMk cId="3393692814" sldId="275"/>
            <ac:inkMk id="22" creationId="{B9B51F1D-A86C-4442-9289-C69CE1962404}"/>
          </ac:inkMkLst>
        </pc:inkChg>
        <pc:inkChg chg="add reco">
          <ac:chgData name="David Lynton" userId="50afdeab-93a2-47ed-ad76-3713a9801c7c" providerId="ADAL" clId="{46B95823-7C61-B240-B023-56F5C54D269D}" dt="2019-11-24T20:17:53.191" v="1200"/>
          <ac:inkMkLst>
            <pc:docMk/>
            <pc:sldMk cId="3393692814" sldId="275"/>
            <ac:inkMk id="23" creationId="{000FDB43-A778-7945-97E8-AF8B2A56A899}"/>
          </ac:inkMkLst>
        </pc:inkChg>
        <pc:inkChg chg="add">
          <ac:chgData name="David Lynton" userId="50afdeab-93a2-47ed-ad76-3713a9801c7c" providerId="ADAL" clId="{46B95823-7C61-B240-B023-56F5C54D269D}" dt="2019-11-24T20:17:53.781" v="1201"/>
          <ac:inkMkLst>
            <pc:docMk/>
            <pc:sldMk cId="3393692814" sldId="275"/>
            <ac:inkMk id="25" creationId="{D888C30D-4E6A-F74C-BD32-5D14BB05C666}"/>
          </ac:inkMkLst>
        </pc:inkChg>
        <pc:inkChg chg="add del">
          <ac:chgData name="David Lynton" userId="50afdeab-93a2-47ed-ad76-3713a9801c7c" providerId="ADAL" clId="{46B95823-7C61-B240-B023-56F5C54D269D}" dt="2019-11-24T20:17:57.747" v="1206"/>
          <ac:inkMkLst>
            <pc:docMk/>
            <pc:sldMk cId="3393692814" sldId="275"/>
            <ac:inkMk id="26" creationId="{A310F25E-1D47-0240-BCC9-295AE8A4C4C5}"/>
          </ac:inkMkLst>
        </pc:inkChg>
        <pc:inkChg chg="add del">
          <ac:chgData name="David Lynton" userId="50afdeab-93a2-47ed-ad76-3713a9801c7c" providerId="ADAL" clId="{46B95823-7C61-B240-B023-56F5C54D269D}" dt="2019-11-24T20:17:57.747" v="1206"/>
          <ac:inkMkLst>
            <pc:docMk/>
            <pc:sldMk cId="3393692814" sldId="275"/>
            <ac:inkMk id="28" creationId="{3280171F-1616-914C-B6A2-7C14AC3DF0A0}"/>
          </ac:inkMkLst>
        </pc:inkChg>
        <pc:inkChg chg="add del">
          <ac:chgData name="David Lynton" userId="50afdeab-93a2-47ed-ad76-3713a9801c7c" providerId="ADAL" clId="{46B95823-7C61-B240-B023-56F5C54D269D}" dt="2019-11-24T20:17:57.747" v="1206"/>
          <ac:inkMkLst>
            <pc:docMk/>
            <pc:sldMk cId="3393692814" sldId="275"/>
            <ac:inkMk id="29" creationId="{F895CB3D-F881-A342-93B6-780C1A19AEF7}"/>
          </ac:inkMkLst>
        </pc:inkChg>
        <pc:inkChg chg="add reco">
          <ac:chgData name="David Lynton" userId="50afdeab-93a2-47ed-ad76-3713a9801c7c" providerId="ADAL" clId="{46B95823-7C61-B240-B023-56F5C54D269D}" dt="2019-11-24T20:17:57.747" v="1206"/>
          <ac:inkMkLst>
            <pc:docMk/>
            <pc:sldMk cId="3393692814" sldId="275"/>
            <ac:inkMk id="30" creationId="{00DFFFB4-0E8D-F243-8703-C43EEDE3531C}"/>
          </ac:inkMkLst>
        </pc:inkChg>
        <pc:inkChg chg="add del">
          <ac:chgData name="David Lynton" userId="50afdeab-93a2-47ed-ad76-3713a9801c7c" providerId="ADAL" clId="{46B95823-7C61-B240-B023-56F5C54D269D}" dt="2019-11-24T20:18:00.417" v="1210"/>
          <ac:inkMkLst>
            <pc:docMk/>
            <pc:sldMk cId="3393692814" sldId="275"/>
            <ac:inkMk id="34" creationId="{91C542D7-1713-934E-9791-57BF1265CFE1}"/>
          </ac:inkMkLst>
        </pc:inkChg>
        <pc:inkChg chg="add del">
          <ac:chgData name="David Lynton" userId="50afdeab-93a2-47ed-ad76-3713a9801c7c" providerId="ADAL" clId="{46B95823-7C61-B240-B023-56F5C54D269D}" dt="2019-11-24T20:18:00.417" v="1210"/>
          <ac:inkMkLst>
            <pc:docMk/>
            <pc:sldMk cId="3393692814" sldId="275"/>
            <ac:inkMk id="35" creationId="{3A8C6967-4EE8-2648-A0BD-C941C0F80CE5}"/>
          </ac:inkMkLst>
        </pc:inkChg>
        <pc:inkChg chg="add del">
          <ac:chgData name="David Lynton" userId="50afdeab-93a2-47ed-ad76-3713a9801c7c" providerId="ADAL" clId="{46B95823-7C61-B240-B023-56F5C54D269D}" dt="2019-11-24T20:18:00.417" v="1210"/>
          <ac:inkMkLst>
            <pc:docMk/>
            <pc:sldMk cId="3393692814" sldId="275"/>
            <ac:inkMk id="36" creationId="{EC620D17-D7DC-394E-8F50-52DD573410E0}"/>
          </ac:inkMkLst>
        </pc:inkChg>
        <pc:inkChg chg="add reco">
          <ac:chgData name="David Lynton" userId="50afdeab-93a2-47ed-ad76-3713a9801c7c" providerId="ADAL" clId="{46B95823-7C61-B240-B023-56F5C54D269D}" dt="2019-11-24T20:18:00.417" v="1210"/>
          <ac:inkMkLst>
            <pc:docMk/>
            <pc:sldMk cId="3393692814" sldId="275"/>
            <ac:inkMk id="37" creationId="{7BCB7264-48B6-9043-8FE2-ACD94A34D251}"/>
          </ac:inkMkLst>
        </pc:inkChg>
        <pc:inkChg chg="add del">
          <ac:chgData name="David Lynton" userId="50afdeab-93a2-47ed-ad76-3713a9801c7c" providerId="ADAL" clId="{46B95823-7C61-B240-B023-56F5C54D269D}" dt="2019-11-24T20:18:02.909" v="1213"/>
          <ac:inkMkLst>
            <pc:docMk/>
            <pc:sldMk cId="3393692814" sldId="275"/>
            <ac:inkMk id="39" creationId="{857EBDE6-E9A8-2D4C-BB7A-3A2E157935B5}"/>
          </ac:inkMkLst>
        </pc:inkChg>
        <pc:inkChg chg="add del">
          <ac:chgData name="David Lynton" userId="50afdeab-93a2-47ed-ad76-3713a9801c7c" providerId="ADAL" clId="{46B95823-7C61-B240-B023-56F5C54D269D}" dt="2019-11-24T20:18:02.909" v="1213"/>
          <ac:inkMkLst>
            <pc:docMk/>
            <pc:sldMk cId="3393692814" sldId="275"/>
            <ac:inkMk id="40" creationId="{AB7EFCCA-8D7D-9941-805C-93695F21858D}"/>
          </ac:inkMkLst>
        </pc:inkChg>
        <pc:inkChg chg="add reco">
          <ac:chgData name="David Lynton" userId="50afdeab-93a2-47ed-ad76-3713a9801c7c" providerId="ADAL" clId="{46B95823-7C61-B240-B023-56F5C54D269D}" dt="2019-11-24T20:18:02.909" v="1213"/>
          <ac:inkMkLst>
            <pc:docMk/>
            <pc:sldMk cId="3393692814" sldId="275"/>
            <ac:inkMk id="41" creationId="{AE9D0F4D-7ED6-7A4A-8619-B969DEB9F38D}"/>
          </ac:inkMkLst>
        </pc:inkChg>
        <pc:inkChg chg="add del">
          <ac:chgData name="David Lynton" userId="50afdeab-93a2-47ed-ad76-3713a9801c7c" providerId="ADAL" clId="{46B95823-7C61-B240-B023-56F5C54D269D}" dt="2019-11-24T20:18:10.486" v="1220"/>
          <ac:inkMkLst>
            <pc:docMk/>
            <pc:sldMk cId="3393692814" sldId="275"/>
            <ac:inkMk id="43" creationId="{A47139D5-E0D6-6840-8576-193655DC1C97}"/>
          </ac:inkMkLst>
        </pc:inkChg>
        <pc:inkChg chg="add del">
          <ac:chgData name="David Lynton" userId="50afdeab-93a2-47ed-ad76-3713a9801c7c" providerId="ADAL" clId="{46B95823-7C61-B240-B023-56F5C54D269D}" dt="2019-11-24T20:18:10.486" v="1220"/>
          <ac:inkMkLst>
            <pc:docMk/>
            <pc:sldMk cId="3393692814" sldId="275"/>
            <ac:inkMk id="44" creationId="{3162679F-FBDC-CF48-970A-A6A909942F1E}"/>
          </ac:inkMkLst>
        </pc:inkChg>
        <pc:inkChg chg="add del">
          <ac:chgData name="David Lynton" userId="50afdeab-93a2-47ed-ad76-3713a9801c7c" providerId="ADAL" clId="{46B95823-7C61-B240-B023-56F5C54D269D}" dt="2019-11-24T20:18:10.486" v="1220"/>
          <ac:inkMkLst>
            <pc:docMk/>
            <pc:sldMk cId="3393692814" sldId="275"/>
            <ac:inkMk id="45" creationId="{44F2F982-2523-6044-B47C-CB31E6EFC1DC}"/>
          </ac:inkMkLst>
        </pc:inkChg>
        <pc:inkChg chg="add del">
          <ac:chgData name="David Lynton" userId="50afdeab-93a2-47ed-ad76-3713a9801c7c" providerId="ADAL" clId="{46B95823-7C61-B240-B023-56F5C54D269D}" dt="2019-11-24T20:18:10.486" v="1220"/>
          <ac:inkMkLst>
            <pc:docMk/>
            <pc:sldMk cId="3393692814" sldId="275"/>
            <ac:inkMk id="46" creationId="{C95E6AB9-C992-4243-B30B-1FA59E4DCD6E}"/>
          </ac:inkMkLst>
        </pc:inkChg>
        <pc:inkChg chg="add del">
          <ac:chgData name="David Lynton" userId="50afdeab-93a2-47ed-ad76-3713a9801c7c" providerId="ADAL" clId="{46B95823-7C61-B240-B023-56F5C54D269D}" dt="2019-11-24T20:18:10.486" v="1220"/>
          <ac:inkMkLst>
            <pc:docMk/>
            <pc:sldMk cId="3393692814" sldId="275"/>
            <ac:inkMk id="47" creationId="{3BEC135F-F121-3742-B374-56879B7D0D8E}"/>
          </ac:inkMkLst>
        </pc:inkChg>
        <pc:inkChg chg="add del">
          <ac:chgData name="David Lynton" userId="50afdeab-93a2-47ed-ad76-3713a9801c7c" providerId="ADAL" clId="{46B95823-7C61-B240-B023-56F5C54D269D}" dt="2019-11-24T20:18:10.486" v="1220"/>
          <ac:inkMkLst>
            <pc:docMk/>
            <pc:sldMk cId="3393692814" sldId="275"/>
            <ac:inkMk id="48" creationId="{A3FFEDB1-E852-F24D-9DB3-A122A188D859}"/>
          </ac:inkMkLst>
        </pc:inkChg>
        <pc:inkChg chg="add reco">
          <ac:chgData name="David Lynton" userId="50afdeab-93a2-47ed-ad76-3713a9801c7c" providerId="ADAL" clId="{46B95823-7C61-B240-B023-56F5C54D269D}" dt="2019-11-24T20:18:10.486" v="1220"/>
          <ac:inkMkLst>
            <pc:docMk/>
            <pc:sldMk cId="3393692814" sldId="275"/>
            <ac:inkMk id="49" creationId="{BEC69F34-F105-904E-A913-9458EE98B4F8}"/>
          </ac:inkMkLst>
        </pc:inkChg>
        <pc:inkChg chg="add del">
          <ac:chgData name="David Lynton" userId="50afdeab-93a2-47ed-ad76-3713a9801c7c" providerId="ADAL" clId="{46B95823-7C61-B240-B023-56F5C54D269D}" dt="2019-11-24T20:18:18.940" v="1233"/>
          <ac:inkMkLst>
            <pc:docMk/>
            <pc:sldMk cId="3393692814" sldId="275"/>
            <ac:inkMk id="51" creationId="{3B2D3D36-621C-8243-9317-0AB6D187DF2A}"/>
          </ac:inkMkLst>
        </pc:inkChg>
        <pc:inkChg chg="add del">
          <ac:chgData name="David Lynton" userId="50afdeab-93a2-47ed-ad76-3713a9801c7c" providerId="ADAL" clId="{46B95823-7C61-B240-B023-56F5C54D269D}" dt="2019-11-24T20:18:18.940" v="1233"/>
          <ac:inkMkLst>
            <pc:docMk/>
            <pc:sldMk cId="3393692814" sldId="275"/>
            <ac:inkMk id="52" creationId="{91365370-94EA-2A4D-A5F4-D0A3CA511BB3}"/>
          </ac:inkMkLst>
        </pc:inkChg>
        <pc:inkChg chg="add del">
          <ac:chgData name="David Lynton" userId="50afdeab-93a2-47ed-ad76-3713a9801c7c" providerId="ADAL" clId="{46B95823-7C61-B240-B023-56F5C54D269D}" dt="2019-11-24T20:18:18.940" v="1233"/>
          <ac:inkMkLst>
            <pc:docMk/>
            <pc:sldMk cId="3393692814" sldId="275"/>
            <ac:inkMk id="53" creationId="{A1F688F1-1A89-5943-9A31-3A8496E93E8F}"/>
          </ac:inkMkLst>
        </pc:inkChg>
        <pc:inkChg chg="add del">
          <ac:chgData name="David Lynton" userId="50afdeab-93a2-47ed-ad76-3713a9801c7c" providerId="ADAL" clId="{46B95823-7C61-B240-B023-56F5C54D269D}" dt="2019-11-24T20:18:18.940" v="1233"/>
          <ac:inkMkLst>
            <pc:docMk/>
            <pc:sldMk cId="3393692814" sldId="275"/>
            <ac:inkMk id="54" creationId="{8DDD8C30-C4F1-CA4C-B78E-9DF6F811B0AB}"/>
          </ac:inkMkLst>
        </pc:inkChg>
        <pc:inkChg chg="add del">
          <ac:chgData name="David Lynton" userId="50afdeab-93a2-47ed-ad76-3713a9801c7c" providerId="ADAL" clId="{46B95823-7C61-B240-B023-56F5C54D269D}" dt="2019-11-24T20:18:18.940" v="1233"/>
          <ac:inkMkLst>
            <pc:docMk/>
            <pc:sldMk cId="3393692814" sldId="275"/>
            <ac:inkMk id="55" creationId="{94506745-3037-E84C-AD46-A0E101D1B63D}"/>
          </ac:inkMkLst>
        </pc:inkChg>
        <pc:inkChg chg="add del">
          <ac:chgData name="David Lynton" userId="50afdeab-93a2-47ed-ad76-3713a9801c7c" providerId="ADAL" clId="{46B95823-7C61-B240-B023-56F5C54D269D}" dt="2019-11-24T20:18:18.940" v="1233"/>
          <ac:inkMkLst>
            <pc:docMk/>
            <pc:sldMk cId="3393692814" sldId="275"/>
            <ac:inkMk id="56" creationId="{520EF87C-E490-CC4E-B90D-CB39052C6C09}"/>
          </ac:inkMkLst>
        </pc:inkChg>
        <pc:inkChg chg="add del">
          <ac:chgData name="David Lynton" userId="50afdeab-93a2-47ed-ad76-3713a9801c7c" providerId="ADAL" clId="{46B95823-7C61-B240-B023-56F5C54D269D}" dt="2019-11-24T20:18:18.940" v="1233"/>
          <ac:inkMkLst>
            <pc:docMk/>
            <pc:sldMk cId="3393692814" sldId="275"/>
            <ac:inkMk id="57" creationId="{BF0D548A-C4AB-CA4F-B361-5C1E46DDACF1}"/>
          </ac:inkMkLst>
        </pc:inkChg>
        <pc:inkChg chg="add del">
          <ac:chgData name="David Lynton" userId="50afdeab-93a2-47ed-ad76-3713a9801c7c" providerId="ADAL" clId="{46B95823-7C61-B240-B023-56F5C54D269D}" dt="2019-11-24T20:18:18.940" v="1233"/>
          <ac:inkMkLst>
            <pc:docMk/>
            <pc:sldMk cId="3393692814" sldId="275"/>
            <ac:inkMk id="58" creationId="{89657ADA-D6B0-6145-A4E8-72B578F171DD}"/>
          </ac:inkMkLst>
        </pc:inkChg>
        <pc:inkChg chg="add del">
          <ac:chgData name="David Lynton" userId="50afdeab-93a2-47ed-ad76-3713a9801c7c" providerId="ADAL" clId="{46B95823-7C61-B240-B023-56F5C54D269D}" dt="2019-11-24T20:18:18.940" v="1233"/>
          <ac:inkMkLst>
            <pc:docMk/>
            <pc:sldMk cId="3393692814" sldId="275"/>
            <ac:inkMk id="59" creationId="{1501DE91-FC77-1E42-B5BE-588B3054F08D}"/>
          </ac:inkMkLst>
        </pc:inkChg>
        <pc:inkChg chg="add del">
          <ac:chgData name="David Lynton" userId="50afdeab-93a2-47ed-ad76-3713a9801c7c" providerId="ADAL" clId="{46B95823-7C61-B240-B023-56F5C54D269D}" dt="2019-11-24T20:18:18.940" v="1233"/>
          <ac:inkMkLst>
            <pc:docMk/>
            <pc:sldMk cId="3393692814" sldId="275"/>
            <ac:inkMk id="60" creationId="{586947D9-B9F7-AA44-BC5C-AC22C9047190}"/>
          </ac:inkMkLst>
        </pc:inkChg>
        <pc:inkChg chg="add del">
          <ac:chgData name="David Lynton" userId="50afdeab-93a2-47ed-ad76-3713a9801c7c" providerId="ADAL" clId="{46B95823-7C61-B240-B023-56F5C54D269D}" dt="2019-11-24T20:18:18.940" v="1233"/>
          <ac:inkMkLst>
            <pc:docMk/>
            <pc:sldMk cId="3393692814" sldId="275"/>
            <ac:inkMk id="61" creationId="{C14B9D09-BD51-814A-B7E6-B5E69FD81A55}"/>
          </ac:inkMkLst>
        </pc:inkChg>
        <pc:inkChg chg="add del">
          <ac:chgData name="David Lynton" userId="50afdeab-93a2-47ed-ad76-3713a9801c7c" providerId="ADAL" clId="{46B95823-7C61-B240-B023-56F5C54D269D}" dt="2019-11-24T20:18:18.940" v="1233"/>
          <ac:inkMkLst>
            <pc:docMk/>
            <pc:sldMk cId="3393692814" sldId="275"/>
            <ac:inkMk id="62" creationId="{0BF1906E-6785-7B44-9A71-9B0F0F9E54E6}"/>
          </ac:inkMkLst>
        </pc:inkChg>
        <pc:inkChg chg="add reco">
          <ac:chgData name="David Lynton" userId="50afdeab-93a2-47ed-ad76-3713a9801c7c" providerId="ADAL" clId="{46B95823-7C61-B240-B023-56F5C54D269D}" dt="2019-11-24T20:18:18.940" v="1233"/>
          <ac:inkMkLst>
            <pc:docMk/>
            <pc:sldMk cId="3393692814" sldId="275"/>
            <ac:inkMk id="63" creationId="{41973BB8-F83D-C54A-8737-C14757D9A9B7}"/>
          </ac:inkMkLst>
        </pc:inkChg>
        <pc:inkChg chg="add reco">
          <ac:chgData name="David Lynton" userId="50afdeab-93a2-47ed-ad76-3713a9801c7c" providerId="ADAL" clId="{46B95823-7C61-B240-B023-56F5C54D269D}" dt="2019-11-24T20:18:18.940" v="1233"/>
          <ac:inkMkLst>
            <pc:docMk/>
            <pc:sldMk cId="3393692814" sldId="275"/>
            <ac:inkMk id="64" creationId="{CBBC06BD-D723-624E-A858-0324E96D60BE}"/>
          </ac:inkMkLst>
        </pc:inkChg>
        <pc:inkChg chg="add del">
          <ac:chgData name="David Lynton" userId="50afdeab-93a2-47ed-ad76-3713a9801c7c" providerId="ADAL" clId="{46B95823-7C61-B240-B023-56F5C54D269D}" dt="2019-11-24T20:18:22.472" v="1239"/>
          <ac:inkMkLst>
            <pc:docMk/>
            <pc:sldMk cId="3393692814" sldId="275"/>
            <ac:inkMk id="67" creationId="{987E00E7-73A1-884B-BAA7-DBA4F1356107}"/>
          </ac:inkMkLst>
        </pc:inkChg>
        <pc:inkChg chg="add del">
          <ac:chgData name="David Lynton" userId="50afdeab-93a2-47ed-ad76-3713a9801c7c" providerId="ADAL" clId="{46B95823-7C61-B240-B023-56F5C54D269D}" dt="2019-11-24T20:18:22.472" v="1239"/>
          <ac:inkMkLst>
            <pc:docMk/>
            <pc:sldMk cId="3393692814" sldId="275"/>
            <ac:inkMk id="68" creationId="{F20F8E18-E757-F64D-964C-14C56FC0920F}"/>
          </ac:inkMkLst>
        </pc:inkChg>
        <pc:inkChg chg="add del">
          <ac:chgData name="David Lynton" userId="50afdeab-93a2-47ed-ad76-3713a9801c7c" providerId="ADAL" clId="{46B95823-7C61-B240-B023-56F5C54D269D}" dt="2019-11-24T20:18:22.472" v="1239"/>
          <ac:inkMkLst>
            <pc:docMk/>
            <pc:sldMk cId="3393692814" sldId="275"/>
            <ac:inkMk id="69" creationId="{81ACA074-CB42-C943-92B9-4EF9AA0FDE87}"/>
          </ac:inkMkLst>
        </pc:inkChg>
        <pc:inkChg chg="add del">
          <ac:chgData name="David Lynton" userId="50afdeab-93a2-47ed-ad76-3713a9801c7c" providerId="ADAL" clId="{46B95823-7C61-B240-B023-56F5C54D269D}" dt="2019-11-24T20:18:22.472" v="1239"/>
          <ac:inkMkLst>
            <pc:docMk/>
            <pc:sldMk cId="3393692814" sldId="275"/>
            <ac:inkMk id="70" creationId="{37790894-222A-4E42-92AF-7BB0FBECD1BC}"/>
          </ac:inkMkLst>
        </pc:inkChg>
        <pc:inkChg chg="add del">
          <ac:chgData name="David Lynton" userId="50afdeab-93a2-47ed-ad76-3713a9801c7c" providerId="ADAL" clId="{46B95823-7C61-B240-B023-56F5C54D269D}" dt="2019-11-24T20:18:22.472" v="1239"/>
          <ac:inkMkLst>
            <pc:docMk/>
            <pc:sldMk cId="3393692814" sldId="275"/>
            <ac:inkMk id="71" creationId="{C07D97A1-575B-F443-8495-972E86BAECDE}"/>
          </ac:inkMkLst>
        </pc:inkChg>
        <pc:inkChg chg="add del mod reco modStrokes">
          <ac:chgData name="David Lynton" userId="50afdeab-93a2-47ed-ad76-3713a9801c7c" providerId="ADAL" clId="{46B95823-7C61-B240-B023-56F5C54D269D}" dt="2019-11-24T20:19:41.308" v="1339" actId="27957"/>
          <ac:inkMkLst>
            <pc:docMk/>
            <pc:sldMk cId="3393692814" sldId="275"/>
            <ac:inkMk id="72" creationId="{287AFD98-9910-C44D-A2FA-2294C4278796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74" creationId="{B6C62FD6-C797-8649-8A28-F074E8C7A83F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75" creationId="{FE6A4F86-AE9D-8F4C-B39C-D46E253071BF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76" creationId="{4957AFB6-1B50-884F-8B0B-5BE45C724017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77" creationId="{F8F11D47-2D74-2F4E-91C4-868022E476FF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78" creationId="{337D9A39-74F9-A744-AE1F-9F9DCFD09B1D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79" creationId="{6B9164C0-C690-AF4B-9D59-FF2AECECC05D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80" creationId="{A116DD66-4B76-1744-9816-AAAB81734AD8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81" creationId="{C4FFC7A6-65DD-B446-B96B-718C95E30F04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82" creationId="{E3EEEC51-5288-5A43-B824-092A4EF21B35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83" creationId="{DCF7D4CC-2BFA-1F46-8214-4C1D1801AA4A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84" creationId="{EB4B858E-6962-8C49-96B8-AFBDEF4B62C8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85" creationId="{E1669806-A83D-3C4F-9ABF-A19BEE0B934D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86" creationId="{5B77E183-ED0C-BB49-B98F-5B06BFFAAD78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87" creationId="{C28D71C2-9A4A-B04B-B6C0-FDF44B8D2A19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88" creationId="{18902E87-2FC6-4D41-9ED4-2EBDB520AF20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89" creationId="{87C1C556-11B8-A142-B372-376582AF74FC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90" creationId="{45BFE5B6-061C-5B4A-BC35-824518912D97}"/>
          </ac:inkMkLst>
        </pc:inkChg>
        <pc:inkChg chg="add del">
          <ac:chgData name="David Lynton" userId="50afdeab-93a2-47ed-ad76-3713a9801c7c" providerId="ADAL" clId="{46B95823-7C61-B240-B023-56F5C54D269D}" dt="2019-11-24T20:18:36.655" v="1259"/>
          <ac:inkMkLst>
            <pc:docMk/>
            <pc:sldMk cId="3393692814" sldId="275"/>
            <ac:inkMk id="91" creationId="{9F442A08-369B-164B-A2AA-90DC997BAC71}"/>
          </ac:inkMkLst>
        </pc:inkChg>
        <pc:inkChg chg="add del reco">
          <ac:chgData name="David Lynton" userId="50afdeab-93a2-47ed-ad76-3713a9801c7c" providerId="ADAL" clId="{46B95823-7C61-B240-B023-56F5C54D269D}" dt="2019-11-24T20:19:41.308" v="1339" actId="27957"/>
          <ac:inkMkLst>
            <pc:docMk/>
            <pc:sldMk cId="3393692814" sldId="275"/>
            <ac:inkMk id="92" creationId="{DDFA27E4-0100-EA42-B240-1CB59B403A30}"/>
          </ac:inkMkLst>
        </pc:inkChg>
        <pc:inkChg chg="add del reco">
          <ac:chgData name="David Lynton" userId="50afdeab-93a2-47ed-ad76-3713a9801c7c" providerId="ADAL" clId="{46B95823-7C61-B240-B023-56F5C54D269D}" dt="2019-11-24T20:19:41.308" v="1339" actId="27957"/>
          <ac:inkMkLst>
            <pc:docMk/>
            <pc:sldMk cId="3393692814" sldId="275"/>
            <ac:inkMk id="93" creationId="{CFEE8368-1986-C648-96D9-75BC542BFDBE}"/>
          </ac:inkMkLst>
        </pc:inkChg>
        <pc:inkChg chg="add del reco">
          <ac:chgData name="David Lynton" userId="50afdeab-93a2-47ed-ad76-3713a9801c7c" providerId="ADAL" clId="{46B95823-7C61-B240-B023-56F5C54D269D}" dt="2019-11-24T20:19:41.308" v="1339" actId="27957"/>
          <ac:inkMkLst>
            <pc:docMk/>
            <pc:sldMk cId="3393692814" sldId="275"/>
            <ac:inkMk id="94" creationId="{7B0C3EF5-9498-AC42-B5C2-F990B58F6875}"/>
          </ac:inkMkLst>
        </pc:inkChg>
        <pc:inkChg chg="add del">
          <ac:chgData name="David Lynton" userId="50afdeab-93a2-47ed-ad76-3713a9801c7c" providerId="ADAL" clId="{46B95823-7C61-B240-B023-56F5C54D269D}" dt="2019-11-24T20:18:40.978" v="1266"/>
          <ac:inkMkLst>
            <pc:docMk/>
            <pc:sldMk cId="3393692814" sldId="275"/>
            <ac:inkMk id="98" creationId="{569450C0-2C4F-654F-A3DF-27651D305CAC}"/>
          </ac:inkMkLst>
        </pc:inkChg>
        <pc:inkChg chg="add del">
          <ac:chgData name="David Lynton" userId="50afdeab-93a2-47ed-ad76-3713a9801c7c" providerId="ADAL" clId="{46B95823-7C61-B240-B023-56F5C54D269D}" dt="2019-11-24T20:18:40.978" v="1266"/>
          <ac:inkMkLst>
            <pc:docMk/>
            <pc:sldMk cId="3393692814" sldId="275"/>
            <ac:inkMk id="99" creationId="{CD46B7C9-7970-E042-ABDF-A60E984C1563}"/>
          </ac:inkMkLst>
        </pc:inkChg>
        <pc:inkChg chg="add del">
          <ac:chgData name="David Lynton" userId="50afdeab-93a2-47ed-ad76-3713a9801c7c" providerId="ADAL" clId="{46B95823-7C61-B240-B023-56F5C54D269D}" dt="2019-11-24T20:18:40.978" v="1266"/>
          <ac:inkMkLst>
            <pc:docMk/>
            <pc:sldMk cId="3393692814" sldId="275"/>
            <ac:inkMk id="100" creationId="{F9827F48-C0C5-5544-A67D-9E9E8F0D1754}"/>
          </ac:inkMkLst>
        </pc:inkChg>
        <pc:inkChg chg="add del">
          <ac:chgData name="David Lynton" userId="50afdeab-93a2-47ed-ad76-3713a9801c7c" providerId="ADAL" clId="{46B95823-7C61-B240-B023-56F5C54D269D}" dt="2019-11-24T20:18:40.978" v="1266"/>
          <ac:inkMkLst>
            <pc:docMk/>
            <pc:sldMk cId="3393692814" sldId="275"/>
            <ac:inkMk id="101" creationId="{408F91E9-1EBA-1C46-B9D3-E6FDB04E42A6}"/>
          </ac:inkMkLst>
        </pc:inkChg>
        <pc:inkChg chg="add del">
          <ac:chgData name="David Lynton" userId="50afdeab-93a2-47ed-ad76-3713a9801c7c" providerId="ADAL" clId="{46B95823-7C61-B240-B023-56F5C54D269D}" dt="2019-11-24T20:18:40.978" v="1266"/>
          <ac:inkMkLst>
            <pc:docMk/>
            <pc:sldMk cId="3393692814" sldId="275"/>
            <ac:inkMk id="102" creationId="{E76873B6-49B4-894A-B0F0-088AEDE2F750}"/>
          </ac:inkMkLst>
        </pc:inkChg>
        <pc:inkChg chg="add del">
          <ac:chgData name="David Lynton" userId="50afdeab-93a2-47ed-ad76-3713a9801c7c" providerId="ADAL" clId="{46B95823-7C61-B240-B023-56F5C54D269D}" dt="2019-11-24T20:18:40.978" v="1266"/>
          <ac:inkMkLst>
            <pc:docMk/>
            <pc:sldMk cId="3393692814" sldId="275"/>
            <ac:inkMk id="103" creationId="{DEAB62DC-229C-3045-95F8-5872E5404B19}"/>
          </ac:inkMkLst>
        </pc:inkChg>
        <pc:inkChg chg="add del reco">
          <ac:chgData name="David Lynton" userId="50afdeab-93a2-47ed-ad76-3713a9801c7c" providerId="ADAL" clId="{46B95823-7C61-B240-B023-56F5C54D269D}" dt="2019-11-24T20:19:41.308" v="1339" actId="27957"/>
          <ac:inkMkLst>
            <pc:docMk/>
            <pc:sldMk cId="3393692814" sldId="275"/>
            <ac:inkMk id="104" creationId="{48303119-DDE4-8E46-88D5-F83068C21190}"/>
          </ac:inkMkLst>
        </pc:inkChg>
        <pc:inkChg chg="add del reco">
          <ac:chgData name="David Lynton" userId="50afdeab-93a2-47ed-ad76-3713a9801c7c" providerId="ADAL" clId="{46B95823-7C61-B240-B023-56F5C54D269D}" dt="2019-11-24T20:19:41.308" v="1339" actId="27957"/>
          <ac:inkMkLst>
            <pc:docMk/>
            <pc:sldMk cId="3393692814" sldId="275"/>
            <ac:inkMk id="105" creationId="{3D8BA3DE-F462-304C-B590-CD9B6AE5B741}"/>
          </ac:inkMkLst>
        </pc:inkChg>
        <pc:inkChg chg="add del">
          <ac:chgData name="David Lynton" userId="50afdeab-93a2-47ed-ad76-3713a9801c7c" providerId="ADAL" clId="{46B95823-7C61-B240-B023-56F5C54D269D}" dt="2019-11-24T20:18:44.953" v="1270"/>
          <ac:inkMkLst>
            <pc:docMk/>
            <pc:sldMk cId="3393692814" sldId="275"/>
            <ac:inkMk id="108" creationId="{144BBC5F-F6B4-BF49-8A68-68599779B56A}"/>
          </ac:inkMkLst>
        </pc:inkChg>
        <pc:inkChg chg="add del">
          <ac:chgData name="David Lynton" userId="50afdeab-93a2-47ed-ad76-3713a9801c7c" providerId="ADAL" clId="{46B95823-7C61-B240-B023-56F5C54D269D}" dt="2019-11-24T20:18:44.953" v="1270"/>
          <ac:inkMkLst>
            <pc:docMk/>
            <pc:sldMk cId="3393692814" sldId="275"/>
            <ac:inkMk id="109" creationId="{B55ACB0C-42EE-FF45-8A84-FDE4482DFD6E}"/>
          </ac:inkMkLst>
        </pc:inkChg>
        <pc:inkChg chg="add del">
          <ac:chgData name="David Lynton" userId="50afdeab-93a2-47ed-ad76-3713a9801c7c" providerId="ADAL" clId="{46B95823-7C61-B240-B023-56F5C54D269D}" dt="2019-11-24T20:18:44.953" v="1270"/>
          <ac:inkMkLst>
            <pc:docMk/>
            <pc:sldMk cId="3393692814" sldId="275"/>
            <ac:inkMk id="110" creationId="{7A015FB6-A5B5-7647-ABE8-68EDC4086673}"/>
          </ac:inkMkLst>
        </pc:inkChg>
        <pc:inkChg chg="add del reco">
          <ac:chgData name="David Lynton" userId="50afdeab-93a2-47ed-ad76-3713a9801c7c" providerId="ADAL" clId="{46B95823-7C61-B240-B023-56F5C54D269D}" dt="2019-11-24T20:19:41.308" v="1339" actId="27957"/>
          <ac:inkMkLst>
            <pc:docMk/>
            <pc:sldMk cId="3393692814" sldId="275"/>
            <ac:inkMk id="111" creationId="{961285C6-71FD-8941-9148-3612581EA1CA}"/>
          </ac:inkMkLst>
        </pc:inkChg>
        <pc:inkChg chg="add del">
          <ac:chgData name="David Lynton" userId="50afdeab-93a2-47ed-ad76-3713a9801c7c" providerId="ADAL" clId="{46B95823-7C61-B240-B023-56F5C54D269D}" dt="2019-11-24T20:18:48.905" v="1275"/>
          <ac:inkMkLst>
            <pc:docMk/>
            <pc:sldMk cId="3393692814" sldId="275"/>
            <ac:inkMk id="113" creationId="{D511A726-4182-0447-A6EB-4046DB8DE6FD}"/>
          </ac:inkMkLst>
        </pc:inkChg>
        <pc:inkChg chg="add del">
          <ac:chgData name="David Lynton" userId="50afdeab-93a2-47ed-ad76-3713a9801c7c" providerId="ADAL" clId="{46B95823-7C61-B240-B023-56F5C54D269D}" dt="2019-11-24T20:18:48.905" v="1275"/>
          <ac:inkMkLst>
            <pc:docMk/>
            <pc:sldMk cId="3393692814" sldId="275"/>
            <ac:inkMk id="114" creationId="{9B328445-A14E-164E-8E6C-3368F50E19B8}"/>
          </ac:inkMkLst>
        </pc:inkChg>
        <pc:inkChg chg="add del">
          <ac:chgData name="David Lynton" userId="50afdeab-93a2-47ed-ad76-3713a9801c7c" providerId="ADAL" clId="{46B95823-7C61-B240-B023-56F5C54D269D}" dt="2019-11-24T20:18:48.905" v="1275"/>
          <ac:inkMkLst>
            <pc:docMk/>
            <pc:sldMk cId="3393692814" sldId="275"/>
            <ac:inkMk id="115" creationId="{0526EFBB-D755-DE42-949F-00C9D23CAE5B}"/>
          </ac:inkMkLst>
        </pc:inkChg>
        <pc:inkChg chg="add del">
          <ac:chgData name="David Lynton" userId="50afdeab-93a2-47ed-ad76-3713a9801c7c" providerId="ADAL" clId="{46B95823-7C61-B240-B023-56F5C54D269D}" dt="2019-11-24T20:18:48.905" v="1275"/>
          <ac:inkMkLst>
            <pc:docMk/>
            <pc:sldMk cId="3393692814" sldId="275"/>
            <ac:inkMk id="116" creationId="{FBD07AFC-5E43-BD41-A94B-3C240FA39D7E}"/>
          </ac:inkMkLst>
        </pc:inkChg>
        <pc:inkChg chg="add del reco">
          <ac:chgData name="David Lynton" userId="50afdeab-93a2-47ed-ad76-3713a9801c7c" providerId="ADAL" clId="{46B95823-7C61-B240-B023-56F5C54D269D}" dt="2019-11-24T20:19:41.308" v="1339" actId="27957"/>
          <ac:inkMkLst>
            <pc:docMk/>
            <pc:sldMk cId="3393692814" sldId="275"/>
            <ac:inkMk id="117" creationId="{7EB793A2-2CAE-2B44-81F0-13C7604D1E19}"/>
          </ac:inkMkLst>
        </pc:inkChg>
        <pc:inkChg chg="add del">
          <ac:chgData name="David Lynton" userId="50afdeab-93a2-47ed-ad76-3713a9801c7c" providerId="ADAL" clId="{46B95823-7C61-B240-B023-56F5C54D269D}" dt="2019-11-24T20:18:52.273" v="1281"/>
          <ac:inkMkLst>
            <pc:docMk/>
            <pc:sldMk cId="3393692814" sldId="275"/>
            <ac:inkMk id="119" creationId="{94EBC642-DDDF-B64F-B93F-5F52D0B30777}"/>
          </ac:inkMkLst>
        </pc:inkChg>
        <pc:inkChg chg="add del">
          <ac:chgData name="David Lynton" userId="50afdeab-93a2-47ed-ad76-3713a9801c7c" providerId="ADAL" clId="{46B95823-7C61-B240-B023-56F5C54D269D}" dt="2019-11-24T20:18:52.273" v="1281"/>
          <ac:inkMkLst>
            <pc:docMk/>
            <pc:sldMk cId="3393692814" sldId="275"/>
            <ac:inkMk id="120" creationId="{3F07F0C6-7337-234C-BCE3-2E30A84F7F00}"/>
          </ac:inkMkLst>
        </pc:inkChg>
        <pc:inkChg chg="add del">
          <ac:chgData name="David Lynton" userId="50afdeab-93a2-47ed-ad76-3713a9801c7c" providerId="ADAL" clId="{46B95823-7C61-B240-B023-56F5C54D269D}" dt="2019-11-24T20:18:52.273" v="1281"/>
          <ac:inkMkLst>
            <pc:docMk/>
            <pc:sldMk cId="3393692814" sldId="275"/>
            <ac:inkMk id="121" creationId="{B82567C4-11D6-8F47-8A49-E68C64E2ADA0}"/>
          </ac:inkMkLst>
        </pc:inkChg>
        <pc:inkChg chg="add del">
          <ac:chgData name="David Lynton" userId="50afdeab-93a2-47ed-ad76-3713a9801c7c" providerId="ADAL" clId="{46B95823-7C61-B240-B023-56F5C54D269D}" dt="2019-11-24T20:18:52.273" v="1281"/>
          <ac:inkMkLst>
            <pc:docMk/>
            <pc:sldMk cId="3393692814" sldId="275"/>
            <ac:inkMk id="122" creationId="{9E63BD62-B967-5B42-840E-8D9B15FA39B4}"/>
          </ac:inkMkLst>
        </pc:inkChg>
        <pc:inkChg chg="add del">
          <ac:chgData name="David Lynton" userId="50afdeab-93a2-47ed-ad76-3713a9801c7c" providerId="ADAL" clId="{46B95823-7C61-B240-B023-56F5C54D269D}" dt="2019-11-24T20:18:52.273" v="1281"/>
          <ac:inkMkLst>
            <pc:docMk/>
            <pc:sldMk cId="3393692814" sldId="275"/>
            <ac:inkMk id="123" creationId="{842E7369-2D05-3743-A3C2-7CFE3B28A2A8}"/>
          </ac:inkMkLst>
        </pc:inkChg>
        <pc:inkChg chg="add del reco">
          <ac:chgData name="David Lynton" userId="50afdeab-93a2-47ed-ad76-3713a9801c7c" providerId="ADAL" clId="{46B95823-7C61-B240-B023-56F5C54D269D}" dt="2019-11-24T20:19:41.308" v="1339" actId="27957"/>
          <ac:inkMkLst>
            <pc:docMk/>
            <pc:sldMk cId="3393692814" sldId="275"/>
            <ac:inkMk id="124" creationId="{14C577A1-0932-A04C-BA2A-CC47A7CD27EB}"/>
          </ac:inkMkLst>
        </pc:inkChg>
        <pc:inkChg chg="add del">
          <ac:chgData name="David Lynton" userId="50afdeab-93a2-47ed-ad76-3713a9801c7c" providerId="ADAL" clId="{46B95823-7C61-B240-B023-56F5C54D269D}" dt="2019-11-24T20:19:41.308" v="1339" actId="27957"/>
          <ac:inkMkLst>
            <pc:docMk/>
            <pc:sldMk cId="3393692814" sldId="275"/>
            <ac:inkMk id="126" creationId="{56F5971A-3FA6-F041-96FA-2837C078FB35}"/>
          </ac:inkMkLst>
        </pc:inkChg>
        <pc:inkChg chg="add del">
          <ac:chgData name="David Lynton" userId="50afdeab-93a2-47ed-ad76-3713a9801c7c" providerId="ADAL" clId="{46B95823-7C61-B240-B023-56F5C54D269D}" dt="2019-11-24T20:18:58.056" v="1289"/>
          <ac:inkMkLst>
            <pc:docMk/>
            <pc:sldMk cId="3393692814" sldId="275"/>
            <ac:inkMk id="127" creationId="{CC179D59-556B-AC45-90D3-08B9216ECE97}"/>
          </ac:inkMkLst>
        </pc:inkChg>
        <pc:inkChg chg="add del">
          <ac:chgData name="David Lynton" userId="50afdeab-93a2-47ed-ad76-3713a9801c7c" providerId="ADAL" clId="{46B95823-7C61-B240-B023-56F5C54D269D}" dt="2019-11-24T20:18:58.056" v="1289"/>
          <ac:inkMkLst>
            <pc:docMk/>
            <pc:sldMk cId="3393692814" sldId="275"/>
            <ac:inkMk id="128" creationId="{344AB04E-ABB9-E746-A4B9-CC93EC9355D3}"/>
          </ac:inkMkLst>
        </pc:inkChg>
        <pc:inkChg chg="add del">
          <ac:chgData name="David Lynton" userId="50afdeab-93a2-47ed-ad76-3713a9801c7c" providerId="ADAL" clId="{46B95823-7C61-B240-B023-56F5C54D269D}" dt="2019-11-24T20:18:58.056" v="1289"/>
          <ac:inkMkLst>
            <pc:docMk/>
            <pc:sldMk cId="3393692814" sldId="275"/>
            <ac:inkMk id="129" creationId="{11C7F6DA-44D3-2741-9BE9-73029D510EF8}"/>
          </ac:inkMkLst>
        </pc:inkChg>
        <pc:inkChg chg="add del">
          <ac:chgData name="David Lynton" userId="50afdeab-93a2-47ed-ad76-3713a9801c7c" providerId="ADAL" clId="{46B95823-7C61-B240-B023-56F5C54D269D}" dt="2019-11-24T20:18:58.056" v="1289"/>
          <ac:inkMkLst>
            <pc:docMk/>
            <pc:sldMk cId="3393692814" sldId="275"/>
            <ac:inkMk id="130" creationId="{ACF706B4-9AD9-1B48-928A-AD20DE4E244B}"/>
          </ac:inkMkLst>
        </pc:inkChg>
        <pc:inkChg chg="add del">
          <ac:chgData name="David Lynton" userId="50afdeab-93a2-47ed-ad76-3713a9801c7c" providerId="ADAL" clId="{46B95823-7C61-B240-B023-56F5C54D269D}" dt="2019-11-24T20:18:58.056" v="1289"/>
          <ac:inkMkLst>
            <pc:docMk/>
            <pc:sldMk cId="3393692814" sldId="275"/>
            <ac:inkMk id="131" creationId="{DDC214EE-84A1-E44F-820A-AD34D8E30DD2}"/>
          </ac:inkMkLst>
        </pc:inkChg>
        <pc:inkChg chg="add del reco">
          <ac:chgData name="David Lynton" userId="50afdeab-93a2-47ed-ad76-3713a9801c7c" providerId="ADAL" clId="{46B95823-7C61-B240-B023-56F5C54D269D}" dt="2019-11-24T20:19:34.797" v="1337" actId="27957"/>
          <ac:inkMkLst>
            <pc:docMk/>
            <pc:sldMk cId="3393692814" sldId="275"/>
            <ac:inkMk id="132" creationId="{9DDEF2F7-D966-DE4A-B9CC-FF565A65EA80}"/>
          </ac:inkMkLst>
        </pc:inkChg>
        <pc:inkChg chg="add del">
          <ac:chgData name="David Lynton" userId="50afdeab-93a2-47ed-ad76-3713a9801c7c" providerId="ADAL" clId="{46B95823-7C61-B240-B023-56F5C54D269D}" dt="2019-11-24T20:19:00.238" v="1292"/>
          <ac:inkMkLst>
            <pc:docMk/>
            <pc:sldMk cId="3393692814" sldId="275"/>
            <ac:inkMk id="134" creationId="{7AF73FAC-D235-C245-8E05-72FAA2B71E87}"/>
          </ac:inkMkLst>
        </pc:inkChg>
        <pc:inkChg chg="add del">
          <ac:chgData name="David Lynton" userId="50afdeab-93a2-47ed-ad76-3713a9801c7c" providerId="ADAL" clId="{46B95823-7C61-B240-B023-56F5C54D269D}" dt="2019-11-24T20:19:00.238" v="1292"/>
          <ac:inkMkLst>
            <pc:docMk/>
            <pc:sldMk cId="3393692814" sldId="275"/>
            <ac:inkMk id="135" creationId="{2E3310E5-7490-C04C-83D0-8BFF1572BE96}"/>
          </ac:inkMkLst>
        </pc:inkChg>
        <pc:inkChg chg="add del reco">
          <ac:chgData name="David Lynton" userId="50afdeab-93a2-47ed-ad76-3713a9801c7c" providerId="ADAL" clId="{46B95823-7C61-B240-B023-56F5C54D269D}" dt="2019-11-24T20:19:34.797" v="1337" actId="27957"/>
          <ac:inkMkLst>
            <pc:docMk/>
            <pc:sldMk cId="3393692814" sldId="275"/>
            <ac:inkMk id="136" creationId="{E50A4C7C-E158-5242-BC28-181D2CE61017}"/>
          </ac:inkMkLst>
        </pc:inkChg>
        <pc:inkChg chg="add del">
          <ac:chgData name="David Lynton" userId="50afdeab-93a2-47ed-ad76-3713a9801c7c" providerId="ADAL" clId="{46B95823-7C61-B240-B023-56F5C54D269D}" dt="2019-11-24T20:19:03.849" v="1301"/>
          <ac:inkMkLst>
            <pc:docMk/>
            <pc:sldMk cId="3393692814" sldId="275"/>
            <ac:inkMk id="138" creationId="{564955CA-CE3C-B04B-B92C-0ED1EDCCB214}"/>
          </ac:inkMkLst>
        </pc:inkChg>
        <pc:inkChg chg="add del">
          <ac:chgData name="David Lynton" userId="50afdeab-93a2-47ed-ad76-3713a9801c7c" providerId="ADAL" clId="{46B95823-7C61-B240-B023-56F5C54D269D}" dt="2019-11-24T20:19:03.849" v="1301"/>
          <ac:inkMkLst>
            <pc:docMk/>
            <pc:sldMk cId="3393692814" sldId="275"/>
            <ac:inkMk id="139" creationId="{B8E5A530-B60E-FB49-97A2-DE67C826F852}"/>
          </ac:inkMkLst>
        </pc:inkChg>
        <pc:inkChg chg="add del">
          <ac:chgData name="David Lynton" userId="50afdeab-93a2-47ed-ad76-3713a9801c7c" providerId="ADAL" clId="{46B95823-7C61-B240-B023-56F5C54D269D}" dt="2019-11-24T20:19:03.849" v="1301"/>
          <ac:inkMkLst>
            <pc:docMk/>
            <pc:sldMk cId="3393692814" sldId="275"/>
            <ac:inkMk id="140" creationId="{31921B9D-1A0F-7C48-91B7-DB3FB1ED2E9E}"/>
          </ac:inkMkLst>
        </pc:inkChg>
        <pc:inkChg chg="add del">
          <ac:chgData name="David Lynton" userId="50afdeab-93a2-47ed-ad76-3713a9801c7c" providerId="ADAL" clId="{46B95823-7C61-B240-B023-56F5C54D269D}" dt="2019-11-24T20:19:03.849" v="1301"/>
          <ac:inkMkLst>
            <pc:docMk/>
            <pc:sldMk cId="3393692814" sldId="275"/>
            <ac:inkMk id="141" creationId="{4CFE5F20-7F3E-BC41-8B82-3CCB5DEF10DA}"/>
          </ac:inkMkLst>
        </pc:inkChg>
        <pc:inkChg chg="add del">
          <ac:chgData name="David Lynton" userId="50afdeab-93a2-47ed-ad76-3713a9801c7c" providerId="ADAL" clId="{46B95823-7C61-B240-B023-56F5C54D269D}" dt="2019-11-24T20:19:03.849" v="1301"/>
          <ac:inkMkLst>
            <pc:docMk/>
            <pc:sldMk cId="3393692814" sldId="275"/>
            <ac:inkMk id="142" creationId="{9C2CD82B-E2A7-084B-9320-7C600DA3EC72}"/>
          </ac:inkMkLst>
        </pc:inkChg>
        <pc:inkChg chg="add del">
          <ac:chgData name="David Lynton" userId="50afdeab-93a2-47ed-ad76-3713a9801c7c" providerId="ADAL" clId="{46B95823-7C61-B240-B023-56F5C54D269D}" dt="2019-11-24T20:19:03.849" v="1301"/>
          <ac:inkMkLst>
            <pc:docMk/>
            <pc:sldMk cId="3393692814" sldId="275"/>
            <ac:inkMk id="143" creationId="{70F4BA0B-59BD-3C4F-9E1E-EAEFEF161F00}"/>
          </ac:inkMkLst>
        </pc:inkChg>
        <pc:inkChg chg="add del">
          <ac:chgData name="David Lynton" userId="50afdeab-93a2-47ed-ad76-3713a9801c7c" providerId="ADAL" clId="{46B95823-7C61-B240-B023-56F5C54D269D}" dt="2019-11-24T20:19:03.849" v="1301"/>
          <ac:inkMkLst>
            <pc:docMk/>
            <pc:sldMk cId="3393692814" sldId="275"/>
            <ac:inkMk id="144" creationId="{6E89BD9A-2AC8-E346-B674-D69496D1B6B0}"/>
          </ac:inkMkLst>
        </pc:inkChg>
        <pc:inkChg chg="add del">
          <ac:chgData name="David Lynton" userId="50afdeab-93a2-47ed-ad76-3713a9801c7c" providerId="ADAL" clId="{46B95823-7C61-B240-B023-56F5C54D269D}" dt="2019-11-24T20:19:03.849" v="1301"/>
          <ac:inkMkLst>
            <pc:docMk/>
            <pc:sldMk cId="3393692814" sldId="275"/>
            <ac:inkMk id="145" creationId="{A3C370E8-9EFA-E440-82B1-8B359363F888}"/>
          </ac:inkMkLst>
        </pc:inkChg>
        <pc:inkChg chg="add del reco">
          <ac:chgData name="David Lynton" userId="50afdeab-93a2-47ed-ad76-3713a9801c7c" providerId="ADAL" clId="{46B95823-7C61-B240-B023-56F5C54D269D}" dt="2019-11-24T20:19:34.797" v="1337" actId="27957"/>
          <ac:inkMkLst>
            <pc:docMk/>
            <pc:sldMk cId="3393692814" sldId="275"/>
            <ac:inkMk id="146" creationId="{34F516D8-8E49-3B44-9379-873CF0D87F85}"/>
          </ac:inkMkLst>
        </pc:inkChg>
        <pc:inkChg chg="add del reco">
          <ac:chgData name="David Lynton" userId="50afdeab-93a2-47ed-ad76-3713a9801c7c" providerId="ADAL" clId="{46B95823-7C61-B240-B023-56F5C54D269D}" dt="2019-11-24T20:19:34.797" v="1337" actId="27957"/>
          <ac:inkMkLst>
            <pc:docMk/>
            <pc:sldMk cId="3393692814" sldId="275"/>
            <ac:inkMk id="147" creationId="{C75C1708-691E-9648-BD89-22E19BD69EAD}"/>
          </ac:inkMkLst>
        </pc:inkChg>
        <pc:inkChg chg="add del">
          <ac:chgData name="David Lynton" userId="50afdeab-93a2-47ed-ad76-3713a9801c7c" providerId="ADAL" clId="{46B95823-7C61-B240-B023-56F5C54D269D}" dt="2019-11-24T20:19:09.096" v="1306"/>
          <ac:inkMkLst>
            <pc:docMk/>
            <pc:sldMk cId="3393692814" sldId="275"/>
            <ac:inkMk id="150" creationId="{2CEC75D9-262F-C142-ACF0-7566A07B8CC7}"/>
          </ac:inkMkLst>
        </pc:inkChg>
        <pc:inkChg chg="add del">
          <ac:chgData name="David Lynton" userId="50afdeab-93a2-47ed-ad76-3713a9801c7c" providerId="ADAL" clId="{46B95823-7C61-B240-B023-56F5C54D269D}" dt="2019-11-24T20:19:09.096" v="1306"/>
          <ac:inkMkLst>
            <pc:docMk/>
            <pc:sldMk cId="3393692814" sldId="275"/>
            <ac:inkMk id="151" creationId="{0DFEBA36-76DF-F24B-97F6-FB1491ADC62A}"/>
          </ac:inkMkLst>
        </pc:inkChg>
        <pc:inkChg chg="add del">
          <ac:chgData name="David Lynton" userId="50afdeab-93a2-47ed-ad76-3713a9801c7c" providerId="ADAL" clId="{46B95823-7C61-B240-B023-56F5C54D269D}" dt="2019-11-24T20:19:09.096" v="1306"/>
          <ac:inkMkLst>
            <pc:docMk/>
            <pc:sldMk cId="3393692814" sldId="275"/>
            <ac:inkMk id="152" creationId="{DC0A798B-7BCF-234A-88BD-CD39D0CC158F}"/>
          </ac:inkMkLst>
        </pc:inkChg>
        <pc:inkChg chg="add del">
          <ac:chgData name="David Lynton" userId="50afdeab-93a2-47ed-ad76-3713a9801c7c" providerId="ADAL" clId="{46B95823-7C61-B240-B023-56F5C54D269D}" dt="2019-11-24T20:19:09.096" v="1306"/>
          <ac:inkMkLst>
            <pc:docMk/>
            <pc:sldMk cId="3393692814" sldId="275"/>
            <ac:inkMk id="153" creationId="{82525F90-7091-1042-A443-FF9170742D10}"/>
          </ac:inkMkLst>
        </pc:inkChg>
        <pc:inkChg chg="add del reco">
          <ac:chgData name="David Lynton" userId="50afdeab-93a2-47ed-ad76-3713a9801c7c" providerId="ADAL" clId="{46B95823-7C61-B240-B023-56F5C54D269D}" dt="2019-11-24T20:19:28.983" v="1335" actId="27957"/>
          <ac:inkMkLst>
            <pc:docMk/>
            <pc:sldMk cId="3393692814" sldId="275"/>
            <ac:inkMk id="154" creationId="{8EBBA7F6-06C5-164A-AF2A-02A9E3E92A3F}"/>
          </ac:inkMkLst>
        </pc:inkChg>
        <pc:inkChg chg="add del">
          <ac:chgData name="David Lynton" userId="50afdeab-93a2-47ed-ad76-3713a9801c7c" providerId="ADAL" clId="{46B95823-7C61-B240-B023-56F5C54D269D}" dt="2019-11-24T20:19:14.534" v="1314"/>
          <ac:inkMkLst>
            <pc:docMk/>
            <pc:sldMk cId="3393692814" sldId="275"/>
            <ac:inkMk id="156" creationId="{5DC0482E-19F6-EC47-99AE-FF393BA99238}"/>
          </ac:inkMkLst>
        </pc:inkChg>
        <pc:inkChg chg="add del">
          <ac:chgData name="David Lynton" userId="50afdeab-93a2-47ed-ad76-3713a9801c7c" providerId="ADAL" clId="{46B95823-7C61-B240-B023-56F5C54D269D}" dt="2019-11-24T20:19:14.534" v="1314"/>
          <ac:inkMkLst>
            <pc:docMk/>
            <pc:sldMk cId="3393692814" sldId="275"/>
            <ac:inkMk id="157" creationId="{62BCA8FF-B642-B74D-BA3C-E3C289ADD8AE}"/>
          </ac:inkMkLst>
        </pc:inkChg>
        <pc:inkChg chg="add del">
          <ac:chgData name="David Lynton" userId="50afdeab-93a2-47ed-ad76-3713a9801c7c" providerId="ADAL" clId="{46B95823-7C61-B240-B023-56F5C54D269D}" dt="2019-11-24T20:19:14.534" v="1314"/>
          <ac:inkMkLst>
            <pc:docMk/>
            <pc:sldMk cId="3393692814" sldId="275"/>
            <ac:inkMk id="158" creationId="{47344E89-8E24-EC47-B4B3-4DA986E19259}"/>
          </ac:inkMkLst>
        </pc:inkChg>
        <pc:inkChg chg="add del">
          <ac:chgData name="David Lynton" userId="50afdeab-93a2-47ed-ad76-3713a9801c7c" providerId="ADAL" clId="{46B95823-7C61-B240-B023-56F5C54D269D}" dt="2019-11-24T20:19:14.534" v="1314"/>
          <ac:inkMkLst>
            <pc:docMk/>
            <pc:sldMk cId="3393692814" sldId="275"/>
            <ac:inkMk id="159" creationId="{2533B914-ABDE-7243-A43D-668D2B8C9EC6}"/>
          </ac:inkMkLst>
        </pc:inkChg>
        <pc:inkChg chg="add del">
          <ac:chgData name="David Lynton" userId="50afdeab-93a2-47ed-ad76-3713a9801c7c" providerId="ADAL" clId="{46B95823-7C61-B240-B023-56F5C54D269D}" dt="2019-11-24T20:19:14.534" v="1314"/>
          <ac:inkMkLst>
            <pc:docMk/>
            <pc:sldMk cId="3393692814" sldId="275"/>
            <ac:inkMk id="160" creationId="{76E675B0-7798-564F-99E7-C8FA88C04196}"/>
          </ac:inkMkLst>
        </pc:inkChg>
        <pc:inkChg chg="add del">
          <ac:chgData name="David Lynton" userId="50afdeab-93a2-47ed-ad76-3713a9801c7c" providerId="ADAL" clId="{46B95823-7C61-B240-B023-56F5C54D269D}" dt="2019-11-24T20:19:14.534" v="1314"/>
          <ac:inkMkLst>
            <pc:docMk/>
            <pc:sldMk cId="3393692814" sldId="275"/>
            <ac:inkMk id="161" creationId="{E24741D1-9E07-7745-81FE-1E90A23BDB38}"/>
          </ac:inkMkLst>
        </pc:inkChg>
        <pc:inkChg chg="add del">
          <ac:chgData name="David Lynton" userId="50afdeab-93a2-47ed-ad76-3713a9801c7c" providerId="ADAL" clId="{46B95823-7C61-B240-B023-56F5C54D269D}" dt="2019-11-24T20:19:14.534" v="1314"/>
          <ac:inkMkLst>
            <pc:docMk/>
            <pc:sldMk cId="3393692814" sldId="275"/>
            <ac:inkMk id="162" creationId="{71066779-10F8-5B46-B75C-F4967DA41B60}"/>
          </ac:inkMkLst>
        </pc:inkChg>
        <pc:inkChg chg="add del reco">
          <ac:chgData name="David Lynton" userId="50afdeab-93a2-47ed-ad76-3713a9801c7c" providerId="ADAL" clId="{46B95823-7C61-B240-B023-56F5C54D269D}" dt="2019-11-24T20:19:28.983" v="1335" actId="27957"/>
          <ac:inkMkLst>
            <pc:docMk/>
            <pc:sldMk cId="3393692814" sldId="275"/>
            <ac:inkMk id="163" creationId="{C79B3F3C-92BD-9A4B-8F73-46FDB8492A0A}"/>
          </ac:inkMkLst>
        </pc:inkChg>
        <pc:inkChg chg="add del">
          <ac:chgData name="David Lynton" userId="50afdeab-93a2-47ed-ad76-3713a9801c7c" providerId="ADAL" clId="{46B95823-7C61-B240-B023-56F5C54D269D}" dt="2019-11-24T20:19:28.983" v="1335" actId="27957"/>
          <ac:inkMkLst>
            <pc:docMk/>
            <pc:sldMk cId="3393692814" sldId="275"/>
            <ac:inkMk id="165" creationId="{8E0D9FC1-D00D-ED4B-9F8E-FAB0E0D50DA5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66" creationId="{8359AF7E-A3FE-CE4A-AFC1-9C60107FDC9E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67" creationId="{A791123D-5410-A54C-ABD7-609147079C9E}"/>
          </ac:inkMkLst>
        </pc:inkChg>
        <pc:inkChg chg="add del">
          <ac:chgData name="David Lynton" userId="50afdeab-93a2-47ed-ad76-3713a9801c7c" providerId="ADAL" clId="{46B95823-7C61-B240-B023-56F5C54D269D}" dt="2019-11-24T20:19:28.983" v="1335" actId="27957"/>
          <ac:inkMkLst>
            <pc:docMk/>
            <pc:sldMk cId="3393692814" sldId="275"/>
            <ac:inkMk id="168" creationId="{33B4D509-63A9-B041-816A-0AC634FA81F3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69" creationId="{B0E0DE5A-82DB-4944-8A97-3BE2A3381366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70" creationId="{A4883ABB-E1E1-0C40-AFE1-E08636B71A1E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71" creationId="{B9AC56F8-DEF5-6549-A086-A5EF08AAB528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72" creationId="{3AE92044-674D-F74F-8CF8-129B663D47BC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73" creationId="{A615FD51-180A-C847-9172-8B43AFB2C41E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74" creationId="{0AEFD4AF-F867-D24A-B8EC-F42B508219C9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75" creationId="{6750B3DC-A97A-844B-9342-EFE8BF73DD95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76" creationId="{12470541-16D7-1C4B-BEFE-B3AA97FE2D61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77" creationId="{4AFC02A0-1459-794D-A293-D651F98CB91E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78" creationId="{1E928B3D-072C-D54E-B0A2-02A486696241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79" creationId="{531B2636-87F4-4D4F-AF40-889A404A5288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80" creationId="{CD8B3365-9E40-B342-8582-587468FBC1B3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81" creationId="{D5886954-4B12-8349-9A37-DEADB0F3FDF0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82" creationId="{6F3702DC-2BCA-1A4A-9E32-86A181A2FFBF}"/>
          </ac:inkMkLst>
        </pc:inkChg>
        <pc:inkChg chg="add del">
          <ac:chgData name="David Lynton" userId="50afdeab-93a2-47ed-ad76-3713a9801c7c" providerId="ADAL" clId="{46B95823-7C61-B240-B023-56F5C54D269D}" dt="2019-11-24T20:19:23.623" v="1334"/>
          <ac:inkMkLst>
            <pc:docMk/>
            <pc:sldMk cId="3393692814" sldId="275"/>
            <ac:inkMk id="183" creationId="{3E5DC5BD-815D-184B-865F-5ADFB37B697F}"/>
          </ac:inkMkLst>
        </pc:inkChg>
        <pc:inkChg chg="add del reco">
          <ac:chgData name="David Lynton" userId="50afdeab-93a2-47ed-ad76-3713a9801c7c" providerId="ADAL" clId="{46B95823-7C61-B240-B023-56F5C54D269D}" dt="2019-11-24T20:19:28.983" v="1335" actId="27957"/>
          <ac:inkMkLst>
            <pc:docMk/>
            <pc:sldMk cId="3393692814" sldId="275"/>
            <ac:inkMk id="184" creationId="{6BB0932C-5DDD-174A-AA73-9C86B9E127B3}"/>
          </ac:inkMkLst>
        </pc:inkChg>
        <pc:inkChg chg="add del reco">
          <ac:chgData name="David Lynton" userId="50afdeab-93a2-47ed-ad76-3713a9801c7c" providerId="ADAL" clId="{46B95823-7C61-B240-B023-56F5C54D269D}" dt="2019-11-24T20:19:28.983" v="1335" actId="27957"/>
          <ac:inkMkLst>
            <pc:docMk/>
            <pc:sldMk cId="3393692814" sldId="275"/>
            <ac:inkMk id="185" creationId="{17BF5FE5-6ADB-F34B-A9D0-B7355ACDC4F8}"/>
          </ac:inkMkLst>
        </pc:inkChg>
        <pc:inkChg chg="add del reco">
          <ac:chgData name="David Lynton" userId="50afdeab-93a2-47ed-ad76-3713a9801c7c" providerId="ADAL" clId="{46B95823-7C61-B240-B023-56F5C54D269D}" dt="2019-11-24T20:19:28.983" v="1335" actId="27957"/>
          <ac:inkMkLst>
            <pc:docMk/>
            <pc:sldMk cId="3393692814" sldId="275"/>
            <ac:inkMk id="186" creationId="{D423BE79-5ABF-4D40-A26F-E1A7E11A8422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190" creationId="{1C731A66-656D-6E47-AF8A-CF7196ED92EB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191" creationId="{CF75A03E-969C-FF47-8747-0076DD5F018B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192" creationId="{8698F871-0D4C-AA4F-96A2-40C849277924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193" creationId="{31475843-76C7-DC43-A1C0-A35AA9CF7CCC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194" creationId="{53B433F1-F3DA-574C-A1FD-5924C7665718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195" creationId="{D84DB365-55C3-B041-B3D3-12A5C0B82690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196" creationId="{B7DE7823-D6B3-4144-9B99-A94BCF5D33EA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197" creationId="{CFFDE474-BE34-CD40-8059-8B3D82DA9341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198" creationId="{65343A06-19B1-014D-9D7D-7546102EE318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199" creationId="{A159F380-85C6-2045-8BE9-D685AFA5F5BA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200" creationId="{84DEDC42-4E12-FA46-914D-7A4EF7D10614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201" creationId="{F8D3CD92-142E-5F47-9505-1A4EE96F0F84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202" creationId="{4B3AA919-1F18-0847-A768-C2E365DE2E8B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203" creationId="{E2B11F0A-4E17-5443-B0BC-A9C3062028F2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204" creationId="{569114E1-97C5-0341-ADAA-F4116956FD94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205" creationId="{0F6CBCAC-7ED8-5C49-9D8C-E1103D75D60D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206" creationId="{23382152-78D8-4443-8388-197EA0E88D28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207" creationId="{1FECA244-CB0E-7345-BCA6-BBE45280A003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208" creationId="{C4CE157B-9F0D-5C4D-8790-E06DEB42E17D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209" creationId="{6FF1AAC4-A74E-0C45-980D-50B3B76CCB90}"/>
          </ac:inkMkLst>
        </pc:inkChg>
        <pc:inkChg chg="add del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210" creationId="{17ECA528-2B6B-9C4F-BBED-4AA9652A0F9E}"/>
          </ac:inkMkLst>
        </pc:inkChg>
        <pc:inkChg chg="add reco">
          <ac:chgData name="David Lynton" userId="50afdeab-93a2-47ed-ad76-3713a9801c7c" providerId="ADAL" clId="{46B95823-7C61-B240-B023-56F5C54D269D}" dt="2019-11-24T20:21:39.531" v="1391"/>
          <ac:inkMkLst>
            <pc:docMk/>
            <pc:sldMk cId="3393692814" sldId="275"/>
            <ac:inkMk id="211" creationId="{A16C20F6-F8F4-9045-A118-3DBA8AF6F2D9}"/>
          </ac:inkMkLst>
        </pc:inkChg>
        <pc:inkChg chg="add del">
          <ac:chgData name="David Lynton" userId="50afdeab-93a2-47ed-ad76-3713a9801c7c" providerId="ADAL" clId="{46B95823-7C61-B240-B023-56F5C54D269D}" dt="2019-11-24T20:21:47.138" v="1395"/>
          <ac:inkMkLst>
            <pc:docMk/>
            <pc:sldMk cId="3393692814" sldId="275"/>
            <ac:inkMk id="213" creationId="{2F116E63-ECB8-F74A-9293-850B45B95D38}"/>
          </ac:inkMkLst>
        </pc:inkChg>
        <pc:inkChg chg="add del">
          <ac:chgData name="David Lynton" userId="50afdeab-93a2-47ed-ad76-3713a9801c7c" providerId="ADAL" clId="{46B95823-7C61-B240-B023-56F5C54D269D}" dt="2019-11-24T20:21:47.138" v="1395"/>
          <ac:inkMkLst>
            <pc:docMk/>
            <pc:sldMk cId="3393692814" sldId="275"/>
            <ac:inkMk id="214" creationId="{E067F8DA-6521-0342-9BB5-95311EA122E9}"/>
          </ac:inkMkLst>
        </pc:inkChg>
        <pc:inkChg chg="add del">
          <ac:chgData name="David Lynton" userId="50afdeab-93a2-47ed-ad76-3713a9801c7c" providerId="ADAL" clId="{46B95823-7C61-B240-B023-56F5C54D269D}" dt="2019-11-24T20:21:47.138" v="1395"/>
          <ac:inkMkLst>
            <pc:docMk/>
            <pc:sldMk cId="3393692814" sldId="275"/>
            <ac:inkMk id="215" creationId="{9F271546-7A08-9646-AAAC-10AEF1BC325B}"/>
          </ac:inkMkLst>
        </pc:inkChg>
        <pc:inkChg chg="add reco">
          <ac:chgData name="David Lynton" userId="50afdeab-93a2-47ed-ad76-3713a9801c7c" providerId="ADAL" clId="{46B95823-7C61-B240-B023-56F5C54D269D}" dt="2019-11-24T20:21:47.138" v="1395"/>
          <ac:inkMkLst>
            <pc:docMk/>
            <pc:sldMk cId="3393692814" sldId="275"/>
            <ac:inkMk id="216" creationId="{8C6C7721-0EC1-EF43-9FD8-0019588A23A7}"/>
          </ac:inkMkLst>
        </pc:inkChg>
        <pc:inkChg chg="add del">
          <ac:chgData name="David Lynton" userId="50afdeab-93a2-47ed-ad76-3713a9801c7c" providerId="ADAL" clId="{46B95823-7C61-B240-B023-56F5C54D269D}" dt="2019-11-24T20:21:50.251" v="1398"/>
          <ac:inkMkLst>
            <pc:docMk/>
            <pc:sldMk cId="3393692814" sldId="275"/>
            <ac:inkMk id="218" creationId="{6E18C37A-1894-654D-A77C-FC7709049CDF}"/>
          </ac:inkMkLst>
        </pc:inkChg>
        <pc:inkChg chg="add del">
          <ac:chgData name="David Lynton" userId="50afdeab-93a2-47ed-ad76-3713a9801c7c" providerId="ADAL" clId="{46B95823-7C61-B240-B023-56F5C54D269D}" dt="2019-11-24T20:21:50.251" v="1398"/>
          <ac:inkMkLst>
            <pc:docMk/>
            <pc:sldMk cId="3393692814" sldId="275"/>
            <ac:inkMk id="219" creationId="{E6C08A2D-A3A6-A247-9A9E-858EEC66262A}"/>
          </ac:inkMkLst>
        </pc:inkChg>
        <pc:inkChg chg="add reco">
          <ac:chgData name="David Lynton" userId="50afdeab-93a2-47ed-ad76-3713a9801c7c" providerId="ADAL" clId="{46B95823-7C61-B240-B023-56F5C54D269D}" dt="2019-11-24T20:21:50.251" v="1398"/>
          <ac:inkMkLst>
            <pc:docMk/>
            <pc:sldMk cId="3393692814" sldId="275"/>
            <ac:inkMk id="220" creationId="{4B1492C9-758C-2041-8A5C-999A184B05FC}"/>
          </ac:inkMkLst>
        </pc:inkChg>
        <pc:inkChg chg="add">
          <ac:chgData name="David Lynton" userId="50afdeab-93a2-47ed-ad76-3713a9801c7c" providerId="ADAL" clId="{46B95823-7C61-B240-B023-56F5C54D269D}" dt="2019-11-24T20:21:52.114" v="1399"/>
          <ac:inkMkLst>
            <pc:docMk/>
            <pc:sldMk cId="3393692814" sldId="275"/>
            <ac:inkMk id="222" creationId="{B851C411-17A8-C740-9722-4751DB5DC2CB}"/>
          </ac:inkMkLst>
        </pc:inkChg>
        <pc:inkChg chg="add del">
          <ac:chgData name="David Lynton" userId="50afdeab-93a2-47ed-ad76-3713a9801c7c" providerId="ADAL" clId="{46B95823-7C61-B240-B023-56F5C54D269D}" dt="2019-11-24T20:21:57.488" v="1404"/>
          <ac:inkMkLst>
            <pc:docMk/>
            <pc:sldMk cId="3393692814" sldId="275"/>
            <ac:inkMk id="223" creationId="{42356E5A-0B19-464C-A0B0-FC709107677D}"/>
          </ac:inkMkLst>
        </pc:inkChg>
        <pc:inkChg chg="add del">
          <ac:chgData name="David Lynton" userId="50afdeab-93a2-47ed-ad76-3713a9801c7c" providerId="ADAL" clId="{46B95823-7C61-B240-B023-56F5C54D269D}" dt="2019-11-24T20:21:57.488" v="1404"/>
          <ac:inkMkLst>
            <pc:docMk/>
            <pc:sldMk cId="3393692814" sldId="275"/>
            <ac:inkMk id="224" creationId="{E9DF7AAC-5B37-8C43-A768-C0322F8A80C8}"/>
          </ac:inkMkLst>
        </pc:inkChg>
        <pc:inkChg chg="add del">
          <ac:chgData name="David Lynton" userId="50afdeab-93a2-47ed-ad76-3713a9801c7c" providerId="ADAL" clId="{46B95823-7C61-B240-B023-56F5C54D269D}" dt="2019-11-24T20:21:57.488" v="1404"/>
          <ac:inkMkLst>
            <pc:docMk/>
            <pc:sldMk cId="3393692814" sldId="275"/>
            <ac:inkMk id="225" creationId="{420EAA01-8773-834A-996B-4D7EABFABEBC}"/>
          </ac:inkMkLst>
        </pc:inkChg>
        <pc:inkChg chg="add reco">
          <ac:chgData name="David Lynton" userId="50afdeab-93a2-47ed-ad76-3713a9801c7c" providerId="ADAL" clId="{46B95823-7C61-B240-B023-56F5C54D269D}" dt="2019-11-24T20:21:57.488" v="1404"/>
          <ac:inkMkLst>
            <pc:docMk/>
            <pc:sldMk cId="3393692814" sldId="275"/>
            <ac:inkMk id="226" creationId="{82D802CA-D4B9-1345-A757-355C0223FFCF}"/>
          </ac:inkMkLst>
        </pc:inkChg>
        <pc:inkChg chg="add del">
          <ac:chgData name="David Lynton" userId="50afdeab-93a2-47ed-ad76-3713a9801c7c" providerId="ADAL" clId="{46B95823-7C61-B240-B023-56F5C54D269D}" dt="2019-11-24T20:22:08.053" v="1413"/>
          <ac:inkMkLst>
            <pc:docMk/>
            <pc:sldMk cId="3393692814" sldId="275"/>
            <ac:inkMk id="228" creationId="{19733EB5-D690-6A4B-9C6F-BCA924E0C582}"/>
          </ac:inkMkLst>
        </pc:inkChg>
        <pc:inkChg chg="add del">
          <ac:chgData name="David Lynton" userId="50afdeab-93a2-47ed-ad76-3713a9801c7c" providerId="ADAL" clId="{46B95823-7C61-B240-B023-56F5C54D269D}" dt="2019-11-24T20:22:08.053" v="1413"/>
          <ac:inkMkLst>
            <pc:docMk/>
            <pc:sldMk cId="3393692814" sldId="275"/>
            <ac:inkMk id="229" creationId="{BE495442-C097-F242-8256-6C00198CB569}"/>
          </ac:inkMkLst>
        </pc:inkChg>
        <pc:inkChg chg="add del">
          <ac:chgData name="David Lynton" userId="50afdeab-93a2-47ed-ad76-3713a9801c7c" providerId="ADAL" clId="{46B95823-7C61-B240-B023-56F5C54D269D}" dt="2019-11-24T20:22:08.053" v="1413"/>
          <ac:inkMkLst>
            <pc:docMk/>
            <pc:sldMk cId="3393692814" sldId="275"/>
            <ac:inkMk id="230" creationId="{1E0BB6EE-897A-354A-AA95-72415337AA4C}"/>
          </ac:inkMkLst>
        </pc:inkChg>
        <pc:inkChg chg="add del">
          <ac:chgData name="David Lynton" userId="50afdeab-93a2-47ed-ad76-3713a9801c7c" providerId="ADAL" clId="{46B95823-7C61-B240-B023-56F5C54D269D}" dt="2019-11-24T20:22:08.053" v="1413"/>
          <ac:inkMkLst>
            <pc:docMk/>
            <pc:sldMk cId="3393692814" sldId="275"/>
            <ac:inkMk id="231" creationId="{46D4A184-14C1-2F47-9035-913240E573F8}"/>
          </ac:inkMkLst>
        </pc:inkChg>
        <pc:inkChg chg="add del">
          <ac:chgData name="David Lynton" userId="50afdeab-93a2-47ed-ad76-3713a9801c7c" providerId="ADAL" clId="{46B95823-7C61-B240-B023-56F5C54D269D}" dt="2019-11-24T20:22:08.053" v="1413"/>
          <ac:inkMkLst>
            <pc:docMk/>
            <pc:sldMk cId="3393692814" sldId="275"/>
            <ac:inkMk id="232" creationId="{1D5CA5DA-5D6C-D347-8F7E-83D8EEB51D27}"/>
          </ac:inkMkLst>
        </pc:inkChg>
        <pc:inkChg chg="add del">
          <ac:chgData name="David Lynton" userId="50afdeab-93a2-47ed-ad76-3713a9801c7c" providerId="ADAL" clId="{46B95823-7C61-B240-B023-56F5C54D269D}" dt="2019-11-24T20:22:08.053" v="1413"/>
          <ac:inkMkLst>
            <pc:docMk/>
            <pc:sldMk cId="3393692814" sldId="275"/>
            <ac:inkMk id="233" creationId="{DAC9723C-0482-654C-847B-E136B9CE0E3A}"/>
          </ac:inkMkLst>
        </pc:inkChg>
        <pc:inkChg chg="add del">
          <ac:chgData name="David Lynton" userId="50afdeab-93a2-47ed-ad76-3713a9801c7c" providerId="ADAL" clId="{46B95823-7C61-B240-B023-56F5C54D269D}" dt="2019-11-24T20:22:08.053" v="1413"/>
          <ac:inkMkLst>
            <pc:docMk/>
            <pc:sldMk cId="3393692814" sldId="275"/>
            <ac:inkMk id="234" creationId="{8997FE5A-CA58-4049-B9AF-2E76CA77E80C}"/>
          </ac:inkMkLst>
        </pc:inkChg>
        <pc:inkChg chg="add del">
          <ac:chgData name="David Lynton" userId="50afdeab-93a2-47ed-ad76-3713a9801c7c" providerId="ADAL" clId="{46B95823-7C61-B240-B023-56F5C54D269D}" dt="2019-11-24T20:22:08.053" v="1413"/>
          <ac:inkMkLst>
            <pc:docMk/>
            <pc:sldMk cId="3393692814" sldId="275"/>
            <ac:inkMk id="235" creationId="{1D9D3F45-534F-364D-8BF8-4C6D8FB40C2D}"/>
          </ac:inkMkLst>
        </pc:inkChg>
        <pc:inkChg chg="add reco">
          <ac:chgData name="David Lynton" userId="50afdeab-93a2-47ed-ad76-3713a9801c7c" providerId="ADAL" clId="{46B95823-7C61-B240-B023-56F5C54D269D}" dt="2019-11-24T20:22:08.053" v="1413"/>
          <ac:inkMkLst>
            <pc:docMk/>
            <pc:sldMk cId="3393692814" sldId="275"/>
            <ac:inkMk id="236" creationId="{A6C51993-157D-2143-A61A-28E70340B85A}"/>
          </ac:inkMkLst>
        </pc:inkChg>
        <pc:inkChg chg="add del">
          <ac:chgData name="David Lynton" userId="50afdeab-93a2-47ed-ad76-3713a9801c7c" providerId="ADAL" clId="{46B95823-7C61-B240-B023-56F5C54D269D}" dt="2019-11-24T20:22:22.817" v="1421"/>
          <ac:inkMkLst>
            <pc:docMk/>
            <pc:sldMk cId="3393692814" sldId="275"/>
            <ac:inkMk id="238" creationId="{D6FF2409-E6CA-1F44-B3D5-867D96D1F342}"/>
          </ac:inkMkLst>
        </pc:inkChg>
        <pc:inkChg chg="add del">
          <ac:chgData name="David Lynton" userId="50afdeab-93a2-47ed-ad76-3713a9801c7c" providerId="ADAL" clId="{46B95823-7C61-B240-B023-56F5C54D269D}" dt="2019-11-24T20:22:22.817" v="1421"/>
          <ac:inkMkLst>
            <pc:docMk/>
            <pc:sldMk cId="3393692814" sldId="275"/>
            <ac:inkMk id="239" creationId="{D3593142-15E6-014B-AE8E-E738E27E6CFC}"/>
          </ac:inkMkLst>
        </pc:inkChg>
        <pc:inkChg chg="add del">
          <ac:chgData name="David Lynton" userId="50afdeab-93a2-47ed-ad76-3713a9801c7c" providerId="ADAL" clId="{46B95823-7C61-B240-B023-56F5C54D269D}" dt="2019-11-24T20:22:22.817" v="1421"/>
          <ac:inkMkLst>
            <pc:docMk/>
            <pc:sldMk cId="3393692814" sldId="275"/>
            <ac:inkMk id="240" creationId="{BB7EFE77-CE06-8D41-A933-A52E7022F975}"/>
          </ac:inkMkLst>
        </pc:inkChg>
        <pc:inkChg chg="add del">
          <ac:chgData name="David Lynton" userId="50afdeab-93a2-47ed-ad76-3713a9801c7c" providerId="ADAL" clId="{46B95823-7C61-B240-B023-56F5C54D269D}" dt="2019-11-24T20:22:22.817" v="1421"/>
          <ac:inkMkLst>
            <pc:docMk/>
            <pc:sldMk cId="3393692814" sldId="275"/>
            <ac:inkMk id="241" creationId="{4CAE860D-1F4E-944E-B904-6C79AB589C9F}"/>
          </ac:inkMkLst>
        </pc:inkChg>
        <pc:inkChg chg="add del">
          <ac:chgData name="David Lynton" userId="50afdeab-93a2-47ed-ad76-3713a9801c7c" providerId="ADAL" clId="{46B95823-7C61-B240-B023-56F5C54D269D}" dt="2019-11-24T20:22:22.817" v="1421"/>
          <ac:inkMkLst>
            <pc:docMk/>
            <pc:sldMk cId="3393692814" sldId="275"/>
            <ac:inkMk id="242" creationId="{D0CE39AB-900B-BD4E-9DAB-656C38FB5D71}"/>
          </ac:inkMkLst>
        </pc:inkChg>
        <pc:inkChg chg="add del">
          <ac:chgData name="David Lynton" userId="50afdeab-93a2-47ed-ad76-3713a9801c7c" providerId="ADAL" clId="{46B95823-7C61-B240-B023-56F5C54D269D}" dt="2019-11-24T20:22:22.817" v="1421"/>
          <ac:inkMkLst>
            <pc:docMk/>
            <pc:sldMk cId="3393692814" sldId="275"/>
            <ac:inkMk id="243" creationId="{B35BE039-B761-4949-A18B-1859F71023F0}"/>
          </ac:inkMkLst>
        </pc:inkChg>
        <pc:inkChg chg="add del">
          <ac:chgData name="David Lynton" userId="50afdeab-93a2-47ed-ad76-3713a9801c7c" providerId="ADAL" clId="{46B95823-7C61-B240-B023-56F5C54D269D}" dt="2019-11-24T20:22:22.817" v="1421"/>
          <ac:inkMkLst>
            <pc:docMk/>
            <pc:sldMk cId="3393692814" sldId="275"/>
            <ac:inkMk id="244" creationId="{80D958BA-B97A-D64C-BE83-9DDE128F576F}"/>
          </ac:inkMkLst>
        </pc:inkChg>
        <pc:inkChg chg="add reco">
          <ac:chgData name="David Lynton" userId="50afdeab-93a2-47ed-ad76-3713a9801c7c" providerId="ADAL" clId="{46B95823-7C61-B240-B023-56F5C54D269D}" dt="2019-11-24T20:22:22.817" v="1421"/>
          <ac:inkMkLst>
            <pc:docMk/>
            <pc:sldMk cId="3393692814" sldId="275"/>
            <ac:inkMk id="245" creationId="{0F4C7BB2-793A-5544-86F8-77133BE3F7A3}"/>
          </ac:inkMkLst>
        </pc:inkChg>
        <pc:inkChg chg="add del">
          <ac:chgData name="David Lynton" userId="50afdeab-93a2-47ed-ad76-3713a9801c7c" providerId="ADAL" clId="{46B95823-7C61-B240-B023-56F5C54D269D}" dt="2019-11-24T20:22:50.666" v="1430"/>
          <ac:inkMkLst>
            <pc:docMk/>
            <pc:sldMk cId="3393692814" sldId="275"/>
            <ac:inkMk id="247" creationId="{1ED8A17D-6677-FA43-8525-AEB1BBCA12D0}"/>
          </ac:inkMkLst>
        </pc:inkChg>
        <pc:inkChg chg="add del">
          <ac:chgData name="David Lynton" userId="50afdeab-93a2-47ed-ad76-3713a9801c7c" providerId="ADAL" clId="{46B95823-7C61-B240-B023-56F5C54D269D}" dt="2019-11-24T20:22:50.666" v="1430"/>
          <ac:inkMkLst>
            <pc:docMk/>
            <pc:sldMk cId="3393692814" sldId="275"/>
            <ac:inkMk id="248" creationId="{6BBE50E3-121A-2E40-A7DC-8BA921BE9452}"/>
          </ac:inkMkLst>
        </pc:inkChg>
        <pc:inkChg chg="add del">
          <ac:chgData name="David Lynton" userId="50afdeab-93a2-47ed-ad76-3713a9801c7c" providerId="ADAL" clId="{46B95823-7C61-B240-B023-56F5C54D269D}" dt="2019-11-24T20:22:50.666" v="1430"/>
          <ac:inkMkLst>
            <pc:docMk/>
            <pc:sldMk cId="3393692814" sldId="275"/>
            <ac:inkMk id="249" creationId="{4307DCBE-E4F2-CF41-8923-C2275872D59C}"/>
          </ac:inkMkLst>
        </pc:inkChg>
        <pc:inkChg chg="add del">
          <ac:chgData name="David Lynton" userId="50afdeab-93a2-47ed-ad76-3713a9801c7c" providerId="ADAL" clId="{46B95823-7C61-B240-B023-56F5C54D269D}" dt="2019-11-24T20:22:50.666" v="1430"/>
          <ac:inkMkLst>
            <pc:docMk/>
            <pc:sldMk cId="3393692814" sldId="275"/>
            <ac:inkMk id="250" creationId="{25E7C4F7-1909-BE4B-94E3-06A66BB4CFCE}"/>
          </ac:inkMkLst>
        </pc:inkChg>
        <pc:inkChg chg="add del">
          <ac:chgData name="David Lynton" userId="50afdeab-93a2-47ed-ad76-3713a9801c7c" providerId="ADAL" clId="{46B95823-7C61-B240-B023-56F5C54D269D}" dt="2019-11-24T20:22:50.666" v="1430"/>
          <ac:inkMkLst>
            <pc:docMk/>
            <pc:sldMk cId="3393692814" sldId="275"/>
            <ac:inkMk id="251" creationId="{C17323DB-90FA-6746-AF89-6932CD13A066}"/>
          </ac:inkMkLst>
        </pc:inkChg>
        <pc:inkChg chg="add del">
          <ac:chgData name="David Lynton" userId="50afdeab-93a2-47ed-ad76-3713a9801c7c" providerId="ADAL" clId="{46B95823-7C61-B240-B023-56F5C54D269D}" dt="2019-11-24T20:22:50.666" v="1430"/>
          <ac:inkMkLst>
            <pc:docMk/>
            <pc:sldMk cId="3393692814" sldId="275"/>
            <ac:inkMk id="252" creationId="{EC790E4B-0A8E-2343-94AA-DDB15F17AA48}"/>
          </ac:inkMkLst>
        </pc:inkChg>
        <pc:inkChg chg="add del">
          <ac:chgData name="David Lynton" userId="50afdeab-93a2-47ed-ad76-3713a9801c7c" providerId="ADAL" clId="{46B95823-7C61-B240-B023-56F5C54D269D}" dt="2019-11-24T20:22:50.666" v="1430"/>
          <ac:inkMkLst>
            <pc:docMk/>
            <pc:sldMk cId="3393692814" sldId="275"/>
            <ac:inkMk id="253" creationId="{095D1D3B-4E3D-EE48-A4D3-FE4B8080D93C}"/>
          </ac:inkMkLst>
        </pc:inkChg>
        <pc:inkChg chg="add reco">
          <ac:chgData name="David Lynton" userId="50afdeab-93a2-47ed-ad76-3713a9801c7c" providerId="ADAL" clId="{46B95823-7C61-B240-B023-56F5C54D269D}" dt="2019-11-24T20:22:50.666" v="1430"/>
          <ac:inkMkLst>
            <pc:docMk/>
            <pc:sldMk cId="3393692814" sldId="275"/>
            <ac:inkMk id="254" creationId="{1B598639-FD2B-EC4C-9A77-01A047D0BDBC}"/>
          </ac:inkMkLst>
        </pc:inkChg>
        <pc:inkChg chg="add reco">
          <ac:chgData name="David Lynton" userId="50afdeab-93a2-47ed-ad76-3713a9801c7c" providerId="ADAL" clId="{46B95823-7C61-B240-B023-56F5C54D269D}" dt="2019-11-24T20:22:50.666" v="1430"/>
          <ac:inkMkLst>
            <pc:docMk/>
            <pc:sldMk cId="3393692814" sldId="275"/>
            <ac:inkMk id="255" creationId="{669CF1B5-3F70-B74A-8A4E-C73338BF0CFF}"/>
          </ac:inkMkLst>
        </pc:inkChg>
        <pc:inkChg chg="add del">
          <ac:chgData name="David Lynton" userId="50afdeab-93a2-47ed-ad76-3713a9801c7c" providerId="ADAL" clId="{46B95823-7C61-B240-B023-56F5C54D269D}" dt="2019-11-24T20:22:55.710" v="1441"/>
          <ac:inkMkLst>
            <pc:docMk/>
            <pc:sldMk cId="3393692814" sldId="275"/>
            <ac:inkMk id="258" creationId="{D2464400-B6C1-504D-AA32-64423A90CE32}"/>
          </ac:inkMkLst>
        </pc:inkChg>
        <pc:inkChg chg="add del">
          <ac:chgData name="David Lynton" userId="50afdeab-93a2-47ed-ad76-3713a9801c7c" providerId="ADAL" clId="{46B95823-7C61-B240-B023-56F5C54D269D}" dt="2019-11-24T20:22:55.710" v="1441"/>
          <ac:inkMkLst>
            <pc:docMk/>
            <pc:sldMk cId="3393692814" sldId="275"/>
            <ac:inkMk id="259" creationId="{2C664D78-3980-2B42-9EAB-197FF61DF270}"/>
          </ac:inkMkLst>
        </pc:inkChg>
        <pc:inkChg chg="add del">
          <ac:chgData name="David Lynton" userId="50afdeab-93a2-47ed-ad76-3713a9801c7c" providerId="ADAL" clId="{46B95823-7C61-B240-B023-56F5C54D269D}" dt="2019-11-24T20:22:55.710" v="1441"/>
          <ac:inkMkLst>
            <pc:docMk/>
            <pc:sldMk cId="3393692814" sldId="275"/>
            <ac:inkMk id="260" creationId="{E965B6FC-92CE-0547-969C-AECDA2FBA266}"/>
          </ac:inkMkLst>
        </pc:inkChg>
        <pc:inkChg chg="add del">
          <ac:chgData name="David Lynton" userId="50afdeab-93a2-47ed-ad76-3713a9801c7c" providerId="ADAL" clId="{46B95823-7C61-B240-B023-56F5C54D269D}" dt="2019-11-24T20:22:55.710" v="1441"/>
          <ac:inkMkLst>
            <pc:docMk/>
            <pc:sldMk cId="3393692814" sldId="275"/>
            <ac:inkMk id="261" creationId="{5966FB72-54CD-144D-B97E-4D0E11A081EE}"/>
          </ac:inkMkLst>
        </pc:inkChg>
        <pc:inkChg chg="add del">
          <ac:chgData name="David Lynton" userId="50afdeab-93a2-47ed-ad76-3713a9801c7c" providerId="ADAL" clId="{46B95823-7C61-B240-B023-56F5C54D269D}" dt="2019-11-24T20:22:55.710" v="1441"/>
          <ac:inkMkLst>
            <pc:docMk/>
            <pc:sldMk cId="3393692814" sldId="275"/>
            <ac:inkMk id="262" creationId="{5B8EB241-A632-194F-8BD6-F793F6878D92}"/>
          </ac:inkMkLst>
        </pc:inkChg>
        <pc:inkChg chg="add del">
          <ac:chgData name="David Lynton" userId="50afdeab-93a2-47ed-ad76-3713a9801c7c" providerId="ADAL" clId="{46B95823-7C61-B240-B023-56F5C54D269D}" dt="2019-11-24T20:22:55.710" v="1441"/>
          <ac:inkMkLst>
            <pc:docMk/>
            <pc:sldMk cId="3393692814" sldId="275"/>
            <ac:inkMk id="263" creationId="{A15FCFDC-B763-4A43-BFCD-BC744E427BAE}"/>
          </ac:inkMkLst>
        </pc:inkChg>
        <pc:inkChg chg="add del">
          <ac:chgData name="David Lynton" userId="50afdeab-93a2-47ed-ad76-3713a9801c7c" providerId="ADAL" clId="{46B95823-7C61-B240-B023-56F5C54D269D}" dt="2019-11-24T20:22:55.710" v="1441"/>
          <ac:inkMkLst>
            <pc:docMk/>
            <pc:sldMk cId="3393692814" sldId="275"/>
            <ac:inkMk id="264" creationId="{F4A2E176-A239-1F47-A4EB-7899A197E87A}"/>
          </ac:inkMkLst>
        </pc:inkChg>
        <pc:inkChg chg="add del">
          <ac:chgData name="David Lynton" userId="50afdeab-93a2-47ed-ad76-3713a9801c7c" providerId="ADAL" clId="{46B95823-7C61-B240-B023-56F5C54D269D}" dt="2019-11-24T20:22:55.710" v="1441"/>
          <ac:inkMkLst>
            <pc:docMk/>
            <pc:sldMk cId="3393692814" sldId="275"/>
            <ac:inkMk id="265" creationId="{5D2CCD40-05B1-194A-9B2C-07BF96E44817}"/>
          </ac:inkMkLst>
        </pc:inkChg>
        <pc:inkChg chg="add del">
          <ac:chgData name="David Lynton" userId="50afdeab-93a2-47ed-ad76-3713a9801c7c" providerId="ADAL" clId="{46B95823-7C61-B240-B023-56F5C54D269D}" dt="2019-11-24T20:22:55.710" v="1441"/>
          <ac:inkMkLst>
            <pc:docMk/>
            <pc:sldMk cId="3393692814" sldId="275"/>
            <ac:inkMk id="266" creationId="{7872CF89-81FF-6B45-B0C9-771D2CE03149}"/>
          </ac:inkMkLst>
        </pc:inkChg>
        <pc:inkChg chg="add del">
          <ac:chgData name="David Lynton" userId="50afdeab-93a2-47ed-ad76-3713a9801c7c" providerId="ADAL" clId="{46B95823-7C61-B240-B023-56F5C54D269D}" dt="2019-11-24T20:22:55.710" v="1441"/>
          <ac:inkMkLst>
            <pc:docMk/>
            <pc:sldMk cId="3393692814" sldId="275"/>
            <ac:inkMk id="267" creationId="{EFD7C3D7-9FC0-4348-8050-4ED6C6861A7E}"/>
          </ac:inkMkLst>
        </pc:inkChg>
        <pc:inkChg chg="add reco">
          <ac:chgData name="David Lynton" userId="50afdeab-93a2-47ed-ad76-3713a9801c7c" providerId="ADAL" clId="{46B95823-7C61-B240-B023-56F5C54D269D}" dt="2019-11-24T20:22:55.710" v="1441"/>
          <ac:inkMkLst>
            <pc:docMk/>
            <pc:sldMk cId="3393692814" sldId="275"/>
            <ac:inkMk id="268" creationId="{1D0F5550-0DED-7E45-B44A-57AFD569D387}"/>
          </ac:inkMkLst>
        </pc:inkChg>
        <pc:inkChg chg="add del">
          <ac:chgData name="David Lynton" userId="50afdeab-93a2-47ed-ad76-3713a9801c7c" providerId="ADAL" clId="{46B95823-7C61-B240-B023-56F5C54D269D}" dt="2019-11-24T20:23:00.390" v="1449"/>
          <ac:inkMkLst>
            <pc:docMk/>
            <pc:sldMk cId="3393692814" sldId="275"/>
            <ac:inkMk id="270" creationId="{43C0497C-41F6-9D4A-9F7D-75870284AB63}"/>
          </ac:inkMkLst>
        </pc:inkChg>
        <pc:inkChg chg="add del">
          <ac:chgData name="David Lynton" userId="50afdeab-93a2-47ed-ad76-3713a9801c7c" providerId="ADAL" clId="{46B95823-7C61-B240-B023-56F5C54D269D}" dt="2019-11-24T20:23:00.390" v="1449"/>
          <ac:inkMkLst>
            <pc:docMk/>
            <pc:sldMk cId="3393692814" sldId="275"/>
            <ac:inkMk id="271" creationId="{656E8555-9DC3-3243-BF5B-E91D067609E6}"/>
          </ac:inkMkLst>
        </pc:inkChg>
        <pc:inkChg chg="add del">
          <ac:chgData name="David Lynton" userId="50afdeab-93a2-47ed-ad76-3713a9801c7c" providerId="ADAL" clId="{46B95823-7C61-B240-B023-56F5C54D269D}" dt="2019-11-24T20:23:00.390" v="1449"/>
          <ac:inkMkLst>
            <pc:docMk/>
            <pc:sldMk cId="3393692814" sldId="275"/>
            <ac:inkMk id="272" creationId="{A9B48B4A-EFCD-E942-87AF-EE04F16B0DC8}"/>
          </ac:inkMkLst>
        </pc:inkChg>
        <pc:inkChg chg="add del">
          <ac:chgData name="David Lynton" userId="50afdeab-93a2-47ed-ad76-3713a9801c7c" providerId="ADAL" clId="{46B95823-7C61-B240-B023-56F5C54D269D}" dt="2019-11-24T20:23:00.390" v="1449"/>
          <ac:inkMkLst>
            <pc:docMk/>
            <pc:sldMk cId="3393692814" sldId="275"/>
            <ac:inkMk id="273" creationId="{1055CD17-6C07-FD45-A3A9-D34FFC6F6091}"/>
          </ac:inkMkLst>
        </pc:inkChg>
        <pc:inkChg chg="add del">
          <ac:chgData name="David Lynton" userId="50afdeab-93a2-47ed-ad76-3713a9801c7c" providerId="ADAL" clId="{46B95823-7C61-B240-B023-56F5C54D269D}" dt="2019-11-24T20:23:00.390" v="1449"/>
          <ac:inkMkLst>
            <pc:docMk/>
            <pc:sldMk cId="3393692814" sldId="275"/>
            <ac:inkMk id="274" creationId="{01FBE6B6-F747-A647-BF04-6028BE8C5DF5}"/>
          </ac:inkMkLst>
        </pc:inkChg>
        <pc:inkChg chg="add del">
          <ac:chgData name="David Lynton" userId="50afdeab-93a2-47ed-ad76-3713a9801c7c" providerId="ADAL" clId="{46B95823-7C61-B240-B023-56F5C54D269D}" dt="2019-11-24T20:23:00.390" v="1449"/>
          <ac:inkMkLst>
            <pc:docMk/>
            <pc:sldMk cId="3393692814" sldId="275"/>
            <ac:inkMk id="275" creationId="{CF349E84-C70E-BD44-8FFE-6CA5E31C6728}"/>
          </ac:inkMkLst>
        </pc:inkChg>
        <pc:inkChg chg="add del">
          <ac:chgData name="David Lynton" userId="50afdeab-93a2-47ed-ad76-3713a9801c7c" providerId="ADAL" clId="{46B95823-7C61-B240-B023-56F5C54D269D}" dt="2019-11-24T20:23:00.390" v="1449"/>
          <ac:inkMkLst>
            <pc:docMk/>
            <pc:sldMk cId="3393692814" sldId="275"/>
            <ac:inkMk id="276" creationId="{C6AE5A43-98E4-7548-A13E-1EEE01E4FA37}"/>
          </ac:inkMkLst>
        </pc:inkChg>
        <pc:inkChg chg="add reco">
          <ac:chgData name="David Lynton" userId="50afdeab-93a2-47ed-ad76-3713a9801c7c" providerId="ADAL" clId="{46B95823-7C61-B240-B023-56F5C54D269D}" dt="2019-11-24T20:23:00.390" v="1449"/>
          <ac:inkMkLst>
            <pc:docMk/>
            <pc:sldMk cId="3393692814" sldId="275"/>
            <ac:inkMk id="277" creationId="{1B0FCEA6-C346-3445-B851-EEAA11D649A1}"/>
          </ac:inkMkLst>
        </pc:inkChg>
        <pc:inkChg chg="add del">
          <ac:chgData name="David Lynton" userId="50afdeab-93a2-47ed-ad76-3713a9801c7c" providerId="ADAL" clId="{46B95823-7C61-B240-B023-56F5C54D269D}" dt="2019-11-24T20:23:02.360" v="1453"/>
          <ac:inkMkLst>
            <pc:docMk/>
            <pc:sldMk cId="3393692814" sldId="275"/>
            <ac:inkMk id="279" creationId="{5771ED60-D668-6D4D-8DE3-F901642DE50B}"/>
          </ac:inkMkLst>
        </pc:inkChg>
        <pc:inkChg chg="add del">
          <ac:chgData name="David Lynton" userId="50afdeab-93a2-47ed-ad76-3713a9801c7c" providerId="ADAL" clId="{46B95823-7C61-B240-B023-56F5C54D269D}" dt="2019-11-24T20:23:02.360" v="1453"/>
          <ac:inkMkLst>
            <pc:docMk/>
            <pc:sldMk cId="3393692814" sldId="275"/>
            <ac:inkMk id="280" creationId="{3473D071-AD69-A74B-B8B6-E66B92EF4439}"/>
          </ac:inkMkLst>
        </pc:inkChg>
        <pc:inkChg chg="add reco">
          <ac:chgData name="David Lynton" userId="50afdeab-93a2-47ed-ad76-3713a9801c7c" providerId="ADAL" clId="{46B95823-7C61-B240-B023-56F5C54D269D}" dt="2019-11-24T20:23:02.360" v="1453"/>
          <ac:inkMkLst>
            <pc:docMk/>
            <pc:sldMk cId="3393692814" sldId="275"/>
            <ac:inkMk id="281" creationId="{71FB5921-AF26-A54E-8CD4-3B19DA2011FE}"/>
          </ac:inkMkLst>
        </pc:inkChg>
        <pc:inkChg chg="add del">
          <ac:chgData name="David Lynton" userId="50afdeab-93a2-47ed-ad76-3713a9801c7c" providerId="ADAL" clId="{46B95823-7C61-B240-B023-56F5C54D269D}" dt="2019-11-24T20:23:06.081" v="1457"/>
          <ac:inkMkLst>
            <pc:docMk/>
            <pc:sldMk cId="3393692814" sldId="275"/>
            <ac:inkMk id="283" creationId="{69A96453-E508-1649-95CC-4955D56DF762}"/>
          </ac:inkMkLst>
        </pc:inkChg>
        <pc:inkChg chg="add del">
          <ac:chgData name="David Lynton" userId="50afdeab-93a2-47ed-ad76-3713a9801c7c" providerId="ADAL" clId="{46B95823-7C61-B240-B023-56F5C54D269D}" dt="2019-11-24T20:23:06.081" v="1457"/>
          <ac:inkMkLst>
            <pc:docMk/>
            <pc:sldMk cId="3393692814" sldId="275"/>
            <ac:inkMk id="284" creationId="{25DD219C-E447-5E48-B797-BD6EE86F1F2F}"/>
          </ac:inkMkLst>
        </pc:inkChg>
        <pc:inkChg chg="add reco">
          <ac:chgData name="David Lynton" userId="50afdeab-93a2-47ed-ad76-3713a9801c7c" providerId="ADAL" clId="{46B95823-7C61-B240-B023-56F5C54D269D}" dt="2019-11-24T20:23:06.081" v="1457"/>
          <ac:inkMkLst>
            <pc:docMk/>
            <pc:sldMk cId="3393692814" sldId="275"/>
            <ac:inkMk id="285" creationId="{598421FE-267B-494B-9DAD-9F814027EBDF}"/>
          </ac:inkMkLst>
        </pc:inkChg>
        <pc:inkChg chg="add del">
          <ac:chgData name="David Lynton" userId="50afdeab-93a2-47ed-ad76-3713a9801c7c" providerId="ADAL" clId="{46B95823-7C61-B240-B023-56F5C54D269D}" dt="2019-11-24T20:23:08.523" v="1460"/>
          <ac:inkMkLst>
            <pc:docMk/>
            <pc:sldMk cId="3393692814" sldId="275"/>
            <ac:inkMk id="287" creationId="{ADB31D90-98BA-724E-B9A4-2751F7E763DE}"/>
          </ac:inkMkLst>
        </pc:inkChg>
        <pc:inkChg chg="add del">
          <ac:chgData name="David Lynton" userId="50afdeab-93a2-47ed-ad76-3713a9801c7c" providerId="ADAL" clId="{46B95823-7C61-B240-B023-56F5C54D269D}" dt="2019-11-24T20:23:08.523" v="1460"/>
          <ac:inkMkLst>
            <pc:docMk/>
            <pc:sldMk cId="3393692814" sldId="275"/>
            <ac:inkMk id="288" creationId="{31194A9B-DA67-4F4A-BF1A-9E2475E291A8}"/>
          </ac:inkMkLst>
        </pc:inkChg>
        <pc:inkChg chg="add reco">
          <ac:chgData name="David Lynton" userId="50afdeab-93a2-47ed-ad76-3713a9801c7c" providerId="ADAL" clId="{46B95823-7C61-B240-B023-56F5C54D269D}" dt="2019-11-24T20:23:08.523" v="1460"/>
          <ac:inkMkLst>
            <pc:docMk/>
            <pc:sldMk cId="3393692814" sldId="275"/>
            <ac:inkMk id="289" creationId="{8719D8EB-E2A3-614D-8677-8C23EE291790}"/>
          </ac:inkMkLst>
        </pc:inkChg>
        <pc:inkChg chg="add del">
          <ac:chgData name="David Lynton" userId="50afdeab-93a2-47ed-ad76-3713a9801c7c" providerId="ADAL" clId="{46B95823-7C61-B240-B023-56F5C54D269D}" dt="2019-11-24T20:23:12.374" v="1469"/>
          <ac:inkMkLst>
            <pc:docMk/>
            <pc:sldMk cId="3393692814" sldId="275"/>
            <ac:inkMk id="291" creationId="{B0741256-E80C-064D-8177-8527CCF0914D}"/>
          </ac:inkMkLst>
        </pc:inkChg>
        <pc:inkChg chg="add del">
          <ac:chgData name="David Lynton" userId="50afdeab-93a2-47ed-ad76-3713a9801c7c" providerId="ADAL" clId="{46B95823-7C61-B240-B023-56F5C54D269D}" dt="2019-11-24T20:23:12.374" v="1469"/>
          <ac:inkMkLst>
            <pc:docMk/>
            <pc:sldMk cId="3393692814" sldId="275"/>
            <ac:inkMk id="292" creationId="{75AB1218-12E3-BE4D-BC78-6BEBFA41EEFF}"/>
          </ac:inkMkLst>
        </pc:inkChg>
        <pc:inkChg chg="add del">
          <ac:chgData name="David Lynton" userId="50afdeab-93a2-47ed-ad76-3713a9801c7c" providerId="ADAL" clId="{46B95823-7C61-B240-B023-56F5C54D269D}" dt="2019-11-24T20:23:12.374" v="1469"/>
          <ac:inkMkLst>
            <pc:docMk/>
            <pc:sldMk cId="3393692814" sldId="275"/>
            <ac:inkMk id="293" creationId="{E2B1B3D0-E720-7A49-9D0B-97F32ABF76AE}"/>
          </ac:inkMkLst>
        </pc:inkChg>
        <pc:inkChg chg="add del">
          <ac:chgData name="David Lynton" userId="50afdeab-93a2-47ed-ad76-3713a9801c7c" providerId="ADAL" clId="{46B95823-7C61-B240-B023-56F5C54D269D}" dt="2019-11-24T20:23:12.374" v="1469"/>
          <ac:inkMkLst>
            <pc:docMk/>
            <pc:sldMk cId="3393692814" sldId="275"/>
            <ac:inkMk id="294" creationId="{9061CF3E-BB13-4B4C-8CBF-65162A225CC9}"/>
          </ac:inkMkLst>
        </pc:inkChg>
        <pc:inkChg chg="add del">
          <ac:chgData name="David Lynton" userId="50afdeab-93a2-47ed-ad76-3713a9801c7c" providerId="ADAL" clId="{46B95823-7C61-B240-B023-56F5C54D269D}" dt="2019-11-24T20:23:12.374" v="1469"/>
          <ac:inkMkLst>
            <pc:docMk/>
            <pc:sldMk cId="3393692814" sldId="275"/>
            <ac:inkMk id="295" creationId="{391FD000-A267-C144-930D-F64B722DE892}"/>
          </ac:inkMkLst>
        </pc:inkChg>
        <pc:inkChg chg="add del">
          <ac:chgData name="David Lynton" userId="50afdeab-93a2-47ed-ad76-3713a9801c7c" providerId="ADAL" clId="{46B95823-7C61-B240-B023-56F5C54D269D}" dt="2019-11-24T20:23:12.374" v="1469"/>
          <ac:inkMkLst>
            <pc:docMk/>
            <pc:sldMk cId="3393692814" sldId="275"/>
            <ac:inkMk id="296" creationId="{2A35A07F-4C6A-1B4C-BC85-80ACDDC70A35}"/>
          </ac:inkMkLst>
        </pc:inkChg>
        <pc:inkChg chg="add">
          <ac:chgData name="David Lynton" userId="50afdeab-93a2-47ed-ad76-3713a9801c7c" providerId="ADAL" clId="{46B95823-7C61-B240-B023-56F5C54D269D}" dt="2019-11-24T20:23:11.124" v="1467"/>
          <ac:inkMkLst>
            <pc:docMk/>
            <pc:sldMk cId="3393692814" sldId="275"/>
            <ac:inkMk id="297" creationId="{4A05476B-E8E2-B04D-BA26-A8F19C4DE81C}"/>
          </ac:inkMkLst>
        </pc:inkChg>
        <pc:inkChg chg="add">
          <ac:chgData name="David Lynton" userId="50afdeab-93a2-47ed-ad76-3713a9801c7c" providerId="ADAL" clId="{46B95823-7C61-B240-B023-56F5C54D269D}" dt="2019-11-24T20:23:11.341" v="1468"/>
          <ac:inkMkLst>
            <pc:docMk/>
            <pc:sldMk cId="3393692814" sldId="275"/>
            <ac:inkMk id="298" creationId="{8315E31F-D3CD-0943-B1B8-C4FC040720A8}"/>
          </ac:inkMkLst>
        </pc:inkChg>
        <pc:inkChg chg="add reco">
          <ac:chgData name="David Lynton" userId="50afdeab-93a2-47ed-ad76-3713a9801c7c" providerId="ADAL" clId="{46B95823-7C61-B240-B023-56F5C54D269D}" dt="2019-11-24T20:23:12.374" v="1469"/>
          <ac:inkMkLst>
            <pc:docMk/>
            <pc:sldMk cId="3393692814" sldId="275"/>
            <ac:inkMk id="299" creationId="{D1A289C9-F410-1C4C-B10A-1F619DF00C9F}"/>
          </ac:inkMkLst>
        </pc:inkChg>
        <pc:inkChg chg="add">
          <ac:chgData name="David Lynton" userId="50afdeab-93a2-47ed-ad76-3713a9801c7c" providerId="ADAL" clId="{46B95823-7C61-B240-B023-56F5C54D269D}" dt="2019-11-24T20:23:13.939" v="1470"/>
          <ac:inkMkLst>
            <pc:docMk/>
            <pc:sldMk cId="3393692814" sldId="275"/>
            <ac:inkMk id="301" creationId="{A0713CB1-D9DA-284C-BB4A-B14E1098621F}"/>
          </ac:inkMkLst>
        </pc:inkChg>
        <pc:inkChg chg="add">
          <ac:chgData name="David Lynton" userId="50afdeab-93a2-47ed-ad76-3713a9801c7c" providerId="ADAL" clId="{46B95823-7C61-B240-B023-56F5C54D269D}" dt="2019-11-24T20:23:19.668" v="1472"/>
          <ac:inkMkLst>
            <pc:docMk/>
            <pc:sldMk cId="3393692814" sldId="275"/>
            <ac:inkMk id="302" creationId="{52885B70-E365-FD41-927B-54D55EB54DF5}"/>
          </ac:inkMkLst>
        </pc:inkChg>
        <pc:inkChg chg="add del">
          <ac:chgData name="David Lynton" userId="50afdeab-93a2-47ed-ad76-3713a9801c7c" providerId="ADAL" clId="{46B95823-7C61-B240-B023-56F5C54D269D}" dt="2019-11-24T20:23:24.050" v="1481"/>
          <ac:inkMkLst>
            <pc:docMk/>
            <pc:sldMk cId="3393692814" sldId="275"/>
            <ac:inkMk id="303" creationId="{4CD145C3-E6BF-884E-B337-98D2DD75AB5E}"/>
          </ac:inkMkLst>
        </pc:inkChg>
        <pc:inkChg chg="add del">
          <ac:chgData name="David Lynton" userId="50afdeab-93a2-47ed-ad76-3713a9801c7c" providerId="ADAL" clId="{46B95823-7C61-B240-B023-56F5C54D269D}" dt="2019-11-24T20:23:24.050" v="1481"/>
          <ac:inkMkLst>
            <pc:docMk/>
            <pc:sldMk cId="3393692814" sldId="275"/>
            <ac:inkMk id="304" creationId="{73B3A409-6B62-6C4E-8AD3-A58FE2F6EAED}"/>
          </ac:inkMkLst>
        </pc:inkChg>
        <pc:inkChg chg="add del">
          <ac:chgData name="David Lynton" userId="50afdeab-93a2-47ed-ad76-3713a9801c7c" providerId="ADAL" clId="{46B95823-7C61-B240-B023-56F5C54D269D}" dt="2019-11-24T20:23:24.050" v="1481"/>
          <ac:inkMkLst>
            <pc:docMk/>
            <pc:sldMk cId="3393692814" sldId="275"/>
            <ac:inkMk id="305" creationId="{63601313-488B-5F4F-8003-7779BF0D173A}"/>
          </ac:inkMkLst>
        </pc:inkChg>
        <pc:inkChg chg="add del">
          <ac:chgData name="David Lynton" userId="50afdeab-93a2-47ed-ad76-3713a9801c7c" providerId="ADAL" clId="{46B95823-7C61-B240-B023-56F5C54D269D}" dt="2019-11-24T20:23:24.050" v="1481"/>
          <ac:inkMkLst>
            <pc:docMk/>
            <pc:sldMk cId="3393692814" sldId="275"/>
            <ac:inkMk id="306" creationId="{703EA1E4-B7FF-6B40-AA96-EB9A7DEE3B4E}"/>
          </ac:inkMkLst>
        </pc:inkChg>
        <pc:inkChg chg="add del">
          <ac:chgData name="David Lynton" userId="50afdeab-93a2-47ed-ad76-3713a9801c7c" providerId="ADAL" clId="{46B95823-7C61-B240-B023-56F5C54D269D}" dt="2019-11-24T20:23:24.050" v="1481"/>
          <ac:inkMkLst>
            <pc:docMk/>
            <pc:sldMk cId="3393692814" sldId="275"/>
            <ac:inkMk id="307" creationId="{60AEC9F3-8DFB-254F-89FD-01CE458C5DF6}"/>
          </ac:inkMkLst>
        </pc:inkChg>
        <pc:inkChg chg="add del">
          <ac:chgData name="David Lynton" userId="50afdeab-93a2-47ed-ad76-3713a9801c7c" providerId="ADAL" clId="{46B95823-7C61-B240-B023-56F5C54D269D}" dt="2019-11-24T20:23:24.050" v="1481"/>
          <ac:inkMkLst>
            <pc:docMk/>
            <pc:sldMk cId="3393692814" sldId="275"/>
            <ac:inkMk id="308" creationId="{82E409C1-4170-5C4E-8595-39BA0B2081B2}"/>
          </ac:inkMkLst>
        </pc:inkChg>
        <pc:inkChg chg="add del">
          <ac:chgData name="David Lynton" userId="50afdeab-93a2-47ed-ad76-3713a9801c7c" providerId="ADAL" clId="{46B95823-7C61-B240-B023-56F5C54D269D}" dt="2019-11-24T20:23:24.050" v="1481"/>
          <ac:inkMkLst>
            <pc:docMk/>
            <pc:sldMk cId="3393692814" sldId="275"/>
            <ac:inkMk id="309" creationId="{97AC5434-4CA8-AC4B-9C4A-552476C68F3D}"/>
          </ac:inkMkLst>
        </pc:inkChg>
        <pc:inkChg chg="add reco">
          <ac:chgData name="David Lynton" userId="50afdeab-93a2-47ed-ad76-3713a9801c7c" providerId="ADAL" clId="{46B95823-7C61-B240-B023-56F5C54D269D}" dt="2019-11-24T20:23:24.050" v="1481"/>
          <ac:inkMkLst>
            <pc:docMk/>
            <pc:sldMk cId="3393692814" sldId="275"/>
            <ac:inkMk id="310" creationId="{935C8BAA-F638-3B4A-BFD1-EB62C69006CD}"/>
          </ac:inkMkLst>
        </pc:inkChg>
        <pc:inkChg chg="add del">
          <ac:chgData name="David Lynton" userId="50afdeab-93a2-47ed-ad76-3713a9801c7c" providerId="ADAL" clId="{46B95823-7C61-B240-B023-56F5C54D269D}" dt="2019-11-24T20:23:27.908" v="1490"/>
          <ac:inkMkLst>
            <pc:docMk/>
            <pc:sldMk cId="3393692814" sldId="275"/>
            <ac:inkMk id="312" creationId="{0F0389AC-ECB5-934E-9DAF-06D7AF10673C}"/>
          </ac:inkMkLst>
        </pc:inkChg>
        <pc:inkChg chg="add del">
          <ac:chgData name="David Lynton" userId="50afdeab-93a2-47ed-ad76-3713a9801c7c" providerId="ADAL" clId="{46B95823-7C61-B240-B023-56F5C54D269D}" dt="2019-11-24T20:23:27.908" v="1490"/>
          <ac:inkMkLst>
            <pc:docMk/>
            <pc:sldMk cId="3393692814" sldId="275"/>
            <ac:inkMk id="313" creationId="{1F4A97F5-B801-6441-A28E-E9EC97EE6699}"/>
          </ac:inkMkLst>
        </pc:inkChg>
        <pc:inkChg chg="add del">
          <ac:chgData name="David Lynton" userId="50afdeab-93a2-47ed-ad76-3713a9801c7c" providerId="ADAL" clId="{46B95823-7C61-B240-B023-56F5C54D269D}" dt="2019-11-24T20:23:27.908" v="1490"/>
          <ac:inkMkLst>
            <pc:docMk/>
            <pc:sldMk cId="3393692814" sldId="275"/>
            <ac:inkMk id="314" creationId="{BC142701-C1A8-474B-917E-6D9F8398D127}"/>
          </ac:inkMkLst>
        </pc:inkChg>
        <pc:inkChg chg="add del">
          <ac:chgData name="David Lynton" userId="50afdeab-93a2-47ed-ad76-3713a9801c7c" providerId="ADAL" clId="{46B95823-7C61-B240-B023-56F5C54D269D}" dt="2019-11-24T20:23:27.908" v="1490"/>
          <ac:inkMkLst>
            <pc:docMk/>
            <pc:sldMk cId="3393692814" sldId="275"/>
            <ac:inkMk id="315" creationId="{8B29AF25-7A01-D242-92C4-0ED1B4189F4D}"/>
          </ac:inkMkLst>
        </pc:inkChg>
        <pc:inkChg chg="add del">
          <ac:chgData name="David Lynton" userId="50afdeab-93a2-47ed-ad76-3713a9801c7c" providerId="ADAL" clId="{46B95823-7C61-B240-B023-56F5C54D269D}" dt="2019-11-24T20:23:27.908" v="1490"/>
          <ac:inkMkLst>
            <pc:docMk/>
            <pc:sldMk cId="3393692814" sldId="275"/>
            <ac:inkMk id="316" creationId="{242FA7D3-C439-684B-94CF-E5A5D1C5F037}"/>
          </ac:inkMkLst>
        </pc:inkChg>
        <pc:inkChg chg="add del">
          <ac:chgData name="David Lynton" userId="50afdeab-93a2-47ed-ad76-3713a9801c7c" providerId="ADAL" clId="{46B95823-7C61-B240-B023-56F5C54D269D}" dt="2019-11-24T20:23:27.908" v="1490"/>
          <ac:inkMkLst>
            <pc:docMk/>
            <pc:sldMk cId="3393692814" sldId="275"/>
            <ac:inkMk id="317" creationId="{DA350D88-EB77-3E47-B42E-585ED23CDD50}"/>
          </ac:inkMkLst>
        </pc:inkChg>
        <pc:inkChg chg="add del">
          <ac:chgData name="David Lynton" userId="50afdeab-93a2-47ed-ad76-3713a9801c7c" providerId="ADAL" clId="{46B95823-7C61-B240-B023-56F5C54D269D}" dt="2019-11-24T20:23:27.908" v="1490"/>
          <ac:inkMkLst>
            <pc:docMk/>
            <pc:sldMk cId="3393692814" sldId="275"/>
            <ac:inkMk id="318" creationId="{91D83CD2-BEF3-AB48-9C8D-FBBDA5FEA1E6}"/>
          </ac:inkMkLst>
        </pc:inkChg>
        <pc:inkChg chg="add del">
          <ac:chgData name="David Lynton" userId="50afdeab-93a2-47ed-ad76-3713a9801c7c" providerId="ADAL" clId="{46B95823-7C61-B240-B023-56F5C54D269D}" dt="2019-11-24T20:23:27.908" v="1490"/>
          <ac:inkMkLst>
            <pc:docMk/>
            <pc:sldMk cId="3393692814" sldId="275"/>
            <ac:inkMk id="319" creationId="{06C19030-05DC-004D-9E6F-17570DC53F43}"/>
          </ac:inkMkLst>
        </pc:inkChg>
        <pc:inkChg chg="add reco">
          <ac:chgData name="David Lynton" userId="50afdeab-93a2-47ed-ad76-3713a9801c7c" providerId="ADAL" clId="{46B95823-7C61-B240-B023-56F5C54D269D}" dt="2019-11-24T20:23:27.908" v="1490"/>
          <ac:inkMkLst>
            <pc:docMk/>
            <pc:sldMk cId="3393692814" sldId="275"/>
            <ac:inkMk id="320" creationId="{0F3B490E-CCF5-5E40-8084-687264D3EFC0}"/>
          </ac:inkMkLst>
        </pc:inkChg>
        <pc:inkChg chg="add reco">
          <ac:chgData name="David Lynton" userId="50afdeab-93a2-47ed-ad76-3713a9801c7c" providerId="ADAL" clId="{46B95823-7C61-B240-B023-56F5C54D269D}" dt="2019-11-24T20:23:27.908" v="1490"/>
          <ac:inkMkLst>
            <pc:docMk/>
            <pc:sldMk cId="3393692814" sldId="275"/>
            <ac:inkMk id="321" creationId="{1920087A-F797-AB46-823F-AD3401B277EC}"/>
          </ac:inkMkLst>
        </pc:inkChg>
        <pc:inkChg chg="add del">
          <ac:chgData name="David Lynton" userId="50afdeab-93a2-47ed-ad76-3713a9801c7c" providerId="ADAL" clId="{46B95823-7C61-B240-B023-56F5C54D269D}" dt="2019-11-24T20:23:34.608" v="1496"/>
          <ac:inkMkLst>
            <pc:docMk/>
            <pc:sldMk cId="3393692814" sldId="275"/>
            <ac:inkMk id="324" creationId="{9456C3F1-A8D5-F948-B643-BC624B19DEF4}"/>
          </ac:inkMkLst>
        </pc:inkChg>
        <pc:inkChg chg="add del">
          <ac:chgData name="David Lynton" userId="50afdeab-93a2-47ed-ad76-3713a9801c7c" providerId="ADAL" clId="{46B95823-7C61-B240-B023-56F5C54D269D}" dt="2019-11-24T20:23:34.608" v="1496"/>
          <ac:inkMkLst>
            <pc:docMk/>
            <pc:sldMk cId="3393692814" sldId="275"/>
            <ac:inkMk id="325" creationId="{D2E887D8-4CAD-CE4E-85FE-1E7446ACF676}"/>
          </ac:inkMkLst>
        </pc:inkChg>
        <pc:inkChg chg="add del">
          <ac:chgData name="David Lynton" userId="50afdeab-93a2-47ed-ad76-3713a9801c7c" providerId="ADAL" clId="{46B95823-7C61-B240-B023-56F5C54D269D}" dt="2019-11-24T20:23:34.608" v="1496"/>
          <ac:inkMkLst>
            <pc:docMk/>
            <pc:sldMk cId="3393692814" sldId="275"/>
            <ac:inkMk id="326" creationId="{257C2E04-9378-8043-910D-E6A136CCE615}"/>
          </ac:inkMkLst>
        </pc:inkChg>
        <pc:inkChg chg="add del">
          <ac:chgData name="David Lynton" userId="50afdeab-93a2-47ed-ad76-3713a9801c7c" providerId="ADAL" clId="{46B95823-7C61-B240-B023-56F5C54D269D}" dt="2019-11-24T20:23:34.608" v="1496"/>
          <ac:inkMkLst>
            <pc:docMk/>
            <pc:sldMk cId="3393692814" sldId="275"/>
            <ac:inkMk id="327" creationId="{66FEDDDC-0D70-5042-91CE-9CE49F6A256A}"/>
          </ac:inkMkLst>
        </pc:inkChg>
        <pc:inkChg chg="add del">
          <ac:chgData name="David Lynton" userId="50afdeab-93a2-47ed-ad76-3713a9801c7c" providerId="ADAL" clId="{46B95823-7C61-B240-B023-56F5C54D269D}" dt="2019-11-24T20:23:34.608" v="1496"/>
          <ac:inkMkLst>
            <pc:docMk/>
            <pc:sldMk cId="3393692814" sldId="275"/>
            <ac:inkMk id="328" creationId="{19AB38E6-CD71-C547-9723-A51357CBDF44}"/>
          </ac:inkMkLst>
        </pc:inkChg>
        <pc:inkChg chg="add reco">
          <ac:chgData name="David Lynton" userId="50afdeab-93a2-47ed-ad76-3713a9801c7c" providerId="ADAL" clId="{46B95823-7C61-B240-B023-56F5C54D269D}" dt="2019-11-24T20:23:34.608" v="1496"/>
          <ac:inkMkLst>
            <pc:docMk/>
            <pc:sldMk cId="3393692814" sldId="275"/>
            <ac:inkMk id="329" creationId="{3A3C957E-5003-2F42-8711-ADD8B63B1459}"/>
          </ac:inkMkLst>
        </pc:inkChg>
        <pc:inkChg chg="add reco">
          <ac:chgData name="David Lynton" userId="50afdeab-93a2-47ed-ad76-3713a9801c7c" providerId="ADAL" clId="{46B95823-7C61-B240-B023-56F5C54D269D}" dt="2019-11-24T20:23:34.608" v="1496"/>
          <ac:inkMkLst>
            <pc:docMk/>
            <pc:sldMk cId="3393692814" sldId="275"/>
            <ac:inkMk id="330" creationId="{C7B47080-3F91-2B41-99E5-1CDBF287D946}"/>
          </ac:inkMkLst>
        </pc:inkChg>
        <pc:inkChg chg="add del">
          <ac:chgData name="David Lynton" userId="50afdeab-93a2-47ed-ad76-3713a9801c7c" providerId="ADAL" clId="{46B95823-7C61-B240-B023-56F5C54D269D}" dt="2019-11-24T20:23:38.263" v="1504"/>
          <ac:inkMkLst>
            <pc:docMk/>
            <pc:sldMk cId="3393692814" sldId="275"/>
            <ac:inkMk id="333" creationId="{286ED167-ECE0-5444-AF3E-94B78AEEF935}"/>
          </ac:inkMkLst>
        </pc:inkChg>
        <pc:inkChg chg="add del">
          <ac:chgData name="David Lynton" userId="50afdeab-93a2-47ed-ad76-3713a9801c7c" providerId="ADAL" clId="{46B95823-7C61-B240-B023-56F5C54D269D}" dt="2019-11-24T20:23:38.263" v="1504"/>
          <ac:inkMkLst>
            <pc:docMk/>
            <pc:sldMk cId="3393692814" sldId="275"/>
            <ac:inkMk id="334" creationId="{EF29B0B3-17E5-F449-B4DB-98D4585CCBDB}"/>
          </ac:inkMkLst>
        </pc:inkChg>
        <pc:inkChg chg="add del">
          <ac:chgData name="David Lynton" userId="50afdeab-93a2-47ed-ad76-3713a9801c7c" providerId="ADAL" clId="{46B95823-7C61-B240-B023-56F5C54D269D}" dt="2019-11-24T20:23:38.263" v="1504"/>
          <ac:inkMkLst>
            <pc:docMk/>
            <pc:sldMk cId="3393692814" sldId="275"/>
            <ac:inkMk id="335" creationId="{A364AB3E-53FC-B74A-98F0-1752B979E3BB}"/>
          </ac:inkMkLst>
        </pc:inkChg>
        <pc:inkChg chg="add del">
          <ac:chgData name="David Lynton" userId="50afdeab-93a2-47ed-ad76-3713a9801c7c" providerId="ADAL" clId="{46B95823-7C61-B240-B023-56F5C54D269D}" dt="2019-11-24T20:23:38.263" v="1504"/>
          <ac:inkMkLst>
            <pc:docMk/>
            <pc:sldMk cId="3393692814" sldId="275"/>
            <ac:inkMk id="336" creationId="{38AB7689-FF7E-E94A-93F4-9D8210F4661B}"/>
          </ac:inkMkLst>
        </pc:inkChg>
        <pc:inkChg chg="add del">
          <ac:chgData name="David Lynton" userId="50afdeab-93a2-47ed-ad76-3713a9801c7c" providerId="ADAL" clId="{46B95823-7C61-B240-B023-56F5C54D269D}" dt="2019-11-24T20:23:38.263" v="1504"/>
          <ac:inkMkLst>
            <pc:docMk/>
            <pc:sldMk cId="3393692814" sldId="275"/>
            <ac:inkMk id="337" creationId="{848DB5A2-F6AC-C74D-B1EA-61B874E38F7D}"/>
          </ac:inkMkLst>
        </pc:inkChg>
        <pc:inkChg chg="add del">
          <ac:chgData name="David Lynton" userId="50afdeab-93a2-47ed-ad76-3713a9801c7c" providerId="ADAL" clId="{46B95823-7C61-B240-B023-56F5C54D269D}" dt="2019-11-24T20:23:38.263" v="1504"/>
          <ac:inkMkLst>
            <pc:docMk/>
            <pc:sldMk cId="3393692814" sldId="275"/>
            <ac:inkMk id="338" creationId="{BBB976EB-2B8D-8C42-8994-73D863A7EC1F}"/>
          </ac:inkMkLst>
        </pc:inkChg>
        <pc:inkChg chg="add del">
          <ac:chgData name="David Lynton" userId="50afdeab-93a2-47ed-ad76-3713a9801c7c" providerId="ADAL" clId="{46B95823-7C61-B240-B023-56F5C54D269D}" dt="2019-11-24T20:23:38.263" v="1504"/>
          <ac:inkMkLst>
            <pc:docMk/>
            <pc:sldMk cId="3393692814" sldId="275"/>
            <ac:inkMk id="339" creationId="{D4971AA0-C724-AA46-A4E4-ABF92332970B}"/>
          </ac:inkMkLst>
        </pc:inkChg>
        <pc:inkChg chg="add reco">
          <ac:chgData name="David Lynton" userId="50afdeab-93a2-47ed-ad76-3713a9801c7c" providerId="ADAL" clId="{46B95823-7C61-B240-B023-56F5C54D269D}" dt="2019-11-24T20:23:38.263" v="1504"/>
          <ac:inkMkLst>
            <pc:docMk/>
            <pc:sldMk cId="3393692814" sldId="275"/>
            <ac:inkMk id="340" creationId="{3BC8512F-134F-C447-8C98-90B77D4D2663}"/>
          </ac:inkMkLst>
        </pc:inkChg>
        <pc:inkChg chg="add reco">
          <ac:chgData name="David Lynton" userId="50afdeab-93a2-47ed-ad76-3713a9801c7c" providerId="ADAL" clId="{46B95823-7C61-B240-B023-56F5C54D269D}" dt="2019-11-24T20:23:38.263" v="1504"/>
          <ac:inkMkLst>
            <pc:docMk/>
            <pc:sldMk cId="3393692814" sldId="275"/>
            <ac:inkMk id="341" creationId="{4A31A10B-3403-6442-A810-ACF3A293EECC}"/>
          </ac:inkMkLst>
        </pc:inkChg>
        <pc:inkChg chg="add del">
          <ac:chgData name="David Lynton" userId="50afdeab-93a2-47ed-ad76-3713a9801c7c" providerId="ADAL" clId="{46B95823-7C61-B240-B023-56F5C54D269D}" dt="2019-11-24T20:23:41.923" v="1512"/>
          <ac:inkMkLst>
            <pc:docMk/>
            <pc:sldMk cId="3393692814" sldId="275"/>
            <ac:inkMk id="344" creationId="{4F214882-F5A0-A44E-BE7F-E4FA19815E1F}"/>
          </ac:inkMkLst>
        </pc:inkChg>
        <pc:inkChg chg="add del">
          <ac:chgData name="David Lynton" userId="50afdeab-93a2-47ed-ad76-3713a9801c7c" providerId="ADAL" clId="{46B95823-7C61-B240-B023-56F5C54D269D}" dt="2019-11-24T20:23:41.923" v="1512"/>
          <ac:inkMkLst>
            <pc:docMk/>
            <pc:sldMk cId="3393692814" sldId="275"/>
            <ac:inkMk id="345" creationId="{2A498266-7C68-F441-AF27-3646484B8BD4}"/>
          </ac:inkMkLst>
        </pc:inkChg>
        <pc:inkChg chg="add del">
          <ac:chgData name="David Lynton" userId="50afdeab-93a2-47ed-ad76-3713a9801c7c" providerId="ADAL" clId="{46B95823-7C61-B240-B023-56F5C54D269D}" dt="2019-11-24T20:23:41.923" v="1512"/>
          <ac:inkMkLst>
            <pc:docMk/>
            <pc:sldMk cId="3393692814" sldId="275"/>
            <ac:inkMk id="346" creationId="{C0D026E1-AB78-EC41-A0C5-E5931DB04A2D}"/>
          </ac:inkMkLst>
        </pc:inkChg>
        <pc:inkChg chg="add del">
          <ac:chgData name="David Lynton" userId="50afdeab-93a2-47ed-ad76-3713a9801c7c" providerId="ADAL" clId="{46B95823-7C61-B240-B023-56F5C54D269D}" dt="2019-11-24T20:23:41.923" v="1512"/>
          <ac:inkMkLst>
            <pc:docMk/>
            <pc:sldMk cId="3393692814" sldId="275"/>
            <ac:inkMk id="347" creationId="{446C8BFD-702A-6142-82C8-C144AEE51BD7}"/>
          </ac:inkMkLst>
        </pc:inkChg>
        <pc:inkChg chg="add del">
          <ac:chgData name="David Lynton" userId="50afdeab-93a2-47ed-ad76-3713a9801c7c" providerId="ADAL" clId="{46B95823-7C61-B240-B023-56F5C54D269D}" dt="2019-11-24T20:23:41.923" v="1512"/>
          <ac:inkMkLst>
            <pc:docMk/>
            <pc:sldMk cId="3393692814" sldId="275"/>
            <ac:inkMk id="348" creationId="{9F6466BF-1E5C-5E48-BE56-DB69CE705973}"/>
          </ac:inkMkLst>
        </pc:inkChg>
        <pc:inkChg chg="add del">
          <ac:chgData name="David Lynton" userId="50afdeab-93a2-47ed-ad76-3713a9801c7c" providerId="ADAL" clId="{46B95823-7C61-B240-B023-56F5C54D269D}" dt="2019-11-24T20:23:41.923" v="1512"/>
          <ac:inkMkLst>
            <pc:docMk/>
            <pc:sldMk cId="3393692814" sldId="275"/>
            <ac:inkMk id="349" creationId="{A993CAF4-A1A9-8746-8696-9F57E6F9137A}"/>
          </ac:inkMkLst>
        </pc:inkChg>
        <pc:inkChg chg="add del">
          <ac:chgData name="David Lynton" userId="50afdeab-93a2-47ed-ad76-3713a9801c7c" providerId="ADAL" clId="{46B95823-7C61-B240-B023-56F5C54D269D}" dt="2019-11-24T20:23:41.923" v="1512"/>
          <ac:inkMkLst>
            <pc:docMk/>
            <pc:sldMk cId="3393692814" sldId="275"/>
            <ac:inkMk id="350" creationId="{B99AF9B0-DD87-EE48-B2DF-52D0B4F5A7C7}"/>
          </ac:inkMkLst>
        </pc:inkChg>
        <pc:inkChg chg="add reco">
          <ac:chgData name="David Lynton" userId="50afdeab-93a2-47ed-ad76-3713a9801c7c" providerId="ADAL" clId="{46B95823-7C61-B240-B023-56F5C54D269D}" dt="2019-11-24T20:23:41.923" v="1512"/>
          <ac:inkMkLst>
            <pc:docMk/>
            <pc:sldMk cId="3393692814" sldId="275"/>
            <ac:inkMk id="351" creationId="{511BFA64-26E2-D444-888F-63237FACE73B}"/>
          </ac:inkMkLst>
        </pc:inkChg>
        <pc:inkChg chg="add reco">
          <ac:chgData name="David Lynton" userId="50afdeab-93a2-47ed-ad76-3713a9801c7c" providerId="ADAL" clId="{46B95823-7C61-B240-B023-56F5C54D269D}" dt="2019-11-24T20:23:41.923" v="1512"/>
          <ac:inkMkLst>
            <pc:docMk/>
            <pc:sldMk cId="3393692814" sldId="275"/>
            <ac:inkMk id="352" creationId="{CC41C174-98E9-8A4E-8566-7EE1FE24BB67}"/>
          </ac:inkMkLst>
        </pc:inkChg>
        <pc:inkChg chg="add del">
          <ac:chgData name="David Lynton" userId="50afdeab-93a2-47ed-ad76-3713a9801c7c" providerId="ADAL" clId="{46B95823-7C61-B240-B023-56F5C54D269D}" dt="2019-11-24T20:23:48.283" v="1521"/>
          <ac:inkMkLst>
            <pc:docMk/>
            <pc:sldMk cId="3393692814" sldId="275"/>
            <ac:inkMk id="355" creationId="{1C268386-BF64-3D49-8C6D-1AFACD17D034}"/>
          </ac:inkMkLst>
        </pc:inkChg>
        <pc:inkChg chg="add del">
          <ac:chgData name="David Lynton" userId="50afdeab-93a2-47ed-ad76-3713a9801c7c" providerId="ADAL" clId="{46B95823-7C61-B240-B023-56F5C54D269D}" dt="2019-11-24T20:23:48.283" v="1521"/>
          <ac:inkMkLst>
            <pc:docMk/>
            <pc:sldMk cId="3393692814" sldId="275"/>
            <ac:inkMk id="356" creationId="{33A78393-AB05-BE47-8B64-39EB0440AF07}"/>
          </ac:inkMkLst>
        </pc:inkChg>
        <pc:inkChg chg="add del">
          <ac:chgData name="David Lynton" userId="50afdeab-93a2-47ed-ad76-3713a9801c7c" providerId="ADAL" clId="{46B95823-7C61-B240-B023-56F5C54D269D}" dt="2019-11-24T20:23:48.283" v="1521"/>
          <ac:inkMkLst>
            <pc:docMk/>
            <pc:sldMk cId="3393692814" sldId="275"/>
            <ac:inkMk id="357" creationId="{9CDB2481-4F0B-A842-997B-B724A7416F77}"/>
          </ac:inkMkLst>
        </pc:inkChg>
        <pc:inkChg chg="add del">
          <ac:chgData name="David Lynton" userId="50afdeab-93a2-47ed-ad76-3713a9801c7c" providerId="ADAL" clId="{46B95823-7C61-B240-B023-56F5C54D269D}" dt="2019-11-24T20:23:48.283" v="1521"/>
          <ac:inkMkLst>
            <pc:docMk/>
            <pc:sldMk cId="3393692814" sldId="275"/>
            <ac:inkMk id="358" creationId="{D570AC0C-D7BF-0149-8FEA-7D5EA2656716}"/>
          </ac:inkMkLst>
        </pc:inkChg>
        <pc:inkChg chg="add del">
          <ac:chgData name="David Lynton" userId="50afdeab-93a2-47ed-ad76-3713a9801c7c" providerId="ADAL" clId="{46B95823-7C61-B240-B023-56F5C54D269D}" dt="2019-11-24T20:23:48.283" v="1521"/>
          <ac:inkMkLst>
            <pc:docMk/>
            <pc:sldMk cId="3393692814" sldId="275"/>
            <ac:inkMk id="359" creationId="{DA5FDC27-7246-3D47-96D8-F3F1E0CEDE92}"/>
          </ac:inkMkLst>
        </pc:inkChg>
        <pc:inkChg chg="add del">
          <ac:chgData name="David Lynton" userId="50afdeab-93a2-47ed-ad76-3713a9801c7c" providerId="ADAL" clId="{46B95823-7C61-B240-B023-56F5C54D269D}" dt="2019-11-24T20:23:48.283" v="1521"/>
          <ac:inkMkLst>
            <pc:docMk/>
            <pc:sldMk cId="3393692814" sldId="275"/>
            <ac:inkMk id="360" creationId="{D284CC5A-5996-C843-A612-BEA99A6A9E9C}"/>
          </ac:inkMkLst>
        </pc:inkChg>
        <pc:inkChg chg="add del">
          <ac:chgData name="David Lynton" userId="50afdeab-93a2-47ed-ad76-3713a9801c7c" providerId="ADAL" clId="{46B95823-7C61-B240-B023-56F5C54D269D}" dt="2019-11-24T20:23:48.283" v="1521"/>
          <ac:inkMkLst>
            <pc:docMk/>
            <pc:sldMk cId="3393692814" sldId="275"/>
            <ac:inkMk id="361" creationId="{D8B9717A-6760-2748-BC3E-299137E72CDA}"/>
          </ac:inkMkLst>
        </pc:inkChg>
        <pc:inkChg chg="add del">
          <ac:chgData name="David Lynton" userId="50afdeab-93a2-47ed-ad76-3713a9801c7c" providerId="ADAL" clId="{46B95823-7C61-B240-B023-56F5C54D269D}" dt="2019-11-24T20:23:48.283" v="1521"/>
          <ac:inkMkLst>
            <pc:docMk/>
            <pc:sldMk cId="3393692814" sldId="275"/>
            <ac:inkMk id="362" creationId="{1C592F6E-BE39-174F-B4C5-5805707E31B9}"/>
          </ac:inkMkLst>
        </pc:inkChg>
        <pc:inkChg chg="add reco">
          <ac:chgData name="David Lynton" userId="50afdeab-93a2-47ed-ad76-3713a9801c7c" providerId="ADAL" clId="{46B95823-7C61-B240-B023-56F5C54D269D}" dt="2019-11-24T20:23:48.283" v="1521"/>
          <ac:inkMkLst>
            <pc:docMk/>
            <pc:sldMk cId="3393692814" sldId="275"/>
            <ac:inkMk id="363" creationId="{899180BB-343E-5448-8921-76E11C1D1DD3}"/>
          </ac:inkMkLst>
        </pc:inkChg>
        <pc:inkChg chg="add reco">
          <ac:chgData name="David Lynton" userId="50afdeab-93a2-47ed-ad76-3713a9801c7c" providerId="ADAL" clId="{46B95823-7C61-B240-B023-56F5C54D269D}" dt="2019-11-24T20:23:48.283" v="1521"/>
          <ac:inkMkLst>
            <pc:docMk/>
            <pc:sldMk cId="3393692814" sldId="275"/>
            <ac:inkMk id="364" creationId="{877248EE-01BB-2340-94B4-FAEBD0008B27}"/>
          </ac:inkMkLst>
        </pc:inkChg>
        <pc:inkChg chg="add">
          <ac:chgData name="David Lynton" userId="50afdeab-93a2-47ed-ad76-3713a9801c7c" providerId="ADAL" clId="{46B95823-7C61-B240-B023-56F5C54D269D}" dt="2019-11-24T20:23:48.686" v="1522"/>
          <ac:inkMkLst>
            <pc:docMk/>
            <pc:sldMk cId="3393692814" sldId="275"/>
            <ac:inkMk id="367" creationId="{FA191927-9F19-1148-8A5C-4E525588947C}"/>
          </ac:inkMkLst>
        </pc:inkChg>
        <pc:inkChg chg="add del">
          <ac:chgData name="David Lynton" userId="50afdeab-93a2-47ed-ad76-3713a9801c7c" providerId="ADAL" clId="{46B95823-7C61-B240-B023-56F5C54D269D}" dt="2019-11-24T20:23:53.825" v="1533"/>
          <ac:inkMkLst>
            <pc:docMk/>
            <pc:sldMk cId="3393692814" sldId="275"/>
            <ac:inkMk id="368" creationId="{3A941DE9-98F7-4149-8F84-F3D5067C49D6}"/>
          </ac:inkMkLst>
        </pc:inkChg>
        <pc:inkChg chg="add del">
          <ac:chgData name="David Lynton" userId="50afdeab-93a2-47ed-ad76-3713a9801c7c" providerId="ADAL" clId="{46B95823-7C61-B240-B023-56F5C54D269D}" dt="2019-11-24T20:23:53.825" v="1533"/>
          <ac:inkMkLst>
            <pc:docMk/>
            <pc:sldMk cId="3393692814" sldId="275"/>
            <ac:inkMk id="369" creationId="{9E1399C8-545B-0747-AE49-8DEF3049275E}"/>
          </ac:inkMkLst>
        </pc:inkChg>
        <pc:inkChg chg="add del">
          <ac:chgData name="David Lynton" userId="50afdeab-93a2-47ed-ad76-3713a9801c7c" providerId="ADAL" clId="{46B95823-7C61-B240-B023-56F5C54D269D}" dt="2019-11-24T20:23:53.825" v="1533"/>
          <ac:inkMkLst>
            <pc:docMk/>
            <pc:sldMk cId="3393692814" sldId="275"/>
            <ac:inkMk id="370" creationId="{DAD30A03-3F81-C04E-955A-7DF03EB116ED}"/>
          </ac:inkMkLst>
        </pc:inkChg>
        <pc:inkChg chg="add del">
          <ac:chgData name="David Lynton" userId="50afdeab-93a2-47ed-ad76-3713a9801c7c" providerId="ADAL" clId="{46B95823-7C61-B240-B023-56F5C54D269D}" dt="2019-11-24T20:23:53.825" v="1533"/>
          <ac:inkMkLst>
            <pc:docMk/>
            <pc:sldMk cId="3393692814" sldId="275"/>
            <ac:inkMk id="371" creationId="{FF0B52A3-A101-4142-893E-65B8CC423D86}"/>
          </ac:inkMkLst>
        </pc:inkChg>
        <pc:inkChg chg="add del">
          <ac:chgData name="David Lynton" userId="50afdeab-93a2-47ed-ad76-3713a9801c7c" providerId="ADAL" clId="{46B95823-7C61-B240-B023-56F5C54D269D}" dt="2019-11-24T20:23:53.825" v="1533"/>
          <ac:inkMkLst>
            <pc:docMk/>
            <pc:sldMk cId="3393692814" sldId="275"/>
            <ac:inkMk id="372" creationId="{BFACA5BD-2661-3D44-B872-36027D286AC5}"/>
          </ac:inkMkLst>
        </pc:inkChg>
        <pc:inkChg chg="add del">
          <ac:chgData name="David Lynton" userId="50afdeab-93a2-47ed-ad76-3713a9801c7c" providerId="ADAL" clId="{46B95823-7C61-B240-B023-56F5C54D269D}" dt="2019-11-24T20:23:53.825" v="1533"/>
          <ac:inkMkLst>
            <pc:docMk/>
            <pc:sldMk cId="3393692814" sldId="275"/>
            <ac:inkMk id="373" creationId="{700670B2-C44E-4945-99F7-C8FB2EDD79E1}"/>
          </ac:inkMkLst>
        </pc:inkChg>
        <pc:inkChg chg="add del">
          <ac:chgData name="David Lynton" userId="50afdeab-93a2-47ed-ad76-3713a9801c7c" providerId="ADAL" clId="{46B95823-7C61-B240-B023-56F5C54D269D}" dt="2019-11-24T20:23:53.825" v="1533"/>
          <ac:inkMkLst>
            <pc:docMk/>
            <pc:sldMk cId="3393692814" sldId="275"/>
            <ac:inkMk id="374" creationId="{ADE46C0E-8F7B-074F-B910-8230869765FE}"/>
          </ac:inkMkLst>
        </pc:inkChg>
        <pc:inkChg chg="add del">
          <ac:chgData name="David Lynton" userId="50afdeab-93a2-47ed-ad76-3713a9801c7c" providerId="ADAL" clId="{46B95823-7C61-B240-B023-56F5C54D269D}" dt="2019-11-24T20:23:53.825" v="1533"/>
          <ac:inkMkLst>
            <pc:docMk/>
            <pc:sldMk cId="3393692814" sldId="275"/>
            <ac:inkMk id="375" creationId="{B30ACF7F-71B3-9445-86C5-90D3D238696F}"/>
          </ac:inkMkLst>
        </pc:inkChg>
        <pc:inkChg chg="add del">
          <ac:chgData name="David Lynton" userId="50afdeab-93a2-47ed-ad76-3713a9801c7c" providerId="ADAL" clId="{46B95823-7C61-B240-B023-56F5C54D269D}" dt="2019-11-24T20:23:53.825" v="1533"/>
          <ac:inkMkLst>
            <pc:docMk/>
            <pc:sldMk cId="3393692814" sldId="275"/>
            <ac:inkMk id="376" creationId="{BD23D16B-3100-FB4B-BDD6-559A1FE304F6}"/>
          </ac:inkMkLst>
        </pc:inkChg>
        <pc:inkChg chg="add reco">
          <ac:chgData name="David Lynton" userId="50afdeab-93a2-47ed-ad76-3713a9801c7c" providerId="ADAL" clId="{46B95823-7C61-B240-B023-56F5C54D269D}" dt="2019-11-24T20:23:53.825" v="1533"/>
          <ac:inkMkLst>
            <pc:docMk/>
            <pc:sldMk cId="3393692814" sldId="275"/>
            <ac:inkMk id="377" creationId="{453D506A-B80F-6E40-B282-E8617016FD11}"/>
          </ac:inkMkLst>
        </pc:inkChg>
        <pc:inkChg chg="add reco">
          <ac:chgData name="David Lynton" userId="50afdeab-93a2-47ed-ad76-3713a9801c7c" providerId="ADAL" clId="{46B95823-7C61-B240-B023-56F5C54D269D}" dt="2019-11-24T20:23:53.825" v="1533"/>
          <ac:inkMkLst>
            <pc:docMk/>
            <pc:sldMk cId="3393692814" sldId="275"/>
            <ac:inkMk id="378" creationId="{B012C4D2-D6C7-2849-B4AE-5831DBBA5A7F}"/>
          </ac:inkMkLst>
        </pc:inkChg>
        <pc:inkChg chg="add del">
          <ac:chgData name="David Lynton" userId="50afdeab-93a2-47ed-ad76-3713a9801c7c" providerId="ADAL" clId="{46B95823-7C61-B240-B023-56F5C54D269D}" dt="2019-11-24T20:23:58.553" v="1541"/>
          <ac:inkMkLst>
            <pc:docMk/>
            <pc:sldMk cId="3393692814" sldId="275"/>
            <ac:inkMk id="381" creationId="{58F11D67-27E3-CB42-991F-6600B526A959}"/>
          </ac:inkMkLst>
        </pc:inkChg>
        <pc:inkChg chg="add del">
          <ac:chgData name="David Lynton" userId="50afdeab-93a2-47ed-ad76-3713a9801c7c" providerId="ADAL" clId="{46B95823-7C61-B240-B023-56F5C54D269D}" dt="2019-11-24T20:23:58.553" v="1541"/>
          <ac:inkMkLst>
            <pc:docMk/>
            <pc:sldMk cId="3393692814" sldId="275"/>
            <ac:inkMk id="382" creationId="{828075AA-92FC-724A-B900-34DCB202BE29}"/>
          </ac:inkMkLst>
        </pc:inkChg>
        <pc:inkChg chg="add del">
          <ac:chgData name="David Lynton" userId="50afdeab-93a2-47ed-ad76-3713a9801c7c" providerId="ADAL" clId="{46B95823-7C61-B240-B023-56F5C54D269D}" dt="2019-11-24T20:23:58.553" v="1541"/>
          <ac:inkMkLst>
            <pc:docMk/>
            <pc:sldMk cId="3393692814" sldId="275"/>
            <ac:inkMk id="383" creationId="{5FD24FE4-DECF-7643-A717-357D5DD4ED00}"/>
          </ac:inkMkLst>
        </pc:inkChg>
        <pc:inkChg chg="add del">
          <ac:chgData name="David Lynton" userId="50afdeab-93a2-47ed-ad76-3713a9801c7c" providerId="ADAL" clId="{46B95823-7C61-B240-B023-56F5C54D269D}" dt="2019-11-24T20:23:58.553" v="1541"/>
          <ac:inkMkLst>
            <pc:docMk/>
            <pc:sldMk cId="3393692814" sldId="275"/>
            <ac:inkMk id="384" creationId="{2AC94E29-A601-7F47-ABF3-9B204E179E2A}"/>
          </ac:inkMkLst>
        </pc:inkChg>
        <pc:inkChg chg="add del">
          <ac:chgData name="David Lynton" userId="50afdeab-93a2-47ed-ad76-3713a9801c7c" providerId="ADAL" clId="{46B95823-7C61-B240-B023-56F5C54D269D}" dt="2019-11-24T20:23:58.553" v="1541"/>
          <ac:inkMkLst>
            <pc:docMk/>
            <pc:sldMk cId="3393692814" sldId="275"/>
            <ac:inkMk id="385" creationId="{B458127A-E3B7-6B4B-BD86-F791BD64B014}"/>
          </ac:inkMkLst>
        </pc:inkChg>
        <pc:inkChg chg="add del">
          <ac:chgData name="David Lynton" userId="50afdeab-93a2-47ed-ad76-3713a9801c7c" providerId="ADAL" clId="{46B95823-7C61-B240-B023-56F5C54D269D}" dt="2019-11-24T20:23:58.553" v="1541"/>
          <ac:inkMkLst>
            <pc:docMk/>
            <pc:sldMk cId="3393692814" sldId="275"/>
            <ac:inkMk id="386" creationId="{5046C594-C65B-2D40-9352-261D4BEF0B87}"/>
          </ac:inkMkLst>
        </pc:inkChg>
        <pc:inkChg chg="add del">
          <ac:chgData name="David Lynton" userId="50afdeab-93a2-47ed-ad76-3713a9801c7c" providerId="ADAL" clId="{46B95823-7C61-B240-B023-56F5C54D269D}" dt="2019-11-24T20:23:58.553" v="1541"/>
          <ac:inkMkLst>
            <pc:docMk/>
            <pc:sldMk cId="3393692814" sldId="275"/>
            <ac:inkMk id="387" creationId="{580CD8FB-07DC-C24A-94FB-29B610EC30D3}"/>
          </ac:inkMkLst>
        </pc:inkChg>
        <pc:inkChg chg="add reco">
          <ac:chgData name="David Lynton" userId="50afdeab-93a2-47ed-ad76-3713a9801c7c" providerId="ADAL" clId="{46B95823-7C61-B240-B023-56F5C54D269D}" dt="2019-11-24T20:23:58.553" v="1541"/>
          <ac:inkMkLst>
            <pc:docMk/>
            <pc:sldMk cId="3393692814" sldId="275"/>
            <ac:inkMk id="388" creationId="{6C1E73D0-E96A-0643-AD86-6B34E1984534}"/>
          </ac:inkMkLst>
        </pc:inkChg>
        <pc:inkChg chg="add del">
          <ac:chgData name="David Lynton" userId="50afdeab-93a2-47ed-ad76-3713a9801c7c" providerId="ADAL" clId="{46B95823-7C61-B240-B023-56F5C54D269D}" dt="2019-11-24T20:24:00.894" v="1546"/>
          <ac:inkMkLst>
            <pc:docMk/>
            <pc:sldMk cId="3393692814" sldId="275"/>
            <ac:inkMk id="390" creationId="{83F2B322-59F5-8045-95D7-69D87D45DCEE}"/>
          </ac:inkMkLst>
        </pc:inkChg>
        <pc:inkChg chg="add del">
          <ac:chgData name="David Lynton" userId="50afdeab-93a2-47ed-ad76-3713a9801c7c" providerId="ADAL" clId="{46B95823-7C61-B240-B023-56F5C54D269D}" dt="2019-11-24T20:24:00.894" v="1546"/>
          <ac:inkMkLst>
            <pc:docMk/>
            <pc:sldMk cId="3393692814" sldId="275"/>
            <ac:inkMk id="391" creationId="{0FA66C7A-0D78-2049-A184-F9A50B7E1182}"/>
          </ac:inkMkLst>
        </pc:inkChg>
        <pc:inkChg chg="add del">
          <ac:chgData name="David Lynton" userId="50afdeab-93a2-47ed-ad76-3713a9801c7c" providerId="ADAL" clId="{46B95823-7C61-B240-B023-56F5C54D269D}" dt="2019-11-24T20:24:00.894" v="1546"/>
          <ac:inkMkLst>
            <pc:docMk/>
            <pc:sldMk cId="3393692814" sldId="275"/>
            <ac:inkMk id="392" creationId="{D2193B3F-3C9C-384B-937E-755ED399B7BB}"/>
          </ac:inkMkLst>
        </pc:inkChg>
        <pc:inkChg chg="add del">
          <ac:chgData name="David Lynton" userId="50afdeab-93a2-47ed-ad76-3713a9801c7c" providerId="ADAL" clId="{46B95823-7C61-B240-B023-56F5C54D269D}" dt="2019-11-24T20:24:00.894" v="1546"/>
          <ac:inkMkLst>
            <pc:docMk/>
            <pc:sldMk cId="3393692814" sldId="275"/>
            <ac:inkMk id="393" creationId="{BC6BF4E4-1E64-F24C-A618-AB043AFD7177}"/>
          </ac:inkMkLst>
        </pc:inkChg>
        <pc:inkChg chg="add mod reco modStrokes">
          <ac:chgData name="David Lynton" userId="50afdeab-93a2-47ed-ad76-3713a9801c7c" providerId="ADAL" clId="{46B95823-7C61-B240-B023-56F5C54D269D}" dt="2019-11-24T20:24:05.550" v="1549"/>
          <ac:inkMkLst>
            <pc:docMk/>
            <pc:sldMk cId="3393692814" sldId="275"/>
            <ac:inkMk id="394" creationId="{2A0C55B4-7C32-1645-8480-909BA1D54CB3}"/>
          </ac:inkMkLst>
        </pc:inkChg>
        <pc:inkChg chg="add">
          <ac:chgData name="David Lynton" userId="50afdeab-93a2-47ed-ad76-3713a9801c7c" providerId="ADAL" clId="{46B95823-7C61-B240-B023-56F5C54D269D}" dt="2019-11-24T20:24:02.798" v="1547"/>
          <ac:inkMkLst>
            <pc:docMk/>
            <pc:sldMk cId="3393692814" sldId="275"/>
            <ac:inkMk id="396" creationId="{2D66CDB7-8C14-EE46-8903-FC8D9501EC2E}"/>
          </ac:inkMkLst>
        </pc:inkChg>
        <pc:inkChg chg="add del">
          <ac:chgData name="David Lynton" userId="50afdeab-93a2-47ed-ad76-3713a9801c7c" providerId="ADAL" clId="{46B95823-7C61-B240-B023-56F5C54D269D}" dt="2019-11-24T20:24:10.563" v="1555"/>
          <ac:inkMkLst>
            <pc:docMk/>
            <pc:sldMk cId="3393692814" sldId="275"/>
            <ac:inkMk id="397" creationId="{2947C783-5A48-9D47-8F5F-4AD9B605B8CC}"/>
          </ac:inkMkLst>
        </pc:inkChg>
        <pc:inkChg chg="add del">
          <ac:chgData name="David Lynton" userId="50afdeab-93a2-47ed-ad76-3713a9801c7c" providerId="ADAL" clId="{46B95823-7C61-B240-B023-56F5C54D269D}" dt="2019-11-24T20:24:10.563" v="1555"/>
          <ac:inkMkLst>
            <pc:docMk/>
            <pc:sldMk cId="3393692814" sldId="275"/>
            <ac:inkMk id="398" creationId="{0F915BF0-6538-5C41-A173-3D443ED85FEE}"/>
          </ac:inkMkLst>
        </pc:inkChg>
        <pc:inkChg chg="add del">
          <ac:chgData name="David Lynton" userId="50afdeab-93a2-47ed-ad76-3713a9801c7c" providerId="ADAL" clId="{46B95823-7C61-B240-B023-56F5C54D269D}" dt="2019-11-24T20:24:10.563" v="1555"/>
          <ac:inkMkLst>
            <pc:docMk/>
            <pc:sldMk cId="3393692814" sldId="275"/>
            <ac:inkMk id="399" creationId="{CACDF70B-0FBD-964C-B3E6-A88E8BCFCF8B}"/>
          </ac:inkMkLst>
        </pc:inkChg>
        <pc:inkChg chg="add del">
          <ac:chgData name="David Lynton" userId="50afdeab-93a2-47ed-ad76-3713a9801c7c" providerId="ADAL" clId="{46B95823-7C61-B240-B023-56F5C54D269D}" dt="2019-11-24T20:24:10.563" v="1555"/>
          <ac:inkMkLst>
            <pc:docMk/>
            <pc:sldMk cId="3393692814" sldId="275"/>
            <ac:inkMk id="400" creationId="{CACCED0B-B51F-F54F-86D6-05BC1FF988BC}"/>
          </ac:inkMkLst>
        </pc:inkChg>
        <pc:inkChg chg="add del">
          <ac:chgData name="David Lynton" userId="50afdeab-93a2-47ed-ad76-3713a9801c7c" providerId="ADAL" clId="{46B95823-7C61-B240-B023-56F5C54D269D}" dt="2019-11-24T20:24:10.563" v="1555"/>
          <ac:inkMkLst>
            <pc:docMk/>
            <pc:sldMk cId="3393692814" sldId="275"/>
            <ac:inkMk id="401" creationId="{D9E6BAF8-C23C-0246-A69F-101608F9D242}"/>
          </ac:inkMkLst>
        </pc:inkChg>
        <pc:inkChg chg="add reco">
          <ac:chgData name="David Lynton" userId="50afdeab-93a2-47ed-ad76-3713a9801c7c" providerId="ADAL" clId="{46B95823-7C61-B240-B023-56F5C54D269D}" dt="2019-11-24T20:24:10.563" v="1555"/>
          <ac:inkMkLst>
            <pc:docMk/>
            <pc:sldMk cId="3393692814" sldId="275"/>
            <ac:inkMk id="402" creationId="{3D56D598-56BD-FD43-A507-6786E030F88B}"/>
          </ac:inkMkLst>
        </pc:inkChg>
        <pc:inkChg chg="add del">
          <ac:chgData name="David Lynton" userId="50afdeab-93a2-47ed-ad76-3713a9801c7c" providerId="ADAL" clId="{46B95823-7C61-B240-B023-56F5C54D269D}" dt="2019-11-24T20:24:25.224" v="1560"/>
          <ac:inkMkLst>
            <pc:docMk/>
            <pc:sldMk cId="3393692814" sldId="275"/>
            <ac:inkMk id="404" creationId="{507C64AC-827B-0442-98A2-C6399CFD1C29}"/>
          </ac:inkMkLst>
        </pc:inkChg>
        <pc:inkChg chg="add del">
          <ac:chgData name="David Lynton" userId="50afdeab-93a2-47ed-ad76-3713a9801c7c" providerId="ADAL" clId="{46B95823-7C61-B240-B023-56F5C54D269D}" dt="2019-11-24T20:24:25.224" v="1560"/>
          <ac:inkMkLst>
            <pc:docMk/>
            <pc:sldMk cId="3393692814" sldId="275"/>
            <ac:inkMk id="405" creationId="{82C3FFEF-80EF-AF43-B344-905F629EDBEF}"/>
          </ac:inkMkLst>
        </pc:inkChg>
        <pc:inkChg chg="add del">
          <ac:chgData name="David Lynton" userId="50afdeab-93a2-47ed-ad76-3713a9801c7c" providerId="ADAL" clId="{46B95823-7C61-B240-B023-56F5C54D269D}" dt="2019-11-24T20:24:25.224" v="1560"/>
          <ac:inkMkLst>
            <pc:docMk/>
            <pc:sldMk cId="3393692814" sldId="275"/>
            <ac:inkMk id="406" creationId="{D624CC2F-51F0-004A-A7EE-AFE94FCB8069}"/>
          </ac:inkMkLst>
        </pc:inkChg>
        <pc:inkChg chg="add del">
          <ac:chgData name="David Lynton" userId="50afdeab-93a2-47ed-ad76-3713a9801c7c" providerId="ADAL" clId="{46B95823-7C61-B240-B023-56F5C54D269D}" dt="2019-11-24T20:24:25.224" v="1560"/>
          <ac:inkMkLst>
            <pc:docMk/>
            <pc:sldMk cId="3393692814" sldId="275"/>
            <ac:inkMk id="407" creationId="{D843AE09-D0E7-E143-B1BF-685E91C01CEB}"/>
          </ac:inkMkLst>
        </pc:inkChg>
        <pc:inkChg chg="add reco">
          <ac:chgData name="David Lynton" userId="50afdeab-93a2-47ed-ad76-3713a9801c7c" providerId="ADAL" clId="{46B95823-7C61-B240-B023-56F5C54D269D}" dt="2019-11-24T20:24:25.224" v="1560"/>
          <ac:inkMkLst>
            <pc:docMk/>
            <pc:sldMk cId="3393692814" sldId="275"/>
            <ac:inkMk id="408" creationId="{93DB831F-B03D-B149-B240-DBE6B5401968}"/>
          </ac:inkMkLst>
        </pc:inkChg>
        <pc:inkChg chg="add del">
          <ac:chgData name="David Lynton" userId="50afdeab-93a2-47ed-ad76-3713a9801c7c" providerId="ADAL" clId="{46B95823-7C61-B240-B023-56F5C54D269D}" dt="2019-11-24T20:24:32.969" v="1567"/>
          <ac:inkMkLst>
            <pc:docMk/>
            <pc:sldMk cId="3393692814" sldId="275"/>
            <ac:inkMk id="410" creationId="{DC08844D-1BF2-EC42-A943-341285782633}"/>
          </ac:inkMkLst>
        </pc:inkChg>
        <pc:inkChg chg="add del">
          <ac:chgData name="David Lynton" userId="50afdeab-93a2-47ed-ad76-3713a9801c7c" providerId="ADAL" clId="{46B95823-7C61-B240-B023-56F5C54D269D}" dt="2019-11-24T20:24:32.969" v="1567"/>
          <ac:inkMkLst>
            <pc:docMk/>
            <pc:sldMk cId="3393692814" sldId="275"/>
            <ac:inkMk id="411" creationId="{CEF47DEC-EBC8-354D-9CC9-72165161356C}"/>
          </ac:inkMkLst>
        </pc:inkChg>
        <pc:inkChg chg="add del">
          <ac:chgData name="David Lynton" userId="50afdeab-93a2-47ed-ad76-3713a9801c7c" providerId="ADAL" clId="{46B95823-7C61-B240-B023-56F5C54D269D}" dt="2019-11-24T20:24:32.969" v="1567"/>
          <ac:inkMkLst>
            <pc:docMk/>
            <pc:sldMk cId="3393692814" sldId="275"/>
            <ac:inkMk id="412" creationId="{DFD180D5-3D64-E547-97DF-E9E566EF94B3}"/>
          </ac:inkMkLst>
        </pc:inkChg>
        <pc:inkChg chg="add del">
          <ac:chgData name="David Lynton" userId="50afdeab-93a2-47ed-ad76-3713a9801c7c" providerId="ADAL" clId="{46B95823-7C61-B240-B023-56F5C54D269D}" dt="2019-11-24T20:24:32.969" v="1567"/>
          <ac:inkMkLst>
            <pc:docMk/>
            <pc:sldMk cId="3393692814" sldId="275"/>
            <ac:inkMk id="413" creationId="{E0E28CF4-B2EE-B846-A3ED-F02028C69FD1}"/>
          </ac:inkMkLst>
        </pc:inkChg>
        <pc:inkChg chg="add del">
          <ac:chgData name="David Lynton" userId="50afdeab-93a2-47ed-ad76-3713a9801c7c" providerId="ADAL" clId="{46B95823-7C61-B240-B023-56F5C54D269D}" dt="2019-11-24T20:24:32.969" v="1567"/>
          <ac:inkMkLst>
            <pc:docMk/>
            <pc:sldMk cId="3393692814" sldId="275"/>
            <ac:inkMk id="414" creationId="{EE59839A-E328-EC42-B95C-7C003C5C680D}"/>
          </ac:inkMkLst>
        </pc:inkChg>
        <pc:inkChg chg="add del">
          <ac:chgData name="David Lynton" userId="50afdeab-93a2-47ed-ad76-3713a9801c7c" providerId="ADAL" clId="{46B95823-7C61-B240-B023-56F5C54D269D}" dt="2019-11-24T20:24:32.969" v="1567"/>
          <ac:inkMkLst>
            <pc:docMk/>
            <pc:sldMk cId="3393692814" sldId="275"/>
            <ac:inkMk id="415" creationId="{EE2D9A5B-E1E3-6C4A-8071-D54B033C0813}"/>
          </ac:inkMkLst>
        </pc:inkChg>
        <pc:inkChg chg="add reco">
          <ac:chgData name="David Lynton" userId="50afdeab-93a2-47ed-ad76-3713a9801c7c" providerId="ADAL" clId="{46B95823-7C61-B240-B023-56F5C54D269D}" dt="2019-11-24T20:24:32.969" v="1567"/>
          <ac:inkMkLst>
            <pc:docMk/>
            <pc:sldMk cId="3393692814" sldId="275"/>
            <ac:inkMk id="416" creationId="{CCA369BD-567F-3147-B2E4-E43D7B1E6AA0}"/>
          </ac:inkMkLst>
        </pc:inkChg>
        <pc:inkChg chg="add del">
          <ac:chgData name="David Lynton" userId="50afdeab-93a2-47ed-ad76-3713a9801c7c" providerId="ADAL" clId="{46B95823-7C61-B240-B023-56F5C54D269D}" dt="2019-11-24T20:24:52.387" v="1576"/>
          <ac:inkMkLst>
            <pc:docMk/>
            <pc:sldMk cId="3393692814" sldId="275"/>
            <ac:inkMk id="418" creationId="{044BD845-E914-3F42-B759-366A854005AC}"/>
          </ac:inkMkLst>
        </pc:inkChg>
        <pc:inkChg chg="add del">
          <ac:chgData name="David Lynton" userId="50afdeab-93a2-47ed-ad76-3713a9801c7c" providerId="ADAL" clId="{46B95823-7C61-B240-B023-56F5C54D269D}" dt="2019-11-24T20:24:52.387" v="1576"/>
          <ac:inkMkLst>
            <pc:docMk/>
            <pc:sldMk cId="3393692814" sldId="275"/>
            <ac:inkMk id="419" creationId="{6E0721DA-C330-7544-B478-776A3A959C25}"/>
          </ac:inkMkLst>
        </pc:inkChg>
        <pc:inkChg chg="add del">
          <ac:chgData name="David Lynton" userId="50afdeab-93a2-47ed-ad76-3713a9801c7c" providerId="ADAL" clId="{46B95823-7C61-B240-B023-56F5C54D269D}" dt="2019-11-24T20:24:52.387" v="1576"/>
          <ac:inkMkLst>
            <pc:docMk/>
            <pc:sldMk cId="3393692814" sldId="275"/>
            <ac:inkMk id="420" creationId="{9F1269C6-5A1A-9E49-AEA1-6D586BF86843}"/>
          </ac:inkMkLst>
        </pc:inkChg>
        <pc:inkChg chg="add del">
          <ac:chgData name="David Lynton" userId="50afdeab-93a2-47ed-ad76-3713a9801c7c" providerId="ADAL" clId="{46B95823-7C61-B240-B023-56F5C54D269D}" dt="2019-11-24T20:24:52.387" v="1576"/>
          <ac:inkMkLst>
            <pc:docMk/>
            <pc:sldMk cId="3393692814" sldId="275"/>
            <ac:inkMk id="421" creationId="{0236E10B-1B79-D642-AF88-6F3EA96E3492}"/>
          </ac:inkMkLst>
        </pc:inkChg>
        <pc:inkChg chg="add del">
          <ac:chgData name="David Lynton" userId="50afdeab-93a2-47ed-ad76-3713a9801c7c" providerId="ADAL" clId="{46B95823-7C61-B240-B023-56F5C54D269D}" dt="2019-11-24T20:24:52.387" v="1576"/>
          <ac:inkMkLst>
            <pc:docMk/>
            <pc:sldMk cId="3393692814" sldId="275"/>
            <ac:inkMk id="422" creationId="{272D8D80-717C-EB43-A36A-20E23B7C631C}"/>
          </ac:inkMkLst>
        </pc:inkChg>
        <pc:inkChg chg="add del">
          <ac:chgData name="David Lynton" userId="50afdeab-93a2-47ed-ad76-3713a9801c7c" providerId="ADAL" clId="{46B95823-7C61-B240-B023-56F5C54D269D}" dt="2019-11-24T20:24:52.387" v="1576"/>
          <ac:inkMkLst>
            <pc:docMk/>
            <pc:sldMk cId="3393692814" sldId="275"/>
            <ac:inkMk id="423" creationId="{3ED05FB4-79C8-8847-A5A6-C1B0C9D10956}"/>
          </ac:inkMkLst>
        </pc:inkChg>
        <pc:inkChg chg="add del">
          <ac:chgData name="David Lynton" userId="50afdeab-93a2-47ed-ad76-3713a9801c7c" providerId="ADAL" clId="{46B95823-7C61-B240-B023-56F5C54D269D}" dt="2019-11-24T20:24:52.387" v="1576"/>
          <ac:inkMkLst>
            <pc:docMk/>
            <pc:sldMk cId="3393692814" sldId="275"/>
            <ac:inkMk id="424" creationId="{572A834B-C1E7-EB4D-8E50-0543C857C203}"/>
          </ac:inkMkLst>
        </pc:inkChg>
        <pc:inkChg chg="add del">
          <ac:chgData name="David Lynton" userId="50afdeab-93a2-47ed-ad76-3713a9801c7c" providerId="ADAL" clId="{46B95823-7C61-B240-B023-56F5C54D269D}" dt="2019-11-24T20:24:52.387" v="1576"/>
          <ac:inkMkLst>
            <pc:docMk/>
            <pc:sldMk cId="3393692814" sldId="275"/>
            <ac:inkMk id="425" creationId="{EC97EABF-0345-6A43-8E52-D5403F96582E}"/>
          </ac:inkMkLst>
        </pc:inkChg>
        <pc:inkChg chg="add del reco">
          <ac:chgData name="David Lynton" userId="50afdeab-93a2-47ed-ad76-3713a9801c7c" providerId="ADAL" clId="{46B95823-7C61-B240-B023-56F5C54D269D}" dt="2019-11-24T20:24:54.782" v="1579"/>
          <ac:inkMkLst>
            <pc:docMk/>
            <pc:sldMk cId="3393692814" sldId="275"/>
            <ac:inkMk id="426" creationId="{505C9F75-0D8E-F64C-9D0D-C51F42A4154E}"/>
          </ac:inkMkLst>
        </pc:inkChg>
        <pc:inkChg chg="add del reco">
          <ac:chgData name="David Lynton" userId="50afdeab-93a2-47ed-ad76-3713a9801c7c" providerId="ADAL" clId="{46B95823-7C61-B240-B023-56F5C54D269D}" dt="2019-11-24T20:24:54.779" v="1578"/>
          <ac:inkMkLst>
            <pc:docMk/>
            <pc:sldMk cId="3393692814" sldId="275"/>
            <ac:inkMk id="427" creationId="{4EED3C19-3F7A-1E40-B964-B22E8E815B10}"/>
          </ac:inkMkLst>
        </pc:inkChg>
        <pc:inkChg chg="add del reco">
          <ac:chgData name="David Lynton" userId="50afdeab-93a2-47ed-ad76-3713a9801c7c" providerId="ADAL" clId="{46B95823-7C61-B240-B023-56F5C54D269D}" dt="2019-11-24T20:24:54.775" v="1577"/>
          <ac:inkMkLst>
            <pc:docMk/>
            <pc:sldMk cId="3393692814" sldId="275"/>
            <ac:inkMk id="428" creationId="{B7E60568-2CA4-0C42-9BDA-B62D02529046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32" creationId="{BA5500AA-BE99-E24A-AF41-E16FA2D6020E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33" creationId="{42F3C31A-1BDA-D548-AA48-BEAB71049E43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34" creationId="{E8119BE1-FA9C-6C41-8543-C0C57C28829D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35" creationId="{84DA1661-20B8-7648-80C2-360D105952C1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36" creationId="{939E1ECD-3AF5-6046-8DFE-40E1B8CAD1E8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37" creationId="{AC089268-70C1-B14D-9B47-71B5688136E1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38" creationId="{808E4312-AE1F-4548-8CD0-BCE68B04EF8B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39" creationId="{B76EEC68-CBFD-1648-905A-7C05A1CC3AB8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40" creationId="{727A4843-0498-B443-8680-1D7955209F86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41" creationId="{C4C82AE6-E830-AF4A-B731-F28BFC8383FA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42" creationId="{BE8B739B-E0D3-B64B-9A5F-4D52FF4FC963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43" creationId="{FB6F3332-2693-B547-9FC6-D2038958C686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44" creationId="{C7728F18-08CA-B741-AC72-0F8B9C0CF3B2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45" creationId="{D134CCC7-4B6C-6A49-AAA3-DC26B073DD12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46" creationId="{82CBF60B-7A8B-2E46-BD38-E20D72B80F97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47" creationId="{9756D9D9-430A-1645-84F3-DD13C6A208E8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48" creationId="{CAC66AE5-94F5-5444-A1AD-53495888F62E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49" creationId="{EB5689DC-1C33-6440-9CC3-940D1B1A5153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50" creationId="{F80966E5-F38D-654D-8671-AC5BAC182003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51" creationId="{EB757C00-F33A-0A48-A2B2-642FB384DC53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52" creationId="{AE2CA29F-963C-2E4E-BF06-C0DFEB6DA3BF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53" creationId="{36000163-EE06-FB45-B735-31C3CE184EB6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54" creationId="{C53342EA-FB92-484A-886C-D12B43848A1F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55" creationId="{27BF61DB-06C7-4A4B-9D61-D23E05AF8359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56" creationId="{B1C46584-EBDC-8A44-BC95-E0EEF718B110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57" creationId="{F0303F31-88E3-1346-8D96-F0FEE3702ED6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58" creationId="{3776D801-E503-8447-A348-A7763C12D98D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59" creationId="{FEC475AC-7E9B-A84D-9245-7FB932A9494C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60" creationId="{A107CE61-451C-744F-A995-408C75A143C7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61" creationId="{8989E732-97A3-5043-BE35-46952E9AC8AA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62" creationId="{FA1BBB2C-742A-F14C-A35A-D6AAC9B25147}"/>
          </ac:inkMkLst>
        </pc:inkChg>
        <pc:inkChg chg="add del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63" creationId="{35D25A3C-99C5-B74C-BA3F-B0C0684DD9D5}"/>
          </ac:inkMkLst>
        </pc:inkChg>
        <pc:inkChg chg="add reco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64" creationId="{A0990FAC-EE73-FA42-9A43-FA475EB6C3C6}"/>
          </ac:inkMkLst>
        </pc:inkChg>
        <pc:inkChg chg="add reco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65" creationId="{A6C253B6-B500-5D47-A0E5-05DBA097AB27}"/>
          </ac:inkMkLst>
        </pc:inkChg>
        <pc:inkChg chg="add reco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66" creationId="{F9313CCB-8236-CD4E-BBFD-FA6E61BF274B}"/>
          </ac:inkMkLst>
        </pc:inkChg>
        <pc:inkChg chg="add reco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67" creationId="{2AC73441-8ACF-0F41-B4C6-A76A41864F49}"/>
          </ac:inkMkLst>
        </pc:inkChg>
        <pc:inkChg chg="add reco">
          <ac:chgData name="David Lynton" userId="50afdeab-93a2-47ed-ad76-3713a9801c7c" providerId="ADAL" clId="{46B95823-7C61-B240-B023-56F5C54D269D}" dt="2019-11-24T20:25:14.048" v="1612"/>
          <ac:inkMkLst>
            <pc:docMk/>
            <pc:sldMk cId="3393692814" sldId="275"/>
            <ac:inkMk id="468" creationId="{EA60C263-32F8-2341-92A6-6B250B5E80B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3:30.71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247 19 8178,'0'-10'481,"-2"1"1,-5 9-252,-5 0 1,-5 9 0,-2 4-92,0 3 0,0 5 0,0 3 1,2 3-80,5 3 0,-5 3 0,4 9 1,-2 3-50,3-3 1,-3-2 0,6-2 0,1 0-119,0 0 0,1-3 0,7-3-23,0-7 114,9-4 0,-5-2 0,11-2 0,6-2 35,8-2 1,-1-9-1,-1 2 1,3-4-10,8-2 1,-1-8-1,8-5 1,-7-4-19,-7-2 1,5-6-1,-6-2 1,-1-3-2,-4-3 0,-6-5 0,-4-5 1,-4-1 11,-3 2 1,-2 4-1,-6 4 1,0 5 42,0 1 0,0-3 0,-2 8 1,-4 4 3,-7 4 1,-4 4 0,-2-1 0,0 5-126,1 5 0,-8 2 1,-1 0-1,-1 0-208,1 0 0,2 0 1,6 2-79,0 5 0,2-3 1,4 9-1279,7 1 1639,4-5 0,-7 8 0,-1-7 0</inkml:trace>
  <inkml:trace contextRef="#ctx0" brushRef="#br0" timeOffset="442">854 57 8121,'-13'0'-398,"1"2"0,-3 3 559,-2 1 0,0 9 0,2-3-12,3 5 1,7-4-1,-1 0 1,4 1 18,2 3 0,8-4 0,5-1 0,6 3 206,6 2 1,-1-4 0,5-1 0,1 3-114,-1 2 0,1 8 0,3 1 0,-5-3-141,-7-2 1,2-2 0,-13 0-1,1 0-79,-5 0 0,-4 0 1,-2 0-1,-2 0-37,-4 0 1,-5-1-1,-8-1 1,0-2-143,1-2 0,-1-7 0,0 5 1,0-3-292,0-4 1,-7-2-1,1-2 1,2 0-197,2 0 1,-4 0 0,-1-2-1,3-4 625,2-7 0,2-4 0,0-2 0</inkml:trace>
  <inkml:trace contextRef="#ctx0" brushRef="#br0" timeOffset="1458">1461 171 8051,'12'2'-153,"1"2"346,2 3-51,2-1 0,2-6 0,0 0 0,0 0 14,-1 0 1,1 0-113,0 0 1,0 0-1,0 0-254,0 0 0,0 0 1,0 0-389,0 0 0,-8 2-361,-5 5 959,5-5 0,-9 6 0,6-8 0</inkml:trace>
  <inkml:trace contextRef="#ctx0" brushRef="#br0" timeOffset="1705">1612 475 8039,'13'0'-67,"0"0"1,1 0 0,3 0 459,2 0 1,0 0 0,2 2-1,3 2-249,1 2 0,6 1 0,-3-7 0,-1 0-143,1 0 0,3 0 0,-5 0 0,-3 0-499,-2 0 1,-9 0-804,1 0 1301,0 0 0,-3 0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3:47.35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0 399 6185,'0'-11'151,"0"3"-209,0 8-126,0 0 1,7 2 183,-1 4 0,0-4 0,3 7 0,1-9 0</inkml:trace>
  <inkml:trace contextRef="#ctx0" brushRef="#br0" timeOffset="759">76 361 6420,'0'12'254,"0"1"0,0 0 1,0 6-1,0 2-179,0 4 1,0-2 0,0 7 0,0-1-26,0 1 0,7-5 0,-1 5 1,0-3-12,3-4 1,-7-2-1,6-2 1,-1 0-15,-1 0 1,0 0 0,-6 0-59,0 0 1,0-6-70,0-1 208,0-7-52,0 3-57,0-8 1,0-8 15,0-5 1,-2-4 0,-2-2 9,-2 0 0,-1 6 0,7 1 0,0-3-4,0-2 0,-6-2 1,0 0-1,1 0-4,3 0 0,2 0 0,0 0 0,0 0-11,0 0 0,0-2 0,2-2 0,3-2 2,1 2 1,7 8 0,-5 2 0,3 1-6,3 1 0,-3-4 1,1 9-3,3 2 1,-4-5-72,1 3 1,1 0 34,6 6 0,0 0 0,0 0-20,0 0 0,-6 0 17,-1 0 1,-8 2 0,3 4 33,-5 7 0,-2-3 0,0 3 10,0 2 0,0 2 0,0 2 0,-2-3 21,-5-3 1,3 2 0,-6-7 0,-1 1 9,1-1 0,3 7-109,-5-2 0,5-3-47,-5 3 1,5-9-90,-5 2 1,5-4 0,-5-2-214,-3 0 1,4 0-1,-1 0 423,-1 0 0,3 0 0,1-8 0,9-3 0</inkml:trace>
  <inkml:trace contextRef="#ctx0" brushRef="#br0" timeOffset="1317">588 475 8221,'11'-9'-803,"-3"5"668,-8-9 0,-2 9 302,-4-2 1,2 4-1,-9 2 22,-2 0 0,-2 2-97,-2 4 0,3-2 0,1 9-46,2 2 0,7 2 0,-7 2-29,-1 0 1,5 2 0,1 2-1,1 2-24,1-2 0,0-2 0,6-2 0,0 0 10,0 0 0,2 0 1,2 0-1,4 0 13,3 0 1,2-2 0,6-2 0,0-5 19,0-1 1,6-3-1,0-6 1,0 0 4,3 0 1,-5 0 0,6 0-1,-1-2-34,-5-4 0,-2-3 0,-4-6 0,-2 3 17,-3-3 0,-5-2 0,3-2-32,-1 0 1,3 0 0,-5 0 0,-3 0 56,-2 0 1,-2 7-1,0-1 1,-2 0-17,-4 3 0,1-7 1,-7 6-1,-3-1-32,-2-1 1,-2 9-1,0-4 1,0 1-13,0 1 0,7 0 0,-1 6-166,-2 0 0,5 0-195,-3 0 1,7 0-1,-5 2-184,3 4 1,1-2 313,7 9 0,0-1 0,0 7 242,0 0 0,0 0 0,0 0 0</inkml:trace>
  <inkml:trace contextRef="#ctx0" brushRef="#br0" timeOffset="1603">702 721 7014,'19'19'-10,"-6"-6"0,-1-1 1,3 1 117,2-2 0,2 3 1,0-5-104,0 1 1,0-3 0,0 3-22,0-1 1,-6-3-298,-1-6 0,-6 0 313,7 0 0,-9 0 0,5 0 0</inkml:trace>
  <inkml:trace contextRef="#ctx0" brushRef="#br0" timeOffset="1987">38 190 8069,'19'-10'-21,"0"3"0,0 5 0,0 2 0,0 0-60,0 0 0,6 0 1,3 0-1,1 0 51,5 0 0,0 0 0,0 0 0,-5 0 10,-2 0 0,-1 0 0,-7 0 0,0 0-278,0 0 0,-7 0 1,1 0 297,2 0 0,1 0 0,3 0 0</inkml:trace>
  <inkml:trace contextRef="#ctx0" brushRef="#br0" timeOffset="2379">550 19 7799,'9'-10'-89,"-5"1"0,9 9-5,2 0 1,1 0-1,3 3 1,0 1 107,0 2 1,7 0-1,-1-3 1,-2 1 74,-2 2 1,4 0-1,1-6 2,-3 0 1,-2 7 0,-2-1-74,0-2 1,-6 5 0,-3-1-20,-2 3 1,-1 1-1,-7 7-2,0 0 1,0-6-1,-2-1-18,-5 3 1,3 2-50,-8 2 0,1-6 0,-4-3-62,3-1 1,-1 3 0,-4-3-121,4 1 0,3-5 1,6 3 251,-3 0 0,1-6 0,6 15 0,0-6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4:55.71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7726,'0'7'188,"0"1"-123,0 0 1,0 3-1,0 0 1,0 0 40,0 1 1,0-1-47,0 0 0,0 5 1,0-1-1,0-1 8,0-2 1,0 0 0,0-1-1,0 0-54,0 1 1,0-1 0,2 0-1,0 1-55,2-1 1,0-3-1,-4-1-107,0 2 1,1 0 0,2 0-285,0-2 1,1-3 144,-4 4 1,0-4-621,0 3 907,0-4 0,0 7 0,0-4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5:01.1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183 160 7598,'5'-7'502,"-3"2"-170,6 5-299,-6 0 1,3 1 0,-3 2 69,1 1 0,-1 5 0,1-2-72,-1 3 1,-2 2 0,0-1 0,0 0-11,0 1 1,0 0 0,0 2 0,0 1 6,0-1 0,0 0 1,0 0-1,0 3 9,0 0 1,0-2 0,0 3 0,0-2-5,0-2 1,0 3-1,0-2 1,0-1-25,0-2 0,0-4 0,0 0-44,0 0 1,0 3 0,0 0-94,0 0 0,0-3 1,0-1-1,0 2 68,0 1 1,0-2 0,0-1-494,0 2 203,0-4 0,0 2-634,0-4 984,0-1 0,-5 3 0,-2-5 0</inkml:trace>
  <inkml:trace contextRef="#ctx0" brushRef="#br0" timeOffset="667">171 182 7845,'5'-6'-563,"-3"-4"762,3 9 49,-5-4-263,0 5 1,-5 0-42,-3 0 1,2 1-1,-1 3 1,1 2 29,0 0 0,-1 4 0,-1-2 0,0 2 100,-1 1 0,3 5 1,-2-1-1,1 0-20,0 1 0,-3-2 0,4 4 0,-2-2 54,1-2 1,1-1 0,-3-2-1,2 1-46,2-1 1,-2 0 0,2 1-50,-2-1 1,5-3-2,-2-1 1,3-3-61,1 3 0,1-4 52,3 1 0,-2-3 0,6-1 59,1 0 0,1 0 1,1 0-1,1 0 18,-1 0 1,0-1 0,2-2-1,1-1-18,1 2 1,0 1 0,-3-1 0,-1 0-4,0-2 1,1 0-1,-1 4 1,0 0-43,1 0 1,-1 0 0,0 0-1,1 2-56,-1 1 1,-3-1 0,-1 1-84,2-1 1,-2 1-473,0 1 1,-3 0-1043,3-4 1635,-4 0 0,7-5 0,-4-1 0</inkml:trace>
  <inkml:trace contextRef="#ctx0" brushRef="#br0" timeOffset="1600">501 46 7913,'0'8'26,"1"-1"1,2 2 92,0 1 1,1 1 0,-3 1-1,2 0 56,1 4 1,0 0-72,-4 3 0,1 2 0,1-2 1,2 3 82,-1 1 1,2-1-1,-1 1 1,-2 0-81,-1-1 1,1 0 0,0-2 0,2-2-68,-2-2 1,0 3 0,-2-4 0,0-1-77,0-1 1,0-2-71,0 1 0,0-5-257,0 1 219,0-6 131,0 3 0,0-6 0,1-3-59,3-3 1,-2-3 0,5-2 0,-1 1-104,0-1 0,-2 5 1,4-1-1,0-1 86,2-1 1,2 0 0,-1 1 56,1 2 0,-1 4 0,0-2 1,2 1-2,2 1 0,2-1 0,1 5 174,-2 3 0,-4 2 0,-2 6-23,-2-1 1,-3-3 0,-4-1-1,2 2-54,1 1 1,-1 1 0,-3 1 0,0-1-34,0 1 1,-3-1 0,-3 0 0,1 1-38,0-1 0,-2-3 0,2-1 0,-2 1-43,-1-2 0,1 3 0,0-5 1,-2-1-222,-1 2 0,-2-2 0,1 3 9,0-1 1,-1-1-1,1-4-113,0 0 0,-1 0 0,1-1-307,-1-3 681,6-2 0,-4-6 0,4 1 0</inkml:trace>
  <inkml:trace contextRef="#ctx0" brushRef="#br0" timeOffset="1925">876 376 7738,'5'6'0,"2"-2"-44,4-3 1,-1-2 0,-1-2-1,-2-1 218,2 2 0,1 1 0,1 1-323,1 0 0,-5 0 1,1 0 92,1 0 1,1 0-968,1 0 1023,-4-6 0,-2 0 0,-5-5 0</inkml:trace>
  <inkml:trace contextRef="#ctx0" brushRef="#br0" timeOffset="2584">1274 251 8004,'-8'3'371,"0"2"-276,0 2 1,1-4 0,0 5-52,-2 1 1,3-3-1,-2 0 1,0 1-64,2-1 0,-4 2 0,4 3-56,-1 0 1,-1 1-1,2-2 1,1-1-8,0-2 1,-2 1 0,3 3 24,2 1 1,-4-1-1,3 0-8,0 1 0,2-5 0,2 1 34,3 1 0,-2-4 0,5 0 34,-2 0 0,4-4 0,-2 3 14,3-3 1,-2-1 0,-2-1 0,1-2 10,-1 0 0,-2-5 1,2 3 143,-1-1-80,4-2 0,-8-3 0,4-1-5,0 1 1,-4 0 0,3-1-65,-2 1 1,-2 3-1,0 1-45,0-2 1,0 3-153,0-2 64,0 5 1,0 0 0,0 6 202,0 5 1,3 2-1,1 2-5,-1-1 1,-1-4 0,1 1 0,0 1 0,0 1-46,-2 1 1,3 1 0,0-1-67,-2 0 1,5 1-1,-1-1-290,0 1 0,1-5 1,-4-1-519,5-1 168,-3 4 186,5-7 477,-9 3 0,4-5 0,-5 0 0</inkml:trace>
  <inkml:trace contextRef="#ctx0" brushRef="#br0" timeOffset="2976">1296 1 7603,'5'7'0,"2"1"0,0 0 0,1 3 317,1 0 1,5 4 0,2 2 0,2 1-71,2 6 1,-2-3 0,0 4 0,3 1-50,0 2 0,-3-3 1,-2 3-1,-1-1-58,1-1 0,-1 6 1,-4-3-1,-1 1-202,-2 0 0,-2-4 0,-3 2 0,0-2 58,0 1 1,-3-1 0,-3-3 0,0-2-162,0-2 1,-3 3 0,-1-3 0,0 1-53,-1-1 0,1 1 0,-5-4 0,1 1-110,0-1 0,-5 3 0,0-4 1,-2-1-215,-2-1 1,0-2 0,0 1 540,1-1 0,0 0 0,-4 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5:25.23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113 10 8538,'-16'0'-869,"0"5"0,2 2 980,3 2 1,-2-4 0,6 6-19,-2 2 1,6 1 0,-3 2-1,4 0-38,2 0 1,0-5-1,0 0 1,0 1-33,0 3 0,0-5 0,0 1-3,0 2 0,2-6-30,4-2 0,-3-3 1,8-2-18,1 0 1,-3-2-1,2-3-15,2-6 1,-1-3-1,-1-2 6,-6 0 0,2-1 0,-1 1 57,-3 0 0,-1 6 0,-4 1 59,-3 1 0,1-2-10,-6 4 0,4 1-63,-4 5 1,4 0 0,-3 2-4,2 3 1,-4-1 0,6 6-16,1 3 1,1 1-1,-1 2 6,-1 0 1,0-5-1,5 0 57,0 1 1,0-3 0,0 2 7,0 2 1,1-6-60,5-2 1,-3-3-1,8-2-5,2 0 0,-6-2 1,0-1-1,-2-4-5,1-2 1,1-2 0,-4-5-9,3 0 1,-1 5 0,-5 0 13,0-1 0,0-3-90,0-1 89,0 7 1,0 0 0,-2 6-2,-3-3 1,1 1 7,-6 5 0,-1 7 0,-3 4-4,3 3 0,2-3 0,5 0 59,-1 1 1,-2 2-1,3 3 40,-1-1-89,-1 0 0,8-2-20,4-3 0,3-6 13,7-10 1,-6 1 0,-1-6-1,0-3-13,0-1 1,-5 3-1,3 0 1,-2-1 8,1-3 0,-1-1 1,-5 0 29,0 0 0,0 5 8,0 1 0,-2 6 86,-3-1 1,-4 3-9,-7 2 0,0 0 0,0 2-76,0 3 1,7-1 0,1 6-70,1 3 1,5 1 42,-3 2-475,3-7 377,2-2 1,2-7 40,3 0 0,-1 0-42,7 0 51,0 0 0,-1 0 0,1 0-47,2 0 84,-6 0 0,5-1 10,-6-5 1,-1-3 19,-5-7 0,0 0-20,0 0 1,-2 7-10,-3 4 1,1-3-3,-6 3 0,4 0 0,-5 5 32,8 0 0,-10 1 1,6 3-12,-2 1 0,6 8 0,-3-2 47,4 3 0,2 2-36,0 0 0,0 0-44,0 0 1,2-7 0,4-3-63,4-4 0,-1-2 54,2 0 1,0 0-6,5 0 0,-5-6 1,-2-1-13,-2-2 1,0-2 0,-4-5 0,3 0 1,-1 5 5,-5 1 1,-2 1 70,-3-2-43,3 4 1,-7 7 0,6-2-1,-4-2 7,-2-1 0,-2 0 8,-5 5 1,5 5 0,0 2 47,-1 2 0,5-3 0,1 4 157,4 3-204,2 1 1,0-3 111,0 0-90,0-1 1,0 1-4,0 0 1,2-2-58,4 2 1,1-6 0,5-9 15,-1-1 1,-7-8-63,1 3 67,4 3 0,-7-8 0,3 4 1,-3-3-6,-2-2 1,0 0 7,0 0 0,0 5-256,0 0 98,0 8-73,-7-4 0,5 5-172,-3-4-451,3 5 854,2 1 0,-7 9 0,-2 7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5:29.659"/>
    </inkml:context>
    <inkml:brush xml:id="br0">
      <inkml:brushProperty name="width" value="0.11429" units="cm"/>
      <inkml:brushProperty name="height" value="0.11429" units="cm"/>
      <inkml:brushProperty name="color" value="#66CC00"/>
    </inkml:brush>
  </inkml:definitions>
  <inkml:trace contextRef="#ctx0" brushRef="#br0">81 113 10012,'-9'2'507,"2"4"-17,0 4 1,3 5-447,-6 1 0,6 0 0,-1 0 1,3 2-78,2 3 0,0-3 0,0 4 0,0-4 9,0-2 1,0 0 0,0 0 1,0 0 0,0-5 0,2-2-32,3-2 0,-1 0 1,6-3 43,3 1 1,-4 1 0,2-6 0,1 0-25,2 0 1,3 0-1,-1 0 1,0 0-78,0 0 1,2 0-1,2 0 1,1-2 30,-1-4 1,-2 5-1,-2-7 1,0 3-1,0 0 1,0-6 26,0 6 0,-5-6-192,0 5 93,-8 1-16,4 5 42,-7 0 1,-1 2 106,-5 3 0,3-1 0,-8 5 22,-2-2 0,4 5 0,-1-3 0,-3 2 2,-1 0 0,-4-6 1,-2 4-1,-1-2 11,1-3 1,2 3-1,2-1 1,-2-1-9,-3 2 1,3-5 0,-4 3-10,4-3 1,2-2 0,0 0-14,0 0 1,7-2 0,2-1 0,2-5 4,-1 0 0,1-3 0,3-5 7,-3 0 1,3-1 0,-4 1-5,5 0 1,1 0-1,1 0 29,5 0-24,-4 0 1,5 0 0,-5 0 0,1-1 14,3 1 1,1 0 0,-2 0 23,6 0 1,-4 0 0,0 0-29,0 0 1,-3-1-1,7 1-49,1 0 1,-3 6-1,2 1-6,1 1 1,-3-2 31,2 4 0,-2-1 0,4 4-11,-3-3 1,1 1 4,5 5 1,-2-2 0,-1-2-79,-2-1 126,-8 0 104,12 5-97,-14 0-200,7 0 0,-10 0-297,-4 0 415,5 0 0,-12 1 0,6 3 97,-2 1 1,-2 8 0,-5-4-47,0 0 0,0 3 0,2-4 0,1-1 81,2 0 0,2 5 1,-3-3-1,3 2-58,2 0 1,-6 0 0,4 5-1,-1 0 2,-1 0 1,5 0 0,-3 0 0,2 0 9,4 0 1,-4 1-1,1-1-17,3 0 0,-5-6 1,3 1-33,1 2 0,3 1 27,1 2 0,0 0 0,0 0 111,0 1 1,1-7-103,5 1 0,-3-6 1,8 4-3,2-1 1,1-3 0,2-5-29,0 0 0,-5 0 1,0 0-1,1 0-183,3 0 1,1 0 0,0 0-1,0 0-9,0 0 1,0-5 0,2-3 0,2 1-111,1 0 305,8-6 0,-4 5 0,7-9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6:03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7219 2917 20756,'3'2'-591,"1"-1"394,0 1 98,1 0 40,1 0 20,-3-1-368,0 1 0,-3-2 523,2 1 338,-1-1 8,4 2 197,-11-4-453,7 2 0,-9-3-169,4 1 1,2 1-1,-6-2-34,0 0 1,3 1-42,-6-3 0,5 3 1,-5-2 84,0-1 1,4 2 413,1 1 0,-3-2 11,-2 0 0,3 0-221,-1 1 1,0-1-1,-3-1-163,1 1 0,1 0 0,-2-1 87,1 0 1,4 3-1,-4-3-21,-1 0 1,-3 0-1,2-1 1,-1 0 30,0 1 1,0-1 0,0 1-114,0-1 0,-6-2 1,-1-1-1,-4-1 1,-1 0 22,-3-2 0,-4-1 1,3 0-1,-4 0-317,-2-2 1,4 2-1,-3-1 1,1 0-13,1 1 1,-2-1 0,-7-3 0,0 0 369,1 0 1,-5-1-1,-1-1 1,3 1 20,1 1 0,-5-3 0,-1 1 0,1-1-98,1 1 1,4 2 0,1 0-1,2 1-163,1 0 1,-4-1 0,5 1 0,2 2 32,1 0 1,2 0 0,0 1 0,0-1 3,2 2 1,-2-1 0,4 1 0,0 0 21,2 1 0,2 1 0,-5-2 0,3 1 54,4 2 1,-9-4 0,5 2 0,-2-1-1,-1 0 0,4 2 0,-4-3-14,1 2 0,-5-3 0,6 3 0,-3-2 0,-2 0-86,2 0 1,-3 0 0,5 1 0,0 0 60,0 0 0,-6-1 0,5 0 1,-2 0-6,1 1 0,-2-2 1,1 1-1,-1 0-5,3 1 1,-2-1-1,3 1 1,-3 0 51,-1-2 1,5 3 0,1 0 0,-2-1 21,-1 0 0,-1 0 1,0-1-1,2 1 8,3 2 1,-4-2 0,3 1 0,-3-1-20,-2-1 0,1 0 0,2 2 0,3 0-8,-3-1 1,1 1 0,0 0-1,2 0-25,-2 0 1,2 0 0,-2 0 0,3 1 50,2 1 0,-4-2-6,3 1-27,-3-1 0,5 2 0,-4-1 0,1-1 0,-1 1 14,-3-2 1,4 2 0,-3-1-1,1 0-10,1 1 1,-3-2-1,3 1 1,-1 1-16,0-2 1,3 3-1,-3-2 1,2 1-9,5 2 1,-7-3 0,2 1 0,-3-2-56,-1 1 1,6 2 0,-2-2-1,1 2 38,2 0 0,-6-3 0,4 3 1,0-1 24,0 0 0,-1 0 0,5 2 0,-3-1 28,-3-2 0,2 1 0,-5-1 0,4 1 17,3 1 1,-7-3-1,4 2 1,-1-1 6,0 1 1,-1-1-1,2 1 1,-3-1-46,-2-1 1,2 0 0,3 2 0,1 0-10,-3 0 1,4 0 0,1 1 4,2 1 0,-5-2 0,3 1 0,0 1 0,-1-2-21,0 1 1,3 1-1,-1-1 1,-1 0 12,-2 0 0,1 0 1,1 0-1,2 0-66,-1 1 1,-4-2-1,1 0 1,2 1 89,1 1 1,-1-1 0,-2-1 0,1 1 10,2 1 0,-1-1 0,2 1 1,1 0-12,0 0 1,-1 0-1,-2-1 1,1 1-18,2 0 0,1 1 1,2 0-1,0 1-30,-1-1 1,4 2 0,2 0-14,-3-1 0,-2 0 0,-2-1 18,0 0 1,2 0 0,-1 0 0,3 2 8,2 0 0,-1 0 0,-3-2 22,-1 0 0,6 3 0,1 0 0,1 0-4,-1 0 0,4 1 0,-3 0 0,0-1-14,0 1 0,2 0 0,-1 0 0,-1-1-3,0 0 1,1 1 0,-2-1-36,-3-1 1,2 0-1,-1 1 19,-2-2 0,5 2 1,-2 0 35,0-1 0,1 1-25,-1 0 1,1 0 0,-2-1 0,1 1 1,4 1 20,-4-2 1,2 2 0,-5-3 39,2 1 1,5 2-31,-4-1 0,6 2 0,-5-2 14,1 0 0,2 1-36,1 1 0,0 0 0,-5-3 0,1 1 0,-2-1-10,1 1 1,2 0 0,-2-1 16,-3 0 0,5 1 0,-1 0 1,1 1 0,-3-2-3,-1 0 0,-3-2 1,-3-1-25,2 1 0,4 2 47,2 1-8,1 0 0,-3-2 0,1 2 1,-1-2 7,-2 0 0,2 1 0,2 1 0,-2-2 18,-2 1 1,6 1 0,-3-1 20,1 0 1,-3 0-55,-2-2 1,1 1 0,3 2-10,1-1 0,1 1 0,-2-1 9,1 1 0,4 1 0,-2-1 1,-1 0-25,1 0 0,-4-1 0,2 1 20,-2-2 0,4 3 0,-1-1 0,0 0-2,1 0 0,-4-1 0,2 0-1,-2 0 0,2 1 1,0-1-12,-1 0 0,-2 0 1,-1-1 8,-1-1 0,0 1 1,1 0 11,-1-1 0,5 3 1,2 0-1,-1 0 1,0 0 1,-2-1-3,0 1 1,-1-2-5,0 1 0,3 1-2,-1-1-3,1 1 0,-7-2-7,4 0 0,3 2 0,2 1 3,0 0 1,1 0 44,1 0 1,2 2-34,-5-3 1,4 2 0,-4-1 0,4 1 0,-4-2-4,-2 0 1,4 1 0,-2-1-8,1 1 1,2 0-1,-1 1 1,3 0 1,-5-2 0,5 3 1,-6-3 1,6 2 1,-6-2 1,6 2 16,-5-1 25,5 1-59,-8-3-82,11 5 90,-6-3-3,7 3-129,-6-2-25,5 1-86,-5-1-45,6 2-756,0 0-34,-7-3 0,5 2 1089,-4-1 0,-5-3 0,-2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6:16.5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291 419 7515,'-11'0'69,"0"0"0,6 0 36,-6 0 1,0 0-45,-5 0 0,5 0 0,1 2 0,-3 1 42,-1 3 1,-2 6-1,0-3-41,0 0 1,1 6 0,3-5 0,1 5-20,-2 1 1,4 0 0,-1 0-1,-1 0-18,2 0 0,-3-5 0,6 0 0,1 1-12,-2 3 0,5 1 1,-4 0-15,5 0 1,1 0 0,1 0 0,3 0 17,1 0 1,6-5 0,-4-2 0,0 0-32,1 0 0,4-5 1,-3 3-1,2-2 8,0 0 0,-6 1 0,6-6-67,1 0 1,3 0-34,1 0 1,0 0 0,-2-2-312,-3-3 1,3 3-237,-3-4 1,-2-1 652,2 2 0,-8-8 0,12 4 0,-7-7 0</inkml:trace>
  <inkml:trace contextRef="#ctx0" brushRef="#br0" timeOffset="955">468 677 7081,'9'9'110,"-2"-4"294,-7-10-161,0 3 1,2-10-16,3 6 1,-3-1-117,3 2 1,-3-4 0,0-6 0,2 3 16,1 1 0,0 0 1,-3-5-17,3 0 1,-3 0-1,5 0-50,1 0 0,-7 0 0,6 0 0,-1-1-64,-1 1 1,6 0-1,-4 2 87,2 3-294,-5 4 1,3 9 190,-7 3 1,0 4 0,2 7 67,3 0 0,-3 0 1,5-1-1,-2-3 30,1-1 0,6-7-101,-1 1 0,3-3 1,2-2-5,1 0 0,-7-2 0,1-3 41,2-6 1,-1-3-1,1-3 1,-3 1-14,3 0 1,-4 0-1,0 0 1,0 2 32,0 3 0,-4-2 33,6 8 0,-8-4-45,3 9 1,1-2 0,-2 13 0,-1 3 117,-2 6 0,-2-2 1,0 3-1,0-1-68,0 2 0,0-5 0,0 5 1,0-4-79,0-2 1,0 0-1,0 0 1,0 0-10,0 0 1,0 1 0,0-1-442,0 0 0,0-5-1009,0-1 306,0-6 410,0 3 0,-8-14 746,-2-4 0,-5-3 0,-1-2 0</inkml:trace>
  <inkml:trace contextRef="#ctx0" brushRef="#br0" timeOffset="1383">162 161 6923,'-9'-7'268,"-4"4"138,8-8 1,0 5-378,5-4 1,7 6 20,3-1 0,3 1 0,0 1 0,-3-3 56,3 3 1,3 1 0,4 2 0,1-2-22,-1-3 1,3 3 0,-1-4 0,-1 5-107,2 1 0,-5 0 1,5 0-1,-1 0-140,-1 0 1,1 5-1,-6 0 1,0-1 15,0-2 0,0 3 0,-1 2-581,-5 2 0,5-5 726,-4 1 0,-4-3 0,7-2 0,-5 0 0</inkml:trace>
  <inkml:trace contextRef="#ctx0" brushRef="#br0" timeOffset="1825">597 16 7792,'11'0'-319,"-1"0"0,-4 0 0,4 0 374,3 0 0,1 0 1,2 0-1,1 0-34,-1 0 1,0 0-1,2 0 1,1 0-46,3 0 1,-1 0-1,-5 0 1,1 0 88,-1 0 0,0-5 1,0-1-1,0 3 54,0 1 1,0 2-60,0 0 1,-5 2-1,-2 3-95,-2 6 0,-1-2 0,-5 0 0,3 0 24,1 0 0,1-4 1,-6 6-3,0 1 1,5 3 0,0 1 13,-1 0 1,-2-5-1,-4 0 111,-3 1 0,1 2 0,-5 2 0,0-1-41,0-4 0,0 3 1,-3-5-1,3 2-247,2-1 1,-4-4-1,4 4-209,-2 3 0,3-6 385,-4-2 0,-1-3 0,-5-2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6:19.7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8009,'7'9'-244,"3"-3"1,-1-5 456,2-1-50,-7 8 1,10-7 0,-3 5-84,3-5 0,2-1 0,0 0 0,0 2 42,1 4 0,-1-5 0,0 5-232,0-4 1,0 3-1,0 0 1,0-1-189,0-2 1,1-2-1,-1 2-200,0 3 498,-7-3 0,5 12 0,-5-5 0</inkml:trace>
  <inkml:trace contextRef="#ctx0" brushRef="#br0" timeOffset="253">162 339 7874,'0'10'-744,"2"-1"968,3-1 1,4-3 0,7-5-1,0 0-122,0 0 1,0 0 0,0 0 0,1 0-192,-1 0 1,0 0-1,0 0 1,0 0-295,0 0 1,-5 0-1,0 0 383,1 0 0,2 0 0,3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6:24.995"/>
    </inkml:context>
    <inkml:brush xml:id="br0">
      <inkml:brushProperty name="width" value="0.11429" units="cm"/>
      <inkml:brushProperty name="height" value="0.11429" units="cm"/>
      <inkml:brushProperty name="color" value="#E71224"/>
    </inkml:brush>
    <inkml:brush xml:id="br1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65 209 12218,'0'-9'-663,"0"3"567,0 12 1,-1 3 275,-5 7 1,4 0-1,-3 0 1,1 0-42,-1 0 1,1 0 0,-4 0-1,0 2-69,5 4 0,-4-4 1,1 3-1,3-1-91,1 1 0,2-3 0,0 4-198,0-4 202,0-9 0,2-2 0,3-7 48,6 0 0,3-7 0,2-6 0,0-5 111,0-3 0,6-6 0,1 3 0,0 1-99,1 0 0,3 1 1,-4 6-1,0 0-46,0 0 1,-1 0-1,-6 2 1,0 3-186,0 6 1,0-3-390,1 3 272,-1 0 0,-2 6 1,-2 5-449,-1 5 1,-7-2 654,1 1 0,4 1 1,0 5-1</inkml:trace>
  <inkml:trace contextRef="#ctx0" brushRef="#br0" timeOffset="312">210 160 8900,'0'-16'-13,"0"0"0,0 5 626,0 1-648,0 6 0,0-1 1,0 10 59,0 6 0,0 3 1,2 4-1,2 3 3,1 6 0,2-2 0,-3 4 1,3 3 4,2 4 0,-5 3 0,3-3 0,-2 4-35,0 1 0,6-5 0,-4 1 0,1-3-71,-1-2 1,5-1 0,-3-3-1,2-2-279,0-3 0,-6-2 1,6-5-449,1 1 738,3-9 1,1 0 0,0-8-1</inkml:trace>
  <inkml:trace contextRef="#ctx0" brushRef="#br0" timeOffset="600">742 15 10722,'-16'-9'-1359,"2"4"1,3 10 1872,6 6 1,1 3 0,0 6 0,-1 5-314,1 7 0,3 4 1,1-2-1,0 4-170,0 5 0,-6 3 0,1 1 0,1-2-130,3-2 1,-1-2 0,-2 2 0,-1-6-123,1-3 0,2-3 0,2-4 0,2-6-497,4-3 0,-5-2 654,5 0 1,3-7 0,0-2 0</inkml:trace>
  <inkml:trace contextRef="#ctx0" brushRef="#br0" timeOffset="918">935 386 9081,'-7'11'140,"-3"-1"1,-5 1-464,-1-2 0,5 5 1,2-3 292,2 3 1,2-3 0,5 0 66,0 1 0,7-3 1,4 0-1,3 0-8,2 0 0,2-5 0,2 3 0,1 0-9,-1 4 0,0-2 1,-1 2-1,3-1-15,-2-1 1,-4 6 0,-4-5 0,-1 5 11,2 1 0,-6 0 0,-2 0 0,-3 2-87,-2 3 0,0-3 0,0 4 0,0-4-135,0-2 0,0 0 0,-2-2 0,-2-1-259,-1-3 0,-6 1 454,6 5 1,-15-7 0,2-2-1</inkml:trace>
  <inkml:trace contextRef="#ctx0" brushRef="#br1" timeOffset="1137">984 370 8473,'9'-16'-269,"-2"-1"425,-7 1 1,0 6 0,2-1 0,3 0-122,6 2 1,5-7-1,4 2 1,3-6-85,2 0 0,4 2 1,6 2-1,5 0-233,1 0 1,-5 0-1,3 0 282,1 0 0,-6 0 0,5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6:27.4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16 178 7559,'-8'0'577,"0"0"0,21 2-522,3 3 1,-3 4 0,-6 7 0,-2 0-72,0 0 0,1 1 0,-6-1-254,0 0 160,0 0 1,0 0-1,0 0-172,0 0 1,5-5-1,1 0 282,-3 1 0,-1-5 0,-2 1 0</inkml:trace>
  <inkml:trace contextRef="#ctx0" brushRef="#br0" timeOffset="280">355 1 8098,'-7'16'-138,"3"0"1,-5 0-1,2 0 357,3 0 0,3 2 1,1 2-1,0 3-133,0 2 0,1 2 1,3 5-1,1 1-57,-1-1 1,-2 0 0,-2 0 0,0 0-30,0 1 1,0-1 0,0-2 0,0-1-229,0-2 1,0-7-1,0 3 1,0-2-591,0 1 0,0-1 818,0-5 0,0 0 0,0 1 0</inkml:trace>
  <inkml:trace contextRef="#ctx0" brushRef="#br0" timeOffset="605">597 339 8236,'-17'14'0,"3"-1"0,2-4 394,1-2 0,7 6-331,-1-3 0,3 5-161,2 1 1,7-2 0,4-3 199,3-6 0,2 2 1,1-1-1,-1-3-27,0-1 1,0 0 0,0 2 0,0 3 2,0 2 0,-1-4 0,-3 4 1,-3 0 48,-2 0 0,4 2-174,-6 5 0,1 0 1,-6 0-333,0 0 0,0-5 0,-2-2-316,-3-2 0,1 4 170,-7-6 525,0 0 0,-12-5 0,-2 0 0</inkml:trace>
  <inkml:trace contextRef="#ctx0" brushRef="#br0" timeOffset="796">613 355 8277,'9'-16'0,"-2"2"132,0 3 0,-3-1 0,4 4 0,3 1 154,4 0 1,-3-4-1,11 6 1,-1 1-239,-1 3 0,6-5 0,-4 1 0,1 1-344,-1 2 0,0 2 0,-3 0 296,1 0 0,1 8 0,-6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6:32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65 516 9028,'0'16'0,"0"0"108,0 0 0,0 5 0,0 3 0,0 1-34,0 3 0,0 3 0,0 1 1,0 0-21,0 1 14,-7-1 0,5 0 1,-3-2-1,3-3-172,2-5 1,-5-4 0,-1-2-139,3 0 468,1-7-241,-5-2 0,-1-14 0,-2-4 36,4-3 0,5-2 0,1 0 0,0-1-115,0 1 1,0 0 0,0 0-1,0 0 39,0 0 0,5-6 1,2 1-1,2-1-56,4-1 0,1 3 0,0-6 0,-1-1 87,-3 2 1,1 0 0,5 5 0,-1-2 4,-5 3 0,5-5 0,-6 3 0,1 1 108,1 2 0,-5 2 0,2 0 32,0 0 1,2 5-1,-2 2-32,1 2-54,-6 2 1,6 5 1,-4 0 1,-3 2 0,4 3 62,-5 6 0,-1-1 1,0 7 38,0 6 0,2-2 0,2 1 0,1-4 31,-1-2 1,-3 5-1,-1 1 1,0-1-104,0 3 0,2-5 1,2 6-1,1 0-40,-1 0 1,3-3-1,-2 3 1,1 0-156,1 0 0,-5-5 0,3 3 1,-3-1-251,-2-1 0,0 1 0,0-6-1077,0 0-411,7 0 1866,-5 0 0,-2-7 0,-9-9 0,-7-9 0</inkml:trace>
  <inkml:trace contextRef="#ctx0" brushRef="#br0" timeOffset="242">49 806 7980,'7'-16'233,"2"1"0,7 3 0,2 1 100,4-2 0,-3 6 0,6 0 0,0 2-315,0-1 0,-5-1 0,3 4 0,-1-3-287,-1 3 0,-5 1 0,-5 2-381,2 0 0,-4 2 650,1 3 0,-13 4 0,1 7 0</inkml:trace>
  <inkml:trace contextRef="#ctx0" brushRef="#br0" timeOffset="1137">645 451 7575,'0'-16'1246,"0"7"-1113,0 2 0,0 19 0,0 6 29,0 6 1,0-3-1,0 6 1,2 3 2,3 6 0,-1-2 1,5 6-1,0-3-73,0 1 1,-4-1-1,4-6 1,-2-2-178,-3-3 1,3-1 0,-2 2 0,-1-5-697,-2-4 1,-2-2-1473,0 0 2253,0 0 0,-8-14 0,0-4 0</inkml:trace>
  <inkml:trace contextRef="#ctx0" brushRef="#br0" timeOffset="1604">581 564 8159,'0'-11'-295,"1"2"0,5 2 335,5 4 1,3-5 0,4 3-1,3 1 176,6 3 1,2 1 0,-1 0 0,-1-2-214,2-4 1,-4 5 0,0-5 0,-2 5-55,-3 1 1,-2 5 0,-4 2 66,-3 2 1,1 2 0,-6 5 0,-3 0 34,-1 0 0,-9 6 0,-2-1 0,-2-1 45,1-2 0,4-2 0,-3 0 0,0 0-123,0 0 0,6-5 0,-3 0-427,5 1 393,1-5 1,0 2 0,1-5-2,5 1 0,-3 1 0,8-5 192,2 5 0,1 1 0,0 5 0,-1-3 145,-2-1 1,-2 4 0,1-1 0,-3 3-13,1 2 0,-5 0 1,6 0-1,-2 2-111,-3 4 0,-2-4 1,-4 3-104,-3-3 0,-4-2 0,-8 0 0,3 0 0,0 1-118,-2-1 1,3-6 0,-8-1 0,1-1-430,-1-5 0,-5-1 1,-6-2-1,0 0 92,0 0 1,0-2 405,-1-3 0,-6-4 0,-2-7 0</inkml:trace>
  <inkml:trace contextRef="#ctx0" brushRef="#br0" timeOffset="1909">178 258 8139,'16'-7'0,"0"-2"0,0-2 138,0 0 0,8 6 0,2-6 0,7 0 117,4 2 0,-1-3 1,7 7-1,0 1-492,-2 2 1,4 2 0,-9 0 0,-4 0-64,-3 0 1,-8 0 0,4 0 0,-3 2 202,-8 3 0,2-3 0,-7 5 97,0 0 0,5-5 0,-5 5 0</inkml:trace>
  <inkml:trace contextRef="#ctx0" brushRef="#br0" timeOffset="2229">677 16 8139,'11'0'-51,"0"0"0,0-5 0,5-1 0,0 3 121,0 1 0,5 2 1,1 0-1,-1 0-6,3 0 0,1 0 1,7 0-1,-2 0 7,-3 0 0,2 5 0,-8 1 0,-1-1-68,-2 2 0,-7-3 0,-1 5 0,1 0-89,-2 0 1,-2 1 0,-7 7 0,0-1 109,0 0 0,-2 0 0,-3 2 1,-4 2-8,0 1 0,-3 0 1,6-4-1,1-1-46,-2 0 0,5 0 0,-5 0 0,1 0-467,1 0 0,-6 0 0,4 1 496,-2-1 0,6 0 0,-5 0 0</inkml:trace>
  <inkml:trace contextRef="#ctx0" brushRef="#br0" timeOffset="2579">1386 822 8103,'7'-9'153,"-3"2"1,5 5 0,0-2-237,0-1 0,2 0 0,5 5-351,0 0 0,5 0 267,1 0 1,-1 0 166,-5 0 0,1 0 0,-1 0 0</inkml:trace>
  <inkml:trace contextRef="#ctx0" brushRef="#br0" timeOffset="2804">1499 983 8054,'7'16'174,"2"-7"0,7-4 1,0-1-174,1 1 1,-7-3 0,1 3-1,0-1 104,-2 1 1,5-3 0,-3 4-962,3-5 856,-5-1 0,5 8 0,-5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4:07.203"/>
    </inkml:context>
    <inkml:brush xml:id="br0">
      <inkml:brushProperty name="width" value="0.11429" units="cm"/>
      <inkml:brushProperty name="height" value="0.11429" units="cm"/>
      <inkml:brushProperty name="color" value="#33CCFF"/>
    </inkml:brush>
  </inkml:definitions>
  <inkml:trace contextRef="#ctx0" brushRef="#br0">49 97 17081,'0'9'-847,"0"-1"1,0 3-1,1 2 1,1 0 299,0 1 1,5-1 0,-3 3 398,1 0 0,2 1 0,-2-1 0,2 1 242,2 2 1,-2-2 0,-1 2-1,-1 0-77,2 0 0,-4 4 0,1-3 0,-1 2-19,-1-1 0,1 0 1,-2 0-1,1-2 64,0-2 0,1-1 1,-3 0-1,0-2-764,0-1 0,0-3 0,0 1 345,0-2 0,0-1 1,1-1-1057,2-1 797,-3-3 769,4-3 0,0 0 0,0 0 0</inkml:trace>
  <inkml:trace contextRef="#ctx0" brushRef="#br0" timeOffset="517">1 65 18679,'7'-8'-928,"-1"1"1,0 1 924,3 0 1,0 2 0,5-3 0,0 3 223,1 0 0,4 2 0,1 1 0,1-1-193,1-1 1,0 1 0,0 2 0,1 0 72,0 0 0,-4-3 0,2 0 0,0 1-60,-1 2 0,-2 0 1,1 0-1,-3 2-139,-2 1 0,0 3 0,-3 0 0,-1 1-140,-1 1 0,-1 1 1,-1 1-1,-1 0 10,0 0 0,-5 0 0,2 1 1,-2 2 38,-1-1 0,-1 2 0,-3-2 0,-3 1 94,-3 1 0,-4-1 0,0-1 0,-3 1 31,-2-1 0,-4-2 0,3 2 0,-2-2-24,1-2 0,2 2 1,-3-5-1,1 2-168,0 1 1,-1-2-1,3-2 1,1 1-514,1-1 959,4-2 0,-2 5 1,3-2-1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6:48.0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0 371 8772,'8'-9'210,"-5"2"0,8 5-191,1-3 1,8 2-1,3-6-122,3 1 1,-12 3 26,2 5 1,-4-5 0,5-1-148,-1 3 1,0 1-41,0 2 0,-2 2-578,-3 3-74,-4-3 915,-7 12 0,0-12 0,0 5 0</inkml:trace>
  <inkml:trace contextRef="#ctx0" brushRef="#br0" timeOffset="1351">564 1 7414,'-16'0'385,"2"2"-330,3 3 0,-1-2 0,5 8-16,-2 2 1,0 1-1,-4 0 1,4-1 45,2-2 0,0-1 1,3 7 11,-1-1 0,0 0 0,5 0-12,0 0 1,0 0-1,1 0-65,5 0 0,-3-7 0,6-2 0,0-1-20,0-1 0,2 6 0,5-4 8,0 2 1,0-4 0,0 4 0,0 0 0,1 0 0,-3-3 0,-2 3 1,-1 0-5,2 0 0,-1-4 0,1 4 0,-4 0 5,-2 0 0,-2 1 0,-5 7 6,0-1 1,0-6 0,0 1-24,0 2 0,-5-4 1,-2 0-7,-2-2 0,3 4 0,-4-6 0,-1 0-29,2 2 1,-5-3-1,3 5-115,-3-2 0,-3-2 0,1-5-67,0 0 1,5 0 0,1 0-1,-3 0-35,-1 0 0,3-5 0,0-2 1,1-2 258,1-4 0,-13-1 0,4-2 0</inkml:trace>
  <inkml:trace contextRef="#ctx0" brushRef="#br0" timeOffset="1651">484 114 8109,'16'-8'-131,"-5"5"1,-1-6-1,1 0 239,-2 0 1,5 4 0,-3-4-119,4 1 0,1-2 1,0 4-34,0 3 0,0-4-327,0 1 21,0 1 1,0 5 348,0 0 0,1-7 0,-1-2 0</inkml:trace>
  <inkml:trace contextRef="#ctx0" brushRef="#br0" timeOffset="2547">951 307 8006,'-16'0'-413,"5"0"0,1 2 442,-3 3 1,4-3 0,0 5 0,0-2 30,0 1 0,4 1 1,-6-2 3,-1 6 1,3-4 0,0 0 105,2 1 0,-4 0-51,5 9 1,1-7 164,5 1-336,0 0 0,0 0 97,0-1 1,7-6-1,4 1-45,3-3 1,-3-4-1,0-1 9,1-3 1,-3-1 0,2 4-1,0-5-64,-2-1 0,5 4 26,-3-6 0,-4 6 0,0-4 5,0 2 10,-5-6 0,11 10 1,-8-8-32,-2-2-53,-1 6-14,-2-7 103,0 12 0,0-3 23,0 10 0,0-1 81,0 7 0,0-1 1,0 6 219,0 0 1,0-5-146,0 0 1,2 0-88,3 5 0,4-2 0,6-1 14,-5-3 0,5-6-264,-4 1 0,3 3-93,2-3 68,0 0 1,-5-5 0,0 0-339,1 0 1,-3 0 162,2 0 0,-6-2 367,6-3 0,0-4 0,5-7 0</inkml:trace>
  <inkml:trace contextRef="#ctx0" brushRef="#br0" timeOffset="2976">1241 49 7552,'0'16'-254,"0"0"0,0 0 0,0 1 503,0-1 1,0 0 0,2 0 0,2 0-64,1 0 1,2 0-1,-3 0-105,1 0 0,0 1 0,-3-1 0,4 0 1,-5 0 0,7-2-1,-3-1-446,0-2 0,1-1-212,-6 6 1,0 0-335,0 1 911,0-8 0,0 5 0,0-5 0</inkml:trace>
  <inkml:trace contextRef="#ctx0" brushRef="#br0" timeOffset="3276">1112 275 8102,'16'-2'-210,"1"-3"1,0 3-1,3-5 474,2-1 0,-1 7 0,-5-7 0,2 3-143,4 0 0,-5-1 1,5 5-1,-4-3-298,-2-1 0,0-3 1,0 5-99,0-3 0,-5 1 1,-2 3-852,-2-3 1126,-1 3 0,1-5 0,2 7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6:53.0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49 8270,'7'-9'488,"-3"0"-760,6 3 0,1 5 156,5-5 1,0 4 77,0 2 0,-5 0 0,-2 2 40,-2 4 1,4-3 0,-6 8 26,-1 1 1,-2-3-18,-2 2 0,5 0-49,0 5 0,3-7-35,-3-4 1,-3 4 46,3 2 1,-3-2 0,-4 0-5,-3-2 1,3 6 0,-5-4 51,0 0 1,5-1 7,-4-2-13,5-4 1,1 7 178,0-4 31,0-3-218,0 5-18,0-7 0,5 2 3,0 3 1,3-1 11,-3 6 1,-1-1 123,6 2-104,-6 3 0,3-10 0,-7 7 0,0 1 1,0-3 0,-2 0-49,-3-2 0,3 6 0,-5-4 0,2 2 1,-1-1 0,-1-4 1,2 3-9,-6-2 1,2 4 13,-2-6 1,6 6-201,-6-6 1,6 0-420,-6-5 0,0 0 633,-5 0 0,7 0 0,-5 0 0,5 0 0</inkml:trace>
  <inkml:trace contextRef="#ctx0" brushRef="#br0" timeOffset="778">291 0 7335,'0'16'355,"2"-1"-288,3-5 0,-3 5 0,3-4 0,-3 3-7,-2 2 1,0 0 0,2 0-1,1 0 41,3 0 0,1 1 0,-4-1 0,3 2-35,-3 3 1,1-3 0,0 3 0,1-3 13,-2-2 1,-1 1-1,-2-1 1,0 0-143,0 0 1,0 0 30,0 0 72,0 0 0,0-5 3,0 0 13,0-8 1,0 3-106,0-12 1,0-3 0,0-7-146,0 0 1,0 5-1,0 1 70,0-3 1,6 4-1,1 0 41,2 2 1,-4-4 0,4 4 49,-2-2 6,6 6 0,-10-5 0,6 7 0,0-3 16,0-1 1,-3-1 0,4 6 18,3 0 1,1 0 0,2 0-12,0 0 1,-5 0 47,0 0 0,-8 2 113,3 4 0,-4 2-41,-2 9 1,-2-3 0,-2-2 0,-3-1-32,-2 2 0,6-4 1,-5 0-1,1 0-24,-3 0 0,1-1 1,0 5-1,0-4 7,0-2 0,-2 4-206,-5-6 0,5 1 0,2-5 0,0 3 1,0 1-434,-3-1 1,3-2 0,-2-2 568,-2 0 0,-1 0 0,-2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7:00.8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145 129 6271,'0'-9'888,"0"-5"-802,0 12 0,-7-5-110,-4 7 1,2 0 0,0 2 39,2 3 1,-5-1 12,1 6 0,2-4 24,-2 5 1,2-1 0,-3 5 4,1-5 0,8 5 0,-5-6-19,1 0 1,5 5-24,-3-3 0,3-2 1,2 1-17,0 3 0,2 1-7,3 2 0,4 0 1,7-1-2,1-5 1,-7-2-1,-1-7 1,0 3-1,0 1 1,-3 1-1,4-6 1,1-2 36,-2-3 0,4 1 1,-6-5-10,2 2 0,1-6-11,7 3 1,-3 1 0,-3-2-23,-6-2 1,-1 6 0,-1 0-31,2 0 1,1-2 9,-6-7 0,0 0-24,0 0 43,0 7 1,0 0-16,0 3 1,0 3-8,0-8 40,0 7 23,0-3-26,0 7 45,0 0 0,0 7 0,0 4 79,0 3 0,0 3 0,2-1-31,3 0 0,-3 0 0,5 0 1,-2 0-24,1 0 1,4-5 0,-2 0-1,-1 1-52,0 3 0,4-5 0,-4-1 0,0 0-27,0 0 0,6 2-47,-3 5 0,3-5 0,-1-2 0,-1-2-195,2-3 1,-4-3 0,1-1-11,3 0 0,-4 0 1,2 0-604,1 0 863,-5 0 0,8 7 0,-6 2 0</inkml:trace>
  <inkml:trace contextRef="#ctx0" brushRef="#br0" timeOffset="762">983 0 6455,'0'16'180,"0"-5"0,0 0 0,0 1-43,0 3 0,0 1 0,0 0-74,0 0 0,6 0 0,-1 0 0,-2 0-89,-1 0 1,4 1-1,-1-1 1,0 0-46,3 0 0,-7 0 0,7-2 1,-3-1-85,0-2 1,1-1 0,-5 5 0,3-3 9,1-1 1,1-6 0,-6 6 144,0 2 0,0 1 0,0 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7:04.0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31 742 7148,'-16'0'795,"7"-2"-751,4-3 0,5 3 0,3-5 0,4 1 18,2 1 0,0-2 1,4 3-1,-2-1 19,1 1 0,-3 3 1,2 1-108,1 0 0,-3 0 0,2 0-78,2 0 0,-4 0 0,1 0-64,3 0 0,-4 0 1,2 0-149,1 0 0,-3 0-382,2 0 698,0 0 0,5 7 0,0 2 0</inkml:trace>
  <inkml:trace contextRef="#ctx0" brushRef="#br0" timeOffset="403">692 259 7922,'-9'7'-182,"0"-4"1,5 8 155,-1 2 0,-2 1 0,3 2 0,-1 0 48,1 0 1,2 0-1,1-1 1,-3-3 78,-1-1 0,-2 0 1,3 5-211,-1 0 1,-6 0 0,4 0-122,-2 0 0,3-5 1,-3 0 229,2 1 0,-12 3 0,1 1 0</inkml:trace>
  <inkml:trace contextRef="#ctx0" brushRef="#br0" timeOffset="762">853 291 8177,'0'16'-117,"0"-5"0,0-1 1,0 3 109,0 1 1,0 4-1,0 2 1,0 1 154,0-1 0,-7 3 0,-2 1 0,-2 1-48,0 3 1,2-3 0,-3 0 37,1-1-110,0 4 0,-5-8 0,0 5 1,2-2-89,3-3 1,-1-2 0,4-2-1,1 0-214,0 0 0,0 0 0,3 1-380,-1-1 0,-2-6-62,1 1 716,5-7 0,1 3 0,9-7 0</inkml:trace>
  <inkml:trace contextRef="#ctx0" brushRef="#br0" timeOffset="1204">869 710 7432,'11'-6'0,"0"1"-397,1 1 1,2 3 513,2 1 0,-5 0-91,0 0 0,-6 0 0,4 1 20,-2 5 0,-1-3 0,-6 8 1,0 2-15,0 1 1,-2 2-1,-3 0 16,-6 0 1,2 0 0,0 1 0,0-1-19,0 0 0,6-6 0,-5 1 18,1 2 0,5-4 0,-3 1-21,3 3 1,2-4-33,0 2 1,2-8 46,3 3 0,-1-5 0,7-1-43,1 0 0,-3 0 1,2-1-15,2-5 1,1 4 0,0-5-94,-3 0 1,-2 5-70,-4-3 0,-1 3-730,7 2 907,-8 0 0,4-7 0,-7-2 0</inkml:trace>
  <inkml:trace contextRef="#ctx0" brushRef="#br0" timeOffset="1808">1465 210 7897,'-5'11'-504,"-1"0"0,-1-8 1,4 4 639,-3 1 0,-1-1 0,4 5-48,-3-1 1,-1-2-1,4 4 1,-3-3-2,3 3 1,-5 1-1,1 2 1,0 0 51,0 0 0,-4 2 0,4 2 0,-2 3-18,-3 2 0,3 0 0,0 4 1,0-4-18,0-2 1,0 4 0,-2-3 0,6-1-38,3 0 1,0 4-1,-2-6 1,-1-1-18,2-2 0,1 0 0,2 2 0,0 1-73,0-1 0,0-2 1,0-2-1,0 0-59,0 0 1,2 0 0,1 0-162,2 0 0,6 1 1,-4-1 134,2 0 0,2-2 1,3-1-1,-1-4-264,-2-2 1,-6 0-1,6-4-626,1 3 998,-5-1 0,8-5 0,-6 0 0</inkml:trace>
  <inkml:trace contextRef="#ctx0" brushRef="#br0" timeOffset="2250">1546 677 7255,'-9'0'841,"3"0"0,10-1-782,1-5 0,8 3 0,-2-6-176,3 2 0,-3-1 0,0 5-93,1-2 0,-3-1-372,2 6 196,-1 0 0,1 0 386,0 0 0,-7-7 0,3-2 0</inkml:trace>
  <inkml:trace contextRef="#ctx0" brushRef="#br0" timeOffset="2679">1884 387 8020,'-11'8'65,"1"2"0,1-1 207,-2 2 0,4-6-311,7 6 0,2-5 144,3 4 0,4-4-68,7 4 1,0-4-1,0 3-58,0-2 0,-5 4 1,-2-4-1,0 0 48,0 0 1,-4 4-1,4-4 1,-2 2-12,-3 3 1,3-3 0,-1 2-1,-3 2 19,-1 1 0,-2-3 0,0 0 1,0 1 24,0 2 1,-5-3-157,-1 0 75,-6 0 0,10-1 0,-5-1-431,0-2 0,-1 1 0,-4-5-877,1 3 1329,0-1 0,-5-12 0,0-2 0</inkml:trace>
  <inkml:trace contextRef="#ctx0" brushRef="#br0" timeOffset="2924">1868 355 8031,'16'0'-814,"0"-2"538,0-3 0,-1 1 0,-3-4 246,-1 0 0,0 3-410,5 5 440,-7 0 0,5 0 0,-5 0 0</inkml:trace>
  <inkml:trace contextRef="#ctx0" brushRef="#br0" timeOffset="3842">2287 581 7426,'0'-9'204,"0"2"-225,0 7 1,-7 1 39,-4 5 0,2-3 1,-2 6-1,1 0 16,1 0 0,-6 2 1,6 5 58,0 0 0,-3-5 0,5 0 67,-2 1 1,3 3-15,-4 1 0,6 0-129,-1 0 0,10-5 51,6-1 0,-2-6-208,2 1 0,-6-3 95,6-2 0,-2-2 0,3-1-8,-1-3 1,-6-4-1,4 3 1,-2-2 0,4-2 0,-4-3-37,2 3 0,-5-4 0,3 6 50,0 1 1,-5-7 10,3 4 0,2 3 1,-1-3 92,-3-2 0,-1 4 1,0 0 29,3 2-4,-3 2-140,5 5 1,-8 2 101,-5 3 1,4-1 6,-3 6 0,3-4 66,2 4 0,0 1-15,0 5 1,0 0 0,0 0-111,0 1 0,2-7-83,3 1 0,-1-2-24,7 2 0,-6 1-633,6-6 0,-6-1-102,6-5 840,-7 0 0,3 0 0,0-7 0,2-2 0</inkml:trace>
  <inkml:trace contextRef="#ctx0" brushRef="#br0" timeOffset="4217">2674 307 8502,'0'16'194,"0"0"0,0 0 1,0 0-153,0 0 1,0 1-1,0 0 1,0 3 74,0 2 1,-6 1 0,1-3-1,1 1-107,3-1 1,1 3 0,0-1-1,0-3 5,0-1 1,0-2 0,0 0 0,0 0-868,0 1 1,0-1-839,0 0 1690,-8 0 0,7-7 0,-7-2 0</inkml:trace>
  <inkml:trace contextRef="#ctx0" brushRef="#br0" timeOffset="4467">2480 565 7800,'8'-11'158,"2"0"1,-1 8-1,2-3 1,1 3 27,3-3 0,-4 5 0,-1-7 0,3 3-288,1 0 0,2-1 1,0 6-115,0 0 0,-5-2 1,0-1-701,2-2 38,-6-1 878,7 6 0,-5 0 0,7 0 0</inkml:trace>
  <inkml:trace contextRef="#ctx0" brushRef="#br0" timeOffset="5066">2915 307 8031,'17'0'-261,"-7"0"1,1 0 0,2 0 334,1 0 1,-3 0 0,-1 0 0,3 0-8,1 0 0,-3 0 0,0 0 93,1 0 0,-3 7-122,2 4 0,-7-2 1,1 1-29,-3 3 1,-8 1 0,-1 2 0,-2-1 39,-3-4 1,3 3-1,-2-3-54,-2 3 1,1 2 0,-1-2 0,4-1 31,2-2 1,0-2-194,2 1 103,3 5 0,-3-8 0,10 4 89,6-6 1,-2-3-1,1-2 17,3 0 0,1 5 1,2 0 45,0-1 0,1 3 0,-3 0 36,-3 2 0,1-3 0,-6 4-117,-3 3 0,-1 1 0,-2 2-4,0 0 1,0 1 0,-2-1 0,-1 0 2,-3 0 0,-5-5 0,4-2 0,0 0-66,0 0 1,-4-4 0,4 4-195,-2-2 1,-2 0-369,-5-1 225,7-5 1,-5 7 394,3-8 0,-10-8 0,-4-1 0</inkml:trace>
  <inkml:trace contextRef="#ctx0" brushRef="#br0" timeOffset="5754">3222 226 7984,'16'0'-311,"-7"2"303,-4 3 0,-1 3 0,-1 4 1,3-1 197,-3 1 1,-1 8 0,-2 2 0,0-1-23,0 2 1,0-3 0,0 5-1,0 0-11,0 0 1,0-3 0,0 3-1,0-2-45,0-3 0,0 3 0,0-1 91,0-3 1,0-1-848,0-2 362,0 0-461,0-7 673,0-2 1,5-14 0,2-2 0,1-1-91,-1-1 0,5 6 138,-1-6 1,-2 2 0,2-2 31,1 6 0,-3 3 0,0 0 0,0-1 97,0-3 0,-4 1-52,6 5 0,-2 2 1,4 1 156,-3 3 0,-6 1 0,3-2 15,0 6 0,-5 3-80,3 2-114,-3 0 1,-2-5-1,0 0 1,0 1 26,0 3 1,-2 1 0,-1 0 0,-4 0-116,-2 0 0,3 0 0,-3 0 0,1 1-206,-1-1 1,3-6-1,-5-1-223,-1-2 0,3 4 30,-2-5 1,0-1 0,-3-7 453,3-3 0,-3-4 0,5-7 0</inkml:trace>
  <inkml:trace contextRef="#ctx0" brushRef="#br0" timeOffset="6155">3399 1 7589,'14'2'0,"-1"1"-57,-3 2 1,1 8-1,7-4 1,2 2-1,1 1 370,-1 6 1,3-2 0,-1 8 0,-3-1-114,-1 4 1,-2 3 0,2 2-1,0 1-23,-2-1 1,4 0-1,-9 0 1,3 0-57,2 1 1,-7 4 0,-2 1 0,-1-1-142,-1 3 1,0-6 0,-5 5 0,-1-1-45,-5-1 0,3 1 0,-8-6 0,0-1 1,2-4 0,-5 1 0,3-6 1,-3-1-331,-2 2 0,-2-5 0,-2 4 0,-3-4 393,-2-2 0,-2 0 0,-5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7:10.9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0 452 6679,'16'0'188,"0"0"0,0 0-127,1 0 1,-1 0-1,0-2-64,0-3 0,0 3 1,0-3-119,0 3 1,0 2-1,1 0-140,-1 0 0,-6 0 261,1 0 0,0 0 0,5 0 0</inkml:trace>
  <inkml:trace contextRef="#ctx0" brushRef="#br0" timeOffset="270">97 790 7862,'16'2'-975,"0"2"998,0 1 0,6 1 0,-1-6 0,-1 1-176,-2 5 0,-2-4 1,0 3-1,0-3 153,0-2 0,0 0 0,0 0 0</inkml:trace>
  <inkml:trace contextRef="#ctx0" brushRef="#br0" timeOffset="4471">725 130 7833,'7'-9'81,"4"2"-36,3 0 0,3 5 0,-1-4-151,0 5 119,0 1 0,0 0 1,0 0-48,0 0 1,-5 1 0,-2 5 14,-2 4 1,0-1 16,-1 2 1,-5 0 35,5 5 1,-6-2 0,-4-1-21,-1-2 0,-6-6 1,4 4-59,-2-2-147,5 6 0,-3-10-131,7 8 288,0-7 1,2 3 90,3-7 0,4 2 67,8 3 1,-7-3-1,-1 5 64,-2 0 0,-1-3 0,-6 6-88,0 3 1,0-4-5,0 2 1,-2-1-41,-3 6 0,-4 1-140,-7-1 1,-1-6-124,1 1 0,0-7-366,0 1 573,7-3 0,-5-9 0,5-2 0</inkml:trace>
  <inkml:trace contextRef="#ctx0" brushRef="#br0" timeOffset="4876">1128 1 7989,'9'2'23,"-4"3"1,-3-1 0,-2 6 0,0 3 118,0 1 1,0 4-1,2 2 1,2 1 20,1-1 0,0 3 1,-5 1-1,0-1-11,0 0 1,0 4 0,0-4 0,0 2-67,0 4 0,-5-4 0,0 0 0,-1 0-94,-1 0 0,5-3 0,-5 3 0,2 0-141,-1 0 0,-1-5 0,4 1 1,-3-1-261,3 1 1,-5-3 0,3 4 30,2-4 0,1-8-1110,2 1 1488,0-7 0,0 3 0,0-7 0</inkml:trace>
  <inkml:trace contextRef="#ctx0" brushRef="#br0" timeOffset="5363">1305 452 8075,'11'0'-347,"0"0"345,1 0 0,-3 0-10,2 0 0,0 0-10,5 0 1,-7 7-1,-2 2 1,-2 2 51,1 0 1,-1-1-1,-5 7 24,0-1 0,0 0 0,-2 0 0,-1 0 77,-3 0 0,-6 0 0,3 0 16,0 0 0,-4 1 0,8-1 31,1 0 1,3-5-52,1-1 1,1-6-63,5 1 0,-3-3 0,8-2 0,2-2 5,1-3 0,2 3 1,0-5-99,0 0 0,0 5 1,1-3-32,-1 3 0,-6 0 11,1-3 0,0 3-390,5-4-252,-7 5 0,0 6 64,-4 0 1,-3 3 625,3-3 0,-3-3 0,-2 5 0</inkml:trace>
  <inkml:trace contextRef="#ctx0" brushRef="#br0" timeOffset="6205">1934 307 7421,'-16'0'-96,"5"0"0,0 0 177,-1 0 1,3 5-1,-2 1 1,0-1 68,2 2 0,-5-3 0,3 7-10,-3 1 1,0 3 0,1-1 0,2-2 1,-1-1 0,3 0 0,0 5 0,2 0-24,3 0 1,-3-5 0,2 0 0,1 1 9,2 3 1,2-5-302,0 1 1,2-2 201,3 2 1,4-4 0,7-7-36,1 0 1,-1 0-1,0 0 1,0-2-13,0-3 1,0 3 0,0-5 0,0 0 15,0-4 0,1 2 0,-1-2 0,0 0-33,0 2 1,0-5 0,0 3-18,0-3 1,-5 0 0,-2 1-88,-2 2 1,4 1 30,-6-6 0,1 0-1,-6-1 287,0 8 123,0 2-56,0 7 0,-2 0 61,-4 0-230,5 7 27,-7 2 0,8 8 125,0-1 0,0 0-69,0 0 1,0 0 0,2 0 0,2 0-2,1 0 0,8 0 1,-4 1-77,0-1 1,5-6 0,-3 1-164,3 2 0,2-4 0,0 0-162,0-2 0,-5-2 0,0-5 39,1 0 1,3 0 0,1 0-634,0 0 1,0-2 0,0-1 836,0-3 0,0-6 0,0 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7:29.4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98 193 7495,'9'8'114,"-4"2"1,-3 5-1,-2 1 1,0 0 149,0 0-200,7 0 0,-5 2 0,3 2 0,-1 1 7,1-1 0,-3-2 0,5 0 0,-2 1-40,1 3 0,-1-1 0,-5-5 1,2 1-108,3-1 1,-3 0 0,3 0 0,-3 0-147,-2 0 0,2-5 0,2 0-202,1 1 1,0 2-18,-5 3 1,-1-7 440,-5 1 0,4-7 0,-5 3 0</inkml:trace>
  <inkml:trace contextRef="#ctx0" brushRef="#br0" timeOffset="309">1 435 8214,'7'9'-278,"-5"-4"285,3-10 0,-1 3 0,1-5 166,6 0 1,3 5-151,2-3 0,1-2 0,-1 1 0,0 3 1,0 1-166,0 2 1,-5 0 0,-1-2-158,3-3 1,1 3 0,2-3-196,1 3 1,-7 2 493,1 0 0,-7-7 0,3-2 0</inkml:trace>
  <inkml:trace contextRef="#ctx0" brushRef="#br0" timeOffset="1013">484 48 6576,'16'0'137,"-7"-1"0,-1-3-65,-1-1 0,2-1 5,7 6-71,-7 0-27,5 0 1,-10 2-2,6 3 0,-6 4 77,1 7 0,-3 1-5,-2-1 1,0-6 0,0 1-8,0 2 1,-5-4-45,-1 1 1,1-4 41,5 5 130,0-8-39,0 4 0,2-7 11,3 0 0,-1 0-88,7 0 1,-6 0 0,4 2 0,-2 3 1,-2-1-37,-5 7 0,2-8 1,2 5 4,1-1 0,0-4 4,-5 8 0,0-6 1,-1 4 4,-5-2 0,5 1 1,-7-5-27,1 3 0,4 4 1,-8-3-61,-2 2 1,4-5 0,0 3-1,1-1-250,-1-1 1,3 0-240,-5-5 1,1 6 260,-6-1 0,5 0 280,0-5 0,0 0 0,-5 0 0</inkml:trace>
  <inkml:trace contextRef="#ctx0" brushRef="#br0" timeOffset="1421">823 16 7612,'9'7'-458,"-2"-3"583,-7 7 1,0-1-1,0 6-6,0 1 1,-6-1-1,1 2 1,2 1 19,1 3 1,0-1 0,-2-3 0,-1 2 5,1 1 1,1 3-1,-1-5 1,-1 3-120,1-2 0,3-3 0,1 0 0,-2-1-97,-4 0 0,5 0 0,-5 0 0,3-2-251,-3-3 1,4 3-266,-3-3 1,1-2-305,-1 2 891,3-8 0,-12 12 0,5-6 0</inkml:trace>
  <inkml:trace contextRef="#ctx0" brushRef="#br0" timeOffset="1933">952 355 7960,'16'0'-344,"0"0"1,0 0 0,-2-2 403,-3-4 0,3 5 1,-3-5-1,3 4-58,3 2 0,-7 0 0,1 0-85,2 0 1,-6 2 131,-2 4 0,-3-3 5,-2 8 1,0 0 0,0 5 46,0 0 1,-5 0-1,-3 0 7,-1 0 0,6-5 0,-4 0 0,1 1-4,1 3 0,0-5 0,5 1 1,0 2 0,0-4-255,0 1 119,0 1 62,0 5 1,7-7 17,3-4 0,5-3-35,1-2 1,-5 0-268,-1 0-545,1 0 217,-2 0 1,-2-2 580,-7-3 0,0 3 0,0-5 0</inkml:trace>
  <inkml:trace contextRef="#ctx0" brushRef="#br0" timeOffset="2730">1403 0 8089,'0'16'-10,"0"0"0,0 0 0,0 0 239,0 1 0,0-1 0,0 0 0,0 0-16,0 0 1,0 2 0,0 2-1,0 1-67,0-1 1,0-2 0,0 0 0,0 1-51,0 3 0,0-1 1,0-5-1,0 1 31,0-1 1,0 0 0,0 0-236,0 0 1,0 0 0,0 0-194,0 0 0,0-5-323,0 0 362,0-8 162,0 5 110,0-8 0,2-8-160,3-2 1,-1-5-1,6-1 19,3 0 0,-6 5 1,0 2-1,-1 0 44,-1 0 0,6 4 0,-4-4 50,2 2 0,-4 0 0,6 3 83,1-1 0,-3 0 1,0 3-1,0-2 95,0-1 0,2-1 0,5 6-36,0 0 0,0 0 0,0 0 47,1 0-122,-1 0 0,0 0 1,0 0 41,0 0 0,-5 2 28,-1 4 0,-6 3 33,1 7 1,-3 0 0,-2 0-3,0 0 1,0-5 0,0-1-59,0 3 0,-5 1 1,-2 1-1,-2-3-76,-4-1 0,4-2 0,-2 3 0,-1-3-67,-2-1 1,-2 2 0,-1-3 0,1 1-159,0-1 1,0-2 0,0-5 0,2 2-418,3 3 0,-3-3 15,3 3 0,2-3 630,-2-2 0,8 0 0,-5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7:36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129 677 6697,'-11'6'44,"1"-1"0,6 2 0,-3-3 73,0 1 1,3 6 0,-5-4 137,2 2-185,-5-5 1,8 8 0,-5-5-1,0 1 116,0-1 0,4 5-90,-6-1 0,7 3-113,-1 2 0,3 1 1,2-1 54,0 0 0,0-6 1,0 1 18,0 2 0,2-4 1,3 0-14,6-2 0,-2 4 1,2-6-21,1-1 0,3-3 0,1-1-69,0 0 0,0 0 0,0 0-121,0 0 1,-5 0 0,0 0 0,1 0 43,3 0 1,-5 0 0,1 0 0,2 0-129,1 0 250,2-7 0,0 5 0,0-5 0</inkml:trace>
  <inkml:trace contextRef="#ctx0" brushRef="#br0" timeOffset="1138">790 645 8104,'-11'0'201,"0"0"1,8-2-235,-3-3 105,5 3 0,1 2 0,0 11 107,0 3 1,0 2 0,1 1-1,3 0-33,1 5 0,1-4 1,-6 3-1,0-3-55,0-2 1,0 0 0,0 1-220,0-1 1,5 0 0,0 0 85,-1 0 0,3-5 0,0-2 1,1 0-551,-1 0 0,-2-4 0,-3 4-880,3-2 1472,-3-2 0,7-5 0,-4 0 0,-3-7 0,5-2 0</inkml:trace>
  <inkml:trace contextRef="#ctx0" brushRef="#br0" timeOffset="1492">790 694 7857,'0'-17'0,"2"1"0,1 0-174,3 0 0,4 5 326,-4 1 0,6 4 0,-1-3-41,3 2 0,8 2 0,-1 5 0,-1 0-2,-2 0 1,-2 2-1,0 1 1,-2 4 10,-3 2 0,3-3 1,-5 4-1,2 3-11,0 1 1,-6 2-1,4 0 1,-2 1-12,-3-1 0,0 0 0,-1 0 1,3 0-170,-3 0 0,-1 0 1,-2 0-139,0 0 1,0 1 0,0-1-61,0 0 1,-2 0-1,-3 0 160,-6 0 0,-2-5 0,1 0 1,1-1-72,-1-1 0,-8 0 0,-2-5 1,3 1-118,1-1 0,0-2 0,-2-2 297,-1 0 0,-8 7 0,4 2 0</inkml:trace>
  <inkml:trace contextRef="#ctx0" brushRef="#br0" timeOffset="1838">145 210 7974,'2'-14'-180,"3"3"0,-1-1 460,7 6 1,0 1 0,5 3 0,2-2-181,3-1 1,2 0 0,6 5-1,-2 0-38,1 0 0,1 0 0,0 0 0,-2 0-200,1 0 1,-4 0 0,-1 1 0,-2 3-186,1 1 0,-1 1 0,-5-4 0,0 1-14,1 3 0,-1-1 337,0-5 0,0 0 0,0 0 0</inkml:trace>
  <inkml:trace contextRef="#ctx0" brushRef="#br0" timeOffset="2192">758 49 8264,'16'-5'-54,"0"-1"1,0-5 0,0 6 61,0 2 1,0-5 0,2 3 0,2 1 65,1 3 1,8 1 0,-4 0 0,2 0-79,0 0 1,-7 1-1,1 3 1,-3 3-71,-2 2 1,0-4 0,-2 6 42,-3 2 0,2-4 1,-8 1 0,-1 3 0,-3 1 0,-1 2 0,0 1 51,0-1 0,-1 2 0,-3 1 0,-1 3 30,1-3 0,-3-1 1,0-2-1,0 1-114,-1-1 1,1-2 0,4-1 0,-3-3-439,3 3 1,-1 1 500,-1 2 0,3-7 0,-5-2 0</inkml:trace>
  <inkml:trace contextRef="#ctx0" brushRef="#br0" timeOffset="2558">1724 629 8048,'17'-11'-137,"-1"1"0,0 4 0,0-3 1,0 2 403,0 4 0,2 1 0,2 2 0,1 0-368,-1 0 0,-2 0 0,-2 2 0,0 1-302,0 2 0,0 3 0,0-5-345,0 3 748,-7-1 0,6 2 0,-6 2 0</inkml:trace>
  <inkml:trace contextRef="#ctx0" brushRef="#br0" timeOffset="2851">1886 839 7945,'16'0'-454,"-6"0"1,-1-2 685,-1-4 1,4 5-1,-1-7-135,3 1 0,2 5 0,0-3 0,0 3-208,1 2 0,-7 0 0,1 0 1,2 0-236,1 0 0,-3 0 0,-1 0-19,3 0 365,1 7 0,2-5 0,0 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7:40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1 451 7828,'1'-9'662,"3"2"-418,1 0 1,8 3 0,-2-5-106,3 2 0,-3 2 0,-1 3 1,3-1-155,1-3 1,-3 1 0,0 5-1,1 0-177,3 0 1,1 0 0,0 0-66,0 0 1,0 0-1,0 0-185,0 0 0,-5 0 442,0 0 0,0 7 0,5 2 0</inkml:trace>
  <inkml:trace contextRef="#ctx0" brushRef="#br0" timeOffset="467">742 0 7885,'-6'16'98,"1"0"1,-6 0 0,4 1-1,-2-1-16,-3 0 0,-1 5 1,1 1-1,1-3 17,-2-1 1,1-2 0,-1 1 0,4-1-80,2 0 1,-4 0 0,4 0-20,-2 0 1,6 0-54,-3 0 0,5 0 1,1 1 1,1-8-1,5-4 46,5-3 0,5-2 0,3 0 0,3 0 2,-2 0 0,3-2 0,0-2 0,2-1-5,4 1 0,-4 1 0,0-1 0,0-1-37,0 1 0,-5 2 0,1 2 0,-3 0-22,-2 0 1,-5-1 0,0-3-734,1-1 381,-5-1 1,6 5 418,-8-5 0,1-3 0,-6-7 0</inkml:trace>
  <inkml:trace contextRef="#ctx0" brushRef="#br0" timeOffset="809">774 48 8095,'9'2'-38,"-4"4"53,-3 4 1,-2 5 0,0 1 0,2 0 174,3 0 0,-3 0 0,4 0 0,-5 0 4,-1 0 0,0 1 0,0-1 0,0 0 64,0 0 0,0 0 0,0 0-256,0 0 0,0 0 0,0 0-209,0 1 0,0-1 0,0 0 0,0 0-93,0 0 0,0-5 0,0 0-409,0 1 1,0 2-22,0 3 730,0-1 0,0-7 0,0-2 0</inkml:trace>
  <inkml:trace contextRef="#ctx0" brushRef="#br0" timeOffset="1521">1370 258 7018,'9'0'1078,"-3"0"-902,-12 0 0,-3 2 0,-7 1-273,0 3 0,0 6 1,0-3 231,0 0 1,5 5 0,0-3 8,-1 3 1,-1 3-1,1-1-7,1 0 1,6 0-1,-4 0-112,1 0 0,3-5 1,5 0-91,0 1 0,2-3 24,3 2 1,4-8 0,7 3 0,0-4 5,0-2 1,-5-2-1,0-2 1,2-3 17,1-2 1,2 4 0,0-4 0,-2 0-104,-3 0 1,2 4 0,-6-4 0,0 0 42,0 0 1,0 0-1,-3-4 1,1 2 14,-1-1 0,-2 3 1,-1 0-1,3 0-25,1 0 1,1 4 216,-6-6 169,0 0 0,0 2-239,0 2 1,0 9 107,0 3 0,0 4 0,0 7 24,0 0 0,0 1 1,0-1-1,0 0-90,0 0 1,2-2 0,1-1 0,2-2-200,-1 1 1,0-3 0,-1 2-103,3 1 1,4 3-1,-3-1-265,2-3 1,2 1-1,5-5-163,0 2 1,-5-5-1,0 1 627,1-3 0,-4-2 0,6 0 0,-5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8:13.0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17 8015,'9'-2'257,"-2"-1"-79,1-3 1,-5 1-1,8 5 1,1 0-299,3 0 1,1 0 0,0 0 0,0 0 81,0 0 0,0 0 0,0 0 0,0 0-54,1 0 0,-1 0 0,0 0-62,0 0 0,-2 2 0,-1 1-216,-2 3 0,-8 1 370,2-2 0,4 4 0,0 7 0</inkml:trace>
  <inkml:trace contextRef="#ctx0" brushRef="#br0" timeOffset="320">81 372 8170,'16'0'706,"0"0"1,0 0-624,0 0 1,6 0 0,-1 0 0,-1 0-1,-2 0 0,-4 1 1,-1 3-1,-3 1-127,3-1 1,1 3-1,2-2-588,0-1 0,1 0 1,-1-1 631,0 3 0,0 6 0,0-3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8:16.4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1 468 8475,'16'0'-26,"0"0"0,-5 0 0,0 0 0,1 0-145,3 0 1,-5 0 0,1 0-38,2 0 0,1 0 1,2 0-263,0 0 1,0 0 469,0 0 0,0 0 0,1 0 0</inkml:trace>
  <inkml:trace contextRef="#ctx0" brushRef="#br0" timeOffset="575">549 130 7434,'-11'0'-377,"2"2"470,2 3 0,0 2 0,3 6 0,-1-3-37,1 3 1,-3 1 0,0 2-1,-2 0 16,-4 1 0,5-1 0,-1 0 0,0 2-30,0 3 1,3-3 0,-3 4 0,2-5-25,4 0 0,-5-1 0,3 0 0,2 0-29,1 0 1,2 0 0,0 0-65,0 0 1,0-5 29,0 0 0,1-8 67,5 3 1,3-4 0,9-2 0,1 0 5,3 0 1,1-6 0,-3-1 0,3 0-19,2 0 0,-3-4 0,3 4 1,-2 0-34,-3-1 0,-1-2 0,1 4 1,2 1-70,-3-2 1,-1 5 0,-2-3-207,0 3 1,1-3-155,-1-1 1,-6 1-53,1 5 504,-7 0 0,3 0 0,-7 0 0</inkml:trace>
  <inkml:trace contextRef="#ctx0" brushRef="#br0" timeOffset="963">597 65 7471,'0'16'-33,"0"1"0,0-7 0,0 3 0,0 3 103,0 4 1,0 1 0,0-3-1,0 2 44,0 1 0,0 6 0,0-6 0,0 1-26,0 1 0,0-3 1,0 5-1,0-2-46,0-3 1,0 3 0,0-1 0,0-1-40,0 3 1,0-7 0,0 7 0,0-3-159,0 1 0,0-1 0,0-5 0,0 0-52,0 0 1,0-5 0,2-2 0,2 0-131,1 0 1,0-4 336,-5 6 0,7-7 0,2 3 0</inkml:trace>
  <inkml:trace contextRef="#ctx0" brushRef="#br0" timeOffset="1787">1032 500 6991,'-16'0'100,"0"2"1,0 2-51,0 1 0,5 2 0,0-3 0,-1 3-3,-3 2 0,1-4 1,2 4-1,3 0 23,1 0 0,-4 0 0,3 4 0,-2-4-7,1-2 1,6 5 0,-3-3 0,1 2 39,1 0 1,0-6-84,5 6 0,0-6 0,1 4-55,5-2 0,-3-1 1,8-6 25,2 0 1,1 0 0,2 0 0,0 0 0,0 0 1,0 0 0,1 0-2,-1 0 0,0-2 0,0-2-4,0-1 1,-5-6 0,-2 4 0,0 0-6,0 0 1,-6-6-1,4 4 1,-1-1 11,-1-1 1,0 5 8,-5-4-5,0-1 1,0 0 40,0 0-9,0 8-23,0-4-13,0 7 118,0 0 1,2 7 30,4 4 1,-5 3-1,5 2-48,-4 0 1,-1-5 0,3 0-71,1 1 0,8 1 0,-4-1 5,0-1 0,3-6 1,-5 4-508,2-2 0,2-1-5,5-6 1,0 0-23,0 0 1,1 0 503,-1 0 0,0-7 0,0-2 0</inkml:trace>
  <inkml:trace contextRef="#ctx0" brushRef="#br0" timeOffset="2315">1435 178 7940,'9'0'-373,"-2"7"1,-7 4 499,0 3 0,0 2 1,0 1-1,0-1 22,0 0 0,0 0 1,0 2-1,0 1-28,0 3 0,0-1 0,0-4 0,0-1-80,0 0 0,0 5 0,0 1 29,0-3 0,0 5 0,0-3-363,0-1 0,0-2 0,0-2-148,0 0 0,2-7 0,2-2-519,1 0 960,0-5 0,-12 5 0,-2-7 0</inkml:trace>
  <inkml:trace contextRef="#ctx0" brushRef="#br0" timeOffset="2617">1306 355 7792,'11'0'-498,"0"0"547,1 0 0,3-5 0,1 0 0,0 1-27,0 2 0,0 2 0,0 0 0,0 0-10,0 0 1,0 0 0,1 0 0,-1 0-143,0 0 1,0 0-1,0 0-287,0 0 1,-5 0 416,0 0 0,-1 0 0,6 0 0</inkml:trace>
  <inkml:trace contextRef="#ctx0" brushRef="#br0" timeOffset="3287">1790 162 7301,'10'-11'-325,"1"2"471,2 2 0,1-4 0,2 4-90,0-2 0,0 6 0,0-3-6,0 5 1,-5 1 0,0 1 10,1 5 1,-4-3 0,-1 8 14,0 2 0,-5-5 1,3 3-31,-3 2 1,-2 1-1,0 2 1,-2 0 0,-3 0 1,3-5 0,-3 0 0,1 1-21,-1 3 0,3-5 1,-4 1-1,3 0-4,-2-2 0,3 5-20,-4-3 1,5 3-37,1 2 1,0-5 3,0 0 0,0-6 1,1 4 10,5-2 0,3 4 9,7-5 1,-5 1 59,-1-2 1,1 2 49,5 4 1,-5 3-39,0-3 1,-8 3 0,3 2-4,-5 1 0,-1-7 1,0 1-35,0 2 1,-1-4 0,-5-1-74,-5 0 1,3 2 0,-3-4 0,-2-1-11,-1 2 0,-2-5 0,0 5 0,0-1-134,-1-1 1,-4 0 0,0-5-98,1 0 0,2 0 0,2-1-105,0-5 0,7 3 1,3-8 392,5-2 0,-7-1 0,-1-2 0</inkml:trace>
  <inkml:trace contextRef="#ctx0" brushRef="#br0" timeOffset="4059">2112 1 7486,'5'11'0,"1"-1"148,-3 3 0,4-4 1,-1 2-1,-1 1 20,2 2 0,-3 8 0,5-1 1,0 1 13,0 1 1,-6-3 0,4 5-1,-1-2-77,-1-3 0,1 3 0,-5-1 0,3-3-77,1-1 0,1-2 0,-6 0 1,0 1 59,0-1 1,0 0 0,0 0-260,0 0 1,0 0-1,-2 0-57,-4 0 1,5-5 8,-5 0 248,5-8-23,1 5 1,0-10-96,0-4 0,0 3 0,0-8-95,0-1 0,0 3 59,0-2 1,5 0 0,2-3-91,2 3 0,2-3 166,5 3 0,0 2 0,0 0 0,0 2 86,0 3 1,0-3-1,1 2 1,-1-1 28,0-1 0,-6 5 0,1-3 1,2 3 94,1 2 1,-3 0 0,0 0 18,1 0 0,1 7-105,-3 4 1,3-2 0,-6 2 0,0 1-24,0 3 1,-1-4-1,-6-1 1,0 3 45,0 1 0,0 2 1,0 0-77,0 0 0,-2 1 1,-2-1-1,-3 0-3,-2 0 0,4-5 0,-6-2 0,0 0-113,2 0 0,-5-6 0,3 2 1,-3-1-71,-2 1 1,0-3-1,0 4 1,0-5-183,0-1 1,-1 0 0,1 0 0,0 0 99,0 0 1,2-1 0,1-3 0,4-3-339,2-2 584,-5-2 0,10-5 0,-5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4:10.745"/>
    </inkml:context>
    <inkml:brush xml:id="br0">
      <inkml:brushProperty name="width" value="0.11429" units="cm"/>
      <inkml:brushProperty name="height" value="0.11429" units="cm"/>
      <inkml:brushProperty name="color" value="#33CCFF"/>
    </inkml:brush>
  </inkml:definitions>
  <inkml:trace contextRef="#ctx0" brushRef="#br0">1 429 17051,'5'-3'0,"0"0"172,2 1 1,0 2 0,1-1-1,0-1-128,0-1 1,3 0-1,0 3 1,-2 0-163,0 0 1,-1 0 0,1 0-1,-1 0-28,3 0 1,-2 0 0,2 0-1,-2 0-167,-1 0 0,0 0 1,0 0-182,0 0 0,0 0 410,0 0 1,0 4 0,1 1-1</inkml:trace>
  <inkml:trace contextRef="#ctx0" brushRef="#br0" timeOffset="542">582 1 14252,'4'0'-981,"1"3"1,-3 3-1,0 1 328,0 1 1,2 1 498,-2 2 1,1-1 0,-2 2 0,1 1 158,0-1 1,1 1-1,-3 1 1,0 0 37,0 0 0,-1 1 1,-1 1-1,0 0-93,0 1 0,-2-1 1,1-1-1,-1-2-122,1-2 0,-1 0 0,2-2 1,0-2-727,0 0 901,1-3 0,-3 3 1,0-2-1</inkml:trace>
  <inkml:trace contextRef="#ctx0" brushRef="#br0" timeOffset="895">881 17 10159,'-3'5'0,"-1"1"0,1 1-204,-1 3 1,0 0 0,3 6 0,-2 2 256,1 1 1,1 2 0,1 2 0,0 1-25,0 1 1,-3 3-1,-2-1 1,0-2-31,-1-2 0,4 0 1,-3-2-1,1-1 1,-1-1 27,-1-2 1,2 2 0,-2 0-82,0-1 1,-1-1-1,-2 0 1,-1 1 45,-1 1 0,0-1 1,3-4-1,1-1-386,2-2 1,-2 0 0,4-3-1,-1 0-103,1 0 1,0-2 529,3-1 1,-4-3 0,0 1 0</inkml:trace>
  <inkml:trace contextRef="#ctx0" brushRef="#br0" timeOffset="1362">953 437 18011,'8'-1'0,"0"-1"-454,0-1 0,0 1 0,1 2 0,1 0 24,1 0 0,3 0 0,-4 0 1,1 0 376,1 0 1,-1 0 0,3 0 0,-3 0-17,-2 3 1,-1-1 0,0 2 0,0 1-35,0-1 0,-1-1 0,-1 2 0,-1-1 0,-2 1-153,-1 1 0,-1 1 0,-1 1 105,0 0 0,-2 3 1,-2 1-1,-5 0-88,-3 3 0,-1-1 0,-3 0 0,-1-1 24,-2-2 1,3 3-1,-1-3 1,3-1 60,2-2 0,3 1 0,2-2 0,3-1-62,0-1 0,3-2 185,7 2 0,-1-3 0,7 1 0,-1-2 12,3-1 1,1 0 0,0 0 0,1 0 72,0 0 0,-5 0 0,6 0-110,-2 0 1,-3 0 0,2 0-1,-1 0 1,1 0-193,-1 0 1,-3-1 0,1-1 0,-2-1-223,-1 2 0,-3 0 468,1 1 1,-1 0 0,3 0 0</inkml:trace>
  <inkml:trace contextRef="#ctx0" brushRef="#br0" timeOffset="2942">1849 146 19187,'-4'0'-1219,"0"0"0,4 4 0,0 2 584,0 4 1,0 0 0,0 3 0,0 1 451,0 2 1,0 0-1,0 1 1,1 1 82,2 1 0,-2 2 0,2-1 0,0 0 72,0-1 1,0 3-1,-1-3 1,1-1-73,-1-1 0,-2-1 1,0-1-1,1-1-46,2 0 0,-2-3 1,2 1-1,-2 1-218,2-1 1,-2-2 0,2 1 0,-1-2 198,0-1 0,-1-3 0,2 1 1,-2 0 144,-1 1 1,0-1-1,0-1-97,0 1 172,0-2 46,0-1-117,0-3-7,0-7 1,0 5-3,0-6 1,0 4-74,0-1 1,0 2-118,0-3 10,0 5 145,0-3-120,0 4 1,-3-1 0,-1-1 198,0-4 0,1-1 0,-1-1-15,0 0 1,-1 0 0,1 0 0,1-1-9,-1-2 1,-1 1 0,1-2 0,0-1-39,1 0 0,-3 0 0,3-3 0,-2 0 9,-1 0 0,2-1 0,-1 1 1,1-1 28,-1-2 0,2 2 1,-1-2-1,0 0-9,3 0 0,0-1 0,1 2 0,0-1 30,0 1 1,1 1-1,1 2 1,4 1-10,1 0 0,1 4 1,-1 0-1,-1 1-3,0 1 0,-1 0 1,3 0-1,0 2-1,0 1 1,0 2-1,1-2 1,1-1 30,1 2 0,3-1 1,-3 4-1,2-2 2,1 1 1,1 1 0,1 2-18,1 2 0,-1 1 1,0 4-1,0 0 1,0 0-14,0 1 0,0-1 0,-2 0 0,-1 0 1,2 0 1,-3 0-1,1 0 1,-2 0-14,-4 0 1,1 3-1,-4 0 1,1-1 42,-2 2 1,-3-2 0,0 2 0,-3 0-9,-3-2 0,1 0 0,-2 0 1,-2 0-16,0 0 1,-4-1 0,0-1-39,-2 0 1,-2 1 0,-1-1 0,-2 0-1,-1 0-112,-1 0 1,-1-3-1,-1 1 1,2 0-73,0 1 1,2-2 0,-2-2 0,3 0 206,2 0 0,1-1 0,0-2 0,0 0 0</inkml:trace>
  <inkml:trace contextRef="#ctx0" brushRef="#br0" timeOffset="3300">1543 364 10818,'0'-8'-892,"3"3"0,2 2 0,0 0 863,0 0 1,1 1-1,2 2-149,0 0 1,0 0-1,0 0 90,0 0 0,0 0 0,0 0 66,0 0 0,0 0 0,0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8:42.7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17 6870,'11'0'290,"0"-2"-148,1-3 0,3 3 1,1-3-114,0 3 1,0 2 0,0 0 0,0 0 55,0 0 0,1 0 0,-1 0-241,0 0 0,-5 0-595,-1 0-48,1 0 799,5 0 0,-7 7 0,-2 2 0</inkml:trace>
  <inkml:trace contextRef="#ctx0" brushRef="#br0" timeOffset="312">81 259 7586,'11'0'406,"-1"0"-77,3 0 1,1-2 0,2-2-1,1-1-135,-1 1 1,0 2-1,0 2 1,0 0-175,0 0 1,0 0-1,0 0-589,0 0 424,1 0 1,-1 0 0,0 0-1,-2 2-393,-3 4 0,3-5 1,-3 5 537,3-4 0,2 5 0,0 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9: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1 339 6306,'7'9'118,"-5"5"0,5-5 0,-2 2-84,0-1 0,3-1 1,-5 4 42,3-2 1,1-2-1,-4 3 1,3-1-33,-3 1 0,-1-3 1,-2 2-78,0 2 1,0 1-1,2 0 1,1-1-52,3-3 1,1 1 0,-3 5 0,1 0 19,-2 1 0,1-7 0,0 1-78,1 2 1,6-4 0,-4 1-92,2 3 232,-6-6 0,12 0 0,-6-7 0</inkml:trace>
  <inkml:trace contextRef="#ctx0" brushRef="#br0" timeOffset="333">291 339 7255,'0'-11'748,"0"0"-907,0 8 1,1-10-261,5 8 1,-3-1-110,8 6 528,-7 7 0,10 2 0,-5 8 0</inkml:trace>
  <inkml:trace contextRef="#ctx0" brushRef="#br0" timeOffset="541">291 661 8376,'9'0'-1459,"0"0"1496,-4 0 1,-2 5-319,8 1 1,0-1 280,5-5 0,-7-7 0,-2-2 0</inkml:trace>
  <inkml:trace contextRef="#ctx0" brushRef="#br0" timeOffset="1067">726 129 7720,'0'-9'-217,"0"2"0,0 9 0,-2 1 251,-3 3 1,3 6 0,-5-3 0,1 2 2,1 0 1,-2 0 0,3 5 19,-1 0 1,-6 0 0,4 0-35,-2 0 0,5-5 1,-1 0-29,3 1 31,2-5 0,2 0 1,3-7 11,6 0 0,3 0 0,2 0 0,1 0-5,-1 0 1,0-1 0,0-3 0,0-3-27,0-2 0,0 4 0,0-4 0,0 0-22,1 0 1,-3 3 0,-2-3 0,-1 2-97,2 4 1,-4-1-270,1-1 1,-4 3-509,5-3 888,-8 3 0,4 2 0,-7 0 0,0 0 0</inkml:trace>
  <inkml:trace contextRef="#ctx0" brushRef="#br0" timeOffset="1392">806 81 7123,'-5'-11'-443,"0"0"792,-1 8-161,6-4 0,0 8 1,0 5-41,0 5 1,0 3-1,0 2 1,0 0 0,0 0 0,0 2 0,-2 0-55,-3-2 0,3 9 1,-3-9-116,3 2 1,2 0 0,0-2 0,0 0 80,0 0 1,0 1-1,0-1-268,0 0 0,0 0 0,0 0-590,0 0 0,0 0 798,0 0 0,7 0 0,2 1 0</inkml:trace>
  <inkml:trace contextRef="#ctx0" brushRef="#br0" timeOffset="1863">1112 16 8272,'11'-5'-687,"0"0"672,-8-1 1,5 8 113,-8 3 1,0 4-1,-2 7-22,-4 1 1,5-1 0,-6 2 0,1 1 4,1 3 1,-6 1 0,4-3 0,0 1-19,0-1 1,-1 3 0,5-1-1,-3-3-97,3-1 1,1 4 0,0-1-1,-1-1-56,-3-2 0,1-2 1,5 0-38,0 0 0,0 0 0,0 0-152,0 1 0,0-7 0,0 1-189,0 2 1,2-4 466,3 1 0,-3-6 0,12 3 0,-5-7 0</inkml:trace>
  <inkml:trace contextRef="#ctx0" brushRef="#br0" timeOffset="2508">1306 323 6813,'11'-2'123,"-1"-4"0,-4 5 0,4-5-62,3 4 1,1 2 57,2 0 1,0 0 5,1 0 1,-7 8-20,1 2 0,-7-1 0,1 2 60,-3 2 0,-2-4-90,0 1 1,0 1 0,-2 5-35,-3 0 1,3-5 0,-4 0-48,5 1 1,1-3 13,0 2-164,0-7 103,0 3 1,7-7 42,4 0 1,3 5 0,2 0 6,0-1 0,-5-2 0,-2 0 66,-2 3 0,4-1 96,-6 6 0,0-4 53,-5 4 1,0-4-1,0 4-112,0 3 1,0-4-57,0 2 1,0-6-1,-1 4-182,-5-2 1,3 4-144,-8-6 1,6 6 0,-4-4-1566,1 2 1845,3-5 0,5 3 0,0-7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9:52.7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49 7888,'-9'0'120,"2"0"0,7 0 0,2-5 35,3 0 0,4-1-105,7 6 0,1 0 0,-1 0-38,0 0 1,0-5-1,0-1 1,0 3-29,0 1 0,0 2 1,0 0 8,1 0 0,-7 0 0,1 0-24,2 0 0,-4 0 41,1 0 0,-6-2 1,3-1-34,0-3 1,-3 1 4,7 5-45,-8 0 131,4 0 0,-9 0 0,-3 2-18,-6 3 1,-3-3 0,-2 3 0,0-1-38,0 1 0,0-3 1,-1 5-1,1-1-2,0-1 1,0 0-1,0-3-910,0 3 899,7-3 0,2 13 0,7-6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40:00.6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114 0 7918,'5'16'76,"0"1"1,1-1-1,-6 2 1,2 1 82,3 3 1,-3 5 0,3-4-1,-3 2-28,-2 4 1,0-6 0,0 0 0,0-1-57,0-1 0,0 1 0,2-6 1,1 2-158,3 3 0,-1-3 1,-3 2-1,1-6-219,3-3 0,-1-1 0,-3 7-202,3-1 0,-3-6-68,3 1 1,-3-5 570,-2 4 0,0-6 0,0 3 0,0-7 0</inkml:trace>
  <inkml:trace contextRef="#ctx0" brushRef="#br0" timeOffset="288">1 371 8107,'5'-11'-16,"1"0"0,1 2 0,-4-3 0,5 3 121,1 2 1,-4-4-1,6 6 1,1-1 25,2-1 0,3 5-41,-1-3-71,-7 3 1,5-3-1,-3-1 1,3 3-1,2 1-161,0 2 0,0 0 1,1-2-1,-1-1-82,0-3 0,-6 1 0,1 5 0,2 0-322,1 0 1,-3 0 545,0 0 0,-1 0 0,6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40:02.9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114 129 6910,'0'-8'-17,"0"2"0,-2 10 59,-3 1 1,3 2 0,-5-1 45,-1 4 1,1 5 0,-5 1 1,1 0 1,6-2 0,-4-1-1,0-4 14,0-2 1,5 5 0,-1-1 69,3 4 1,-3-5-245,-1 1-37,1 0 1,5-1 0,2-1 87,3-1 1,-1-3-1,6-5 1,3 0-10,1 0 0,2 0 0,0-2 4,1-3 0,-1 3 0,0-3-28,0 3 0,-2 0 0,-1-2-20,-2-1 0,-6 0 0,6 5-211,1 0 1,-3-6 90,2 1 0,-6 0 192,6 5 0,0-8 0,5 0 0</inkml:trace>
  <inkml:trace contextRef="#ctx0" brushRef="#br0" timeOffset="359">146 162 8069,'0'10'-246,"0"1"1,0-5 318,0 4 1,0 1 0,0 5 0,0 0-1,0 0 52,0 1 1,0-1-1,0 0 1,0 0-58,0 0 0,0-5 1,0-1-1,0 3-220,0 1 1,0 2-1,0 1 1,0-1-36,0 0 0,0-6 0,0 1 0,0 2-257,0 1 0,0 2-105,0 0 549,0 0 0,0 1 0,0-1 0</inkml:trace>
  <inkml:trace contextRef="#ctx0" brushRef="#br0" timeOffset="1042">388 1 7939,'-9'16'19,"2"0"1,7 0-1,0 0 41,0 0 1,0 0 0,0 0 0,0 0 28,0 1 1,0 4 0,0 1 0,0-3 22,0-1 1,-2-2-1,-2 0 1,-1 1-150,1-1 1,2 0 0,2 0-1,0 0-5,0 0 0,0 0 1,0 0-16,0 0 0,0 1 32,0-1-33,0-7 73,0-2-13,0-7 0,2-2 1,4-3-79,4-6 1,3 2 0,-1 0 0,-1 0 43,2 0 0,-1 4 1,1-6-1,-3 0-63,3 2 0,0 0 0,-1 6 0,-1-3 66,1 3 0,-3-1 0,2 1 94,2-3 1,-4 1-1,1 5 25,3 0 0,1 0 48,2 0 1,-7 7-30,-3 4 1,-5-2-1,-1 1 50,0 3 1,-1 1-13,-5 2 1,-3 1-104,-7-1 0,2-6 0,1-1 1,3 0-154,-3 0 0,-1 0 1,-2 2-1,-1-4-133,1 0 1,-5-3 0,-1 5 0,3-2-260,1-3 0,2 3 0,0 0 501,-1 2 0,1-6 0,-7 12 0,-2-6 0</inkml:trace>
  <inkml:trace contextRef="#ctx0" brushRef="#br0" timeOffset="1471">98 661 6768,'10'0'898,"3"0"-752,5 0 1,-2-2 0,7-1 0,-1-3-7,-1 3 1,6-4-1,-4 1 1,1 1-169,-1-2 0,4 5 0,-6-3 0,-1 3-28,-2 2 0,-2-5 0,0-1 0,0 3 1,0 1 0,-5 2 0,0 0-597,1 0 1,3 0-78,1 0 729,0 0 0,0 0 0,-7 7 0,-2 2 0</inkml:trace>
  <inkml:trace contextRef="#ctx0" brushRef="#br0" timeOffset="2117">259 790 8556,'16'0'-118,"0"0"1,2 0-1,2 0 1,1 0 132,-1 0 1,-8 0 0,-1 0-51,2 0 1,1 0 71,2 0 0,-7 7 0,-2 2 6,0 0 1,-5 0-1,3-3 11,-3 4 0,-2-1 0,-2 0-17,-3-2 0,3 6 1,-5-4-149,0 0 1,3 5 77,-6-3 0,6-2-8,-1 2 1,3-6-61,2 6 122,0-8 0,2 6 27,3-3 0,-1-5 0,5 6 1,0-1 35,-1-1 1,-2 2 5,5-1 0,-8-3 1,4 6-17,0-2 0,-5 1 0,4-3 15,-5 6 0,-2-2 0,-5 1-65,-4 3 1,1-4-1,-2 0-54,-2-2 0,4 4 1,0-4-1,0 0-134,0 0 1,4 0 0,-6-1-353,-1 5 0,3-4 0,-2-2 516,-1-3 0,-3 5 0,-1 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40:06.3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17 355 8121,'-7'-9'544,"5"-5"0,-5 5 0,9-5-451,3 3 1,-2 2-1,8 5-156,2-1 0,1 0 0,2 5 0,0 0-153,0 0 0,1 0 1,-1 0-68,0 0 0,-5 0 0,-1 0 89,3 0 1,-6 1 0,0 3-455,0 1 0,-3 1 648,7-6 0,-8 7 0,4 2 0</inkml:trace>
  <inkml:trace contextRef="#ctx0" brushRef="#br0" timeOffset="497">645 1 7609,'-16'16'-51,"2"0"0,1 0 0,3 0 130,-3 0 1,4-1 0,0-3 0,0-1-77,0 1 0,0 3 0,-3 1 0,3 0 36,2 0 1,-4 0-1,6 0-35,1 0 0,2-5 1,2 0 24,0 1-140,0-4 0,2 1 0,3-6 86,6 2 1,3 1 0,2-6 0,1 0 49,-1 0 1,0 0 0,0-2 0,0-2-5,0-1 0,2 0 0,2 5 1,3 0-19,2 0 0,-3 0 0,3 0 0,-2 0-174,-3 0 1,-2 0 0,-2 0-84,0 0 0,0 0-57,0 0 1,-5 0 310,-1 0 0,-6 0 0,10-7 0,-5-2 0</inkml:trace>
  <inkml:trace contextRef="#ctx0" brushRef="#br0" timeOffset="838">661 1 7528,'8'16'-53,"-7"-5"1,5-1 0,-4 3 179,-2 1 0,0 8 1,1-1-1,3-1 10,1-2 0,1 0 0,-6 1 0,0 3-79,0-3 1,0-1 0,0-2 0,0 1-22,0-1 0,0 0 1,0 0-1,0 0-79,0 0 0,0 0 0,0 0-484,0 1 0,0-1-137,0 0 0,0 0 663,0 0 0,0 0 0,0 0 0</inkml:trace>
  <inkml:trace contextRef="#ctx0" brushRef="#br0" timeOffset="1689">1177 307 7094,'-16'0'83,"0"0"0,5 2 1,0 1-1,1 4 19,1 2 1,-6-3 0,5 3-1,-3 0 28,2 0 1,-3-4 0,3 6 32,-3 1 1,-2 3-72,0 1 0,7 0-155,3 0 0,5-5 30,1-1 1,5-4 0,2 3-1,2-2 39,4-4 0,1-1 0,2-2 0,0-2 0,0-3 0,-3 1 0,1-6-1,4-3 1,2 4-1,-4 0 1,-2 0-7,-3 0 1,1 4 0,-4-4-1,-1 0-5,0 0 0,-2 4 0,-3-4 0,2 0-1,1 0 1,0 4-1,-3-4-106,4 1 1,-5-4-64,5 1 0,-5-3 62,-1-2 1,2 7 84,4 3 120,-5-3 196,7 8-154,-8-7 30,0 8 0,0 2 16,0 4 1,0 3-55,0 7 0,0 0 0,0 0-28,0 0 1,0-5 0,0 0-74,0 1 0,0 2 0,1 1-63,5-5 1,-4-1 0,5-5 0,0 1 46,4-1 0,-2 3 1,1-2-246,3-1 1,1 3 0,2-1-60,0-3 1,0-1-1,1-2-242,-1 0 0,0 0 119,0 0 0,0 0 419,0 0 0,0 0 0,0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40:09.6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113 49 8007,'0'-9'-707,"0"-5"0,0 10 1051,0-7 149,0 8-192,0-5-229,0 8-33,0 0 1,0 8 0,0 2 23,0 5 1,0 1 0,0 0 31,0 0 1,0 6-1,0-1 1,0-1-31,0-2 1,0-2 0,2 0-60,3 0 0,-3 0 0,3 0-139,-3 0 0,-2 0-56,0 1 1,0-7 0,0 1-155,0 2 1,0-5 0,0 3-30,0 2 0,0 1 372,0 2 0,0-7 0,0 5 0,0-5 0</inkml:trace>
  <inkml:trace contextRef="#ctx0" brushRef="#br0" timeOffset="342">16 274 8007,'-9'-1'-399,"4"-5"0,3 3 540,2-8 0,0 6 0,2-4 8,3 1 1,-1 3 0,7 3-75,1-3 0,2 3 0,3-3 0,-1 1-54,0-1 0,0 3 0,0-3-49,0 3 1,-2 0 0,-1-2-1,-2-1-104,1 2 0,-3 1 1,2 2-41,1 0 0,3-6-378,1 1 0,0-2 550,0 1 0,-7 5 0,-2-7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42:11.1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161 435 8939,'15'18'484,"-3"2"0,-1 3-247,2 2 0,-4 2 1,0 5-1,-1 1-57,1-1 0,-5 0 1,1 0-1,-3 2-127,-2 4 1,0-4 0,0 4 0,0-4-182,0-2 1,0-5-1,0 0 1,0-1-191,0-1 0,6-1 0,-1-8 0,-2 0 13,-1 0 305,-2-7 0,0 5 0,0-5 0</inkml:trace>
  <inkml:trace contextRef="#ctx0" brushRef="#br0" timeOffset="236">0 854 8097,'15'-7'713,"-1"-2"-437,2 0 1,-7-5-1,13 5 1,1-2-83,0 1 1,8 4 0,-6-3 0,1 0-106,1 0 1,0 4-1,4-4 1,-3 0-9,-1 0 0,-7 6 1,-1-5-1,-4 3-3022,-4 0 2941,-8-1 0,11-1 0,-5-2 0</inkml:trace>
  <inkml:trace contextRef="#ctx0" brushRef="#br0" timeOffset="645">742 242 8082,'-8'9'-107,"7"5"0,-7-3 1,1 5 246,-3 6 1,-3-3 0,0 6-1,3 1 191,-3-1 1,4-4 0,-1 6 0,-1 0-278,2-2 0,-4-2 0,8-7 1,1 0 149,3 0 0,1 1-273,0-1 1,1-7-1,5-4-43,4-3 1,-1-2 0,2 0 0,2 0 86,1 0 1,2-6 0,0-1-1,0 0-12,0 0 1,1-4 0,-1 4 0,0 0 16,0 0 1,0-4 0,2 4 0,2 0-153,1-1 0,-5 3 0,-5 3-872,1-3-97,3 3 1141,-6-12 0,-2 5 0,-7-7 0</inkml:trace>
  <inkml:trace contextRef="#ctx0" brushRef="#br0" timeOffset="958">774 242 8082,'9'0'469,"-2"2"-290,-7 3 0,0 4 0,0 7 27,0 0 1,7 1 0,2-1 67,0 0-172,12 7 0,-17-3 0,9 7 0,-6 1 69,-2 3 1,2-1 0,-3-1 0,1-2-125,-1 1 0,-2-4 1,-2-1-1,-2-2-193,-4 1 1,5 5 0,-7-6 0,3-1-390,0-2 1,-1-2 0,5 0-399,-5 0 0,4-5 933,-3 0 0,3-8 0,2 4 0</inkml:trace>
  <inkml:trace contextRef="#ctx0" brushRef="#br0" timeOffset="1271">645 967 7987,'16'0'0,"0"0"-32,0 0 1,0-5 0,2-2 0,4-1 474,5 1 0,3-5 1,2 3-1,0-2-221,1 0 0,-1 6 0,-2-4 0,-1 0-218,-2 0 1,-7 4 0,1-4-343,-3 2 1,-2 1-1,-2 4 1,-1-1-1448,-2-2 905,-8-1 880,4 6 0,-14 7 0,-2 2 0</inkml:trace>
  <inkml:trace contextRef="#ctx0" brushRef="#br0" timeOffset="1925">806 1096 8347,'16'0'166,"-7"0"0,5 0 0,-3 0 0,3 0 0,3 0 1,-1-2-1,0-1-446,0-3 0,0 1 127,0 5 1,0 0 133,0 0 1,-7 2 0,-3 3 38,-5 6 0,-1 3 1,-1 2 89,-5 0 0,3-5 1,-6 0-1,0 0-8,0-2 1,5 5-9,-1-3 1,3-2-224,2 1 1,0-4 72,0 4 0,2-6 45,3 1 0,4-1 0,7 0 0,0 1-8,1-1 0,-7 3 1,1-2 10,2-1 0,-4 3 0,0 0 13,-2 2 0,-2 2 1,-5 5 34,0 0 1,0-5-1,-2-1 12,-3 3 1,-4 1-50,-7 2 1,0-1 0,0-5-53,-1-4 0,3-3 0,2 1-419,1 1 274,0 1 0,-5-6 0,0 0-174,0 0 1,0-6 0,1-1 367,5-2 0,-5-2 0,6-5 0</inkml:trace>
  <inkml:trace contextRef="#ctx0" brushRef="#br0" timeOffset="2492">1547 162 8211,'-2'10'871,"-1"1"-828,-3 2 0,-4 3 0,3 3 0,-2 5 3,-4 1 0,4 2 113,-2 5 1,1 7 0,-6 2 0,-1 4 73,1 3 1,0-3 0,0 11 0,0-3-2,0 1 0,5 2 0,0-4 0,-1 1-93,-2-1 1,3-7-1,2-4 1,2-2-150,3-3 0,2-3 0,2-5 0,2-3-193,3-2 0,4-1 0,6-6 0,-3 0-37,-1 0 1,-2 0 0,4-1-1,-5-3-774,0-1 0,4-7-105,-1 1 1,3-3 1118,2-2 0,0 0 0,1 0 0</inkml:trace>
  <inkml:trace contextRef="#ctx0" brushRef="#br0" timeOffset="3017">1579 742 7773,'6'-11'-166,"-1"0"1,8 6 0,-3-4 315,5 2 1,-4-4 0,-1 5-1,5 3-92,4 1 1,-1-3 0,4-1 0,-4 3-106,-2 1 1,2 2 0,1 0 122,3 0 1,-6 5-1,-7 3 1,-2 0-28,-3 5 0,-3-4 1,-1 2-1,-1 1 92,-5 3 0,-3 1 1,-7 0-1,0 0-29,0 0 0,5 0 1,0-2-1,1-1-120,1-2 0,0-6-162,3 6-6,5 0 172,-7 5 0,8-6 0,2-1 102,4-1 1,3-1 16,7-2 0,-2-1 0,-1 5-10,-3-2 1,-6 5-10,1-1 1,-3 3-1,-2 3-17,0-1 1,-7-2 0,-2-2 0,-2-3-136,0-1 0,1 2 0,-6-3-77,-1 2 0,1-5 1,0 1-1,0-3-383,0-2 1,5 0-1,1-2-914,-3-3 1430,6-4 0,-7-7 0,5 0 0</inkml:trace>
  <inkml:trace contextRef="#ctx0" brushRef="#br0" timeOffset="3650">2047 307 7974,'5'10'-67,"0"1"0,1-6 1,-6 6-1,0 3 257,0 6 1,5 0 0,2 7-1,1 1 93,-1 3 0,-2 1 0,-3 0 0,1 2-7,3 4 0,5-4 0,-6 3 1,0-3-168,2-1 1,-5-6 0,4-1-1,-5 3-138,-1 1 1,0-4-1,0-5 1,0-3 27,0-2 0,0 0 0,0 0-579,0 0 1,-5-5 35,0 0 369,-1-8 1,6-3-1,0-10 36,0-5 0,0-1 0,0 0 0,2-2-37,3-3 0,-1 3 0,5-4 1,0 4 25,0 2 0,2 0 0,5 0 0,0 2 121,0 3 1,-5-1 0,-1 6 0,3 3 174,1 1 1,2 2 0,1 0 0,-1 0 10,0 0 1,0 2 0,0 3 354,0 6 0,-2 3 1,-1 2-361,-2 0 0,-8-5 0,3 0 1,-5 1-75,-1 3 1,0 1 0,-1-2-1,-3-1-27,-1-3 0,-8 1 0,2 3 1,-3-1-189,-2-2 0,-2-2 0,-2 3 0,-3-3-28,-2-2 1,4 4-1,-4-6 1,-1-1-367,1-2 0,0-2 1,-2 2-1,4 1-634,0 2 1165,5 1 0,-5-6 0,7 0 0</inkml:trace>
  <inkml:trace contextRef="#ctx0" brushRef="#br0" timeOffset="4067">2240 0 7618,'18'8'0,"2"0"0,1 3 11,-1 0 0,5 0 0,2 7 0,3 1 267,2 3 0,-1 5 0,-2-2 0,-3 3-13,3 6 1,3 4 0,4-2-1,2 3-44,-3 2 1,0 2 0,-1 6 0,1 1 108,3 3 0,-8-2 0,-8 4 0,-6-1-291,-5 0 0,1-1 0,-6-4 1,-3-1-60,-1 0 1,-9-5-1,-2-2 1,-2-1-453,0-4 1,1-2-1,-6-2 91,-1 0 1,1-1 0,-2-5 0,-3-2 0,-4-3-1517,0 1 1897,-6-1 0,-1 2 0,-9 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42:20.5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146 210 7606,'0'-9'1,"0"2"1,-7 7 9,-4 0 0,2 5 0,0 2-13,2 2 1,-4 2 0,4 5 0,0 0-3,0 0 0,-4 0 1,4 1-1,0-1 77,-1 0 1,-2 0 0,4 0 7,3 0 0,-4 0 0,1 0-35,3 0 0,1-5-41,2 0 1,2-2-1,1 3 30,3-1 1,6-7 0,-1 1 39,3-3 0,2-2 1,2 0-1,2 0-5,1 0 0,3-5 0,-5-3 0,3-1-64,-3-3 0,1 3 1,0 0-126,1 2 1,1-4 0,-6 4-137,0-2 0,0 5-61,0-1 1,-5-2 51,0 2 1,-6-1-617,6 6 880,-8 0 0,5 0 0,-8 0 0</inkml:trace>
  <inkml:trace contextRef="#ctx0" brushRef="#br0" timeOffset="354">178 145 7510,'0'17'-141,"2"-1"1,1 2 0,3 1 476,-3 3 1,-1 6-1,-2-3 1,0 2-134,0 0 0,0 0 1,0 3-1,2-1-56,3-2 1,-3-6 0,3 6 0,-3 0-76,-2-2 1,0 4 0,0-8 0,0 1-43,0 1 1,2-5 0,2 4 0,1-5-579,-1 0 0,-3-1-215,-1 0 1,2-2 165,4-3 0,-3-4 597,8-7 0,0-7 0,5-2 0</inkml:trace>
  <inkml:trace contextRef="#ctx0" brushRef="#br0" timeOffset="978">484 0 7976,'0'17'-238,"0"-7"0,0 3 1,2 3 514,3 4 1,-3 6 0,5 0 0,-1 2-25,-1 6 0,0-3 1,-5-4-1,0 1-69,0 3 1,2-5 0,2 1 0,1 0-66,-1-2 1,-3 4 0,-1-8 0,0 1-78,0 1 1,0-5-1,0 3 1,0-3-99,0-1 0,0-1 1,0 0-1,0 0-140,0 0 1,0-5-588,0-1 398,0-6 0,6 1 253,-1-10 1,6 1 0,-4-6 0,2-3 1,4-1 1,-4 3-1,1 0 1,1-1 26,-2-2 1,5-3 0,-5 1-1,2 2 56,0 3 0,0-1 1,3 5-1,-2-1 37,-1 1 0,0 0 1,5 3 87,0-1 0,0 0 0,0 5-15,0 0 1,1 0-1,-1 0 1,-2 2 208,-3 3 0,1-2 0,-5 8-97,2 2 1,-5 1 0,1 2 0,-3 2-29,-2 4 1,0-5 0,0 5 0,-2-4-51,-3-2 0,-2 0 0,-6 0 0,3 0-27,-3 0 1,4 1 0,-2-3 0,-1-2-81,-3-1 0,-1-7 1,0 1-1,0-3-176,0-2 0,-2 0 0,-2 0 0,-1 0-280,1 0 0,1 0 1,-1 0-1,-2 0 466,3 0 0,-6-7 0,-1-2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42:32.0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 7877,'16'0'0,"0"0"0,0 0 272,0 0 1,5 0-1,3 0 1,1-1-14,3-5 0,1 4 0,0-3 1,-4 3-621,-2 2 1,-1 0 0,-6 0 0,0 0-541,0 0 1,-7 2 900,-4 3 0,-3 4 0,-2 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4:15.566"/>
    </inkml:context>
    <inkml:brush xml:id="br0">
      <inkml:brushProperty name="width" value="0.11429" units="cm"/>
      <inkml:brushProperty name="height" value="0.11429" units="cm"/>
      <inkml:brushProperty name="color" value="#33CCFF"/>
    </inkml:brush>
  </inkml:definitions>
  <inkml:trace contextRef="#ctx0" brushRef="#br0">154 9 21282,'0'-5'-7940,"0"2"6475,4 3 1688,0 0 1,2 0 0,-2 1 0,0 1-440,-2 4 0,-1-1 1,1 2-1,1 3 77,-1 2 0,1 1 0,1 4 1,-1 1 63,1 1 0,2 3 1,-1 0-1,0 0 30,0 0 1,-2 1 0,2-2 0,-1 0-313,1 1 1,-1-1 0,2 1 0,-1-1 291,-2-2 1,4 4 0,-3-2-1,2 3 15,-1 0 0,-2-3 0,1 1 1,0-1-280,-2 0 0,1-1 0,0-4 1,-1 0 178,-1 0 1,1 0 0,1 0 0,-1-3-80,-1-2 1,-1-2 0,0-1 229,0 0 0,0 0 1,0 0-1</inkml:trace>
  <inkml:trace contextRef="#ctx0" brushRef="#br0" timeOffset="450">1 332 19963,'8'-4'-137,"0"3"0,0-1 0,-1 0-31,-1-1 0,1 2 1,-2-2-1,2 3-110,1 0 0,1 2 1,2 1-1,3 0 188,1 0 1,4-2 0,0 2-1,-1-2-18,2-1 0,1 0 1,2 0 5,-1 0 1,0 0 0,-3 0-1,0 0 1,0 0-56,-1 0 0,4 0 0,-3 0 1,-1 0 28,-1 0 1,2-4-1,2 0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42:32.2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81 8539,'17'0'0,"-1"0"0,0-2 0,0-2 331,0-1 1,2-6 0,2 4-1,1 0-395,-1 0 1,3-4 0,-1 4 0,-3 0-1065,-1 0 1128,-2 1 0,0 6 0,0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42:30.4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242 484 7984,'-16'0'33,"0"0"0,5 2 1,0 1-1,-1 5 248,-3 0 0,5-2 0,-1 5 1,-2 1-50,-1 2 1,-2 3-137,0-1 0,5 5 0,0 1 0,-1-3 15,-3-1 1,6 0 0,2 2 0,2 3 28,0 2 1,-1-5 0,6 3 0,0-1-156,0-1 1,0 2 0,0-3 0,2 2-15,3-3 1,-1-1 0,7-3 0,1-3-28,3-1 0,1-6 0,0 4 0,0-2-4,0-3 0,5-2 0,1-2 0,-2 0-108,-2 0 1,3-2-1,1-2 1,-3-3-496,-1-2 0,-2 0 0,-1-3 663,-5 1 0,12 0 0,-4-5 0</inkml:trace>
  <inkml:trace contextRef="#ctx0" brushRef="#br0" timeOffset="646">612 855 8332,'0'-16'562,"0"-1"0,0 1-342,0 0 1,0 5 0,0 1 0,0-3-109,0-1 0,2-2 1,2 0-1,1-1-78,-1 1 1,3 0 0,-2 0 0,-1 0-11,-2 0 1,3 0 0,0 0-1,1 1-50,1 5 72,-5-5 0,7 14 23,-4-5 25,-3 4 1,10 4-1,-4 4 45,1 4 1,1-3 0,5 1-2,-5-1 1,5-5-1,-5 3-32,5-3 1,1-4-1,0-2 1,0-3-4,0-2 0,2-2 0,2-5 0,1 0-154,-1 0 0,-2 0 0,-2 0 0,0 0-20,0 0 1,0 1-1,-1 3 1,-3 3-7,-1 2 178,-8 1-46,12 6 0,-13 2 0,3 3 0,-3 6 120,-2 4 0,0 2 1,0 3-1,0 2-19,0-3 0,0 5 1,0-3-1,0-1 20,0-2 0,0-2 0,0 0 0,0 0-242,0 0 0,0 0 0,0 0-408,0 0 0,0-5 0,0 0-410,0 2 1,0-5-466,0 3 1,-2-7 777,-3 1 1,1-3 570,-7-2 0,1 7 0,-7 2 0</inkml:trace>
  <inkml:trace contextRef="#ctx0" brushRef="#br0" timeOffset="963">113 178 7780,'9'-7'-213,"0"5"0,-2-3 564,9 3 1,0 4-1,8 1 1,1 2 121,7-1 0,0 3 0,7-1 0,-1-3-275,0-1 1,6-2-1,-2 0 1,1 0-345,0 0 1,-6 0 0,4 0 0,-1 0 185,-5 0 1,-6 0-1,-4 0-2363,-2 0 1496,-1 0 0,-6-2 827,0-3 0,7 3 0,3-5 0</inkml:trace>
  <inkml:trace contextRef="#ctx0" brushRef="#br0" timeOffset="1296">886 65 7981,'11'-14'235,"0"3"1,0-2 0,5 8 0,0 2-11,0 1 1,5-4 0,3 1 0,-1 1-50,0 3 1,4 1-1,-5 0 1,-1 0 39,2 0 1,-5 1 0,4 3-1,-4 1-198,-2-1 1,0 5 0,-2 2-229,-3 3 0,-4 2 0,-7 0 62,0 0 1,0 0 0,-2 1 142,-3-1 0,-4 0 0,-7 0 1,0 0-26,0 0 0,1 0 0,3 0 0,1-1-124,-1-5 1,3 5 0,0-5-741,1 5 1,-2-4 97,4-1 0,1-4 796,5 4 0,0-6 0,0 3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42:34.2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0 291 8021,'0'-16'184,"7"5"1,4 2 0,3 0-206,2 0 1,2 5-1,2-3 1,2 2 174,-3 0 0,4-1-171,-1 6 1,-6 0 0,-5 0-83,1 0 0,-4 7 1,-3 4 64,-3 3 0,-2-3 0,-2 0 1,-2 1-28,-1 3 1,-2-4 0,3-1 40,-1 3 1,-1-4 0,6 1-178,0 3 0,0-4 0,0 2 115,0 1 0,0-3 80,0 2 0,0-6 75,0 6 0,0-6 27,0 6 0,8 0 22,2 5 0,-1-2 1,0-1 61,-2-2 0,4-1-126,-5 6 1,1-1 0,-4-3 50,3-1 0,-3 0-61,-8 5 1,-4-5-1,-7-2 1,0-2-24,0-4 1,3 5 0,-1-3-1,-4-2-62,0-1 0,0 4 0,2-1 0,0-1-305,0-3 1,5-1-54,0 0 0,8-7 0,-3-4 395,4-3 0,2-2 0,0 0 0</inkml:trace>
  <inkml:trace contextRef="#ctx0" brushRef="#br0" timeOffset="288">451 162 8167,'0'16'296,"0"5"0,0 3 0,0 1-166,0 3 1,-5 5 0,0 4-1,-1 4-7,-1 1 0,3 10 1,-5-6-1,1 1-78,-1-3 1,0-8-1,-4 2 1,4-4-224,2-2 0,-4-2 1,6-3-1,1-5-589,2-4 0,2-2-439,0 0 1206,0 0 0,0-7 0,0-2 0</inkml:trace>
  <inkml:trace contextRef="#ctx0" brushRef="#br0" timeOffset="684">548 661 7912,'16'0'0,"0"0"208,0 0 1,0 0 0,1 0 90,-1 0 1,0 8-328,0 2 1,-7 5 0,-4 1-1,-3 0 45,-2 0 0,-5 0 0,-3 0 1,-1 0-21,-3 0 1,-1 2-1,1 2 1,1 1 10,-1-1 0,3-4 1,0-3-1,2-2 29,3 1 1,2-3 52,2 2 130,0 0-153,0-3 0,7 5 0,4-8 0,3-1 0,3-2 170,-1-2 0,0 0 1,2 0-1,1 0-81,3 0 1,5 0 0,-6 0 0,1-2-165,1-3 1,-5 3-1183,3-4-991,-3 5 2181,-9 1 0,-2 0 0,-7 0 0</inkml:trace>
  <inkml:trace contextRef="#ctx0" brushRef="#br0" timeOffset="1205">1289 1 7572,'-5'16'-360,"-2"0"0,-1 0 513,1 0 1,-5 0 0,1 2 0,-2 4 6,3 5 0,-5-2 1,5 1-1,-5 3-2,-1 2 0,0 6 0,2 1 0,1-1 28,3 3 0,1-4 1,-4 6-1,2 3-43,-1 2 1,5 1 0,1-1 0,4-4-95,2-6 1,0 3 0,0-5 0,0-2-73,0-5 1,2-8-1,2 3 1,3-1-48,2-1 1,2-5-1,7-5 1,1 2-30,3 1 0,-1-3 1,-3-1-1,2 1-272,1-2 1,3 4 0,-5-8 0,5-1-598,1-3 968,-6-1 0,12 0 0,-6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42:36.6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1 500 8039,'10'0'54,"1"0"0,2 0 121,1 0 0,2-6 0,0 1 0,0 0-53,1-3 1,0 7-1,3-5 1,2 3 459,-3-3-793,-1 5 0,-2-7 0,0 8-333,1 0 1,-3 2-1,-2 2 544,-1 1 0,-7 8 0,3-4 0</inkml:trace>
  <inkml:trace contextRef="#ctx0" brushRef="#br0" timeOffset="609">677 419 8010,'-16'0'-58,"0"2"1,0 1-1,0 3 159,0-3 0,5-1 0,0 0-109,-1 3 0,-2 4 1,-3 7 79,1 1 1,2-1 0,1 0 0,3 0 35,-3 0 1,4 0 0,0 0 0,2 0-46,4 0 0,-5-5 0,3 0 33,1 2 0,4-1 0,6 1-179,5-3 0,-2-6 0,1 1 0,3-3 57,1-2 0,2 0 1,0-2-1,0-1-9,1-3 0,-1-6 0,0 1 0,2-3-26,3-2 1,-8-1-1,3 1 1,-2 2-30,0 3 0,-3-3 1,-2 3-1,-2-3 0,4-2 79,-6 0 73,1 7 135,-6 2-123,0 7 0,0 1 1,0 5-1,2 4 105,3 5 1,-3 1 0,3 0 0,-1 0 145,1 0 1,-3 0-1,5 0-240,0 1 0,0-1 1,6 0-340,-2 0 0,-1 0-296,6 0 1,1-5-304,-1 0 1,0-8 852,0 3 0,0-5 0,0-1 0</inkml:trace>
  <inkml:trace contextRef="#ctx0" brushRef="#br0" timeOffset="879">1225 258 7933,'0'16'-202,"0"0"0,0 0 0,0 2 561,0 4 0,0 3 0,0 7 0,0 2-132,0 4 0,2-6 0,2 4 0,1-4-84,-1 2 0,-3-4 0,-1-5 0,0 0-429,0 1 1,0-7-1,0 3-1255,0-4 1541,0-2 0,-7 0 0,-2 0 0</inkml:trace>
  <inkml:trace contextRef="#ctx0" brushRef="#br0" timeOffset="1099">1113 548 7933,'8'-7'638,"7"5"0,-4-5-426,3 0 0,4 5 0,1-3 0,5 1-156,1-1 0,-4 3 1,6-4-1,0 5-275,-2 1 1,-2 0-1,-7 0 1,1 0-206,-1 0 1,0 0 0,0 0 0,-2-2 423,-3-3 0,3-4 0,-5-8 0</inkml:trace>
  <inkml:trace contextRef="#ctx0" brushRef="#br0" timeOffset="1555">1660 145 8416,'0'18'282,"0"4"1,0-3 0,0 8-1,0 4 41,0 4 1,-5-1-115,0 4-116,-1-4 1,1 4-1,0-3 1,1-2-1,2-7-42,2-2 1,0-3-1,0-5 1,0 0-215,0 1 1,0-7-443,0 1 512,0-7 0,2-3 0,2-8 0,3-2 0,2-3-173,3-3 0,-3-1 0,2 0 0,1 0 103,3 0 0,1 0 0,0 0 0,0 1 252,0 5 1,0 3-1,0 7 1,1 0 141,-1 0 1,0 0-74,0 0-48,0 7 1,0 3 0,0 10 0,-1 2 0,-3-3 185,-1-1 1,-6 4-1,4-1 1,-2-1-226,-3-2 0,-2-2 0,-2 0 0,0 0-179,0 0 0,-8 0 0,-2 1 0,-5-3-85,-1-3 0,0 3 0,0-5 0,0 0-217,0-4 0,0-3 1,0-2-901,0 0 729,-8 0 581,6 0 0,-12-7 0,5-2 0</inkml:trace>
  <inkml:trace contextRef="#ctx0" brushRef="#br0" timeOffset="1880">1886 32 7929,'13'-10'-49,"3"1"154,2 2 0,-1 1 0,0 6 0,-1 0 70,0 0 1,7 2-1,2 3 1,2 8 29,0 7 1,0-1-1,5 8 1,2 2 20,4 1 1,-10 8-1,4 1 1,-1 2 46,-1 4 1,-5 2 0,-3 1 0,-4 2-84,-2 4 0,-7 1 0,-4 6 0,-5-3-315,-5-3 1,-4-1 0,-7-8 0,0-1-232,-1-2 0,-4-7 1,0 1-1,-1-3-402,-1-1 1,3-6 0,-7-2 757,-1-2 0,-10-2 0,-3-5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42:42.4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1 339 8100,'16'0'225,"0"0"0,0 0 0,0 0 0,0 0-29,0 0 0,0 0 0,2-2 1,2-1-147,1-2 0,3-1 0,-5 6-198,3 0 0,-1 0 0,-5 0-1158,1 0 465,-9 0 841,0 0 0,-8 0 0,0 0 0</inkml:trace>
  <inkml:trace contextRef="#ctx0" brushRef="#br0" timeOffset="220">178 629 8015,'10'0'-245,"1"0"1,2 0 767,1 0 0,2 0 0,0 0-273,0 0 0,1 0 1,-1 0-1,2 0-432,3 0 1,-3 0 0,3 0 0,-3 0 111,-2 0 0,1 0 0,-1 0-1571,0 0 1641,0 0 0,0 0 0,0 0 0</inkml:trace>
  <inkml:trace contextRef="#ctx0" brushRef="#br0" timeOffset="954">887 323 7971,'-15'2'-75,"3"2"1,1 3 167,-1 2 0,3 1 1,-2 7-1,0-1-107,2 0 0,-5 0 1,5 2-25,0 3 1,-4-3 0,6 4-1,-2-4 37,-3-2 0,3 5 0,0 1 58,2-3 1,1-6 0,6-2 47,0 1 1,2-5 28,4-1 1,2-5 0,9-1-45,-1 0 1,5 0 0,1 0-1,-1 0-67,2 0 1,1 0 0,4-1 0,-1-3-13,2-1 1,1-2 0,3 3 0,-3-1-141,-3 1 0,1 2 0,-6 2-1151,-2 0 43,-2 0 1237,-2 0 0,-7 0 0,-2 0 0</inkml:trace>
  <inkml:trace contextRef="#ctx0" brushRef="#br0" timeOffset="1253">903 372 7955,'9'0'488,"0"0"1,-6 1-322,3 5 0,4 4 0,-2 10 0,1 3 60,3 2 0,1-3 1,-1 5-1,-1 1-100,1 3 0,-4 1 0,-1 0 1,-2-1-147,0-4 1,6 3-1,-5-5 1,-3 2-22,-1 0 0,-2-7 0,0 3 0,0-2-501,0 1 0,0-1 1,0-5-111,0 0 651,0-7 0,-7 6 0,-2-6 0</inkml:trace>
  <inkml:trace contextRef="#ctx0" brushRef="#br0" timeOffset="1720">1918 259 7591,'0'-16'-244,"-2"7"1230,-3 3 1,1-1-684,-6 2 0,-1 7 0,-5 8-312,0 5 0,-1-5 0,3 1 0,0 3 146,-2 6 0,8 0 0,-8 7 0,2 0 18,0-2 1,-2 10 0,0-2-1,1 1 15,4 0 0,-3 3 0,5 1 1,-2-1-127,1 3 0,4-6 0,-3 3 0,2-4-194,4-6 1,1 1-1,2-5 1,0 1-161,0-1 0,7-2 0,4-4 1,3-3 39,2-3 0,6 1 0,-1-6 0,1-3-6,1-1 1,0-2 0,6 0-1,-4 0-688,-2 0 0,4-5 964,-5-1 0,-1-6 0,-5 3 0</inkml:trace>
  <inkml:trace contextRef="#ctx0" brushRef="#br0" timeOffset="1983">2095 645 8025,'11'0'719,"0"0"-511,1 0 1,3-5-1,1 0 1,0 1-174,0 2 0,2 2 0,2 0-375,1 0 0,0 0 0,-4 0-299,-1 0 1,0 0-227,0 0 865,-7 0 0,5 0 0,-5 0 0</inkml:trace>
  <inkml:trace contextRef="#ctx0" brushRef="#br0" timeOffset="2529">2788 517 7952,'9'0'1004,"-2"1"-801,-7 5 1,-5-3 0,-2 8-114,-2 2 0,-2 1 0,-5 2 0,0 0 36,0 0 1,0 0 0,-1 0 0,1 1-56,0-1 1,5 2 0,1 1 0,-1 3-103,2-3 0,0-6 1,5-2-1,-1 1-168,2 3 1,1-5 0,4 1 33,3 2 0,-2-6 0,8-2 0,2-3 82,1-2 1,2 0-1,2-2 1,2-3 98,1-6 1,1-3 0,-6-2 0,2-1 11,3 1 1,-8 0-1,3-2 1,-2-1 12,1-3 0,-1 1 0,-3 5 0,-4-1-19,0 1 1,-5 0 0,3 0 94,-3 0 0,-2 0 200,0 0-248,0 7 1,0 3-1,0 12 1,0 5 130,0 3 0,2 2 1,1 0-1,3 0-83,-3 0 1,4 0-1,-1 1 1,-1-1-25,2 0 0,0 0 0,6 0-220,-2 0 1,-2 0 0,1 0-780,-4 0 0,3-1 275,1-4 1,-1-4-1,2-7 631,2 0 0,1 0 0,2 0 0</inkml:trace>
  <inkml:trace contextRef="#ctx0" brushRef="#br0" timeOffset="2808">3449 323 7962,'9'-7'1157,"0"5"-716,-4-3 1,2 10 0,4 6 0,-4 5-194,0 6 0,-3 1 1,5 5-1,-2-1-51,-3 2 0,-3 0 1,-1-1-1,0-1-183,0 2 0,0-6 0,0 0-1045,0 1 731,0-7 1,-5 7-1,-2-8 1,0 0-1112,-1 0 0,-4-5 1411,1 0 0,-10-1 0,-4 6 0</inkml:trace>
  <inkml:trace contextRef="#ctx0" brushRef="#br0" timeOffset="3025">3320 565 7910,'0'-16'78,"2"1"1,1 3-1,4 3 388,2 2 1,-3-6-1,4 3 1,3-3-128,1 2 1,2-1-1,1 5 1,-1-1-167,0 1 1,5 0 0,1 3 0,-1-1-311,2 2 0,-5 1 1,4 2-1,-2 0-224,1 0 0,-3 0 1,3 0-1,-3 0-575,-2 0 1,1 0 935,-1 0 0,0-7 0,0-2 0</inkml:trace>
  <inkml:trace contextRef="#ctx0" brushRef="#br0" timeOffset="3559">3964 162 7910,'8'-16'991,"-5"2"-726,8 3 1,-2 5-1,3 12 1,-3 6 51,-2 8 1,-1 5 0,-6 7 0,2 1-51,3-1 1,-3 0 0,3 0 0,-3 1-93,-2-1 0,0 0 0,0 0 0,-2 0-119,-3 1 0,1-1 0,-5-2 0,0-3-323,0-5 0,6 1 0,-4-3 1,1-4-549,1-4 0,-1-1-198,6 5 869,0-7 1,0-4 0,0-10 77,0-6 1,8 2 0,2-1 0,5-3 79,1-1 1,0-2-1,0 1 1,0 3-21,0 1 1,6 2-1,-1-3 1,-1 3 156,-2 1 0,3-2 0,1 4 0,-1 3 51,3 1 1,-7 2 0,5 0 0,-2 0-82,1 0 0,-3 7 1,4 4-1,-6 3-72,-6 2 0,3 0 0,-8 1 0,-1-1-52,-2 0 1,-2 0-1,-2 0-26,-4 0 1,-1 0 0,-5 0-1,1-1 8,-1-5 0,-3 5 1,-1-5-1,0 3-65,0-2 1,-6 1 0,1-5 0,1 1-253,2-1 1,0-2 0,-1-5 0,-5 0-211,-1 0 0,6 0 1,-5 0 547,1 0 0,5 0 0,-5 0 0</inkml:trace>
  <inkml:trace contextRef="#ctx0" brushRef="#br0" timeOffset="3950">4206 1 8440,'16'0'219,"0"0"1,0 5 0,1 4 0,0 4 203,5 5 1,1 3-1,6 1 1,-2 4-184,1 5 1,3 7-1,1 1 1,0 2 2,0 4 1,-1-4-1,-2 2 1,-4 2-4,-2 1 0,-2 3 1,-6-1-1,-5 0-324,-4 1 1,-4-3-1,-2-1 1,-2-4-268,-4-1 0,3-3 1,-8-6-1,-1-3-213,-3-1 0,-1-5 0,-2 1 0,-1-3 116,-3-6 0,-1-2 0,3 3 1,-3-3-343,-2-1 790,5-7 0,-10 3 0,5-7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42:40.9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49 691 7981,'0'9'0,"-5"5"0,-1-3 0,1 4-135,-2 1 0,5-6 0,-3 1-534,3 2 648,2 1 1,-2-3 0,-2-1 123,-1 3 0,0-4-29,5 2 1,0-1-4,0 7 1,2-7-1,3-1-12,6-2 0,-2-1 0,1-4 0,3 1 40,1 3 0,-1-1 0,3-3-70,7 3 0,-7-3 1,0 3-1,-1-3-49,-1-2 0,2 0 0,0 0 0,0 0-56,0 0 1,1 0 0,-1 0-252,0 0 0,-5 0 327,-1 0 0,1-14 0,5-4 0</inkml:trace>
  <inkml:trace contextRef="#ctx0" brushRef="#br0" timeOffset="329">532 466 7897,'9'1'-474,"-3"5"759,-4 5 0,-2 3 1,0 4-1,0 1-113,0 3 1,5 7 0,2-4 0,2 1-118,4 1 0,-4 0 0,-1 5 0,0 1-43,-5-1 1,4-5 0,1-2-1,-1-2 43,0-3 0,0 3 0,-3-1-410,1-3 0,0-1 0,-3-4-1682,4-3 2037,-5 3 0,6-12 0,-7 5 0</inkml:trace>
  <inkml:trace contextRef="#ctx0" brushRef="#br0" timeOffset="607">500 675 7446,'0'-16'0,"0"-2"-211,0-3 0,2 3 1,2-4 394,1 4 1,8 2-1,-3 2 1,5 1-25,1 3 0,2 6 0,3-1 1,6 3-1,3 2 48,3 0 1,-3 0 0,0 0-52,3 0 0,-6 5 1,7 2-1,-6 2-33,1 4 0,-4 1 0,0 2 1,-2 0-72,-3 1 0,-4 4 0,-3 0 0,-4 1-57,-2 1 1,-2-3 0,-5 7 0,-2 0-97,-3-2 0,-4 3 0,-7-6 0,0-2-156,0-3 0,-2 5 0,-2-2 0,-3-4-87,-2-4 0,3-1 0,-3 3 0,0-3-643,0-6 986,-2-3 0,-5-2 0,0 0 0</inkml:trace>
  <inkml:trace contextRef="#ctx0" brushRef="#br0" timeOffset="883">17 272 7973,'18'-11'-127,"3"1"1,-3 6 0,5-1 0,-1 3 482,-1 2 1,13 0 0,0 0 0,6 0-238,5 0 0,-1 0 1,1-2-1,-2-1-289,2-3 0,-6 1 0,-1 5 0,-6 0-309,-5 0 1,-4-2 0,-7-1 478,0-3 0,0-6 0,1 3 0</inkml:trace>
  <inkml:trace contextRef="#ctx0" brushRef="#br0" timeOffset="1196">774 14 7267,'22'0'0,"1"0"0,2 0 0,2 0 110,-2 0 1,5 0 0,-5 0 72,0 0 0,4 0 0,-7 0 0,-3-1 84,-1-5 1,-2 4-224,0-3 1,-7 10 0,-3 6 32,-4 4 0,-2 1 0,0 0 85,0 0-139,0 0 0,-6 0 0,-1 0 0,0 0-33,0 0 0,-6 1 1,4-1-1,-2 0-66,1 0 0,4 5 0,-3 1 0,0-2-367,0-3 0,1-6 0,-3 0-656,5 1 1099,-3 3 0,8 1 0,-6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42:49.4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 17 7977,'-9'0'-1355,"0"-5"1562,3-1 74,5 1-69,-7 5-10,8 0-119,0 0-67,8 0 1,1 0 0,7 0-22,0 0 1,0 0 0,0 0-11,0 0 1,-5 0 0,0 0 9,1 0 1,2 0-1,3 0 14,-1 0 0,-6 5-7,1 1 1,-6-1-57,6-5 0,-5 0-163,4 0 1,-4 0-339,4 0 555,-6 0 0,10 0 0,-5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09:25.32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253 205 8048,'-7'-6'-744,"2"0"780,0-1 0,-2 0 0,-5 5 488,0-2 1,1 1 0,2 6-1,1 2-360,-2 2 0,-2 2 0,-2 6 0,-2 2-53,1 2 0,2-1 0,1 4 1,0-1-15,0 5 0,-1-1 1,1 6-1,2 0-42,2-1 0,-2-2 1,6 3-1,2-1 17,0-4 1,4 4 0,2-2 0,5-1 14,6-2 0,-1-2 0,7-2 0,0-2-8,2-2 0,1-6 0,1-7 1,3-3 17,4-1 0,0-1 0,3-4 0,3-7 75,-1-7 1,0-5-1,0-4 1,-3-4-82,-2-3 1,-2-1-1,-7 0 1,-3 1 38,-4 3 1,-4-4 0,-4 1 0,-4-4-24,-3 0 1,-6-3 0,-5-1-1,-3 0-137,-3 3 0,-4 4 0,3 4 1,-1 5-139,1 6 1,-1 0-1,4 9 1,-4 6-29,0 3 0,2 4 0,-5 6 1,0 9-1456,-2 11 0,5 6 1651,2 3 0,-3 1 0,0-1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09:33.55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169 205 7438,'0'-7'-1208,"0"0"1359,0 3-83,0 3 0,0-6 108,0 3-138,0 3-77,0-4 55,0 5 906,0 0-437,0-6-77,0 5-182,0-4 0,-1 5-6,-3 0 1,1 0-67,-5 0 0,0 1 0,-4 3-33,0 4 1,4-1-1,0 1 1,-1 2-8,-2 5 1,3-2 0,0 4 0,0-3-40,1 2 0,-2-1 1,5 4-1,1-2-4,2-2 1,1-2 0,0-1 0,1 2-72,3 2 0,2-3 0,3 2 0,-1-5-15,1-2 0,6 0 0,1 3 0,0-2 12,2 0 0,0-5 1,5 2-1,-2 0 7,0-4 0,-1 4 0,2-2 0,-2-2 5,-4 0 0,-2-2 0,-2 0 13,0 0 0,-4 0-10,0 0 1,-4-4-23,4 0 20,-5 0-37,2 4 0,-10 0 1,-3 0-1,-3 0 24,-1 0 0,0 0 0,0 0 0,0 0 41,0 0 0,-4 0 0,0 0 1,1 0 1,2 0 1,-4 0-1,1 0 1,0 0-12,-1 0 1,4 0 0,-3 0 0,2 0 43,2 0 1,-4-4 0,0-2-65,1 0 0,2-3 1,1-3 3,0 0 0,4 0 1,1 0-1,2 0 1,2 0 0,2 0 0,1 0 0,0 0-13,0 0 0,1 0 1,3 0-1,4 0-125,3 0 0,1-4 1,0 0-1,1 1 17,3 2 1,-2-3 0,3 0 0,-1 1 83,0 2 0,4 1 1,-4 1-1,0 2-20,2 1 0,-3 1 0,3-2 0,1 2-42,0 1 0,-5-2 0,1 3 0,-4 0 12,-3-1 0,0 2-110,4 4 124,-5 0-56,-2-5 27,-5 4 63,0-5 43,0 6 1,-5 2 0,-3 0 23,-3 2 0,-1 0 0,0-2-27,0 2 1,0-3 0,0 3 0,0-1-5,0 1 1,0-2 0,0 5 0,-1 0 92,1 0 0,-4-3 0,0 4 0,2 1 45,0 2 0,-2 1 1,0 0-1,1 0-8,2 0 0,1 1 0,0 2 0,0 1-33,0-1 1,4-1 0,1 1 0,2 1-36,2-1 1,2 2-1,1-1 1,0 0-68,0 2 0,0-5 0,1 3 0,3-1-5,4 1 0,3-3 1,1 3-1,0-2-1,0-2 0,0 0 0,0 0 0,2-2 24,2-2 1,-2 3-1,5-4 1,0 1-5,-1 0 0,-3-4 1,3 3-1,-2-2-13,0-2 1,0 2 0,-4-1-1,0-1 6,0-2 1,0-1 0,0 0-27,0 0 1,-4 0-52,0 0 5,-5 0 0,2-1-258,-5-3 249,0 2 1,-1-3 0,-3 5 36,-4 0 0,-3 0 0,-1 0-14,0 0 0,0 0 1,0 0 83,0 0 0,1-1 0,2-2 0,1-1-48,-2 1 1,0 1 0,-2-1 36,-1-1-36,1-6 0,0 8 1,0-5-1,0 0-7,0 1 1,0-2 0,0-4-1,0 0 12,0 0 0,0 0 0,1 0 0,2-1 5,1 1 0,0-1 0,-3-2 1,2-1-2,1 2 0,5-4 0,-1 2 1,3 1-34,1 2 1,0 0-1,0-2 1,1-1 18,3 1 1,3-2 0,5 1 0,1 0-28,3-2 0,-1 5 0,4-4 0,0 1-13,-1 0 1,2 0-1,3 4 1,-2-1-40,0 1 1,-3 0 0,4 2-220,-2 2 230,-6-3 1,8 6 0,-6-5 0,-1 4-81,-2 0 0,-1-2 0,0 3 1,0 0-719,0-1-619,0 2 1074,-5 4 1,-2 2 0,-6 0 423,-3 2 0,-3 6 0,-5-4 0</inkml:trace>
  <inkml:trace contextRef="#ctx0" brushRef="#br0" timeOffset="619">278 518 7486,'0'6'184,"0"0"100,0-6 0,-2 0-179,-2 0 1,-2 0 0,-6 0-40,0 0 1,0-4 0,-1 0 0,1 1-60,0 2 0,4-3 0,0-2-282,-1 0-1061,4 3 1336,-6-2 0,10-1 0,-5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09:39.1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 73 8370,'0'12'460,"0"1"0,0 3 0,0 5-265,0 1 1,0 2-1,0 2-143,0 2 0,1 1 0,2 5 0,1-4-1,-2 0 0,0-2 0,-2-4 0,0 0-171,0 0 0,0-4 0,0-1 0,0-2-343,0-2 1,0-6 0,0-1-1122,0 2 1584,0-5 0,0 0 0,0-5 0</inkml:trace>
  <inkml:trace contextRef="#ctx0" brushRef="#br0" timeOffset="634">1 49 7834,'0'-8'-251,"1"1"701,3 2 1,3-3 0,6 4 0,2 1-275,1 2 0,4-3 1,-3 0-1,2 1-59,2 2 1,2 1 0,1 0 0,-1 0-62,-3 0 0,1 0 1,-5 1-1,-1 2-130,-2 1 1,-2 5 0,-2-1 0,-2 3 69,-2 1 1,-1 0-1,-4 0 1,-1 1 14,-3 3 1,-7 2-1,-6 3 1,0-2 16,-1-2 0,-2 1 0,4-4 0,0 2-86,-1-1 0,5-1 0,-2-2 1,6 0-45,3 0 0,-3 0 1,4 0-53,1 0 0,2 0 0,1 0 73,0 0 1,5 0 0,3 0 96,3 0 1,0-4 0,-2-1 0,-1-1 55,1 1 0,2-3 0,1 3 0,0-1 69,0 1 0,-4 0 0,0 2-61,2-1 1,-5 0 0,0 3 0,-1-2-1,0-1 22,-1 2 1,-2-4 0,-1 2-39,0 2 0,0-4 1,-1 1-1,-2 0 35,-1-1 1,-5-3-105,1 1 0,-3 1 0,-1-1 42,0-1 0,0-2 0,0-1-204,0 0 1,0 0-1,0 0-157,0 0 0,0 0 0,0 0-159,0 0 1,4 0 0,1 2-456,2 2 938,-5-3 0,4 10 0,-6-4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4:20.079"/>
    </inkml:context>
    <inkml:brush xml:id="br0">
      <inkml:brushProperty name="width" value="0.11429" units="cm"/>
      <inkml:brushProperty name="height" value="0.11429" units="cm"/>
      <inkml:brushProperty name="color" value="#33CCFF"/>
    </inkml:brush>
  </inkml:definitions>
  <inkml:trace contextRef="#ctx0" brushRef="#br0">41 0 10797,'-8'4'-119,"4"0"1,0 5 0,1-1 13,1 0 1,-4 0 0,4 1 0,0 1 27,1 0 1,1 5 0,0-1-1,0 3 74,0 2 1,0 1 0,0-1 0,-1 2 0,-2 2 1,3 2-1,-3 0 1,2 1 0,1 1 0,0 0 0,0-4 1,1-1-85,2 0 0,1-1 0,5 4 0,1-2-66,1-2 0,3 3 0,-1-3 0,3 3-13,0 0 1,0 0-1,1 0 1,1 0 30,1 1 0,0-4 0,-4 0 1,-1-1-81,0 1 0,-5-3 1,0 1 173,-3-2 0,-4-1 0,1 0 1</inkml:trace>
  <inkml:trace contextRef="#ctx0" brushRef="#br0" timeOffset="742">203 396 11585,'8'0'-849,"0"0"0,0 0 1,0 0-1,0-1 748,0-2 0,0 3 1,0-3-1,0 1 37,0-1 1,1 2 0,-1-1-3,0 1 1,-3-2-69,0 0 65,-3 1 0,1 3 10,-6 1 1,1-1-310,-3 2 323,3-2 0,-2-1 8,1 0 0,1 3 1,-3 0-3,-1 2 1,1-4 0,0 3 0,-1-1-4,-2-1 1,3 4-1,0-4 1,-2 1 16,0 1 0,-1-3 1,0 2 22,0 1 1,0-3-1,0 1 11,0-1 0,0-1 148,0 0-164,3 0 1,2 0-1,6 0-37,2 0 1,0-2 0,0-1 5,2 1 0,0 0 0,1 1 0,0-2-18,0 1 0,0 0 56,0 0 0,0 1 0,0-7 0,0 4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09:42.57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85 85 7614,'0'12'204,"0"0"0,-4 0 0,0 2 1,1 2-93,2 4 0,1 2 1,0 2-1,0 1-21,0-1 0,0 4 1,0 0-1,0 0-116,0 1 0,0-3 1,0 2-1,0-4-170,0-4 0,0 1 1,0-5-1,0-1-290,0-2 1,0-1-1,0 0-251,0 0 736,0-5 0,5 4 0,2-4 0</inkml:trace>
  <inkml:trace contextRef="#ctx0" brushRef="#br0" timeOffset="395">0 61 7907,'8'-5'0,"1"-3"0,0-2-154,2 2 1,1-1-1,0 5 1,0 0 297,0-1 0,5 3 0,2-2 0,1 3-69,0 1 0,0 4 0,4 1 0,0 2 96,0 2 0,2 6 0,0 2 0,2 1 2,-1-1 0,0 4 0,0 0 0,1 1-103,-2 2 1,0 0-1,-3 0 1,-3 1 53,-4-1 1,-4-2 0,-3 1 0,-2 0 1,-2 2 0,-6-2 0,-7-3-189,-3 1 27,-6 2 1,-2 0 0,-5-2-1,0-2-13,0-2 1,0 1 0,-2-4 0,0 2-16,-3-1 1,0-5 0,2-2-1,-1 1 3,1 2 0,3-3 0,3-2 0,1 0-385,-1-4 1,-1 4-1,1-1 1,2 0 445,2 1 0,-5 3 0,4-2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09:44.04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60 157 8122,'-8'0'-135,"0"0"1,6 1 0,-2 3 0,2 6 309,2 5 0,2-1 0,0 6 0,4 2-61,0 0 0,1 4 0,2 1 0,-1 1-58,2-2 1,-4 1 0,1 0 0,0 1 14,-1-1 0,-2-2 0,4-1 0,0-1-239,-1-3 1,3 3 0,-6-5 0,-2 2-338,0 1 1,2-7-1,0 2-439,-2-2 944,0-8 0,-2 5 0,0-4 0</inkml:trace>
  <inkml:trace contextRef="#ctx0" brushRef="#br0" timeOffset="261">0 229 8122,'0'-12'-125,"1"0"1,3 0 0,3-1 127,0-3 1,8 1 0,-2-4 0,4 2 264,5 2 0,0 2 0,4 1-183,2 0 1,3 0 0,3 1 0,0 2-40,-2 1 1,-4 4 0,3-3 0,0 2-140,-1 2 1,-3 2 0,1 1 0,-4 0-76,-4 0 1,2 1-1,-6 2 1,-2 2 23,0 2 0,-8-3 0,0 4 1,-2 1 143,0 2 0,-11 6 0,-6 2 0</inkml:trace>
  <inkml:trace contextRef="#ctx0" brushRef="#br0" timeOffset="517">24 494 8122,'14'0'0,"2"0"0,1-4-48,3 0 0,3-5 1,-2 1 102,6-3 0,4 3 0,3 0 0,0-1-85,-2-2 0,-4 3 0,1 1 1,-2 2-84,-4 2 1,-6-2-1,2 1 91,-2 1-396,-1 2 0,-9 2 0,-3 3 418,-3 4 0,-6 3 0,-2 1 0,-5 0 0</inkml:trace>
  <inkml:trace contextRef="#ctx0" brushRef="#br0" timeOffset="728">60 735 8122,'12'6'20,"0"0"0,2-6 130,2 0 0,2-2 0,8-2 0,1-2 1,1-1 1,9-2 0,-2 3 0,1 1-63,1 0 0,-3-5 0,5 4 1,-5-1-202,-2 3 1,-1 3 0,3 1-746,-2 0 857,-5 0 0,2-6 0,-5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0:2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74 23370,'-6'-6'-815,"-3"-2"0,1 0-40,0 1 1,0 0 844,0-1 101,0 2 0,-1-2 77,3 2 1,2 2 63,-1 0-174,4 3 0,7 6-37,4 4 0,4 4 0,-3-3 0,1 0 23,0 2 1,2 0 0,-1 0 0,1 1 44,-2-3 0,1 2 1,-3-3-1,1 1 19,0-1 1,1 2 0,-3-2-1,2 0 0,-1 1 0,2 0 1,1 2-1,-1-1-3,-1-1 1,1 1 0,2 1 0,0 1-36,1 0 0,2 3 0,0-1 0,-1 0-71,-1-2 1,2 2-1,0 0 1,2 2 33,0 1 0,-2-3 1,0 0-1,-1 0 2,0 0 0,1-1 0,0 2 1,-2-3 1,-2-1 1,4 3-1,0 0 1,-2-1 23,-1-1 0,1 0 1,-1 0-1,1 0-4,0 1 0,-1-1 1,3 2-1,0 0 9,-1-1 1,3 3-1,-2-1 1,2 1-35,-1-1 0,1 1 0,1 1 0,2 2 13,0 0 0,0 0 0,3 2 1,1 1-38,-2-1 0,3 3 1,-1-2-1,2 2-1,1 1 0,0 1 0,0-1 0,1 1-17,1 0 0,1 3 0,-2-4 0,2 3 15,3 2 1,-2-1 0,3 2-1,-1 0 12,1 1 0,-3-3 0,2 1 0,-3-2 14,1 0 0,3 4 1,3 2-1,0 0-15,0 0 0,0 1 1,2 0-1,0 2-28,-1-3 1,1 2 0,-4-4-4,3 3 0,-3-2 0,3 2 0,0-1 1,-1 1-6,0-1 1,2 2 0,-2-2 0,1 1 21,-2-1 1,-3-4 0,4 4 0,1 0-19,1 3 0,-2-3 1,0 0-1,0 0 22,0 0 1,1 1 0,-2-1 0,0-1 21,0 0 0,0 0 0,-1-1 0,-1 0-23,0-1 1,0 0-1,0 1 1,1 1 2,1 0 1,-3-3 0,3 3 0,-1 0 27,-3-3 1,3 2-1,-1-1 1,-2-1-52,-1-2 1,0 1 0,1 0-1,0 1-4,0-1 1,-2 0-1,-2-3 1,1 0 7,1 2 0,-1 0 0,0-2 0,0 1 15,1 1 1,1 1-1,0-1 1,-1 1-3,1-1 0,-1 0 0,3 2 0,-1 0-14,-1-1 1,-2-2 0,-1-1 0,0-1 11,0 2 0,0-1 1,-1-1-1,-1-1 4,0 0 0,1 1 0,2 2 0,-1-1-5,0 0 1,-3-3-1,3 3-11,0 0 0,0 0 0,0 1 1,-1-2-1,0-1-24,-3-1 0,2 1 1,-2-1-1,-1-2 19,-1 0 0,-2-2 0,0 0 0,-1-1-10,0 0 1,2 1 0,-3-2 0,1 1-18,1 1 1,-2-3 0,0 2 0,0-2 10,-3-1 1,2 2 0,-1-3 0,1 2 14,-1-1 1,-2 0-1,0-2 1,-2-2 10,-1 0 1,-1-1-1,4 3 1,-1 0 0,-1-2 0,-1 0 0,0-1 1,-1 0 25,1 1 0,-1-2 0,-1 1 1,0-1-24,1 0 1,2 3-1,-3-3 1,-1-1-14,-1-1 1,0 0-1,2 2 1,-2-2 9,0 0 1,-2-1-1,2 1 0,0 0 0,1 1 14,3 2 0,-1 1-13,1-1 1,-3-2-1,-2-1 3,0-2 1,-4-2 86,0 0 0,-2-2 22,3 2 0,-3-2 47,3 2-285,-4-3 0,1 1-696,-1-1 1,2 2 826,6 5 0,7 6 0,4 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0:4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212 200 18607,'14'-6'292,"-3"1"0,-2 1-219,1 0 0,2-1 1,2-1-1,-1 1-19,-1-1 1,2 1 0,-2 0 10,0-1-11,1 1 1,3-2-1,-1 1 1,2-1-6,-1 0 1,-2 1 0,1-1-1,0 1-43,2-1 1,0-1 0,-2 2-1,0 0 24,2-1 1,-1 0-1,-3 1 1,0 1 51,-1 0 1,-4 1-1,2 0 43,-1 0 0,-1 1 115,0-1 7,-5 3-291,3-2-12,-6 3 118,0 0-89,-2 2 0,0-2 0,-4 3-97,-3 1-83,-2 0 100,3 0 101,1-1 1,9-4 37,1 0 1,4-2 0,5-2-16,1-1 1,-6 3 0,2-1 61,1 0 20,-5 2-45,2-1-29,-7 3 1,-6 3-4,-3 0 0,-3 2 0,-1 1 24,1-1 0,-2 1 1,2-1-1,-1 0-16,0 1 1,0 0 0,-1 0 0,-2 0 47,-3 2 1,-3 2 0,2-2-77,-1 1 1,0 0-1,-2 1 1,0 0 0,1-1-2,1 0 0,-1 0 0,3-1 0,-1 1 3,1-1 1,2-1 0,1 0 0,-1 0-8,1 0 0,-2 1 1,1-1-1,0 0 1,-1 1 1,3-2 0,-4 2 0,2-1-5,2 0 1,5-3 0,2-1 16,-2 1 1,0 1 193,0-1-2,2-1-183,3-1 1,5-2-53,5-2 0,3-1 0,6-3 57,1 0 1,0-1 0,3 0 0,1-2 18,2 1 1,1-2 0,1 1-1,-3 0-29,0 1 1,1-1-1,-3 1 1,0 0-53,1 0 0,-4 2 1,2-1-1,-3 1-240,0 0 1,-2 1-184,0 0 460,-6 2 0,3-1 0,-3 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0:51.5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103 264 8110,'0'-12'-236,"0"0"377,0 0 1,0 4-1,0 0 130,0-2-15,0 5-252,0 0 0,0 6 0,0 3 0,0 4 19,0 3 0,0 5 0,0 1 0,-2 2-17,-2 2 71,3 2-66,-10 1 0,9-4 2,-6 0 0,-1 0 0,-1 3 0,0-2 27,2-1 0,4-5 0,-2 1 1,-1-3-71,0 0 0,5-1 225,-2 0-127,-3-6 1,7-2-1,0-8 1,5-5-44,2-6 1,4 0 0,-2-5 0,4-1-46,3-2 0,1-1 0,-5-1 0,0-2-32,0-1 1,0-4-1,0 4 69,0 1 0,-2-2 0,0 1 0,-2 1 0,0 1 79,-1 2 1,2 2-1,-4 2 1,1 4 75,-1 2 0,0 2 194,-1 0 1,-1 1-317,5 3 0,-5 4 0,1 8-16,-3 4 1,4 7 0,2 2 0,1 2 62,0 3 1,-4 2 0,4 2 0,0 3-7,-1-3 1,4 4-1,-5-2 1,2-2 14,0 0 0,-5-3 1,2-2-1,-1-2-181,0-2 55,0 5 0,-2-9 0,0 3-282,2-3 1,0-1 0,-4 0-1,2 0-804,2 0 0,-3-4 13,3 0 1,-3-4 1092,-1 5 0,0-7 0,0 4 0</inkml:trace>
  <inkml:trace contextRef="#ctx0" brushRef="#br0" timeOffset="198">42 420 8110,'8'-8'292,"0"0"1,2 0-1,2 0 1,3 0 271,1-1 1,5 2-519,-1-1 1,3 1 0,1-2-1,0 2 47,0 2 1,0 0 0,-1 2 0,-2-1-94,-1 1 0,0-3 0,4-1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1:28.1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0 475 8029,'0'12'-220,"2"2"0,2 2 848,4 4 0,-2 6 0,2 2 1,2-1-3,0-1 1,4-2-472,2 0 0,-3-4 1,5-1-1,-2-2 5,0-2 1,1-3 0,-1-3 0,4-2 5,3-2 0,-3-1 0,0-5 0,0-3-132,-1-4 1,4-3 0,-5-1 0,1-1-86,-3-3 0,1 1 1,-2-4-1,-3 0-105,-2 1 1,-4-2 0,4-4-1,-4-2-36,0-2 0,-1 3 0,-2-3 0,1 4-247,-2 3 1,0 4-1,-2 5 1,1 1-2485,3 3 2923,-3 3 0,5 5 0</inkml:trace>
  <inkml:trace contextRef="#ctx0" brushRef="#br0" timeOffset="372">614 620 8055,'12'0'0,"0"0"0,0 0 0,2 0 338,2 0 1,1 0-1,4-2 1,-2 0 43,-2-2 1,4-4 0,-4 2-220,2-1 0,-3 1 0,2-4 1,0 2-58,-4-1 0,-2-2 0,-3-1 0,-4 0 53,0 0 0,-3 0 0,2 0 0,-4 0-336,-4 0 0,1 1 0,-5 3 0,-2 3 48,0 0 1,-4 3 0,0-2 0,-4 4 161,0 4 0,2 3 0,-3 5 0,0 0 60,0 0 1,1 2 0,-2 0 0,4 4 114,2 0 0,4-2 0,2 3 0,3 0 63,4 0 0,1 1 0,1 2 0,2 0-158,1-2 1,7-4-1,0 3 1,5-2-181,2-2 0,1 2 0,2-2 1,0-3-296,0-3 0,0-1 0,1 3 1,-4-3 25,0-4 1,2 1-1,-4-1 1,0-1-2836,1-2 3171,-3-6 0,8-2 0,-3-5 0</inkml:trace>
  <inkml:trace contextRef="#ctx0" brushRef="#br0" timeOffset="675">1420 559 8187,'-5'-12'253,"0"4"1,-5 2 0,2 0 0,-1 4 51,-2 0 1,-5 4-1,-1 2 1,-1 4 249,1 2 0,-3 2 1,3 2-297,-2 2 1,4 1 0,-1 5 0,3-2-139,1 1 1,1 2-1,3 1 1,4 0-109,3 0 0,1-4 1,0-1-1,1-2-2,3-2 0,3-2 1,6-1-1,2 0-719,1 0 0,4-5 1,-3-3-1,2-3 73,2-1 1,1 0-1,-1-1 1,-1-2 136,2-1 1,0-5 0,1 1 0,-2-3 497,-1-1 0,-5-1 0,1-3 0,3-3 0,0-5 0</inkml:trace>
  <inkml:trace contextRef="#ctx0" brushRef="#br0" timeOffset="1384">1745 162 8020,'0'-32'0,"2"1"0,0 3 185,2 6 1,0 3 0,-4 7 344,0 0 1,0 6 0,0 6-335,0 7 0,-1 4 0,-2 2 0,-1 3 27,2 4 1,-1 8 0,0 4-68,-1 3 0,0 3 1,4 0-1,-1 5-150,-3 4 0,3-1 0,-5 7 0,2-2-54,0-3-668,-5 3 566,7-8 0,-8-1 1,2-3-1,-2-5 0,1-6 1,1-3-482,-1-1 1,-2-5 0,-1-3-158,0-3 1,0-6 564,0-3 0,5-4 0,2-4 0,1-4 149,0-3 0,0-2 0,4-3 0,0-4 105,0-3 0,5-1 0,2 1 0,1 2 136,0 1 1,0 1 0,4-1 0,0 4 3,0 3 0,0 1 0,1-1 0,2 3 56,1 2 0,0-2 0,-4 5-122,0-2 0,4 3 0,0-2 0,-1 0-5,-2 4 1,1 0 0,0 2 0,4 0-101,1 0 1,-5 0 0,4 0 0,-2 0 58,0 0 0,0 0 1,-4 0-94,0 0 0,-4 0 94,0 0 1,-5 2 0,-1 2 42,-4 4 1,-5-2-1,-6 2 1,-2 3 0,-1 4 1,-4-2 0,4 5 0,0-2-81,-2 0 1,6 4 0,-1-4-43,3-2-1,8 5 1,-4-5 0,6 2-1,0-3 33,0-1 1,2-4-1,3-1 1,7-2 78,7-2 0,0-2 0,2-1 0,3 0-6,3 0 1,5 0 0,-3 0 0,2 0-64,3 0 0,-5-5 1,-1-3-1,-4-3-154,-4-1 0,-2 3 1,-8-2-1,-2-4 22,-4-2 1,-2 1 0,-2-4 0,-2 0-30,-2 1 0,-1-2 0,-6 4 0,0 3-66,-2 0 0,-6 6 0,3 2 0,0 0-81,-1 4 1,4 0-1,-3 2 1,2 0-318,2 0 0,0 4 601,0 0 0,5 6 0,2-4 0</inkml:trace>
  <inkml:trace contextRef="#ctx0" brushRef="#br0" timeOffset="1723">2263 608 7542,'0'12'0,"0"0"0,0 1 162,0 3 1,-2-3 0,0 5 0,-2-2 0,0 0-1,0 0 240,0 1 0,0-7 0,4 2 0,-2-3 80,-2-2-382,3 3-20,-4-8 1,5 2-1,1-7-88,3-1 1,-1-5-1,3 1 1,1-3 109,0-1 0,1 0 0,4-1 1,0-2 102,0-1 0,0-2 0,0 4 0,1-2 46,3 1 1,-2 2 0,3 1 223,0 0-336,-3-1 150,3 1-285,1 6 0,0-4 0,5 6 0,-2 2 1,-2-1-337,-1-1 1,-2 3 111,-4-3 1,4 2 0,0 2 0,-2-1 0,0-2 0,-2-1-2250,0 2 1672,0 0 797,0 2 0,0-5 0,0-2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1:25.85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84 175 8221,'0'-12'554,"0"0"0,0 7 0,2 5 0,2 7-269,4 3 0,-2 4 0,1 2 0,0 5-34,-1 6 0,-3 2 0,2 6 1,-1 0-113,0 2 0,0 2 1,-4-2-1,0 1-258,0-2 1,-5 3 0,-2-9 0,-1 1-356,0-3 1,4-6 0,-2-4 0,-1 0-1954,0-3 2427,5-2 0,-9-6 0,4-2 0</inkml:trace>
  <inkml:trace contextRef="#ctx0" brushRef="#br0" timeOffset="268">0 175 7979,'0'-12'-305,"4"4"1,1 2-1,2 0 622,2 4 1,4-1-1,3 0 1,4-1-110,2 1 1,2 2 0,2 1 0,2-1 25,4-3 0,1 2 1,2-3-1,0 1-164,2 0 0,1-4 0,-5 3 1,-1-1-362,2 1 1,-5-3 0,-1 4 0,-4 1-435,-4 2 0,-2 1 725,-6 0 0,-6 0 0,0 0 0</inkml:trace>
  <inkml:trace contextRef="#ctx0" brushRef="#br0" timeOffset="501">157 416 8128,'12'0'28,"1"0"1,2 0 0,2 0 177,2 0 0,1 0 0,5 0 0,2 0 11,1 0 1,-1 0-1,-7 1 1,-3 2-613,1 1 0,-5 0 0,3-4 395,-3 0 0,-1 0 0,0 0 0</inkml:trace>
  <inkml:trace contextRef="#ctx0" brushRef="#br0" timeOffset="690">542 464 7637,'-2'13'0,"0"2"8,-2 1 1,0 6 0,4-2-1,0 1 265,0-1 1,0 3-1,0-4 1,0 1-249,0 0 1,4-4-1,1 2-285,2 0 1,-5-2 0,2-4-1198,-2 0 1457,-2-5 0,0-2 0,0-5 0</inkml:trace>
  <inkml:trace contextRef="#ctx0" brushRef="#br0" timeOffset="873">578 296 8220,'0'-12'551,"0"0"-172,0 5 0,1 2-587,3 5 0,-1 0 0,3 1 0,1 3 87,0 4 121,-5 3 0,9 1 0,-4 0 0</inkml:trace>
  <inkml:trace contextRef="#ctx0" brushRef="#br0" timeOffset="1240">782 717 8068,'0'7'896,"0"-2"0,0-15-824,0-2 1,2-4 0,0 2 0,4-4-19,0 0 1,1 3-1,4-2 1,-1-1-73,4-2 0,0 3 0,-1 1 0,0 2 104,3 2 0,-3 0 0,3 2 1,-2 1 51,-2 5 0,0 3 1,0 1-1,0 0-14,0 0 1,0 1 0,0 3 0,-1 6-14,-3 5 0,1-2 1,-5 4-1,0-1-74,1 0 0,-3 2 0,2-4 0,-3 3-123,-1-3 1,0 4 0,0-2-491,0-2 1,0 0-1,0-2-558,0 0 1,0-4-548,0 0 1681,0-5 0,0 2 0</inkml:trace>
  <inkml:trace contextRef="#ctx0" brushRef="#br0" timeOffset="1766">1384 524 8039,'8'-4'189,"-1"-1"211,-2-2 0,-6 5 0,-7-2-144,-3 2 0,-1 4 0,0 0-115,0 2 1,-1 6 0,-2-2 0,-3 2 64,0 2 0,2 0 0,-3 0 1,2 2-232,2 2 0,1 1 1,2 3-1,2-2-72,2-1 1,2-4-1,6 5 1,0-2 3,0 0 1,6-4 0,2-5 0,2-1 74,2 1 1,2-4 0,1 1 0,2-4 70,2-4 1,-1-3-1,4-5 1,-2-1 134,1-3 0,-3 1 0,-2-5 0,-3-2 13,-1 0 0,0-2 1,0-1-1,0 0-89,0-3 1,-4-3 0,0-4 0,0 1 17,-1-2 1,2 2-1,-3-7 1,0-1-220,4-2 1,-4 1 0,2 2 0,0 2 23,-1 4 0,4 9 0,-4 2 0,1 6 230,0 5-120,-6 6 0,2 8 1,-6 11-1,-4 7 130,0 4 1,2 6 0,-3 3-1,1 3 121,4 1 0,0 2 1,2 1-1,0 2 86,0 2 0,0-3 0,0 3 1,0-1-108,0 1 1,0-5 0,2-1-231,2-3-203,-3-8 0,10 8 0,-4-8 0,1-1-355,0-4 0,-4-6 0,4 1 0,1-4-837,2-4 1,-3 1-1,0-5 1350,1-1 0,7-7 0,3-3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1:36.1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510 510 8051,'-17'0'0,"-1"0"125,1 0 1,-3 0 0,-3 2-1,-7 4 269,-3 6 1,-2 4-1,0 1 1,0 3 115,-1 3 1,1-3 0,0 3 0,0-1-178,0 1 0,9-3 0,7 5 0,7-1-117,4-1 1,2 0 0,10-5 0,6 0-172,8-1 0,5 1 1,1-3-1,7-3-307,8-6 1,-2-4 0,4-2 0,-4 0 50,-2 0 1,0 0-1,1-2 1,-1-4 81,0-6 1,-8-3-1,-1-3 1,-3 1 183,1-1 0,-3-5 0,-7-3 0,-4-1 90,-3-4 1,5 3-1,-6-1 1,-2-2 26,-2-3 0,-4 7 1,-4 4-1,-6 3-335,-3 2 0,-9 3 0,-1 3 0,-3 6-33,-3 4 0,4 2 1,0 0-1,1 0-2058,5 0 0,-5 2 2254,3 4 0,-1 4 0,7 7 0</inkml:trace>
  <inkml:trace contextRef="#ctx0" brushRef="#br0" timeOffset="359">1354 651 8129,'28'-8'227,"-5"-3"0,-13 1 1,-10 0-1,-10 2 41,-5 4 0,-5 2 0,-3 4 1,-7 2 51,-3 2 1,-2 8 0,0-2 0,0 3 74,-1 3 0,7-1 0,2 1 1,1-1-138,5 1 0,3 0 0,5 1 0,3 3-29,2 1 1,2 1-1,8-7 1,2 1-28,2-1 0,13 1 0,-1-2 0,3-3-266,5-1 0,-5 0 1,9 3-1,1-3-252,2-6 0,2 2 0,2-2 0,2-3-158,3-1 1,4-2 0,-5 0 0,-1 0-218,-3 0 0,-4 0 0,-4-2 0,-5-1 691,-5-3 0,7-16 0,1 3 0</inkml:trace>
  <inkml:trace contextRef="#ctx0" brushRef="#br0" timeOffset="650">299 212 8079,'-7'-6'123,"7"0"0,9 2 519,7 2 0,9 2 0,5 0 1,5 2-291,6 4 0,4-2 0,8 5 0,1 1 15,5 0 1,1-4 0,7 6 0,-3-1-638,3-1 0,-5 4 0,-1-8 1,-3-1-284,-1 3 0,-8-6 0,4 4 1,-10-4-259,-6-2 0,-2 0 811,0 0 0,0 0 0,0 0 0</inkml:trace>
  <inkml:trace contextRef="#ctx0" brushRef="#br0" timeOffset="976">1407 1 8079,'35'0'-44,"0"0"1,3 0 0,3 0 0,4 0 410,0 0 0,5 0 0,-3 1 0,4 3 107,2 2 0,5 6 0,-1-4 1,-4 2-250,-4 3 0,-10-3 0,2 2 0,-6 1 17,-6 3 1,-11-4-1,-12-1 1,-4 3 22,-2 2 1,-10 1-1,-8 3 1,-9 3 63,-6 7 0,-4 1 0,-3 2 1,-2-2-58,-3 1 0,5 5 0,-2-10 0,0 2-39,1 1 1,6-9 0,8 3 0,2-5-924,3-1 0,2-1 1,3 1-1,-1-2 690,1-5 0,7 5 0,2-6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1:33.0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264 440 8043,'-12'0'-640,"1"0"983,-3 0 1,-2 6 0,-1 1 0,-1 3-244,1 4 1,-7 1 0,1 3 0,1 0 0,3 1-67,1 5 1,2 1-1,3 6 1,3-1 138,2 1 0,2 2 1,8 0-1,4-1-78,6-3 0,5-8 1,5 3-1,3-5-48,3-1 0,3-8 1,8-4-1,4-5 66,2-1 0,-4 0 0,6 0 0,0 0 79,-2 0 1,-2-7 0,-10-7 0,-2-6 32,-2-3 0,-13-2 1,0 3-1,-7-3 64,-5-3 0,-2-1 1,-2-6-1,-2 0-41,-4 0 0,-3 5 1,-9 3-1,1 0-269,-1-1 1,-5 9 0,-3-1 0,-1 8-343,-5 5 1,5-5-1,-2 6 1,0 2 7,1 2 1,1 2 0,5 2-579,-1 4 0,1-2 0,9 6 0,3-1 933,2 1 0,2-6 0,6 4 0</inkml:trace>
  <inkml:trace contextRef="#ctx0" brushRef="#br0" timeOffset="493">967 475 9161,'0'17'0,"-2"1"523,-3 0 0,1 7 0,-8 4 0,-2 5-259,-1 1 1,-3 0 0,0 0 0,1 0-85,-1 0 0,3-1 0,1-3 0,4-4-300,2-1 1,-3-3-519,5-5 641,0-9 1,6-3-1,0-14 1,2-7 169,4-7 0,-2-9 0,7 2 0,1-6-28,-2-6 0,6 1 0,-3-4 1,7 1-143,3 3 0,3-2 0,-5 2-76,3 7 18,7-2 0,-10 10 0,9-3 1,-1 9 23,-2 5 0,5 10 1,-7-2-1,0 4 82,1 2 0,-3 2 1,-5 4-1,-1 8 68,1 7 0,-1 5 1,1 5-1,-2 0 34,-5 6 0,5-1 1,-6 7-1,0-2-108,-5 0 1,3 2 0,-2-6-1,-2 2-201,-2 0 1,0-12-1,2 6 1,2-3-53,-2-3 1,-2-5-1,-2 1-3616,0-3 2518,0-3 1,-8-7 1305,-4-4 0,-4-4 0,-1-2 0</inkml:trace>
  <inkml:trace contextRef="#ctx0" brushRef="#br0" timeOffset="714">879 809 8105,'18'-6'555,"0"0"1,-1 0 0,3 6 0,1 0 87,3 0 1,9 0 0,0 0 0,6-2-189,0-3 1,4 3 0,-2-4 0,-2 4-252,-2 2 1,-7 0 0,-3 0-1,-1 0-1039,-5 0 0,-1 0-2881,-3 0 3716,-7 0 0,-2 8 0,-8 1 0</inkml:trace>
  <inkml:trace contextRef="#ctx0" brushRef="#br0" timeOffset="1030">123 158 8109,'0'-17'447,"8"1"0,4 4 0,5 7-111,7 3 1,5-4 0,10 0 0,4 2-96,2 2 0,2 2 1,6 2-1,0 2-35,-1 2 1,1 2-1,0-5 1,0 3-368,-1-2 0,-1 4 0,-2-2 1,-6-2-409,-6-2 0,0-2 1,-11 0-1,-1 0-234,0 0 1,-7 0 0,-6 0 802,1 0 0,3 0 0,2 0 0</inkml:trace>
  <inkml:trace contextRef="#ctx0" brushRef="#br0" timeOffset="1333">932 0 7669,'18'0'363,"-1"0"0,9 0 0,3 2 0,4 2-107,2 2 1,3 6 0,1-5 0,2 1-88,-2 0 1,6 4 0,0-4 0,2-1-105,-1 1 0,-8 4 0,-1-4-29,-6 1 1,-12-3 0,-1 6-23,-10 2 0,-14 1 0,-6 3 0,-5 0 98,-7-1 0,5 1 0,-7-1 0,3 1 40,-1-1 1,-5 1 0,6 0 0,1-3-117,3-3 1,1 2 0,0-7-1,1 3-519,-1 4 0,1-4 0,-1-1 483,1-1 0,-1-2 0,0-6 0</inkml:trace>
  <inkml:trace contextRef="#ctx0" brushRef="#br0" timeOffset="1938">2796 668 8020,'-19'-6'-4,"-5"1"0,3-1 0,-9 8 0,-3 4 210,-6 5 1,0 5-1,-8 1 1,0 1 338,2 0 1,-4 1-416,8 5 1,2-5 0,10 5 0,6-5 21,3-1 0,10-1 0,6 1-15,8-1 0,6-1 0,10-4 1,3-6-158,6-4 1,5-2-1,3 0 1,2-2-87,2-4 0,0 2 0,-4-8 1,0-1 112,-2-3 0,2 4 0,-13 0 0,-3-1-108,-1-3 0,-3 1 0,-1 1 147,-4 2 0,-4 6 167,-8-5 1,0 9-52,0 2 0,-6 7 0,-2 11-125,-2 0 0,6-1 1,-2 1-1,4-1 35,2 1 1,2-6 0,4-3 0,6-1-428,4-4 1,1 4-1,1-2 1,1-2-232,5-2 0,-5-2 1,5 0-1,-5 0 92,-1 0 0,-1-6 1,1-2-1,0 0 494,-1 0 0,1-5 0,-1 3 0,1-8 0</inkml:trace>
  <inkml:trace contextRef="#ctx0" brushRef="#br0" timeOffset="2259">3113 862 8073,'-8'17'369,"0"-5"0,-6-2 0,5 0-13,1-1 0,-4-3 50,6 6-259,-7-8 1,13 4-111,0-8 0,7-2 1,11-4-1,0-4 33,-1 0 0,7-5 1,1 5-1,0-2-93,1 0 1,3 1-1,-4-5 1,3 2 60,3 3 1,0 5 0,1-4 0,-5 2 26,-2 4 0,-1 2 0,-7 2 0,1 2 36,0 4 1,-7-2 0,-1 8 0,-2 2 93,-4 1 0,-2 3 0,-2-1 1,0 1-165,0-1 1,-2 1-1,-2 0-446,-2-1 1,-2-1-1,4-2-457,-2-3 1,1-5-2239,5 6 3110,0-8 0,7-4 0,3-10 0</inkml:trace>
  <inkml:trace contextRef="#ctx0" brushRef="#br0" timeOffset="2731">4168 827 8576,'-18'-6'0,"1"0"0,-1 2 321,0 2 1,-5 2-1,0 0 1,-1 2-115,-1 4 1,3-2 0,-5 5 0,-1 1-85,1 0 1,6 0 0,-3 3 0,5-1-50,1 2 1,2 1-1,5 3 1,5 0-82,4-1 1,2-5 0,2 0-40,4 1 0,3-5 1,11-2-1,1-4-69,3-2 0,9 0 0,0-2 0,6-2 160,1-2 0,-9-7 1,-2 1-1,0-4 39,-1-1 0,3-1 0,-8 0 0,-1-1-16,-3-5 0,5 3 0,-1-6 1,-1-1 144,-3 1 0,-1 3 1,0-5-1,-1-2 47,1-2 0,-3-2 1,-1 1-1,-4 3 164,-2 2 0,-1 7-147,-1-1 1,-6 11 0,2 8-55,-6 8 0,-9 8 0,1 9 0,-2 7 41,3 5 1,-5-2-1,4 12 1,-1-2-39,1 0 0,-2 2 0,6-4 0,1 2-368,-1-2 0,2-7 0,4-5 0,-2 0-62,-2 1 0,0-7 0,6 3-1416,0-5 1,2-3-1,2-3 1620,2-1 0,8-8 0,-5 4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1:39.51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264 651 7880,'0'-17'196,"0"5"1,-2 2 588,-4 3 0,3 1-617,-9 6 1,0 0 0,-5 0-1,-1 0 1,0 2-5,1 3 1,-1-1 0,1 10 0,-1 4 2,0 3 0,1 5 0,1-3 1,3 4-223,1 1 1,2 5 0,-2-6 0,6 3 78,5-1 1,1-6 0,1 5 0,5-3-24,6-3 0,0-3 1,3-3-1,7-3-26,3-1 0,-1-8 1,5 2-1,2-4 29,3-2 1,-5 0 0,-2-2-1,1-4-7,-1-6 0,0-3 0,5-3 0,-5-1-6,-2-5 1,-1 3-1,-7-7 1,1 3 35,-1 3 0,-7-3 0,-4 2 1,-4-1 63,-2-1 0,-2 5 0,-4-5 0,-5 1-123,-5 1 0,-2-1 0,-1 9 1,-3 1-40,-1 2 0,-3 8 0,5-1 1,-2 3-263,1 2 1,-3 0 0,1 0 0,3 2-493,1 3 1,5-1-1,1 8-729,2 2 1554,0 1 0,3 3 0,1 0 0</inkml:trace>
  <inkml:trace contextRef="#ctx0" brushRef="#br0" timeOffset="859">862 634 7163,'0'-18'-331,"0"7"550,0-1 323,0 8 1,0-6 171,0 4-326,0 4 0,0-7 189,0 3-194,0 4-435,0-6 117,0 8 2460,0 0-2566,0 8 0,-6 3 1,0 11-1,1 1 63,-3-1 1,0 5 0,-6 3 0,3 3-33,-3 2 1,4-2 0,-2-2 0,-1-3-33,-3-3 0,0 4 0,3-5 60,1-3 1,2-1-1,-3-4 27,1-5 20,8-3 1,-2-10 0,10-4-64,2-5 1,6-5-1,-5-2 1,1-1-5,0-5 1,6 3 0,-4-6 0,1-1-68,1 1 0,-2-1 1,3-3-1,-1 2-30,2-2 1,1-3-1,3 1 1,0 2 17,-1 2 0,7 1 1,-1-3-1,-1 4 32,-3 1 1,5 5 0,-1 7 0,-2 4 175,-1 3 0,3 1 1,1 6-1,-3 0-44,-1 0 0,-2 7 0,-1 5 31,1 4 1,-1 9-1,-1 5 1,-2 3-1,-5 2 136,-1 0 1,-2 6 0,-6 0-1,0-2-182,0-2 1,0-3-1,0-3 1,0-2-118,0 2 1,0-5 0,0-1-705,0 1 1,-2-7 0,-2 5-1057,-2-5 1,-2-3 1808,3-5 0,-5 5 0,-8-6 0</inkml:trace>
  <inkml:trace contextRef="#ctx0" brushRef="#br0" timeOffset="1084">757 810 8148,'17'-8'385,"3"4"1,3-6-1,5 0 244,-1 1 1,6 3 0,-4-4 0,5 2-260,1 4 1,0 2 0,0 2 0,-2-2-272,-3-3 0,1 3 0,-8-4-2570,-1 4 1100,-3 2 1371,-9 0 0,-2 8 0,-8 1 0</inkml:trace>
  <inkml:trace contextRef="#ctx0" brushRef="#br0" timeOffset="1500">106 124 7996,'2'-10'98,"4"4"0,4-2 0,7 3 1,1 1 493,-1 2 1,9 2-316,3 0 1,0 2 0,5 2-1,5 3-34,4 3 0,6-6 0,7 4 1,3 0-117,-3 3 1,-9-3 0,-6-2 0,-3-2-312,-3 2 0,-6-4 0,-2 4-1125,-1-4 1,-3-2-674,-5 0 1982,-8 0 0,5 0 0,-5 0 0</inkml:trace>
  <inkml:trace contextRef="#ctx0" brushRef="#br0" timeOffset="1837">897 36 8025,'18'-10'-13,"0"4"1,5 2 0,2 1 0,3-3 230,3 2 1,4 2 0,4 2-1,2 0 82,-2 0 1,4 0 0,-2 0 0,-2 0-141,-1 0 0,-5 0 1,-4 0-135,-5 0 0,-13 2 50,-5 4 0,-4-2 1,-4 7-1,-4 3-25,-5 2 0,-5-3 0,-4 3 0,-1 3-27,-3 1 1,1-1 0,3-1-1,-1 0-64,-3-1 0,1 1 0,5-1 0,1 1-101,-1 0 1,1-3-1,-1-1 1,1-2-362,-1 1 1,6-3 501,0 2 0,1-8 0,-7 3 0</inkml:trace>
  <inkml:trace contextRef="#ctx0" brushRef="#br0" timeOffset="2142">2023 493 8148,'17'0'0,"3"0"0,1 0 277,3 0 0,5 0 0,-3 0 1,1 0-92,4 0 0,-4 0 0,1 2 0,-1 2-114,1 2 1,-7 0-1,2-6-1385,-3 0 915,-10 0 1,-2 2 397,-8 4 0,0-4 0,0 5 0</inkml:trace>
  <inkml:trace contextRef="#ctx0" brushRef="#br0" timeOffset="2358">2146 880 7969,'27'0'417,"-1"0"1,-1 0 0,4-2 307,5-4 0,-5 4 0,0-4 0,2 2-329,3-1 1,-7 3 0,-4-4 0,-3 4-1726,-2 2-23,-1 0 0,-7 2 1352,-4 4 0,-4 3 0,-2 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4:17.987"/>
    </inkml:context>
    <inkml:brush xml:id="br0">
      <inkml:brushProperty name="width" value="0.11429" units="cm"/>
      <inkml:brushProperty name="height" value="0.11429" units="cm"/>
      <inkml:brushProperty name="color" value="#33CCFF"/>
    </inkml:brush>
    <inkml:brush xml:id="br1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81 186 9633,'8'3'-237,"-3"3"0,-1 4 0,-2 1 0,2 2 197,0 1 1,-1 2 0,1 2 0,1 2 6,-1 1 1,-1-3-25,2 4 0,-3 0 0,1 1 1,-2-1 11,-1 0 1,0-2 0,0 2 0,0 0-89,0-2 1,0-1 0,-1-1 0,-1 1-107,-1-1 1,1-1 0,2-2 0,0-2-125,0-2 342,0-2 0,-4-1 1,0 0-1</inkml:trace>
  <inkml:trace contextRef="#ctx0" brushRef="#br0" timeOffset="316">1 444 10417,'2'-8'0,"1"0"-648,-1 0 1,2 3 0,1-1 0,0 1 506,1 0 0,0-1 0,4 3 1,0 1 156,0-2 1,2 3 0,0-2-132,0-1 127,2 3 1,0-3 0,1 4 0,2 0-27,0 0 1,0 0-1,0 0 1,1 0-108,1 0 1,0 0 0,-3 0 0,0 0-207,0 0 0,1 0 327,-1 0 0,0 0 0,0 0 0</inkml:trace>
  <inkml:trace contextRef="#ctx0" brushRef="#br1" timeOffset="975">695 258 8556,'5'0'-2267,"1"-3"2291,-5 2 1,-1-3-1,-5 4 1,-2 1-7,-1 2 0,-1-1 0,-1 2 0,-2 1 66,0-1 0,-1 2 0,-1 2 1,0 0-37,0 0 0,1 1 0,1 1 0,0 0-11,2 0 1,1 0 0,1 0 0,1 1-37,2-1 1,1 1 0,4 0 0,0-1-13,0-1 1,1-4-1,2 1 1,2-1 1,2 0 1,1 1 0,1-3-1,1-2 6,1 0 1,2-1-1,-1 0 1,0 0 0,-1 0 1,0-1 0,-3 0-1,0-3 1,0-1 1,1 1-1,-1-2 1,0 0-2,0 0 1,-3 0 0,1-1-1,0 2 1,1 0 0,1-3 0,0 0 0,-3 2 1,1 1 0,-3 2 0,2-2 0,-3 3 0,1-1 22,-3 6 1,0-1 0,0 3 0,0 2 0,0 2 47,0 2 1,0 2 0,0-1 0,0 1-35,0 1 0,0 1 0,0 1 0,0 1-32,0-1 0,-2-3 1,-1 1-1,0 0 14,0 1 1,2-1 0,-2-2-1,2 1-53,1-1 0,0-2 0,0 1 0,0-2 23,0-1 1,0 0-86,0 0 78,0-3 1,1 2 0,2-2-34,2 2 1,0-2 0,0-2 34,1-3 0,1 0 0,2 0 0,-1 0-1,0-3 1,0 1 0,0-2 0,1-1-39,2 1 0,-2-1 1,1-1-1,-1 0-40,-1 0 0,0 2 1,1-1-1,-1 1-93,0-1 1,2 1-1,1-2 189,-1 0 0,-1-3 0,-1-3 0</inkml:trace>
  <inkml:trace contextRef="#ctx0" brushRef="#br0" timeOffset="1404">986 0 17277,'5'8'-1515,"0"0"0,-2 0 1,2 1-1,2 3 1244,0 4 1,4 1 0,3 5 194,1 0 0,0 1 0,1 3 1,-2 0 44,0 4 0,3 1 0,-3 2 0,0-1 34,0 0 1,0 3 0,-3 0 0,-1-1-10,-1 0 0,-2-2 0,-2 0 1,-2 0-119,-2 1 1,-1-2-1,0 0 1,0-4-232,0-1 0,-4 0 1,-2-6-1,-4 2 136,-3-1 1,-4-3 0,-2 2-1,-5-1-12,-5 0 1,-6-1 279,-3-1 0,-9-1 0,-2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1:57.85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300 633 7962,'-8'-17'608,"6"5"1,-6 2-177,0 3 0,1-1 0,-7 4 81,2-2-409,0 0 0,-5 6 1,-1 2-1,1 4 38,-1 6 0,1 3 0,-3 5 0,-1 3-99,-3 7 1,1-3 0,5 2-1,2 1 0,5-3 0,3 6 0,8-6 0,0 1-52,0-5 0,2-1 0,4-3 0,5 1-6,5-5 1,2-3 0,1 2 0,3-4 38,1-3 0,3-1 0,-5-6 0,4 0-4,3 0 0,-7-2 1,3-4-1,-5-7 5,-1-9 0,-1 1 0,1-7 0,-2 1 25,-5 0 0,3-3 1,-8-3-1,-2 2 111,-2 2 1,-2 5 0,-2-3 0,-2-1-167,-2 1 1,-8 6 0,3-3-202,-5 5 0,-2 3 0,1 4-225,-1 6 1,1 4 0,-1 2 0,0 0-239,1 0 0,-1 2 1,1 2-1,1 4-1316,4 2 1985,5 2 0,-1 5 0,-2 1 0</inkml:trace>
  <inkml:trace contextRef="#ctx0" brushRef="#br0" timeOffset="462">722 581 7943,'-8'17'392,"6"1"1,-4-1-1,4 1-147,2 0 0,0 7 1,0 2-1,-2 3 78,-4-1 0,4-2 1,-3 5-1,3-3-387,2 2 1,0-5-1,0-3 1,-2-2-320,-4 3 0,4-10 0,-4 3-192,4-1 0,0-8 202,-4-3 1,2-5 0,-5-5 175,1-7 1,0-4 0,4-1-1,-2-3 392,2-3 1,2 1 0,2-7 0,0 0 85,0 1 0,0-5 0,2 4 0,4-3-93,6 3 1,-2 2 0,1 5 0,3-1 123,2 1 0,1 5 1,1 3 80,-1 2-319,9 1 1,-7-1-1,5 2 1,-3 2-16,3 4 0,-5 1 1,5-1-1,-5-2-156,-1 2 0,5 2 0,1 0 0,-3-2 21,-1-2 1,-9 0-843,1 6 1,-6 0 72,6 0 1,-8 8-1,0 2 845,-8 0 0,-6 5 0,-8-5 0</inkml:trace>
  <inkml:trace contextRef="#ctx0" brushRef="#br0" timeOffset="670">652 809 8505,'17'0'0,"3"0"0,3 0 274,6 0 1,5 0 0,1 0 0,0 0-204,0 0 0,2 0 0,0 0-582,-1 0 447,3 0 1,-20 0-1,5 0-403,-5 0-539,-1 0 0,-14 8 1006,-4 4 0,-20-4 0,1-1 0</inkml:trace>
  <inkml:trace contextRef="#ctx0" brushRef="#br0" timeOffset="884">669 1073 8070,'14'6'198,"3"0"0,-3 0 1,9-6-1,-1 0-58,1 0 1,1-2-1,7-2 1,2-2 94,-1 2 1,-7 0-1,2 0 1,-1-2-341,-5 2 1,-1 0 0,-3 1-932,1-3 0,-6-2-79,-1 2 1115,-7 4 0,12-14 0,-6 7 0</inkml:trace>
  <inkml:trace contextRef="#ctx0" brushRef="#br0" timeOffset="1217">36 229 8086,'18'-10'509,"1"2"1,5 8-1,5 0-134,4 0 0,4 2 0,2 2 0,4 2-113,2-2 0,4 4 0,8-2 1,1-2-242,-1-2 1,-2-2-1,-4 0 1,-5 0-384,-5 0 0,-5 0 0,-7 0 1,-6 0-368,-3 0 1,-2 0 0,-1 0-1077,1 0 1805,-9 0 0,7-8 0,-6-2 0</inkml:trace>
  <inkml:trace contextRef="#ctx0" brushRef="#br0" timeOffset="1526">739 18 7969,'20'0'0,"1"0"-25,3 0 0,7-6 0,-2 0 0,5 2 487,1 2 1,6 2 0,0 0 0,0 0-170,2 0 1,-4 0-1,6 0 1,-2 2-171,-4 4 0,-8-4 1,-3 4-1,-5-2 24,-7 2 1,-1-2-1,-9 7-217,-2 3 1,-4 2 0,-8 3 0,-7 3 124,-7 1 1,-3 1 0,1-7-1,-5 1-86,-4-1 1,0 1 0,3 0 0,5-3-370,-1-3 0,7 2 0,-5-7 0,5 1-1102,1 0 1502,1-2 0,-1-6 0,1 0 0</inkml:trace>
  <inkml:trace contextRef="#ctx0" brushRef="#br0" timeOffset="1958">1759 545 7987,'10'18'458,"-2"2"1,-2 1-187,0 3 1,5 9 0,-3 0-1,2 6 220,4 0 1,-7 4-412,-1-2 0,-2 0 1,0-6-1,2-1-315,-2-5 1,-2 2 0,-2-7-1,0-3-821,0-1 1,-6-3 1054,0 1 0,-8-8 0,5-3 0</inkml:trace>
  <inkml:trace contextRef="#ctx0" brushRef="#br0" timeOffset="2155">1636 862 7873,'20'-12'244,"1"3"0,5-1 1,1 2 185,4 0 0,4-4 0,5 7 1,1 1-207,-2 2 1,4 2 0,0 0 0,0 0-186,0 0 1,-2 0 0,-8 0 0,-4 0-702,-5 0 1,1 0 661,-2 0 0,1 0 0,-7 0 0</inkml:trace>
  <inkml:trace contextRef="#ctx0" brushRef="#br0" timeOffset="2742">2586 545 8067,'2'-9'420,"4"3"1,-4 12 0,3 7 0,-3 9-193,-2 7 1,0 6 0,2 6 0,2 4-10,2 0 0,0 4 1,-6-6-1,-2 0-156,-4 0 1,4-4-1,-6-8 1,3-3-821,-1-3 0,-2-1-1602,2-7 2359,4-7 0,-14-2 0,7-8 0</inkml:trace>
  <inkml:trace contextRef="#ctx0" brushRef="#br0" timeOffset="2950">2498 545 7921,'17'0'201,"1"0"0,7-5 0,5-3 1,3 0 112,2 0 0,6 2 0,2 6 0,2 0-82,4 0 1,2 0 0,0 0 0,-5 0-32,-5 0 1,-3 0 0,-5 0-520,-4 0 0,-5 8-2277,-13 4 2595,-3-4 0,-16 7 0,-2-5 0</inkml:trace>
  <inkml:trace contextRef="#ctx0" brushRef="#br0" timeOffset="3179">2568 862 8042,'28'0'201,"-5"0"1,-2 0 0,3 0-1,5-2 305,4-4 1,5 4 0,1-4 0,2 4-390,-2 2 0,-2 0 1,-4 0-1,-4 0-251,-5 0 0,-5 0-1007,-1 0 1,-8 2 1140,-4 4 0,-12 4 0,-4 8 0</inkml:trace>
  <inkml:trace contextRef="#ctx0" brushRef="#br0" timeOffset="3401">2603 1108 8131,'18'0'0,"0"0"366,-1 0 1,3 0 0,1 0 0,5 0 0,-1 2 159,0 4 1,7-4 0,-5 4 0,2-4-388,1-2 0,-7 0 0,4 0 0,-1 0-298,-5 0 0,-3 2 0,-4 2-1940,-3 2 2099,1-1 0,6-5 0,-1 0 0</inkml:trace>
  <inkml:trace contextRef="#ctx0" brushRef="#br0" timeOffset="4134">3588 581 7999,'8'-10'586,"-6"4"1,4 12-373,-4 6 0,-8 11 0,-2 6 0,-2 5-40,-3 1 0,-1 0 1,0 0-1,2 0-100,-1 0 1,-3-5 0,-1-3-1,1-2-158,4-3 0,-1-2 0,5-5 0,0-1-376,0-2 431,2-9 1,6 3 0,0-12 164,0-5 0,2-5 1,2-1-1,4-1-131,2 0 1,-1-5 0,5-2 0,-2-1-6,2 1 1,1-7 0,5 3-1,1-2 22,3 2 0,-1 1 1,-5 7-1,-1-3 26,1 3 0,-1 3 0,-1 5 0,-2 3 111,-3 2 1,1 2-37,6 6 1,-3 2-1,-1 6 1,-4 7 41,-2 7 1,-1 7-1,-3-3 1,2 1-5,-2 4 0,4-3 0,0 1 1,0 0-74,-1-1 0,5 3 0,-6-8-433,-2-1 143,6-3 0,-8-1 0,3 0-705,-3-1 0,-2 1 0,-2-1-2026,-3 1 2933,3-8 0,-14 5 0,6-5 0</inkml:trace>
  <inkml:trace contextRef="#ctx0" brushRef="#br0" timeOffset="4354">3359 915 8084,'18'0'0,"2"0"0,1-2 553,3-4 0,7 4 0,-2-4 0,4 4-146,3 2 0,-3 0 0,-2 0 0,-2-2-389,3-4 1,-1 4 0,0-3 0,-4 3-631,-1 2 0,-3 0 0,-5 0-406,-1 0 1,-1-2 1017,-4-4 0,3 4 0,-5-6 0</inkml:trace>
  <inkml:trace contextRef="#ctx0" brushRef="#br0" timeOffset="4637">2779 159 7989,'18'-8'423,"-1"6"0,3-4 0,3 4-126,7 2 1,5 0 0,6 2 0,4 2-205,0 2 0,4 2 0,-6-4 0,0 1-278,0-1 0,-2 4 0,-6-2 0,0-2-91,0-2 1,-8-2 0,-3 0 0,-5 0-254,-1 0 0,0 0 529,-1 0 0,-7 0 0,-2 0 0</inkml:trace>
  <inkml:trace contextRef="#ctx0" brushRef="#br0" timeOffset="4960">3342 18 7889,'17'0'9,"1"0"1,7-6 0,3 0 0,1 2 208,0 2 0,3 2 0,7 0 1,2 0-5,-2 0 0,4 0 0,0 0 0,2 0-92,4 0 1,-4 0-1,0 0 1,-3 0 7,-2 0 0,-5 6 0,-6 0-67,-6-2 99,-11 6 1,2-6-75,-8 7 1,-2 1 0,-10 6 0,-6-1 124,-4 1 1,-1 5-1,-1 3 1,-1-1 28,-5 1 1,3 3-1,-9-4 1,1 3-54,2 3 1,-6-4-1,3 1 1,-1-3-216,2-4 1,-3 5 0,7-3-1,0-1-665,-1-3 1,3-1 0,5-2 690,1-5 0,-1 5 0,1-6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2:03.6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71 616 10647,'2'18'230,"4"-1"1,-2 9 0,8 3 0,1 4 43,3 3 0,-4-1 0,-1 0-255,3 0 1,0 0 0,-2 0 0,-5-1 0,-1-3-421,0-2 0,0-5 0,-6 3 0,-2-2-718,-4-3 1,2-8-1,-7-3 1119,-3 3 0,-2-6 0,-1 0 0</inkml:trace>
  <inkml:trace contextRef="#ctx0" brushRef="#br0" timeOffset="214">1 704 7989,'0'-12'374,"2"3"-175,4 1 0,4-4 0,7 6 0,1 0 72,-1-1 1,3 5 0,1-6 0,5 2-63,1 0 1,2-6-1,7 7 1,-1 1-146,0 2 1,6 2-1,-2 0 1,-4 0-423,-4 0 0,-9 0 0,1 0 1,-3 0-109,-3 0 0,-7 2 0,-4 3 466,-4 7 0,-10 4 0,-2 1 0</inkml:trace>
  <inkml:trace contextRef="#ctx0" brushRef="#br0" timeOffset="439">159 950 7987,'18'0'48,"-1"0"1,1 0-1,2-2 1,1-2 366,2-1 0,9-7 0,-3 6 0,6 2-115,6 2 1,-4 2-1,2-2 1,-7-2-482,-9-2 0,-3 1 1,-3 5-256,1 0 1,-8 2 0,-5 3 523,-3 7-88,-2-4 0,-15 8 0,-5-7 0</inkml:trace>
  <inkml:trace contextRef="#ctx0" brushRef="#br0" timeOffset="600">317 1144 7987,'26'0'0,"-10"-6"0,5-2 0,0 0-197,-1 0 0,0 3 0,-3 3 0,1-2 197,-1-2 0,9-8 0,1 4 0</inkml:trace>
  <inkml:trace contextRef="#ctx0" brushRef="#br0" timeOffset="1075">880 599 7960,'0'17'345,"0"1"0,0 5 1,-2 1-1,-2-1-315,-2 3 0,1-5 0,3 8 1,-2 1-61,-2-3 0,-6 4 1,4-5-1,-1-1 130,-5 0 1,4-1 0,0-6-1,3-1-624,3 1 1,-4-7 181,2 1 419,-8-8 1,12 2-79,-4-12 0,4-4 1,2-7-1,2-1 0,2-1 46,2-5 1,8 3-1,-2-7 1,1 1 8,-1 0 0,4 3 0,-5-5 0,5 0-29,2 1 1,-1 3-1,1 5 1,-1 1 53,1 1 0,0-1 0,-1 13 0,1 2 24,-1 2 0,1 2 0,-1 2 168,1 4 1,0 3 0,-1 11-1,-1 3 15,-4 7 0,3-3 1,-3 2-1,2 1-26,-3-3 0,3 4 0,-6-5 0,0-1-434,-1 0 0,-1-1 0,-6-6 0,0-1-376,0 1 0,0-1 1,0 1-278,0-1 1,-8-1 826,-3-4 0,-5 3 0,-1-5 0</inkml:trace>
  <inkml:trace contextRef="#ctx0" brushRef="#br0" timeOffset="1275">827 898 7953,'18'-6'0,"0"0"0,-1 0 547,1-2 1,5 6 0,3-4-1,-1 4-255,0 2 1,5-5 0,-7-1 0,1 2-182,1 2 1,-5 2-3489,3 0 3377,-3-8 0,-11-2 0,-1-7 0</inkml:trace>
  <inkml:trace contextRef="#ctx0" brushRef="#br0" timeOffset="1522">300 265 8098,'17'-8'373,"7"0"1,-1-6-1,1 4 127,1 3 1,5 1 0,9 6 0,6 0-491,5 0 1,-7 0 0,8 0-1,-4 0-454,-2 0 1,-12 0 0,0 0 0,-5 0-629,-7 0 1072,-1 0 0,-10 8 0,-3 1 0</inkml:trace>
  <inkml:trace contextRef="#ctx0" brushRef="#br0" timeOffset="1826">915 71 7990,'8'-10'0,"4"3"238,4-1 0,1 6 0,3-6 0,3 2 17,6 0 0,5-2 0,1 5 0,0-3-104,0 2 0,0 2 0,-2 2 0,-3 0-179,-7 0 1,-3 0 112,-3 0 1,-7 8 0,-6 3-6,-8 5 0,-6 4 0,-7 1 0,-1 2 16,1-1 1,-1-1 0,0 1 0,1 1-97,-1-1 1,1 3 0,1-1-1,2-3-221,3-1 0,1-3 0,-4 1 0,4-1-2130,3 1 2351,-7 0 0,4-1 0,-7 1 0</inkml:trace>
  <inkml:trace contextRef="#ctx0" brushRef="#br0" timeOffset="2126">1636 722 7957,'18'0'107,"-1"0"1,3 0 469,3 0 0,-1 0 0,5 0 1,1 0-57,-1 0 1,-4 2 0,5 2 0,-3 1-74,-3-1 0,-3-2 0,-1-2-562,-1 0 0,1 2-1017,0 4 0,-9-2-150,-3 8 1,-4-6 1280,-2 5 0,-8 1 0,-1 6 0</inkml:trace>
  <inkml:trace contextRef="#ctx0" brushRef="#br0" timeOffset="2339">1742 1109 7906,'17'0'448,"1"0"0,0 0 0,1 0 181,5 0 1,-5 0 0,5 0 0,-5 0-335,-1 0 0,-1 0 1,1 0-600,-1 0 1,-1 2-1,-2 1-1561,-3 3 969,-7 0 896,4 2 0,-8 2 0,0 7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2:19.78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36 8087,'7'-10'-440,"-5"2"0,14 0 0,-6-1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2:27.80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18 202 8021,'0'12'-191,"0"-1"0,0 3 801,0 2 1,6 3 0,0 3 0,-1 3 580,3 2-1051,-6 3 0,6 5 0,-8 0 1,0 0-44,0 0 0,0-1 0,0-3 0,0-4-498,0-1 0,0 3 0,0-6 0,0-1-2115,0-3 2516,-8-1 0,-2 0 0,-7-1 0</inkml:trace>
  <inkml:trace contextRef="#ctx0" brushRef="#br0" timeOffset="605">0 483 7046,'18'0'233,"-1"0"0,1 0 157,0 0 0,-1-2 0,1-2 0,-1-2-286,1 3 1,0-5 0,-3 0 0,-1 0-178,-2 0 1,-1 0-1,5 3 1,-2-5 126,-3 0 0,1-6 0,4 5-451,-5-5 1,-1-2 0,-6 1-107,2-1 433,0 1 1,-4-1-1,2-1 1,2-3 84,-3-1 1,-1-1 0,0 7 110,4-1 1,-4 0 0,4 1 766,-4-1 108,6 9-799,-6 1 0,6 16-29,-8 3 1,0 7-94,0 5 1,-2 5 0,-2 7 0,-2 0 0,2 0-35,2 0 0,-4-5 0,0-1 0,0 0 3,-1-1 0,5 3 1,-4-8-1,2-1-90,-2-3 0,4-1 1,-4-1-139,4 1 264,2-8-61,0-2 1,2-10 0,2-4 0,4-6-127,2-4 0,1 5 1,5-1-1,-2-2-138,-3-1 0,1 3 0,6 0 189,-1-1 0,-5 5 139,0 2 1,-2 6 0,1 6-69,-5 6 1,-4-3 0,-2 3 0,0 2 266,0 1 0,0 3 0,0-1-284,0 1 1,0 0 0,0-1-494,0 1 1,0-6 0,0-1-565,0 3 0,0-4 1054,0 1 0,-8 1 0,-2 6 0</inkml:trace>
  <inkml:trace contextRef="#ctx0" brushRef="#br0" timeOffset="1017">616 606 7037,'17'0'64,"1"0"0,0 0 1,1 0-1,3 0 368,1 0 1,6-2 0,-5-2 0,-3-1-211,-1 1 1,-3 0 0,1-2-42,0-6 1,-9 2 0,-1 1 48,0 1 1,-6-6-154,4 2 0,-10 3 1,-4-1-1,0 0-49,0 0 1,-5 6 0,1-3 34,-4-1 0,5 6 0,-1-4 46,-2 4 0,-1 4 1,-3 4-30,0 6 1,3 3-1,1 3 1,4-1 140,3 1 0,1-1 1,6 3-1,0 2-129,0 1 1,0 0 0,0-5 0,0 0-109,0-1 0,2 1 0,2-1 8,1 1 1,3-6-1,-2-3 1,4 1-836,0 0 1,5-6 0,-3 2 75,4-4 1,1-2 766,1 0 0,-1 0 0,1 0 0</inkml:trace>
  <inkml:trace contextRef="#ctx0" brushRef="#br0" timeOffset="1466">1337 8 7956,'0'-7'799,"0"7"0,2 13 0,2 13-531,1 1 0,1 2 0,-6 6 0,2 1-75,4-1 1,-4 2 0,4 2 0,-4 2-199,-2-2 1,0-2-1,0-4 1,-2-1-290,-4-3 1,2-6 0,-6 5 0,1-3-594,-1-3 1,4-3 0,-6-1-135,-1-1 0,3-5 1021,-2 0 0,0-8 0,-5 4 0</inkml:trace>
  <inkml:trace contextRef="#ctx0" brushRef="#br0" timeOffset="1675">1636 466 7865,'0'17'-68,"0"1"449,0-1 1,0 1 0,0-1-169,0 1 1,0-6 0,0 0-915,0 1 1,0-3 700,0 2 0,0-8 0,0 3 0</inkml:trace>
  <inkml:trace contextRef="#ctx0" brushRef="#br0" timeOffset="1858">1618 255 8006,'2'-16'488,"4"4"1,-2 4-1207,8 8 1,-7 0 717,7 0 0,0 8 0,5 2 0</inkml:trace>
  <inkml:trace contextRef="#ctx0" brushRef="#br0" timeOffset="2250">1776 589 7925,'0'17'517,"0"1"0,0-8 1,2-3-382,4-7 1,-2 0 0,6-2-1,0-1-26,-1-3 1,1-8 0,4 2-129,-2-3 0,-1-3 0,5 0 0,-2 1-28,-3-1 1,1 1 187,6-1 0,-1 3 304,1 3 0,-7-2-402,1 8 1,-2 2 0,4 10 37,-3 6 0,1 4 0,6 1 0,-3 1-87,-3-1 1,4 1 0,-7-1-1,1 1-182,-4 0 0,2-7 0,0 1-366,1 2 1,-5 1-101,2 3 0,-4-6-527,-2-1 1180,0 1 0,-8-2 0,-1-2 0</inkml:trace>
  <inkml:trace contextRef="#ctx0" brushRef="#br0" timeOffset="2734">2216 606 8005,'12'0'11,"-1"0"0,1 0 0,6 0 171,-1 0 1,1 0 0,-1 0-1,1 0-30,0 0 0,-1-6 1,1 1-1,-1 1 25,1 2 1,0-6-8,-1-4 1,-1 2 0,-3-1-191,-1-3 0,-8 4 1,2-2 135,-4-1 0,-4-3 124,-4-1 1,-4 7-105,-7 4 0,-1 4 1,1 2-142,-1 0 0,0 2 0,1 2 61,-1 2 0,6 2 1,1-3 85,-3 7 1,6-2 0,0 2-9,1 1 0,5 3 1,-4 1 156,4 1-209,-6 0 0,6-1 0,-4 1 53,4-1 1,2 1-1,2 0-39,4-1 1,-2-1-1,6-3 1,0-1-132,-1 2 0,1-4 0,4-1 0,-3 1-317,3 0 0,2-4 0,1 4-88,1-3 1,0 1-1,-1-4 1,1 2-1665,-1-2 2104,-7-2 0,6 6 0,-7 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2:23.88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89 545 7976,'0'-9'362,"0"1"-244,0 8 1,0 8-1,0 3-22,0 5 1,-6 4-1,0 1 1,0 3-89,-2-3 0,6-1 0,-6-1 1,3 3-39,-1 1 0,-2-5 0,4-7 0,-2 3-31,2 2 1,2-5 0,0-1 43,-3-2 157,3-2-117,-6-6 0,8-8 0,0-4 0,2-3 78,4-3 0,-4 6 0,5-1 84,1-7-160,-6 3 0,12-9 0,-6 9 0,-1-1 20,1 0 1,4-5 0,-4 0 0,2-1-13,3-1 0,-3 5 1,2-3-1,-1 3 0,-1 3 0,6-1 1,-4 0-1,3 3 44,3 3 0,-7-4 0,1 7 16,2-1 0,2-4-82,1 8 1,-5 0 0,-2 8-8,-3 4 1,1-2 0,-4 8 0,2 2 2,-2 1 1,0 3-1,0-1-63,2 1 64,-1 0 0,-3 5 0,2 0 1,2-1-16,-2-3 1,-2-1 0,-2 0 0,0-1-197,0 1 1,0-1 0,0 1-253,0 0 0,0-1 0,0 1-143,0-1 1,0 1 0,0 0 597,0-1 0,-8-7 0,-2 5 0,-7-5 0</inkml:trace>
  <inkml:trace contextRef="#ctx0" brushRef="#br0" timeOffset="250">89 669 8017,'-10'0'-223,"2"-2"0,10-2 373,4-2 1,4-2 0,7 4 0,1-2 191,-1 2 1,3 2 0,1 0-1,3-1-301,-3-3 0,-1 0 0,-2 6 0,-1 0 13,1 0 1,-1 0-1,1 0-1766,-1 0 1712,1 0 0,0 0 0,-1 0 0</inkml:trace>
  <inkml:trace contextRef="#ctx0" brushRef="#br0" timeOffset="1067">1144 598 8026,'-12'0'376,"0"0"0,1 0 1,-7 0-102,0 0 1,1 8-488,-1 4 1,3-2-1,1 1 250,2 3 0,2 2-484,-1 1 431,3 1 122,8-1 0,8-9 0,3-6-23,5-6 1,2-8-1,-3 5 1,-1-3-72,-2-4 1,-3-1 0,5-1 0,-4 2-22,-2 3 0,5-1 0,-3-6 0,0 1 40,-4-1 1,2-5 0,-1-1 0,1 3 86,0 1 1,-2 3 0,-6-1 0,0 0 5,0 1 0,0-7 1,0 1-1,0 1-35,0 3 1,0-5 0,0 1 0,0 2 47,0 1 0,2 2-115,4 1-71,-4 7 1,5 4 0,-7 12 70,0 6 0,0 9 0,0 3 0,0-1 65,0 3 0,0-1 1,0 6-1,0-1-51,0 1 0,2 0 0,2 0 0,2-3-6,-2-3 1,-2 6 0,-2-3 0,0-1-256,0-4 0,6 3 0,0-3 1,-2-1-223,-2-3 0,-2-1 0,0 0-496,0-1 1,0-5 85,0 0 856,0-9 0,0 5 0,0-8 0</inkml:trace>
  <inkml:trace contextRef="#ctx0" brushRef="#br0" timeOffset="1269">1460 598 8014,'0'18'0,"0"-1"0,0 1 232,0 0 0,0-7 0,0 1 6,0 2 1,2-5-1219,4 3-206,-4-8 1186,6 4 0,0-16 0,1-2 0</inkml:trace>
  <inkml:trace contextRef="#ctx0" brushRef="#br0" timeOffset="1436">1495 405 8014,'2'-10'-50,"2"2"135,2 0-76,0 6 0,-4-5 198,4 7 1,-4 2-208,4 3 0,3-3 0,1 6 0</inkml:trace>
  <inkml:trace contextRef="#ctx0" brushRef="#br0" timeOffset="1767">1706 704 8014,'2'15'0,"2"-1"-13,2-2 0,8-2 0,-4 3-8,-1-1 0,7-8 259,-4 2 0,-3-4 0,1-4-5,-2-4 1,0 2-1,-4-8-30,2-1 1,5-3 0,-3-2-54,2 1 0,-6-1 1,4 1-1,-2-1-9,-1 0 1,7 1 0,-4-1 0,0 1-109,0-1 0,-1 0-142,-1 1 79,-4 7-126,6 2-2792,-8 8 2347,0 0 1,0 0-1</inkml:trace>
  <inkml:trace contextRef="#ctx0" brushRef="#br0" timeOffset="1969">2058 598 7930,'12'6'0,"-2"2"0,-3 2-180,-3 3 1,6 3 0,0 2 478,0-1 1,-1-1 0,-5-3-1,4-1-423,2 2 0,-6-4 0,2 1 5,-4 3 0,-2-4-711,0 2 830,0-9 0,0 5 0,0-8 0</inkml:trace>
  <inkml:trace contextRef="#ctx0" brushRef="#br0" timeOffset="2178">2181 370 8014,'0'-18'668,"0"8"-2202,0 2 1534,0 24 0,-8-4 0,-1 13 0</inkml:trace>
  <inkml:trace contextRef="#ctx0" brushRef="#br0" timeOffset="2800">2568 545 8032,'-2'-9'382,"-4"3"0,2 2 1,-7 0-1,-3-2-170,-2 2 0,5 2 1,-1 2-1,-2 2-41,-1 4 1,-3-2-1,0 8-187,1 1 1,-1 1-1,3 0 1,1-2-16,2 1 1,6 3 0,-3 1-41,1 1 0,2 0 110,6-1 1,8-1-54,3-4 1,5-5 0,2-7 6,-1 0 1,1 0-1,-1-2 1,1-3 0,-2 1 0,-3-8 13,-1-2 0,-2-1 0,3-3 0,-3 0-26,-2 1 0,0-1 0,-4-1 0,2-3 25,-2-1 0,3-7 0,-1 5 0,-2-2 67,-2-5 1,4-1 0,0-2 0,-2 0 4,-2 0 1,3-2 0,1-1 0,-2-1-9,-2 0 1,0 14-1,2-4 1,2 7 378,-2 5 0,0 1-16,2 4-436,-4 4 0,5 16 0,-9 4 0,-1 4 19,-3 1 0,-2 9 1,4 3-1,-2 4-36,2 2 0,-4 0 1,2 3-1,1 1-8,-3 2 0,6 0 1,-4-6-1,4 0-165,2 0 1,0-6-1,0-1 1,0-1-269,0 1 1,0-7-1,0 2 1,0-3-384,0-2 0,0-1 0,0 1-731,0-1 1575,0-7 0,0 6 0,0-6 0</inkml:trace>
  <inkml:trace contextRef="#ctx0" brushRef="#br0" timeOffset="3203">2656 616 8014,'12'0'44,"-1"0"0,3 0 275,2 0 0,1 0 0,1-2-95,-1-4 0,1-2 0,0-4 0,-3 5 32,-3-1 1,4 0 0,-5-6-203,5 3 0,-6 5 0,-4-6 34,-4-2 1,-2 5-51,0-3 1,-8 8-1,-4-2-38,-4 4 1,-1 2 0,-1 0 0,1 0-6,-1 0 0,0 8 0,1 2 53,-1 0 0,7 5 0,-1-3 7,-2 3 1,6 3-1,3 0 1,3-1-1,2 1 0,0-1 0,0 1 1,0 0-65,0-1 1,0 1-1,0-1 1,2 1-300,3 0 1,-3-7-1,6 1-62,0 2 1,0-5 0,5 1 0,-1-2-320,2-4 1,1-2 0,3-2 20,0 0 0,-1-6 668,1 0 0,-1-15 0,1 1 0</inkml:trace>
  <inkml:trace contextRef="#ctx0" brushRef="#br0" timeOffset="3529">3219 458 8014,'-18'7'-14,"1"-5"1,-1 4 0,0-2 344,1 2 0,-1-2 1,1 6-1,1-1 66,4 1 0,-3-4-263,3 6 1,4-1 36,2 7 1,6 0 0,6-1-418,6 1 0,3-1 0,3 1 213,0 0 0,-7-7 1,-1 1-1,0 0 188,0-2 1,-5 5-1,5-3-47,-2 4 0,4 1 0,-6 1-108,-2-1 0,-10-5 1,-6-2-213,-4-2 0,5 3 1,-1-5-1,-2-2-247,-1-2 0,-3-2-1199,0 0 1658,1 0 0,-9-8 0,-1-2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2:32.31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36 9706,'17'0'241,"1"0"0,-1 0 1,1 0-1,1 0-24,5 0 1,-3 0 0,7 0-1,-3 0 16,-3 0 0,-3 0-305,-1 0 1,-3 7 0,-3 5-182,-6 4 0,-4 1 0,-4 1 9,-4 0 0,-4-1 0,-7 1 0,-1-1 74,1 1 0,-1-1 0,0 1 0,1 0 123,-1-1 1,7 1 0,-1-3 0,0-1 211,2-2 0,3-6 790,7 5-705,0-7 1,7 4-1,5-8 1,4 0-75,1 0 0,1 0 0,-1 0 1,1 0-67,0 0 1,-1 0 0,1 0 0,-1-2-43,1-4 0,0 4 0,-1-4 0,-1 3-32,-5-3 1,5 4-1076,-4-4 0,-2 4-369,1 2 1,-7-2 1407,2-4 0,4-4 0,0-7 0</inkml:trace>
  <inkml:trace contextRef="#ctx0" brushRef="#br0" timeOffset="191">651 0 8277,'10'0'1716,"-2"2"-2049,-8 4 1,6-2 0,0 8-1219,-3 2 1551,-1-7 0,-2 17 0,0-5 0</inkml:trace>
  <inkml:trace contextRef="#ctx0" brushRef="#br0" timeOffset="386">598 387 7993,'12'0'2593,"0"0"-3062,-8 0-576,11 0 1,-5 0 1044,8 0 0,-1-8 0,1-1 0</inkml:trace>
  <inkml:trace contextRef="#ctx0" brushRef="#br0" timeOffset="617">1091 88 8017,'-6'12'370,"0"0"1,0-6-1,6 5 305,0 3 1,0 2-1,0 1 1,0 3-535,0 3 0,2-3 0,2 3 0,2-3-333,-2-3 1,-2 7-1,-2-1 1,0-1-758,0-3 1,0-1 948,0-1 0,0 1 0,0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2:41.8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0 106 8296,'18'0'594,"1"2"0,5 1 0,3 3-482,0-2 1,1 4-1,-7 0 1,3 2-92,-3 3 0,-9-3-129,-6 2 1,2-1 0,-2 7 0,-5 0-1,-4-1 1,-7 1 0,-8-1-1,1 1 47,-1 0 0,0-1 0,1 1 13,-1-1 1,1 1 209,-1 0 515,8-9-393,3-1 0,14-8 0,5 0-112,4 0 0,1 0 0,3 0 1,1 0-66,3 0 0,-1 0 1,-5 0-1,-1-2 18,1-4 1,0 4-1,-1-4-577,1 5 1,-1 1 259,1 0 0,-6 0-1161,-1 0 601,-7 0 1,12 5 751,-4 1 0,-5 0 0,1-6 0</inkml:trace>
  <inkml:trace contextRef="#ctx0" brushRef="#br0" timeOffset="288">791 53 8684,'0'17'1710,"-1"1"-1367,-5 0 0,2 5 1,-6 2-1,0 3 1,0 3-29,-3 2 0,3 2 1,-2 1-1,-1-1-194,-3 0 0,-2 2 1,1 2-1,-1 2-139,1-2 1,-1-2-1,0-1 1,1-1-441,-1 0 0,1 0 1,-1 0-1,1-2-170,-1-3 0,0-3 0,1-5 1,-1-1 28,1-5 1,5 1 0,0-7-1005,-2 0 1603,7-2 0,-9-8 0,6 0 0</inkml:trace>
  <inkml:trace contextRef="#ctx0" brushRef="#br0" timeOffset="734">844 633 7972,'18'0'32,"1"0"0,3 0 1,1 0 340,-1 0 1,-1-6 0,1 0 82,1 2 1,-1 4 0,-9 4-152,-1 2 1,-8 8-1,2-2-143,-4 3 0,-4-3 1,-4 0-1,-6 1-160,-3 3 0,-3-4 0,0-1 0,1 3-101,-1 2 0,1-5 0,1 1 0,2 0 49,3-2 1,5 3 0,-4-5 131,2 2 1,2 2-21,6 5 1,8-5-1,4-2 1,4 0-115,1-1 0,1 1 0,1 4 1,3-3 64,1 3 0,1 2 1,-7 1-1,1 1 0,-1 0 0,-5-1 0,-2 1 0,-2-1 71,-4 1 0,-2-1 0,-2 1 0,-2 0-6,-4-1 1,-4 1 0,-8-1 0,1-1-87,-1-4 1,1 1 0,-1-7-1,0-2-169,1-2 0,-3-2 1,-1 0-1,-3 0-85,3 0 0,1-8 0,3-3 1,-1-7 261,1-5 0,-1-5 0,0-7 0</inkml:trace>
  <inkml:trace contextRef="#ctx0" brushRef="#br0" timeOffset="1467">1917 0 8093,'-10'0'30,"0"0"173,4 0 1,3 0 0,-9 0-41,-2 0 1,4 2 0,1 4 0,-1 6-15,0 3 1,-2-1 0,-5 2-1,-1 5 75,1 4 0,-1 5 0,0 5 1,1 2 15,-1 4 0,1 0 0,-1 10 0,1 4-22,-1-1 1,0 3-1,3-2 1,1 1-10,2 1 0,8-12 1,-3 6-1,1-4-81,0-2 0,0-6 0,6 2 1,0-4-4,0-2 0,0 0 1,0 0-1,0-1-138,0-5 0,6-2 0,0-5 0,0 1-45,1-1 0,-3-3-112,8-1 1,0-3 0,3-1-88,-3-2 1,4-8-1573,-5 2 1,5-5 1828,2-1 0,-1 0 0,1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2:45.00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54 668 8605,'-2'18'539,"-2"1"-412,-2 5 1,0-5 0,6 5 0,0-3 118,0 3 0,0-5-229,0 5 0,0 1 0,0-1 0,0-3-48,0-1 0,0-3 1,0 1-1,0-1-210,0 1 1,0 0 0,0-1-920,0 1-96,0-9 369,0-1 887,0-8 0,-8-8 0,-2-1 0</inkml:trace>
  <inkml:trace contextRef="#ctx0" brushRef="#br0" timeOffset="242">1 668 7971,'2'-15'221,"4"3"1,-2-2 0,7 6 129,3-1 0,-4 5 0,1-4 1,3 2-168,2 0 1,7 0 0,1 6 0,-1 0-120,2 0 0,-3 2 1,5 2-1,-1 2-318,-5-2 1,-1 4-1,-3-2-318,1-2 0,-6 3-495,-1-1 0,-7 8 1066,2-2 0,-12-5 0,-4 1 0</inkml:trace>
  <inkml:trace contextRef="#ctx0" brushRef="#br0" timeOffset="484">71 879 7997,'8'10'249,"4"-4"0,5-4 106,7-2 0,-3 0 0,7 0 0,-1 0-339,0 0 0,-3 0 0,3 0 0,-2 0-214,-3 0 1,-3 0 0,-1 0-973,0 0 285,-1 0 885,-7 8 0,-10 1 0,-10 9 0</inkml:trace>
  <inkml:trace contextRef="#ctx0" brushRef="#br0" timeOffset="704">89 1125 7675,'17'0'403,"1"0"0,-1 0-66,1 0 0,2 0 0,1 0 0,3 0-485,-3 0 1,-1 0 0,-3 0 0,1 0 75,-1 0 0,1 0 1,-1 0-1757,1 0 1828,-8 0 0,5-7 0,-5-3 0</inkml:trace>
  <inkml:trace contextRef="#ctx0" brushRef="#br0" timeOffset="1367">651 703 7949,'0'-17'1021,"0"-1"-593,0 8 0,2 3-258,4 7 1,-4 9 0,4 7 0,-4 6-52,-2-1 1,6 6 0,0 1-1,-2 1-91,-2 0 0,3-1 1,1 3-1,-2-4-340,-2-1 1,-2 3-1,0-4 1,0 1-527,0-1 1,0-1 0,-2-7-471,-4 1 1308,4-8 0,-13 5 0,5-5 0</inkml:trace>
  <inkml:trace contextRef="#ctx0" brushRef="#br0" timeOffset="1862">669 844 7949,'0'-17'22,"0"-1"1,0 0 0,0 1 244,0-1 1,0 1 0,2-1 37,4 0 1,4 1-1,7-1-78,1 1 1,-7 5-1,1 2 1,2 0-5,2 1 1,7 3 0,0-4-171,-1 2 1,-3 2 0,1 6 0,1 0-154,3 0 0,-1 8 0,-7 4 1,-4 4-50,-6 1 0,-4 1 0,-2-1-51,0 1 192,-8-1 2,-2 1 1,-8 5 0,1 1-45,-1-3 0,1-7 0,-1-2 0,0 1-21,1 3 0,5-4 1,0-2-1,1-1 31,1 1 0,0-6 30,4 2 30,4 4 1,-5-6-1,8 5 72,5-1 0,2 0 0,6-2 1,-2 4 42,1-1 0,3 7 111,1-4-173,1 3 0,-8-3 0,-2 0 1,-3 1-11,1 3 1,0 2 0,-6-1-39,0 1 0,0-1 1,-2-1-1,-2-2-134,-2-3 1,-7-1 0,1 4-121,-4-2 1,-1-6-27,-1 5 0,1-7 1,-1 2-1,1-4 1,-1-2-240,0 0 1,-1-2 0,-3-2 0,-1-4 493,1-1 0,3-11 0,1-7 0</inkml:trace>
  <inkml:trace contextRef="#ctx0" brushRef="#br0" timeOffset="2461">265 317 8019,'2'-10'254,"3"4"1,5-2 0,8 2-1,1 2 3,5 2 1,-5 2 0,7 0 0,-3-2-109,1-3 0,5 3 0,-4-4 1,1 4-133,-1 2 1,-2 0 0,-5 0-434,0 0 1,-3 2-1,-1 2-328,-2 2 0,-8 1 1,3-3 743,1 2 0,-6 0 0,6-6 0</inkml:trace>
  <inkml:trace contextRef="#ctx0" brushRef="#br0" timeOffset="2786">651 176 8000,'18'-6'-170,"0"0"0,-1 0 273,1-2 1,-1 7-1,1-5 1,1 2 4,5-2 0,-5 4 0,7-4 1,-3 4-5,1 2 0,-1-6 1,-5 0-1,-1 3 15,1 1 1,-6 2-117,-1 0 0,-7 7 1,0 5 94,-8 4 1,0-5 0,-5 1-1,-1 2 22,0 1 1,-2 3 0,-3 0-82,3-1 1,-2 1 0,7-3 0,-1-1-135,0-2 0,0-2 0,4 3 0,-2-1 16,2 2 1,2-5 0,0 1-1067,-3-2 1145,3 6 0,-14-12 0,6 5 0</inkml:trace>
  <inkml:trace contextRef="#ctx0" brushRef="#br0" timeOffset="3137">1021 18 8025,'17'-8'215,"-5"6"1,0-4-14,1 4 1,3 4 0,2 4 0,-1 6 88,1 3 0,5 5 0,1 3 0,-1 7-38,3 3 0,-5 8 0,6 2 0,1 0 62,-1 0 0,-3 6 1,3-1-1,-4 7-71,-7 4 0,0 1 0,-11-3 0,-1 2-155,-2-3 1,-8-1 0,-3-2-1,-5-1-126,-6 1 1,-1-6 0,3-2 0,1-2 8,-1-4 0,1-2 1,-1-2-1,0-1-455,1-5 0,-1 2 1,1-7-1,-1-5-202,1-5 1,-1 1-1,-2-5 1,-1 0-1575,-3-4 2259,1-4 0,5-2 0,1 0 0</inkml:trace>
  <inkml:trace contextRef="#ctx0" brushRef="#br0" timeOffset="3503">1812 774 8480,'18'-8'206,"-1"6"1,1-4 0,-1 2 220,1-2 0,5 4 0,1-3 1,-3 3-430,-1 2 1,3 0 0,1 0-1046,-3 0 322,-1 0 1,-10 2 79,-5 3 1,-5 5 644,-5 8 0,-13-1 0,-9 1 0</inkml:trace>
  <inkml:trace contextRef="#ctx0" brushRef="#br0" timeOffset="3726">1759 1055 7911,'18'0'0,"-6"0"0,-1 0 0,3 0 579,2 0 0,3 0 0,3 0 0,1 0-74,-1 0 0,-3 6 1,-1 0-1,-1-2-338,1-2 0,-1-2-613,1 0 0,-2 2 116,-5 4 1,-3-3 329,-8 9 0,-8 0 0,-1 5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2:50.37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36 298 7253,'10'-8'610,"0"6"1,-6-6 0,3 2-293,3 0 1,2 1-1,5 3 1,1-2-48,0-2 1,1 0-1,3 6 1,1 0-70,-1 0 0,3 0 1,-2 0-1,-3 2-92,-6 4 1,-5-2-1,-5 7-341,2 3 1,-2 2 0,-10 1 0,-5 1 128,-5-1 0,-2 1 0,1 0 0,-3 1-215,-3 5 0,3-9 1,-3 5-1,3-3 140,3-3 1,1 0 0,2 1 364,3-3 1,7-2-111,-2-4 0,12-4 0,5 4 78,5-4 0,2-2 0,-1 0 0,1 0 115,-1 0 1,7 0-1,-1 0 1,1 0-125,1 0 0,-3 0 1,5 0-1,-2 0-244,-3 0 0,-3 0 0,-1 0 1,0 0-1405,-1 0 1045,-7 0-2145,-2 0 2601,-8 7 0,-8 3 0,-2 8 0</inkml:trace>
  <inkml:trace contextRef="#ctx0" brushRef="#br0" timeOffset="442">1 931 7554,'18'-8'231,"1"6"0,3-6 0,3 0 309,2-3 0,5 1 1,7-2-1,2-2-143,-2-1 0,6-1 1,2 3-1,1 1-142,-1-2 1,2-1 0,-6-3 0,0 2-38,0 5 0,-2-5 1,-6 6-1,-1-2-169,-5 1 1,0 5-1,-9-4 1,-5 2-998,1 4 1,-6-3-1800,1 1 1860,-7 0 1,2 12 0,-12 0 886,-5-3 0,-5 7 0,-2 0 0</inkml:trace>
  <inkml:trace contextRef="#ctx0" brushRef="#br0" timeOffset="965">423 966 8196,'18'0'338,"-1"0"0,7 0 1,-1 0-1,-1 2-89,-3 4 0,5-4 0,-1 6 0,-2-3-25,-1 1 1,-2 2-1,-3-2-46,-3 6 0,-4 3 0,-8 3-279,0-1 0,-8 1 1,-4 0-52,-3-1 1,-3-1 0,0-2-62,1-3 140,-1 1 0,3 0 0,1-3 68,2-1-32,8 6 60,-4-12 0,10 6 19,4-8 1,2 2-1,6 2 1,-2 1 2,1-1 1,3 0 0,1 0 18,1 2 1,-2 2 0,-3-2 0,-1 3-21,2 1 1,-6 6 0,-3-4 0,-3 3-1,-2 3 0,0-1 0,0 1 1,0 0-18,0-1 0,-7 1 0,-5 1-31,-4 5 1,-1-5 0,-1 5-167,0-5 96,9-9 0,-7 4 0,4-8-126,-3-3 1,-3 5 0,0-2-390,1-2 0,-1-8 1,1-4-1,-1-1-229,1-5 1,-1 2 817,0-5 0,1 3 0,-1-12 0</inkml:trace>
  <inkml:trace contextRef="#ctx0" brushRef="#br0" timeOffset="1511">1531 157 7958,'8'-10'-50,"-6"1"715,3 3 148,-3 4-584,-2-6 0,-2 10 0,-1 4 0,-5 5 0,-2 5 1,4-2-1,-6 1 1,-1 5-57,-3-1 1,4 9-1,1 1 1,-3 4-41,-2 2 1,-3 7 0,-3 1 0,-3 3-79,-2 9 1,5-6-1,-3 8 1,1-1 102,1-1 1,-1-6 0,7-4 0,-1-2-34,1-4 0,5 4 0,2-2 0,0 0 7,0 2 1,5-6 0,-5 4 0,2-4-151,4-2 0,2 0 0,2 1 0,0-1-95,0 0 1,0-2 0,0-2 0,2-3-14,4-3 1,2 1 0,5-7 0,-1 1-179,2-5 0,2-3 0,-1 2 0,-1-5-408,-2-1 0,-1-2 1,7-6-1,-1 0 712,1 0 0,0 8 0,-1 2 0</inkml:trace>
  <inkml:trace contextRef="#ctx0" brushRef="#br0" timeOffset="2041">1531 1107 8401,'17'0'569,"-3"0"0,2 0 7,3 0-459,3 0 0,-5 0 0,1 0 0,-1 0 25,1 0 0,0-6-9,-1 0 0,-5 0-745,0 6-2057,-1 0 2669,-1 0 0,-2 8 0,-8 2 0</inkml:trace>
  <inkml:trace contextRef="#ctx0" brushRef="#br0" timeOffset="2677">1953 1124 8500,'17'0'272,"1"0"0,0 0 1,-1-2-70,1-4 1,1 4-1,3-3 1,1 1-126,-1-2 1,3 2 0,-1-6 0,-1 0 89,2 1 1,-7 3 0,2-4 0,-7 0-97,1 0 1,-6 5-1,0-5-66,-1 2 1,-5-6-1,2 5-14,-8-1 1,0 0 0,-7 6-1,-3-2-6,-2 2 0,5 2 0,-1 2 0,-2 0-20,-1 0 1,-3 0 0,0 0 0,1 0-12,-1 0 0,1 0 1,-1 0 71,0 0 1,1 6 0,1 2 0,3 2 253,1 3 1,8-3-1,-4 2-184,0 2 1,4 1 0,-5 3 0,1-1 0,4 1 140,2 0 0,2 5 0,0 1 0,0-3-85,0-1 0,0-1 1,2 3-1,4 1 3,6-1 1,3-3-1,3-3 1,-1-3-99,1-1 1,1 0-1,3 3 1,1-1-138,-1-2 0,-3-8 0,-1 4 0,0-3-503,-1 1 0,-5 0 0,0-6 146,1 0 0,1-2 0,0-2 0,-5-4 436,-1-1 0,6-3 0,-4-6 0</inkml:trace>
  <inkml:trace contextRef="#ctx0" brushRef="#br0" timeOffset="3075">2779 702 9919,'0'18'379,"0"5"0,0 3 0,0 1-142,0 4 1,0 2-1,0 3 1,0-1 337,0 0-432,0 0 1,0 0 0,0 0 0,0-1-492,0-5 0,0 2 1,0-7-1,-2-3-669,-4-1 1,5-3 0,-7-1 1016,0-4 0,6 3 0,-6-5 0</inkml:trace>
  <inkml:trace contextRef="#ctx0" brushRef="#br0" timeOffset="3311">2621 1001 8210,'18'-2'581,"-1"-4"0,1 4 0,-1-5 1,3 1-330,3 0 1,-3 0 0,3 6 0,-1 0-127,1 0 1,-3 0 0,3 0 0,-3 0-732,-3 0 0,-5 0 0,0 0-557,1 0 1,-3 0 1161,2 0 0,-8-8 0,4-2 0</inkml:trace>
  <inkml:trace contextRef="#ctx0" brushRef="#br0" timeOffset="3908">3307 438 7524,'0'-9'1912,"0"15"-1706,0 11 1,0 12-1,0 1 1,0 5 0,-2 4 60,-4 2 1,-2 8-1,-5-2 1,1 4 55,-2 1 1,4-5 0,1-2-1,-1 0-242,0 0 1,4-6 0,-4 0-1,3-6-85,3-3 1,2-9 0,2 3 0,0-5 98,0-1 1,0-1-256,0 1 70,0-8 0,2-4 0,4-10 1,5-4-74,5-2 1,-4-2 0,-1-5 75,3-1 0,2 1 0,1-1 0,1 0 0,1 1 14,5-1 1,-5 3 0,5 1 0,-5 4-10,-1 2 1,-1-3-1,1 5 1,0 2 134,-1 2 1,1 2 0,-1 0 23,1 0 0,-6 0 0,-1 2 3,3 4 1,0 3 0,-2 9 38,-7 0 0,-3-1 1,-2 1-1,0-1 52,0 1 0,-7 0 0,-5-1 1,-4 1-127,-1-1 0,-1-5 1,0 0-1,1-1-70,-1-1 1,1 4-1,-1-6 1,-1 0 2,-5-1 0,5 5 0,-5-6 0,5-2-384,1-2 0,0-2 0,1 0 0,-1 0-394,1 0 0,-1 0 1,0-2 799,1-4 0,-9-4 0,-1-7 0</inkml:trace>
  <inkml:trace contextRef="#ctx0" brushRef="#br0" timeOffset="4438">3571 122 7855,'7'-18'-504,"3"1"892,8-1 1,-1 3 0,1 1-145,-1 2 1,-5 8-1,0-2 1,0 2 268,-3-1 1,7 3-287,-4-4 1,-4 12 0,-1 5-1,-1 5-81,0 2 1,6 7 0,-4 4 0,1 4-48,5 3 1,-4-1 0,2 2 0,1 4 46,3 6 1,0 4 0,-3 1 0,-3 3-17,-2 4 0,4-3 0,-7 9 0,1-1 36,2-1 0,-6 3 0,4-7 482,-4-2-347,-2-3-246,0-1 1,0-6 0,-2-2 92,-4-2 1,-4 4 0,-7-6 0,-1-4-414,1-6 0,-7 0 0,1-5 0,-1-1-273,-1 1 1,5-3 0,-3-5 0,3-1-453,3 1 1,-1-3 989,0-3 0,1 4 0,-1-6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3:02.17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264 545 8108,'-11'-9'107,"-1"3"1,0 10 0,-3 3 0,1 3-10,2 4 1,1-4-1,-7 3 1,0 5-55,1 3 0,-1 5 1,1-5-1,1 5 43,4 1 1,-3-3-1,5 5 1,-2 2-42,0 2 0,9-3 0,-3-1 0,4 0-25,2-1 0,6-1 0,1-6 0,5 3 5,8-3 1,-1-7-1,10-4 1,1-2 10,-3-4 1,6-3 0,-3-1 0,5-1 26,6-5 0,-4-4 0,2-8 0,-6-1 21,-3-5 1,-3 3 0,2-7 0,-5 3-25,-5 4 0,-1-1 0,-1 1 44,1-3-84,-8 1 1,-2-1 0,-8 1 0,0 1-1,0 3 1,-2-5 0,-4 1 0,-6 1-84,-4 3 1,-7 1 0,0 1 0,1 1-161,2 4 0,-3 5 0,0 5 0,1-2-185,3-2 1,7 0 0,0 6 0,0 2-183,3 4 0,-5-2 0,6 5 589,-2-1 0,6 6 0,-3-4 0</inkml:trace>
  <inkml:trace contextRef="#ctx0" brushRef="#br0" timeOffset="617">845 633 7904,'6'-11'0,"-1"-1"212,-1-2 1,0 6 707,2 2-708,-4 5-187,6 1 0,-8 1 1,0 5-2,0 6 0,0 10 0,0 1 0,0 0 0,-2 3 10,-4 3 0,-4 2 0,-5 1 0,1-3-92,2 2 1,1-3-1,-5-1 1,2 0 24,3 1 1,5-7 230,-6 3-87,8-5 1,-4-11-1,10-8-89,4-10 0,-2-5 0,8-3 0,1-2-60,3-3 0,4-2 1,1-7-1,2 5 11,-1 2 1,-4-7 0,-5 5 0,-1-2 33,2-1 1,1 3 0,3-4 0,-3 3 30,-3 3 0,4 2 0,-4 5 1,3 0 52,3 1 0,-3 5 0,-1 2 24,-2 2 0,-2 5 1,3 8-36,-1 7 1,-2 4-1,3 3 1,-1 5 11,2 5 0,-4-2 0,1 3 0,3 1-32,2 2 0,1-3 0,1-1 0,-1 2-110,1 2 1,-6-3-1,-3-3 1,-1 0-275,-4 1 0,-2-7 0,-2 5 0,0-3-37,0 0 1,0 1 0,-2-7 360,-4 1 0,-3 0 0,-9-1 0</inkml:trace>
  <inkml:trace contextRef="#ctx0" brushRef="#br0" timeOffset="847">950 862 8001,'18'0'0,"-1"-2"404,1-4 0,0 4 0,1-4 0,3 2-200,1-2 1,8 5 0,-1-5 0,3 2-103,2-2 1,-6 4-1,-1-4 1,-3 4-339,-3 2 0,-9-6 0,-1 0-283,2 2 0,-5 3 0,1-1-1556,-2-4 2075,-2 4 0,-14-22 0,-2 5 0</inkml:trace>
  <inkml:trace contextRef="#ctx0" brushRef="#br0" timeOffset="1126">405 176 8062,'-8'-6'110,"8"0"1,8 0-1,10 6 1,1 0 135,5 0 1,1 0 0,6 0-1,-1 0-64,1 0 0,4 2 0,4 2 0,2 2-48,-2-2 0,-7-2 0,-3-2 0,0 2-570,-1 4 0,-3-4 0,-7 4 0,-1-4-396,1-2 1,-7 0 831,1 0 0,0 7 0,5 3 0</inkml:trace>
  <inkml:trace contextRef="#ctx0" brushRef="#br0" timeOffset="1451">968 18 7554,'17'-8'-397,"1"6"0,0-4 615,-1 4 1,1 2 0,1 0 0,3 0-57,1 0 1,7 0-1,-5 0 1,0 0-55,1 0 0,3 2 1,-5 2-1,-3 2 109,-1-2 1,-3 0-210,1 2 0,-9-2-72,-3 7 1,-4-5 0,-2 6 58,0 2 1,-2 1 0,-4 3 31,-5-1 0,-3 1 1,0-1-1,3-1-50,-3-4 0,4 3 1,0-3-1,1 2-279,-1-2 1,4 3 0,-4-3-456,2 4 0,3 1 757,5 1 0,-8-1 0,-2 1 0</inkml:trace>
  <inkml:trace contextRef="#ctx0" brushRef="#br0" timeOffset="1751">1847 739 8007,'12'0'35,"0"0"0,1 0 127,3 0 1,7 0 0,3 0-1,-1 0-54,0 0 1,7 6 0,-5 0 0,2-3-53,1-1 1,-9-2-1,5 0-283,-1 0 1,-5 6-527,3 0 0,-5 2 753,-7-2 0,-3 4 0,-8 7 0</inkml:trace>
  <inkml:trace contextRef="#ctx0" brushRef="#br0" timeOffset="1967">2058 1090 7812,'18'0'0,"-1"0"0,1 0 220,-1 0 0,1-1 0,0-3 0,1-2 48,5 2 0,-5 2 0,5 2 0,-5 0-234,-1 0 1,-1 0-1040,1 0 0,-3 2 1005,-3 4 0,-4 3 0,-8 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4:23.27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33 8896,'0'8'119,"0"0"0,0 0 0,1 0-34,2 0 0,-2 0 0,2 1 0,-2 1-266,-1 1 126,0 0 1,0-3 0,0 0-1,0 0-123,0 0 0,0 0 1,0 0-1,0 0-273,0 0 1,0-2 0,-1-1-618,-2 1 1068,2-2 0,-3 3 0,4-2 0</inkml:trace>
  <inkml:trace contextRef="#ctx0" brushRef="#br0" timeOffset="379">186 1 8065,'5'1'-75,"-3"1"1,-1 3 0,-1 3 0,0 1 138,0 2 0,0-2 1,0 2-1,0 1 9,0 1 1,-2 0 0,-2 0 0,0 2 0,1 0 1,-1 4-1,2 0 1,-1-1-54,-2-1 1,1 1-1,-2 1 1,1 0-16,1 1 0,-2-3 1,2 2-1,-1-2-92,3-1 0,-2 3 0,1-1 0,1-1-104,2 0 0,-1-6 0,-1 6 1,-2-2-95,0 0 1,2-1 0,-1-2 0,2 0 283,-2-2 0,-2 2 0,-3 1 0</inkml:trace>
  <inkml:trace contextRef="#ctx0" brushRef="#br0" timeOffset="922">243 429 7253,'2'-6'-320,"2"2"750,0 0 1,-1 1 0,3 1-339,0-1 1,1-2 0,2 1 0,1 1 16,1-1 0,-1 1 1,-1 2-1,1 0 34,1-2 1,0 0 0,-3 3-101,0 0 0,-3 4 1,0 1-83,-2 2 0,0 1 0,-3 0-10,0 1 0,0-1 0,-1 0 0,-1 0-35,0 0 1,-5 0 0,3 0-1,-2 0 67,1 0 1,1 0 0,-3 0 0,2 0-8,-1 0 1,2 0 0,0 1-1,1-1 0,2 0 24,-2 0 1,3-1-1,3-1 50,2 0 0,3-5 0,0 2 37,0-2 0,0-1 0,0 0-79,0 0 1,0 0-1,0 0-158,0 0 0,0-3 0,0 0-320,0-2 0,-2 3 0,-2-1-780,0-1 1250,-2 3 0,2-6 0,1 3 0</inkml:trace>
  <inkml:trace contextRef="#ctx0" brushRef="#br0" timeOffset="1385">622 114 7994,'0'8'139,"0"3"1,0 0 0,0 3-28,0 3 1,0 0 0,1 4 0,1 1-77,0-2 0,5 4 1,-3-3-1,2 2-103,-1-2 1,-3 3 0,1-4 0,0 3-72,0 1 0,-1-5 0,-2 2 0,0-3-187,0-2 0,0-2 0,0-2 0,0 0 5,0-2 1,0-1 0,0-1 319,0 0 0,0-4 0,0 0 0,0-4 0</inkml:trace>
  <inkml:trace contextRef="#ctx0" brushRef="#br0" timeOffset="1738">638 186 7878,'0'-10'0,"1"-1"0,1 1 0,1 0-235,-2-1 1,4 2-1,0-1 309,2 1 0,2 1 0,-1 0 0,0 0 97,0 3 1,3-1 0,-1 3-215,0 1 1,2 1 0,-1 1-1,-2 0 1,0 0 9,-1 0 0,1 3 0,-1 1 0,-1 0 5,-2 2 1,2 2-1,-2 0 1,0 0 16,1 0 0,-5 1 1,2 1-1,-2 0 9,-1 0 1,0-1-1,-1-1 1,-2 1-6,-2 2 1,-2-2 0,-1 2 0,-1-2-49,-2-1 1,1 0-1,-2 0 1,0 0-90,2 0 0,0-1 0,0 0 0,0-3-66,0 0 1,3 1 209,2-2 0,0-1 0,-3-2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3:06.65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0 300 6830,'0'-10'720,"0"2"1,2 8-643,4 0 0,2 2 1,5 2-1,1 4 34,6 2 0,-3-6 1,9 1-1,-1-3 6,4-2 1,-1 0 0,1 0 0,0 0-42,-1 0 0,3-2 0,-8-1 0,-1-5-48,-3-2 1,-1 0-1,-2-4 1,-3 3 29,-1-3 0,-2-2 0,3-1 1,-3-1-41,-2 1 1,4-1 0,-6 1-33,-2-1 0,-3 0 0,-1 1 0,-1-1-15,-5 1 0,2 5 0,-8 2 1,-2 0 5,-1 1 0,-3 5 0,1-2 0,-1 4 4,0 2 0,1 0 1,-3 2-1,-1 2 9,-3 2 0,1 7 1,5-1-1,1 4 10,-1 1 0,1 1 0,-1-1 0,0 1 67,1 0 1,1 1-1,4 3 1,5 1 2,-1-2 0,6-1 0,-4 0 0,4 1 92,2 3 0,2-1 0,2-4 0,4 3-12,1 1 0,-3 1 0,6-7 0,0 1 62,-2 0 0,5-7 50,-3 1-192,4 0 0,7 0 0,0-3 0,1 1 0,-1-2-44,1 0 0,1-2 0,-3-6 0,1 0-333,-1 0 0,-3 0 1,1 0-518,3 0 1,-3 0-1,3 0-1757,-3 0 2580,-11 0 0,7-8 0,-6-2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3:11.97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36 0 7883,'18'0'-217,"-7"0"1,1 0-1,2 0 454,1 0 1,3 0 0,1 0 0,3 0-119,1 0 0,1 0 1,-7 0-1,1 0-340,0 0 1,-1 0 0,-1 2-26,-5 4 1,-3-2-809,-8 8 1054,0-8 0,-8 4 0,-1-8 0</inkml:trace>
  <inkml:trace contextRef="#ctx0" brushRef="#br0" timeOffset="216">1 299 7550,'8'10'0,"3"-2"0,5-2 175,2 0 1,1 0-1,3-6 1,3 0 317,2 0 1,1 0-1,3 0 1,-4 0-443,-1 0 0,3-6-731,-6 0 1,1 0-410,-7 6 1089,-7 0 0,-2 8 0,-8 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3:09.2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176 227 9438,'0'18'305,"0"0"0,0 7 1,0 2-1,0 3-38,0-1 1,0 0 0,0 6-1,0 1-107,0-1 1,0-6 0,0 0-1,0 1-496,0-3 0,-2 4 1,-2-7-1,-4-3 182,-2-1 0,5-3 154,-7 1 0,0-1 0,-5 1 0</inkml:trace>
  <inkml:trace contextRef="#ctx0" brushRef="#br0" timeOffset="220">0 509 7981,'18'0'59,"-1"0"0,3 0 0,1-2 0,3-2 426,-3-2 0,7 0 1,-1 6-1,0 0 44,-3 0 1,1 0-1,-1 0-1044,-3 0 0,-1 0 12,-3 0 1,-5 0 0,-2-2 502,-2-4 0,-3-3 0,-5-9 0</inkml:trace>
  <inkml:trace contextRef="#ctx0" brushRef="#br0" timeOffset="696">668 157 7938,'18'-8'104,"-1"6"0,1-4 0,0 4 120,-1 2 0,1 0 0,-1 0 0,1 0 247,0 0 1,-1 2-250,1 4 0,-7 2 1,-1 6-201,-2-3 1,-4 1-1,-10 4 1,-6-3 10,-3-1 1,-3 0 0,1 6-1,-1-1-45,0 1 0,1-3 0,-1-1 0,1-2 13,-1 1 1,0 3 115,1 2 1,7-7 275,4 1-274,4-8 0,10 6 0,4-6 175,3 2 0,-3-1 1,0-5-214,2 0 1,1 0-1,3 0-56,-1 0 0,1 0-356,0 0 1,-7 0-976,1 0 0,-6 0-1422,6 0 2728,-8 0 0,11-7 0,-5-3 0</inkml:trace>
  <inkml:trace contextRef="#ctx0" brushRef="#br0" timeOffset="979">1249 52 8762,'-2'17'294,"-4"1"0,2-1 1,-6 3-1,0 3-89,1 7 1,-5 3 0,-8 2 0,-1 0-35,1 0 1,3 6 0,1 0-1,1-2-96,-1-1 0,1-3 0,-1 0 1,2 0-141,5 0 0,-5-2 0,6-1 0,-1-5-548,-1-2 0,8-1 1,-4-7-747,0 1 1359,6 0 0,-6-9 0,8-1 0</inkml:trace>
  <inkml:trace contextRef="#ctx0" brushRef="#br0" timeOffset="1434">1337 526 7925,'17'0'219,"1"0"1,-1 0 0,1 0-1,-1 0 510,1 0 0,0 6-413,-1 0 0,-7 2 0,-4-2-66,-4 5 1,-4-1 0,-6 2-292,-10 2 1,1-1-1,-7 1 1,5-2-51,1 1 1,1-3 0,-1 0-8,1-2 0,5 3 0,2-3 158,2 2 1,2-4-83,6 6 0,2-7 0,4 7-45,6 2 0,4-4 0,1-1 38,1-1 0,-7 4 0,-1-4 0,0 1 55,0 5 0,-4-4 0,3 2-12,-1 1 1,-2 3-1,-8 2 126,-4-1 0,2-1 0,-7-3 1,-3-3-145,-2-2 0,-1 4 1,-1-6-1,1-2-136,-1-3 0,0-1 0,1 0-2,-1 0 0,-5-1 0,-1-3-692,3-2 0,7-8 0,4 2 834,3-3 0,-7-11 0,4-1 0</inkml:trace>
  <inkml:trace contextRef="#ctx0" brushRef="#br0" timeOffset="1976">1846 16 8139,'12'-6'203,"0"1"1,-8 1-1,2 10 1,-4 7 36,-2 9 1,0-1 0,0 10 0,0 5 32,0 3 1,-2 4-1,-4-2 1,-4 6-48,0 3 0,-3-3 0,5 0 0,-2 0-105,-4-2 0,5-4 1,-1-10-1,0-3-10,0-3 1,4 4-1,-3-5 95,1-3-539,-6-1 292,12-10 1,-4-3 0,12-8-96,6-5 0,-2-4 0,1-8 1,3 3 69,2 3 1,1-4 0,1 5-1,-1-3-127,1 2 0,0-3 0,-1 5 0,1 0 139,-1 4 1,7 4 0,1 2-1,1 0 114,-1 0 0,4 2 1,-3 4-1,-1 6 81,1 3 1,-3 3-1,-7 0 1,-5-1 34,-5 1 1,2-1-1,-2 1 1,-2-1 110,-2 1 0,-8 0 0,-4-3 0,-4-1-133,-5-2 1,-3-6 0,3 3 0,-5 1-141,-5 0 1,2-4 0,-3 3 0,-1-1-28,-2-4 0,4-2 0,-1-2 0,-1 0-563,-2 0 1,4 0 0,1 0 0,1-2-2183,0-4 2758,5 4 0,-11-13 0,5 5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3:07.18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1 518 7635,'18'0'350,"-1"0"1,1 0 0,-1 0-133,1 0 1,1 0-1,3 0 1,1 0-64,-1 0 0,-3 0 1,-1 0-1,0 0-448,-1 0 1,-5 0 0,0 0-1139,1 0 1431,3 0 0,1 0 0,1 0 0</inkml:trace>
  <inkml:trace contextRef="#ctx0" brushRef="#br0" timeOffset="471">634 79 8027,'12'-6'0,"-3"-2"68,-1-2 0,6 6 0,-2-4 0,3 2 109,3 1 0,-1-1 0,3 6 1,2 0-96,1 0 0,-5 2 0,-7 2 115,3 1-159,-6 9 0,0-10 1,-8 8-1,0 1-95,0 3 1,-8 4 0,-4 1 0,-4 3-36,-1-3 1,-1 1 0,-1-1 0,-3 2 65,-1-1 1,-1-2 0,9-3-1,3 1 25,6-1 1,-2-5-1,2 0 361,3 1-115,1-5 1,9 0 0,5-8 0,4 0-96,1 0 1,1 0 0,-1 0 0,1 0-82,0 0 0,-1 0 0,1 0 0,-1 0 16,1 0 0,-6 0 1,-1 0-909,3 0 1,-4 0 58,2 0 0,-7 0 1,7 0 763,2 0 0,-6 0 0,0 0 0</inkml:trace>
  <inkml:trace contextRef="#ctx0" brushRef="#br0" timeOffset="750">1214 8 8000,'10'-8'302,"-4"8"1,-4 4-1,-2 12 1,0 3-136,0 1 1,-6 7 0,-2 3 0,-2 3 11,-3 2 0,3 0 1,-2 0-1,-1 1-106,-3-1 0,-2 0 0,1 0 0,-1 0-172,1 0 0,-1 1 0,0-1 1,1 0-172,-1 0 1,1-2 0,1-3 0,2-5-213,3 0 0,7-5 1,-4 3-906,0-3 1387,6-3 0,-6 1 0,8 0 0</inkml:trace>
  <inkml:trace contextRef="#ctx0" brushRef="#br0" timeOffset="1192">1249 553 7961,'18'0'-30,"0"0"1,-1-2-1,1-2 186,-1-1 1,-5-1 0,0 6 541,1 0 0,3 0-565,2 0 0,-9 2 0,-3 4-122,-4 5 1,-10 5-1,-3 1-16,-5 1 0,-1-2 0,-1-3 0,0-1 12,1 2 0,1-4 0,2-1 69,3-1 0,1 6-21,-2-2 1,6-3-30,12 3 1,-2-8 0,8 4 0,2-2-16,1-1 1,3 1 0,-1-4-1,1 2-53,0 2 0,-7 2 0,-1-2 43,-2 5 1,4-1 0,-7 2 12,-1 2 0,-2 1 0,-4 1 1,-2-2-5,-1-3 0,-9-1 1,4 4-1,-2-5-36,1-1 0,-1 0-299,-6-2 0,1-4 0,-1 4-177,1-4 0,-1-2 0,2-2 1,5-4-995,5-6 1496,-4 4 0,8-15 0,-6 3 0</inkml:trace>
  <inkml:trace contextRef="#ctx0" brushRef="#br0" timeOffset="1687">1724 571 7949,'12'0'347,"0"0"-137,1 0 1,-3 0 0,2 0-1,2 0-103,1 0 1,3-6 0,-1 0-1,1 2-20,-1 2 1,1 0-1,0-2 1,-1-3-66,1-3 0,-6 4 0,-1-6-2,3-1 0,-6 3 0,0 0 0,-3 0 24,1 1 1,0 3 0,-6-6 6,0-2 1,-2 1-1,-2-1-47,-2 2 1,-7 2 0,1-1-17,-4 5 0,-1 4 0,-1 4-13,1 4 1,-1-2 0,0 7 0,1 1 40,-1-2 0,3 5 0,1-3 0,2 4 83,-1 1 1,-1 1 0,2 0-1,4-1 161,1 1 0,5-1 0,-6 1 0,2-1-100,0 1 1,0 5 0,6 1 0,0-3 84,0-1 0,2-2 0,4-1 0,4 1-187,0-1 0,5-1 0,-3-2 0,4-5-196,1-1 1,7 4-1,-1-6 1,0-2-82,3-2 1,-7-2-1,5 0 1,-5 0-599,-1 0 1,0 0-1,-1 0 817,1 0 0,-1 0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3:15.97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88 7658,'17'0'307,"1"0"0,5-6 0,1 0 0,-3 2-178,-1 2 0,-3 2 1,1 0-1,-1 2 80,1 4 1,-8-2-1,-4 8-265,-4 2 1,-4 1 0,-4 3-20,-6-1 0,-4 1 0,-1 0 0,-3-3 76,-3-3 1,3 4 0,-3-5 0,3 3 126,3-2 1,5 3 138,0-3 1,8 4-95,-1 1 1,3-5 0,4-2 54,3-2 1,5-3 0,8-5 0,-1 2-66,1 4 1,-1-4 0,1 4 0,0-4-145,-1-2 1,1 0-1,-1 0-697,1 0 1,-6 0-1944,-1 0 344,-7 0 2277,12 0 0,-14-8 0,6-2 0</inkml:trace>
  <inkml:trace contextRef="#ctx0" brushRef="#br0" timeOffset="284">634 0 9370,'-2'24'520,"-4"1"1,-6 2-252,-4 5 1,-1 1-1,-1 4 1,-1 2-50,-5 2 1,5 6-1,-7-6 1,3-2-282,-1-2 1,1-2 0,5 1 0,1-3-204,-1-4 0,3-2 0,1-7 1,4-1-2411,2-3 891,3-2 1783,5-4 0,7-3 0,3-7 0</inkml:trace>
  <inkml:trace contextRef="#ctx0" brushRef="#br0" timeOffset="761">792 334 7854,'17'0'-15,"1"0"1,0 0 0,-1 0 405,1 0 0,-1 6 0,1 0 729,0-2-869,-9 6 0,-1-1 1,-10 7-95,-4-4 1,2 1 0,-7-5 0,-3 0-30,-2 0 0,1 6 0,1-5 1,2 1-108,-1-4 0,3 4 1,-2 0-193,-2-1 1,7 7-98,1-4 0,4-3-40,2 3 0,0-6 28,0 6 241,8-8 0,-4 5 0,7-3 76,3 6 1,-4-2 0,1 1 96,3 3 1,-4-4-1,0 2-21,-2 1 1,-1 3-1,-3 2-28,2-1 1,-2 1 0,-10-1-63,-6 1 1,-3-1-1,-3 1-43,1 0 0,1-7 0,2-1 0,3-2-112,-3-4 0,4-2 1,-2-2-274,-1 0 1,5-2 0,0-2 0,2-4-209,0-2 0,-5-1 0,5-7 0,2 0 613,2 1 0,2-9 0,0-1 0</inkml:trace>
  <inkml:trace contextRef="#ctx0" brushRef="#br0" timeOffset="1361">1372 18 8055,'0'-10'490,"0"4"0,0 12 0,0 6-238,0 3 1,0 5-1,0 1 1,0 5-15,0 1 0,-2 2 1,-2 7-1,-4-1-59,-1 0 1,-1 0 0,-4 0-1,3 0-73,-3 1 0,4-1 0,-2-2 1,-1-4-169,-3-5 0,4-5 1,3-1-1,-1-1-315,0 1 422,6-8 34,-4-2 0,10-8 0,2-2-131,2-4 0,8-2 0,-3-6 0,5 3-183,2-3 1,-1-2 0,1 1 0,-1 1 79,1 2 0,0 2 1,-1-1-1,3 5 53,3 4 1,-3 2 0,3 0 0,-3 0 128,-3 0 1,7 0-1,-1 0 77,-1 0-7,-3 8 1,-1-4 0,-3 7-15,-3 3 1,2-4-1,-8 2 42,-2 1 0,-4 1 0,-6 0 0,-6-3 121,-4 3 1,-1-4 0,-1 0-1,-1-1-29,-5 1 1,5-4 0,-5 4-1,3-2-132,-3-5 0,5 1 1,-5 0-1,5 2 85,1-2 1,1 0 0,-1 0-1711,0 2 892,1 0 0,5-6 0,0 0 648,-1 0 0,-3-8 0,-2-2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3:15.2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158 0 8019,'0'18'426,"0"-1"1,0 1-203,0 0 0,0-1 0,0 3 0,0 3 253,0 6-358,8-3 1,-6 7 0,4-4 0,-4 3-6,-2-3 1,0 4 0,0-5-1,0-1-111,0-4 1,0-3 0,0-3 0,-2 1-744,-4 0 1,4-1 0,-6-1-282,1-4 1,3 1 1020,-8-7 0,8 0 0,-4-6 0</inkml:trace>
  <inkml:trace contextRef="#ctx0" brushRef="#br0" timeOffset="225">0 246 7990,'18'0'376,"-1"0"1,1 0 0,1 0-145,5 0 0,-5 0 0,7 0 0,-1 0-50,5 0 0,-3 0 0,0 2 0,1 2-235,-1 2 0,-6 0 0,3-6-719,-5 0 1,-7 0-1424,0 0 2195,-8 0 0,11 8 0,-5 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3:13.4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36 7688,'0'-10'465,"0"2"1,0 10 0,0 4-283,0 6 0,0 4 0,0 1 0,2 1-54,4-1 0,-4 7 0,3-1 0,-3-1-137,-2-3 0,0-1 1,0-1-1,0 1-308,0 0 1,0-1 71,0 1 0,0-6-1687,0-1 1931,0-7 0,0 4 0,0-8 0</inkml:trace>
  <inkml:trace contextRef="#ctx0" brushRef="#br0" timeOffset="268">370 1 8060,'18'0'329,"-9"2"1,-3 4 61,-4 5 0,-2 5 0,2 4 0,2 1-156,2 3 0,0 7 0,-6-4 0,0 2-21,0 1 1,0-1 0,-2 6 0,-2 0-168,-2 1 1,-8-1-1,3-2 1,-5-2-280,-1-1 0,-1-7 1,2 4-1,3-1-1054,1-5 1,6-1-637,-6-3 1922,8-7 0,-3 6 0,7-6 0</inkml:trace>
  <inkml:trace contextRef="#ctx0" brushRef="#br0" timeOffset="746">599 335 7993,'17'0'278,"-5"0"0,0 0 0,1 0-24,3 0 0,2 0 0,1 0 0,3 0 20,1 0 1,2 0 0,-3 0 0,-1 2-53,-5 4 1,2-4 0,-9 6-167,1-1 1,-2 3 0,-10 8 0,-4-3 37,-6-3 1,-3 4-1,-3-5 1,1 5-250,-1 2 0,1-7 0,-1 1 42,0 2-264,1 1 331,7 3 1,2-6 0,10-2-3,4-3 0,-2 5 1,6-4-1,-1 2 30,1 3 1,-6-3-1,4 0 1,-2 0 60,0-1 0,0 3 0,-6 6 51,0-1 1,0 1 0,0-1-14,0 1 0,-2 0 1,-4-1-45,-6 1 1,-2-7-1,1-1 1,3 0 11,2 0 0,-6-6 0,3 2-424,-5-4 1,-2-2-1,1 0-141,-1 0 0,1-2 0,-1-4 0,1-4 138,-1 0 0,6-3 0,2 5 0,3-2 378,3-4 0,2-1 0,2-3 0</inkml:trace>
  <inkml:trace contextRef="#ctx0" brushRef="#br0" timeOffset="1268">1091 528 6984,'12'0'1776,"-1"0"-1525,3 0 0,2 0 0,1 0 1,1 0-16,0 0 1,1 0 0,3 0 0,3 0-48,2 0 0,-3 0 0,3 0 1,-1-2-58,-5-3 0,-1 3 0,-5-6 0,-1 2-99,-2 0 1,-7-6 0,5 5 44,-2-3 0,-2-2-355,-6-5 0,-2-1 0,-4 2 70,-6 5 1,-3-3 0,-3 6 154,1-2 0,-3 6 0,-1-1 0,-3 3 3,3 2 1,1 0 0,2 0 0,1 2 57,-1 3 0,3-1 1,1 6-1,2 0 99,-1 0 1,-3-1 0,0 5-1,3-2-15,1 1 0,8 5 0,-2 4 0,4 1 221,2-2 0,0 5 0,0-3 0,0-1-48,0-3 0,2-1 0,4 0 1,6-1 174,3 1 1,3-1 0,0-1 0,-1-2-297,1-3 1,-1-1-1,1 4 1,-1-4-179,1-3 0,0 1 0,-1-4 0,1 2-544,-1-2 0,-5-2 0,0-2 188,2 0 389,1 0 0,3-8 0,-1-2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3:20.5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352 686 7851,'-12'-10'481,"0"4"-216,-1 4 0,1 4 0,-4 4 0,-3 6-150,-1 3 0,-1 3 1,-1 2-1,-3 1-16,-3 3 1,5 7 0,-4-2-1,1 4-130,5 3 0,3-1 0,5 0 1,3-2 65,2-4 1,2 5 0,8-7 0,4 0-21,6-3 0,9-5 0,5-3 0,3-4 1,8-7 0,0-3 1,10-2-1,0 0 12,-2 0 1,6-7 0,-6-5 0,-1-6-13,-2-5 1,-13 1-1,-6-5 1,-3 0-26,-3-1 0,-7 1 0,-4-4 0,-4 3 24,-2 3 0,-2-4 0,-4 3 1,-6 1 60,-3-1 1,-9 3 0,-1 5-1,-2 1-44,-5-1 1,-7 1 0,-2 1 0,4 4-153,6 6 1,0 4 0,7 2-1,3 0-377,1 0 0,4 2 1,5 4 81,5 6 0,6-2 0,6 0-1322,5-3 1737,5-1 0,2-6 0,-1 0 0</inkml:trace>
  <inkml:trace contextRef="#ctx0" brushRef="#br0" timeOffset="334">1249 686 8001,'-20'0'0,"-1"2"0,-3 2 171,3 2 0,-7 7 0,1-3 0,0 2 301,3 0 0,-3 5 1,-1 7-1,1-3-206,4-1 0,5 3 1,6 0-1,6 1-122,4 1 1,2-5-1,2 3 1,4-1-57,6 1 1,4-3-1,3 3 1,5-5-20,5-6 1,6 1 0,4-5-1,2 0-359,-2 0 1,-2-2 0,-1-6 0,-1 0-92,0 0 0,-6 0 0,-1 0 1,-3-2-422,-4-4 0,-1-4 0,-2-6-839,-1 5 1641,-7-5 0,6 6 0,-7-7 0</inkml:trace>
  <inkml:trace contextRef="#ctx0" brushRef="#br0" timeOffset="638">281 281 7985,'-21'-1'0,"1"-3"-299,5-2 817,1 0 0,8 6-307,12 0 0,12 0 0,19 0 1,4 2-180,6 4 1,5-4 0,5 4 0,4-5-158,1-1 1,-3 0-1,3 0 1,-3 0-140,-8 0 0,-6 0 1,-10 0-1,-2 0-476,-4 0 0,3 0 740,-9 0 0,8-7 0,-3-3 0</inkml:trace>
  <inkml:trace contextRef="#ctx0" brushRef="#br0" timeOffset="954">1143 0 7985,'20'0'-175,"1"0"0,5 0 216,1 0 0,4 0 0,8 0 0,4 0 126,2 0 0,2 0 1,6 2-1,0 4-74,-1 6 0,-1-3 1,-2 1-1,-6 0 112,-6 0 1,0 0-1,-15 3 1,-5-1-45,-3 2 0,-10 1 0,2 3 0,-6-1 21,-6 1 0,-4 5 0,-8 3 1,1-1-29,-1 1 1,-7 3 0,-2-4 0,-3 1-90,1-1 1,5-1-1,-3-7 1,2 1-361,3-1 0,3 1 0,1-2 0,1-5-721,-1-5 1,0 2 1015,1-2 0,-1 0 0,1-6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05.27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669 598 8231,'1'-16'26,"5"3"0,6 3-53,4 2 1,1-6-1,3 3 1,1-5 136,3-2 1,1-5-1,-3-1-2,1 3 1,3 1 0,-5 3 0,2-1 44,-1 1 1,3-1 0,-1 1 0,-3-1-30,-1 0 0,-3 1 1,1 1-1,0 2-28,-1 3 0,1 5 0,-1-4-62,1 2 1,-6 2 52,-1 6 0,-5 0-1,6 0 1,-8 2 0,2 4 66,-4 6 1,0 4 0,2 1 0,3 1-33,3-1 1,-4 1 0,4 0 0,-1 1-5,1 5 1,-4-3 0,6 6 0,0-1-91,-3-5 1,5 5-1,-6-1 1,2 0-99,3 1 1,-5-3 0,0-5 0,-2-1-199,0 1 1,-1-6 0,-5 0-1708,0 1 1022,8-5 954,-6 0 0,6-8 0,-8 0 0</inkml:trace>
  <inkml:trace contextRef="#ctx0" brushRef="#br0" timeOffset="787">88 317 8452,'24'0'188,"1"-2"0,2-2-1,5-2 1,-5-6-1,0 4 1,1-1-169,-1-5 0,-5 0 1,3 0-132,0 3 0,-11-1 0,4-6 1,-5 1 107,-3-1 0,4 1 0,-8-1-23,-2 1 1,-2 5-1,-2 0 1,-2 0 103,-4 3 1,2-5 0,-8 6 8,-2-2 1,-1 1-1,-3-3 1,1 6-3,-1 4 0,0 2 1,-1 0-1,-3 0-5,-1 0 0,0 6 1,3 2-1,-2 1 36,-1 5 0,0 4 0,3 3 0,-1 3 22,-3-3 0,1 7 1,7 1-1,2 2 12,3-2 0,5 5 0,-4-7 0,2 2-8,4 1 1,2-3 0,4 4 0,2-3 37,2-3 1,10-2-1,-1-5 1,9-2 270,3-5-275,2 5-211,7-14 1,5 6 0,0-8 0,-2 0-1,-2 0 1,-2 0-434,0 0 0,0 0 0,1 0 1,-1 0 156,0 0 0,0 0 0,0 0 0,0 0 312,1 0 0,-9-8 0,-2-2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07.26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8 757 7660,'0'-10'517,"-8"2"1,8 8-1,0 2 1,10 2-428,6 2 0,7 6 1,3-4-16,1 1 1,2-3-1,7 6 1,1 2-49,4 1 1,-8-3 0,4-2 0,-2 0 40,-4-1 1,-7 1-1,-1 2 1,-3-4 6,-3-1 1,-1-3 0,-2 6-21,-2-2 0,-9 6 1,3-3-34,-4 5 0,-2-4 0,0-1 12,0 3 0,-6 2 0,-1 1 0,-3 1 32,-4-1 0,-2 1 0,-1 0 0,-1-1 45,1 1 1,-7-1-1,1 1-34,1 0 0,3-1 0,1 1 0,1-1 0,-1 1-58,0-1 0,1 1 1,-1-2-1,1-3-112,-1-1 0,6 0-1252,1 5-902,7-7 1439,-4-2 1,16-10 807,4-4 0,3-4 0,3-7 0</inkml:trace>
  <inkml:trace contextRef="#ctx0" brushRef="#br0" timeOffset="1175">202 1 8147,'-10'0'97,"2"0"0,8 8 1,0 3-1,0 5 68,0 2 0,0 1 1,0 5-1,0 5-29,0 4 1,0-4 0,0 1 0,0 1-64,0 2 1,-2 2 0,-2-1-1,-4-3-62,-1-2 0,3-7 0,-4 1 0,0-3 37,1-3 0,-1 1 0,-4-1 182,2 1 16,8-8-206,-11-3 1,15-8-1,0-3-110,10-2 0,-1-8 0,3 2 0,4-3-13,5-3 0,1 1 0,5-1 0,0 0-11,1 1 1,-5-1-1,7 3 1,1 1 87,2 2 0,2 6 0,0-3 0,-1 1 87,-5 4 0,4 2 1,-6 2 15,1 0 0,-3 0 79,-7 0 1,-7 2-104,1 4 0,-8-2-33,2 7-4,-4 1 0,-2 0 1,-2-2-1,-4-1 0,-6 1 40,-3 4 1,-3-4-1,1 1 1,-1 1-50,0-2 1,-1 0 0,-3-7 0,-3 3-14,-2-2 0,-1 4 0,-3-2 0,4-2-112,1-2 1,3-2 0,5 0 0,1 0-387,-1 0 1,0 0 0,1 0-1573,-1 0 827,9 8 1229,1-7 0,16 7 0,1-8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4:27.10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122 162 7967,'5'0'-730,"-2"0"936,-3 0 1,0 4-1,0 1-53,0 2 0,0 1 0,0 0 0,0 1-29,0 2 1,0 1-1,0 2 1,0 0 5,0 0 0,0 1 1,0 1-1,0 1-179,0 2 0,0-2 1,0 2-1,0-2-102,0-1 1,-3 1-1,1-2 1,0-1-106,1 0 1,-2-5 0,1 2 0,0-2-45,1-1 0,-2 0 1,1 0-1,-1 0-192,-1-3 492,3 2 0,-6-2 0,3 3 0</inkml:trace>
  <inkml:trace contextRef="#ctx0" brushRef="#br0" timeOffset="337">1 380 7403,'3'-5'-57,"0"0"1,2 2 265,1 1 0,1-2 0,1 2 0,1 0-162,2 1 0,-2 0 1,3-1-1,-2 0 13,1 0 0,3 1 0,-4 1 0,1 0-248,1 0 1,-3-3 0,2 0-1,-2 2-312,-1 0 1,0 1 499,0 0 0,3-4 0,2 0 0</inkml:trace>
  <inkml:trace contextRef="#ctx0" brushRef="#br0" timeOffset="647">372 1 7914,'0'8'-222,"0"0"1,0 3 0,0 0 0,0 2 385,0 1 1,0 1-1,0 2 1,0-1-115,0 0 1,0-1 0,0-1 0,0-1-200,0-1 1,0-2 0,0-1 0,0-1-183,0 0 1,0-3 330,0 0 0,-3 1 0,-2 2 0</inkml:trace>
  <inkml:trace contextRef="#ctx0" brushRef="#br0" timeOffset="953">558 33 8074,'0'8'0,"0"0"-218,0 0 1,0 1 0,0 2 0,0 2 376,0 3 1,-3 0 0,1 1 0,0 1-62,1 1 1,0 2-1,-1-1 1,0 0-43,0-1 0,0 3 0,0-3 0,0-1-38,0-1 1,-2 2 0,1-1 0,-1 0-348,0-1 1,-1-3 0,1-2 328,0 0 0,-1 2 0,-4-1 0</inkml:trace>
  <inkml:trace contextRef="#ctx0" brushRef="#br0" timeOffset="1357">582 388 8051,'9'-1'-69,"1"0"0,2-3 0,0 0-184,3 1 1,-3-3 316,2 4 0,-4-1 1,1 3-1,0 0-10,0 0 1,-1 0-1,-2 1-25,-3 2 1,-1 1 0,-4 4 36,0 0 0,-1 0 1,-1 0-1,-2 0 1,0 1 0,-2-1 1,-2 1-1,0 0-57,0 2 0,3 1 0,0-2 0,-2 1-12,0 2 0,0-3 0,1 1 1,1-2-3,2-1 1,0 0-1,3 0 68,0 0 1,1-3 0,1 0-40,4-2 0,1 0 0,1-2 44,0 2 1,0-3 0,0 3-125,0-2 0,0-2 0,0-1-43,1 0 0,-2-2 0,-1 2 0,-1 0-305,2 0 1,-3-2 402,2 2 0,-1-5 0,3 3 0</inkml:trace>
  <inkml:trace contextRef="#ctx0" brushRef="#br0" timeOffset="2633">1050 340 7958,'-5'-3'21,"0"0"0,2 1 1,-2 2 177,-2 0 0,0 0 1,-1 1-103,0 1 0,0 2 1,0 2-1,1 0-105,1 0 0,-1-2 1,2 2-1,-2 0-9,-1 1 1,-1-1-1,2-1 1,1 1-6,1 1 0,2 1 0,-2 1 0,2-1 39,1 0 0,1 0 1,1 0-142,0 0 1,0 0 0,0 0 121,0 0 1,4-3 29,1-3 1,2-1 0,1-1 0,0 0-2,1 0 1,-1 0-1,0-1 1,0-1 0,0-4 1,-1 2 0,-1-2 0,0 1 7,0 0 0,-2-2 1,2 2-1,-1-2 2,0-1 1,1 0 0,-2 0 0,-1 2-6,1 1 1,-1-1-1,-1-2 9,1 0 0,-1 3 0,-1 0 20,2 2-104,-2 0 49,3 3 1,-4 4 0,0 1 0,0 2 39,0 1 1,-3 3 0,0 0 0,1 0 27,1 0 1,-1 2-1,-1 3-45,1 0 0,1 0 1,-1 0-1,-2 0 0,1-1-34,-1 1 1,-2-2-1,1 5 1,0-3-59,-1-2 1,4 1-1,-3-2 1,2 0 23,1 1 0,-2-2 0,2 2 0,0-3-87,1 1 1,-2-3 0,1 2 0,0-2-6,1-1 1,1 0 156,0 0 14,0 0 0,3-4 1,3-1 31,1-2 0,1-2 0,0-1 0,0-1-60,0-2 0,1 0 0,1-2 1,1 0-158,-1 2 1,1 0-1,0 0 1,-1 2-201,-1-1 0,-1 3 1,-1-3-1,0 2-272,-2-1 616,0 0 0,3 0 0,0-2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09.96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7521,'12'0'473,"0"0"-361,1 0 0,-3 0 0,2 0-51,1 0 0,3 2 0,4 2 0,1 4 16,3 1 1,5-3 0,-4 4 0,3 0 30,3 0 0,2 1 0,2 5 0,2-2-31,4-3 0,-3 1 0,3 6 0,-4-3-7,-2-3 0,-6 4 0,-1-7 0,-3 3-68,-4 0 0,-1-2 0,-4 3 0,-3-3-20,-1-2 1,-8 6 6,2-3 0,-4 5 0,-4 1 39,-4 1 1,-4 0 0,-7-1 0,-3 1 20,-3-1 0,1 1 0,-7-2 1,-1-3-14,3-1 1,-6 0-1,4 3 1,-5-1-50,-1-2 1,0-6 0,0 3 0,0 1-105,0 0 1,5-6-1,3 2 1,0-2-158,-1 1 1,7-3 0,-3 4-63,5-4 1,1-2-464,1 0 0,7-2 799,4-4 0,12-11 0,4-11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10.55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97 36 8540,'0'-17'-71,"0"7"175,0 2 0,6 10 0,-1 4 0,-1 7 0,-2 7 0,-2 5 2,0 3 1,0 1 0,0 6-1,-2 0 101,-4 1-104,5-1 1,-9-2 0,6-2 44,-2-1 1,-6-3-173,6 2 52,1 4 0,-1-13 0,-2 3 1,0-3 49,0-2 0,0-3-276,3-3 1,1-4 255,-8-8 1,10-2-100,2-4 1,8-4-1,9-7 1,3 1-113,3 4 0,7-3 0,9 5 0,2-2 65,-2 0 0,4 8 0,0-3 0,0 1 59,0 0 0,4 0 1,-6 6-1,-2 0-14,-2 0 1,-4 2-1,-4 2 1,-5 2 357,-5-2 0,-1 5-229,0 3 1,-11 4-15,-7 1 0,-7-1 0,-11-2-37,0-3 1,-7-5 0,-4 4 0,-5 0-1,-1 0-22,0 3 1,-6-5-1,0-2 1,2-2-62,2 2 0,4-4 0,1 3 0,5-3-164,2-2 0,-5 0 1,7 0-1,1 0-462,3 0 0,7 0-414,0 0 588,9 0 500,-5-7 0,8 5 0,0-6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11.486"/>
    </inkml:context>
    <inkml:brush xml:id="br0">
      <inkml:brushProperty name="width" value="0.04286" units="cm"/>
      <inkml:brushProperty name="height" value="0.04286" units="cm"/>
      <inkml:brushProperty name="color" value="#E71224"/>
    </inkml:brush>
    <inkml:brush xml:id="br1">
      <inkml:brushProperty name="width" value="0.05714" units="cm"/>
      <inkml:brushProperty name="height" value="0.05714" units="cm"/>
      <inkml:brushProperty name="color" value="#E71224"/>
    </inkml:brush>
  </inkml:definitions>
  <inkml:trace contextRef="#ctx0" brushRef="#br0">0 878 7402,'20'0'50,"3"0"0,-1 2 0,5 2 0,0 4 30,1 2 1,1-6-1,6 3 1,0 1-19,0 4 1,-1-2 0,-3-1 0,-4 1-20,-1 0 0,3 0 1,-6 3-1,-1-1 3,-3 2 1,-1 1-1,-2 3 1,-3 0-37,-1-1 0,-8 1 0,2-1 62,-4 1 1,-4 0 0,-4-1 0,-4 1 46,0-1 1,-5-5 0,3 0 0,-6 1 18,-5 3 1,3 2 0,-5-1-1,2 1-76,-1-1 0,-5 1 0,3-2 1,1-3-69,0-1 1,1-2 0,7 2 0,-1-5-182,0 1 0,1-6 0,1 6-1710,5 0 334,-5-6 1563,14 5 0,-14-22 0,7-5 0</inkml:trace>
  <inkml:trace contextRef="#ctx0" brushRef="#br1" timeOffset="630">123 69 13333,'0'-17'-2417,"0"-1"1391,0 1 903,0 7 0,0 4 0,0 12 243,0 6 0,0 9-154,0 2 1,0 15 0,0-1 136,0 6 235,0 4-504,0 5 0,0-5 222,0 0 1,2-2-1,2 2 1,2-6-32,-2-4 0,-2-8 1,-2-1-1,-2-3-77,-4-3 1,2-9 226,-8-1-104,1-8 122,1 4-156,-6-8 0,14-2-76,-4-4 1,4-4 0,4-7-1,4-1-90,6 0 0,-2 1 0,3-1 0,5 1 0,3-3-412,1-3 489,5 3 1,-5-5-26,7 7 0,-2 3 1,5 1-1,-5 4 1,-2 2 23,-3 4 1,-1 2-1,1 2 1,1 0 137,-1 0 1,-3 2-1,-1 4 1,0 6 66,-1 4 0,-5 1 1,-2 1-1,-3-1 36,-3 1 0,-2 0 0,-2-1 0,0 1-78,0-1 0,-6 1 0,-1-1 0,-3 1-17,-4 0 1,-7-7-1,-5-1 1,1 0-77,0 0 0,-5-6 0,5 1 0,-3-3-247,-3-2 0,0 0 0,0 0 1,1 0 40,-1 0 0,0 0 1,0 0-1,3 0-56,3 0 245,1 0 0,-1 0 0,-2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16.20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69 9017,'17'0'559,"1"-2"1,1-2-396,5-1 0,3-1 0,8 4 0,2-2-138,4-2 1,-1-6 0,4 6 0,-2 3-637,-9 1 1,0-4-496,-10 0 1,-1 2 1104,-10 10 0,-12 4 0,-10 7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16.4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88 7925,'20'0'0,"1"0"0,3-2 67,-3-4 0,4 3 0,1-7 1,-1 0 434,1 0 1,3 6 0,-6-3 0,-1 1-471,-3 0 0,-1-2 0,0 4-1140,-1-2 1108,1 0 0,-8 6 0,-3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16.9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190 791 7934,'0'-9'1377,"-2"1"-1155,-4 8 0,-7 8 1,-9 3-1,5 5-131,1 2 1,-7 1 0,9 3 0,0 3-80,-1 2 1,1-3 0,2 3 0,4 1-47,0-1 0,7-6 0,-3 3 0,6-5 22,3-1 1,9-2 0,-2-3 0,3-3 47,3-2 1,6-2-1,1-6 1,0 0 66,1 0 0,7 0 1,-2-2-1,4-2-38,-1-2 0,-15-8 0,1 3 0,-1-5 6,1-2 0,-11 1 0,7-1 0,-6 1-54,-6-1 0,4-5 1,-3-1-1,-1 1-48,-2-3 1,0 5 0,2-6 0,-2-1-32,-10 1 1,1 5 0,-13-1-1,6 5-257,1 7 1,-9-3-1,-3 6 1,-1 0 28,1 0 0,1 3 0,7 5 0,-1 0-550,1 0 1,5 5 0,2 3 839,2 2 0,-5 2 0,3 5 0</inkml:trace>
  <inkml:trace contextRef="#ctx0" brushRef="#br0" timeOffset="392">612 739 7934,'0'17'55,"0"1"0,0-4 1,0 1-1,0 5 362,0-1 0,0 9 1,0 1-1,0 2-317,0-1 1,0 3 0,0-6-137,0 0 1,0 5 0,-2-9 0,-2-1-515,-2-3 352,1-1 197,5-8 1,0-10-1,0-12 158,0-4 1,0-3 0,0-3-1,0-3 1,2-1 52,3 1 0,3-6 1,4 3-1,-6-1-58,-4 0 0,6 5 1,1-3-1,3 2-122,0 3 1,-6 2-1,5 5 1,1 1 13,-2 2 1,5 9 0,-1-5 0,8 2-11,7 0 0,-2 0 0,3 6 0,1-2-1,2-4 0,2 4 0,-2-3 0,-3 3-287,-7 2 0,-1 0 0,-1 0-436,3 0 0,-7 2 0,-7 3-1600,-2 7 2290,-2-4 0,-14 8 0,-2-7 0</inkml:trace>
  <inkml:trace contextRef="#ctx0" brushRef="#br0" timeOffset="621">683 1020 8432,'17'2'0,"1"2"492,-1 2 0,3 0 0,3-6 0,5 0-192,-1 0 0,0 0 0,-5 2-106,1 3 0,7-3 0,-7 4-1091,-2-4-67,-1-2 1,-10 2 0,-8 2 963,-12 2 0,-2 8 0,-13-5 0</inkml:trace>
  <inkml:trace contextRef="#ctx0" brushRef="#br0" timeOffset="808">683 1249 7942,'1'9'31,"5"-3"1,6-2-1,4 0 220,1 2 1,1 0 0,-1-6 0,3 0-24,3 0 0,-3 6 0,3 0 0,-1-3-108,1-1 0,-9-2 1,4 0-1,-3-2-268,1-3 1,-4 3 0,-3-6-430,-1 0 577,-2-2 0,-6-7 0,0-1 0</inkml:trace>
  <inkml:trace contextRef="#ctx0" brushRef="#br0" timeOffset="1059">137 264 7950,'18'0'166,"0"0"1,5 0-1,2 0 1,3 0 215,3 0 1,12 0 0,6 0 0,4 0-198,-3 0 1,-7 0 0,4 0 0,0 2-438,-2 4 1,-8-4 0,-9 4 0,-3-2-1468,-4 1 1719,7-3 0,-16 6 0,3-8 0</inkml:trace>
  <inkml:trace contextRef="#ctx0" brushRef="#br0" timeOffset="1375">753 18 7985,'17'0'13,"3"0"0,3 0 179,7 0 1,5-6 0,4 0-1,4 2 58,2 2 0,8 2 1,3 0-1,-1 0-111,0 0 1,-10 6 0,2 0 0,-18 0-67,-14 2 1,1-4 0,-6 7-77,0 3 0,-4-4 0,-10 1 1,-4 5 103,-2 6 1,-2-1 0,-5 6 0,-3 1-9,-3-1 0,1 2 0,-5 5 1,0-3-101,-1-2 0,7-7 0,-3 3 1,3-1-545,-3-1 1,5 0 0,-5-5-1125,5 0 1675,1-1 0,1 1 0,-1-1 0</inkml:trace>
  <inkml:trace contextRef="#ctx0" brushRef="#br0" timeOffset="2117">1790 827 7982,'8'-16'0,"2"2"377,0 3 0,-1 7 277,-3-2 1,-4 6-443,4 6 0,2 3 1,-2 11-1,-2 3-57,-2 7 0,-2 3 0,2 2 0,2-2-32,1-3 1,1 1 0,-6-6 0,0 1-688,0-1 0,0-1 1,-2-7-1,-2 1-565,-1-1 0,-9-1 1129,2-4 0,-11 3 0,-5-5 0</inkml:trace>
  <inkml:trace contextRef="#ctx0" brushRef="#br0" timeOffset="2317">1632 1003 7982,'20'0'0,"1"0"541,3 0-332,-1 0 1,-5 0 0,1 0 0,3 0 6,1 0 1,2 0 0,-1 0 0,3 0 49,1 0 0,-3 0 1,-7 0-1670,-1 0 1403,-7 0 0,6 0 0,-7 0 0</inkml:trace>
  <inkml:trace contextRef="#ctx0" brushRef="#br0" timeOffset="2872">2318 756 7635,'10'0'2089,"-3"0"-1382,-7 0 118,0 0 1,0 8-730,0 4 1,0-2 0,0 1 0,0 5 22,0 5 0,0 1 0,0 7 0,0 3-69,0 1 0,0 2 0,0 0 0,0-2-85,0-3 0,0 3 0,0-6 0,0 1-174,0-5 0,0 2 1,0-1-1865,0-3 515,0-1 0,-2-10 1558,-3-5 0,3-10 0,-6-5 0</inkml:trace>
  <inkml:trace contextRef="#ctx0" brushRef="#br0" timeOffset="3087">2318 791 8279,'17'0'0,"1"-1"252,0-5 1,5 2 0,2-6 0,3 2-42,3 4 1,2-4 0,2 3 0,1 1-13,-1 2 1,-6 2-68,0 0-252,-7 0 1,3 0-1,-7 2-811,-1 4 1,-7 3 930,-4 9 0,-12-1 0,-4 1 0</inkml:trace>
  <inkml:trace contextRef="#ctx0" brushRef="#br0" timeOffset="3309">2371 1055 8249,'11'0'-143,"1"0"1,2 2 442,1 4 1,3-4 0,1 4 0,3-2-193,1 2 1,1-4-1,-5 3 1,3-3-21,1-2 0,1 2 0,-7 2-2128,1 2 518,-8 0 1522,-2-6 0,-16 8 0,-2 2 0</inkml:trace>
  <inkml:trace contextRef="#ctx0" brushRef="#br0" timeOffset="3530">2371 1301 8011,'17'0'-60,"1"0"1,-1 0-1,1 0 1,0 0 603,-1 0 1,7 0 0,-1 0 0,-2 0-260,-1 0 0,3 0 1,1 0-1,-3 0-198,-1 0 0,-8 0 0,-1 2-402,3 4 0,2-4 0,-1 6-293,-3 0 1,-2-6 607,-4 4 0,3-4 0,9-2 0</inkml:trace>
  <inkml:trace contextRef="#ctx0" brushRef="#br0" timeOffset="4042">3478 879 7992,'0'-9'253,"-7"1"0,-5 10 1,-4 4-59,-1 5 0,-1 11 0,0 1 0,1 1 48,-1 1 1,1-3-1,-1 5 1,1 0-24,-1 1 1,8-5 0,4 5-1,4-3-34,2-4 1,0 5 0,2-3-1,2-1-9,2-3 1,8-7-1,-2 0 1,3-1-225,3-1 0,-1 0 0,1-6 1,-1 2-170,1-2 1,0-2 0,-1-2 0,1 0-454,-1 0 1,1-2-1,0-2 1,-1-4-1977,1-2 2645,-8 6 0,5-19 0,-5 3 0</inkml:trace>
  <inkml:trace contextRef="#ctx0" brushRef="#br0" timeOffset="4338">2441 334 7992,'8'-9'528,"3"3"0,7 4 1,4 2-1,3 0-138,2 0 1,8 0-1,8 0 1,0 2-233,0 4 0,4-5 0,-6 7 0,-2-2-327,-1 0 1,-3 2-1,-2-4 1,-4 2-578,-5-2 0,-5 3 1,-1-1-1,-1-2 746,1-2 0,0-2 0,-1 0 0</inkml:trace>
  <inkml:trace contextRef="#ctx0" brushRef="#br0" timeOffset="4663">3197 123 7992,'18'0'0,"-1"0"0,3 0 185,3 0 1,5-6 0,7 1 0,0 1 0,2 2 104,4 2 0,-4 0 0,4 0 1,-2 0-118,2 0 1,-9 0 0,1 0 0,-6 2-154,-5 4 1,-3-3-1,-3 9 34,-4 2 0,-5-4 0,-7 1 0,0 3 96,0 2 0,-2 1 1,-3 3-1,-7 1 79,-4 3 1,-1 5 0,-1-4 0,0 3-129,1 3 1,-1-6 0,1-1-1,-1-3-199,1 3 1,-1-5-1,0 5 1,1-7-345,-1-5 0,3 4 1,1-5-1,2 3-837,-2-2 1,5 2 1278,-3-9 0,0 9 0,-5-4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23.7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0 440 7652,'20'0'517,"1"0"1,4 0-322,3 0 1,7 0 0,8-2 0,0-2 129,0-2-266,-2-8 0,0 5 0,-2-9 0,-6 0 32,-7 1 0,-7 1 0,-3 2 0,-4 3 45,-7-3 0,-3-2 1,-2-1-71,0-1 0,-7 3 1,-5 1-1,-6 4-88,-5 2 0,1-3 0,-7 5 1,0 2-35,1 2 0,-5 2 0,6 0 0,-3 0 29,1 0 0,8 8 0,-5 2 1,3 1 22,-1 1 1,3 0-1,7 5 1,2 1 50,-1-1 0,3 3 0,0 1 0,2 5 122,5 1 0,1-5 1,2 3-1,0-1-46,0-1 0,2 6 1,3-3-1,7 1-49,4 4 0,1-5 1,1-1-1,0-1 7,-1-1 0,7 0 0,1-5 0,2-2-246,5-5 1,-5 3-1,2-8 1,1-2-295,-3-2 1,4-2-1,-5 0 1,-1 0-1787,0 0 2244,-1-8 0,1-2 0,3-7 0</inkml:trace>
  <inkml:trace contextRef="#ctx0" brushRef="#br0" timeOffset="295">1143 0 8281,'0'18'517,"0"-1"1,2 1-272,4-1 1,-4 9 0,4 3 0,-4 4 23,-2 3 0,2-1 0,1 0 0,3 0-153,-2 0 1,4 0 0,-2 1-1,-2-3-162,-2-4 0,-2 2 0,0-5 0,0-1-567,0 0 1,0-1 0,0-6 0,-2-1 611,-4 1 0,-4-1 0,-7 1 0</inkml:trace>
  <inkml:trace contextRef="#ctx0" brushRef="#br0" timeOffset="522">1020 457 8200,'23'-6'0,"1"1"0,-3-1 499,-1-2 1,3 6 0,3-6 0,1 2-165,4 0 0,1 1 0,-1 5 0,-2 0-260,2 0 0,-3-6 1,-1 0-1,-2 2-385,-3 2 1,-2-4-865,-3 0 1174,-7 0 0,5 6 0,-5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25.1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18 204 8047,'-8'-10'-96,"6"1"258,-4 3 0,4 2 0,4-6 0,2 0 0,4 3 144,2-1 1,2-4 0,3 4-163,-3-2 0,9 5 0,-3-5 0,2 2-20,-1 4 0,-1 0 1,-1 0-1,3-2 8,3 2 1,-3 2 0,3 4-1,-3 4-311,-3 6 1,-5 4 0,-2 1-1,-2 1 73,-4-1 1,-2 9 0,-2 1 0,-2 2 146,-4 1 0,-6-3 0,-9 4 0,-3-1-2,3 1 0,-1 2 0,1 0 0,-3-1-3,3-3 1,3-2 0,4 3-1,3-7 64,-3-3 0,6-3 1,2 1 36,4-1 1,2-5 0,2-2 93,4-2 0,-2-2 0,8-6 191,1 0-299,3 0 1,8 0 0,1 0 0,0 0-25,1 0 1,3 0 0,-5 0-1,-1 0-89,2 0 0,-5 0 0,3 0 1,-3 0-405,-3 0 0,1 0-378,0 0 0,-7 0-1163,1 0 1935,-8 0 0,12 0 0,-7 0 0</inkml:trace>
  <inkml:trace contextRef="#ctx0" brushRef="#br0" timeOffset="636">932 11 7769,'0'-10'602,"0"22"0,0 15 0,0 6-332,0 6 0,0 8 0,0 0 1,0 2-107,0-2 0,-2 4 1,-1-6-1,-3 1-136,2 1 1,0-8-1,0 2 1,-2-5-93,2-7 0,0 2 0,0-7 145,-1-3 0,-1-1 572,6-3-497,0-7 1,0-4 0,2-10 0,3-4-165,7-2 0,4-1 0,3-9 1,5-1-138,5-3 0,-2 1 0,3 5 0,-1 3-100,-2 3 0,5-2 0,-7 6 0,1 1 69,-1-1 0,4 2 0,-5 6 110,-3 0 71,-1 0 0,-3 2 1,1 4 123,-1 5 1,-7 5 0,-4 2 0,-4-1 25,-2 1 0,0-1 1,0 1-1,-2 1 75,-4 5 0,-4-8 1,-7 5-138,-1 1 1,-5-3 0,-1-5-1,3-4 3,1-3 1,-3 5 0,-2-6 0,-1-2-155,1-2 0,-5-2 1,5 0-1,0 0-764,-1 0 0,-5-8 0,4-4 0,-1-3 822,5-3 0,-5 0 0,1 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35.73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264 774 7742,'0'-17'-228,"0"5"1,2 2 0,2 0 568,2 1 0,0 3 64,-6-6 0,0 6 235,0-5-548,0 7 1,-8-4-1,-4 8 1,-4 0-20,-1 0 0,-3 8 0,-1 3 0,-3 5-54,3 2 0,-5-1 0,3 3 0,1 1-53,3 3 1,3 5 0,3-4 0,3 1 81,2-1 1,2 4 0,6-5 0,0-3-41,0-1 1,2-2 0,4-1 0,6-1-6,3-5 1,5 3 0,1-8 0,5-2 27,1-2 0,-3-2 1,5-2-1,0-4-31,-1-6 0,5 3 0,-6-3 1,2-4 42,1-5 1,-9 1 0,3-3 0,-7 3 73,-5 3 1,2-1 0,-7-2 0,1-1 10,0-2 0,-2-1 0,-6 5 1,-2-3-77,-4-1 0,2-1 0,-6 7 1,1-1-83,-1 0 1,-2 3 0,-5 1-1,-1 4-227,0 3 0,1-5 1,-1 6-331,1 2 0,-1 2 0,1 2-166,-1 0 0,0 0 0,3 2 753,3 4 0,-4-4 0,7 6 0</inkml:trace>
  <inkml:trace contextRef="#ctx0" brushRef="#br0" timeOffset="510">704 686 8018,'-10'12'-134,"2"0"180,0 2 0,6 1 0,-6 3 1,2 1-1,-1 3-22,-3 1 0,6 7 1,-4-7-1,0 0-142,-3 3 1,1-7 0,0 5 0,0-5 72,1-1 1,3-6-1,-6-3 167,-2-1 0,5-2 44,-3-6 1,8-2 0,-2-4 0,4-5-79,2-5 0,2-4 0,4-1 0,6-4-29,3-3 0,3 1 0,-1-4 0,3 1-87,3-1 0,-3 4 1,5-3-1,-1 1 13,-1 2 0,1 1 0,-7 9 0,1 1 107,-1 4 1,1-1 21,0 7 0,-1 2 0,1 8 1,-3 4 86,-3 1 0,-2 3 0,-4 6 0,4-1-11,-1 1 1,5 5-1,-6 1 1,2-3-188,3-1 0,-3-1 0,0 3 0,-2 1-138,-4-1 0,-1-3 1,1-1-1,2-1-84,-2 1 1,-4 0-1,-4-1 1,-4-1-500,-1-4 1,5 3 0,-4-5-609,0 0 1326,-2-2 0,-7-1 0,-1 3 0</inkml:trace>
  <inkml:trace contextRef="#ctx0" brushRef="#br0" timeOffset="722">580 862 8097,'18'-2'-50,"0"-2"0,1-1 298,5 1 1,3 2 0,10 0 0,2-2-10,2-2 0,6 0 0,-6 6 0,-2 0-183,-2 0 1,-3 0 0,-3 0-1,-4 0-809,-1 0 1,-9-2-674,-5-4 1426,-8 4 0,-4-13 0,-10 5 0</inkml:trace>
  <inkml:trace contextRef="#ctx0" brushRef="#br0" timeOffset="1022">211 317 7987,'0'-17'-191,"0"5"0,2 2 259,4 2 1,6 2 0,9 6 0,5 0 285,1 0 0,2 0-401,6 0-34,1 0 1,1 0 0,0 0 0,0 0 0,-4 0-94,0 0 0,-7 0 0,-3 0 0,-3 2 5,-3 4 0,1-4 1,0 4-1,-1-4-42,1-2 0,-7 0 0,1 0 211,2 0 0,1 0 0,3 0 0,0 0 0</inkml:trace>
  <inkml:trace contextRef="#ctx0" brushRef="#br0" timeOffset="1347">809 1 7937,'2'9'-503,"4"-3"0,6-4 746,3-2 1,11 0 0,1 0 0,4 0-200,4 0 1,-3 0-1,11 2 1,-2 2-35,0 2 0,6 0 0,-6-4 0,-4 2 27,-6 2 1,-6 1 38,-7-1 1,-10 4-1,-8 8 22,-10-1 0,-11 1 0,-5 1 0,1 3 46,-1 1 1,-5 1 0,4-7 0,-1 1-147,5-1 1,3 1-1,5 0 1,1-3-96,2-3 0,6 2 0,-3-7-476,1 3 1,2-4 572,6 6 0,0-1 0,0 7 0</inkml:trace>
  <inkml:trace contextRef="#ctx0" brushRef="#br0" timeOffset="1597">1600 563 8061,'18'0'0,"-1"0"163,1 0 0,0 0 0,-1 0 0,3 0 105,3 0 0,-3 0 1,5 0-1,1 0-272,3 0 1,-4 0-1,1 0 1,-3 0-327,1 0 1,-1 0 0,-5 0-1480,-1 0 1809,-7 8 0,-10 2 0,-10 7 0</inkml:trace>
  <inkml:trace contextRef="#ctx0" brushRef="#br0" timeOffset="1801">1741 950 8038,'18'0'680,"-1"-2"0,1-2-322,-1-2 1,9 1-1,3 5 1,4 0-421,2 0 0,-1-2 0,-3-2 0,-4-2-245,-1 2 0,-1 2 0,-3 0 307,1-4 0,0 4 0,-5-6 0</inkml:trace>
  <inkml:trace contextRef="#ctx0" brushRef="#br0" timeOffset="2947">2550 282 8009,'10'-8'1010,"-3"6"-823,-7-6 0,2 8 4,4 0 0,-4 2 0,4 4 62,-4 6 0,-2 6-200,0 5 0,-6 2 0,-2 5 0,1-7-216,-1-3 0,-4-1 1,4 3-1,0 1-135,1-1 1,-1-3 0,4-1 0,-2-1-204,2 1 1,2-6 500,2-1 0,-8 1 0,-1 6 0</inkml:trace>
  <inkml:trace contextRef="#ctx0" brushRef="#br0" timeOffset="3223">2954 282 7496,'-2'18'564,"-3"-1"1,3 1 0,-4 1-1,4 3-272,2 1 0,-2 3 1,-2-3-1,-4 6-248,-2 5 1,4-5-1,-5 0 1,-3 2-19,-2 3 0,-1 1 0,-1 2 0,1 2-127,-1 2 0,0-6 0,3-5 0,3-1-493,6-2 0,2-1 0,0-9 0,-1 1-735,1-1 1329,2 1 0,2-8 0,0-2 0</inkml:trace>
  <inkml:trace contextRef="#ctx0" brushRef="#br0" timeOffset="3664">2989 827 8057,'18'0'0,"0"-2"0,-1-2 0,1-4 199,-1-1 1,1 5-1,0-2 1,-1 4-13,1 2 1,-1 0 0,1 0-78,0 0 1,-3 2 76,-3 4 0,-4 4 1,-10 7-222,-4 1 1,-4-1 0,-7 1 0,-1-1-2,0 1 1,3 0 0,1-3 0,4-1 51,2-2 0,-3-7 0,5 7-2,2 2 1,2-4 0,4-1-1,4 1 8,6 0 1,3-6-1,3 4 1,-1-2 25,1-1 0,5 7 0,3-4 0,-1 0-6,1 0 1,3 3 0,-6-3 0,-1 2 34,-3 4 0,-9-5 0,-4 3-58,-4 2 1,-2 1-1,0 3 4,0 0 1,-8-7-1,-4 1 1,-3 0 0,-3-1-44,1 1 1,-1-6 0,0 4 0,1-2-176,-1-4 1,1-3 0,-1-1-157,1 0 0,-1 0 0,0-1-192,1-5 1,5 2-1,2-8 542,2-2 0,-5-9 0,3-4 0</inkml:trace>
  <inkml:trace contextRef="#ctx0" brushRef="#br0" timeOffset="4064">4027 335 7991,'12'-16'0,"-3"2"45,-1 3 533,-2 7-604,-6-12 0,0 16 1,-2-2-1,-2 8 145,-2 4 1,-5 2 0,3 5 0,0 1 63,0-1 1,-5 7-1,1 1 1,-4 4 26,-1 9 0,-3-1 1,-1 8-1,-3 0-33,3 0 0,-1-1 0,1 7 0,-1-2-149,7 0 0,-1 4 0,8-10 1,0 0-93,0 0 1,3-2-1,5-8 1,0-2-144,0-2 0,2-7 0,3 1 0,5-3-67,0-2 1,13-1-1,-1-1-56,3-5 1,1-3 0,-9-8 329,1 0 0,-1-8 0,1-1 0</inkml:trace>
  <inkml:trace contextRef="#ctx0" brushRef="#br0" timeOffset="4531">4238 897 7755,'18'0'0,"-1"0"31,1 0 1,5-5 0,3-1 0,1 0 205,4-2 0,2 6 0,1-6 1,-5 2-149,-6 1 0,-3-3 0,-2 4 1,-3-4-43,-3-2 1,2 4-1,-9-5 126,-1-3 0,-2 4 1,-2-2 27,0-1 0,-8 3-179,-3-2 0,-5 8 1,-1-1-43,-1 3 41,0 2 0,1 5 0,-1 3 0,1 2-37,-1 4 0,0 1 0,1 3 0,-1-2-6,1-5 1,1 5-1,2-4 1,3 3 78,-3 3 0,6-1 1,2 1-1,4 0 71,2-1 1,0-5-1,0 2 1,0 3 92,0 5 0,4 1 0,4-3 0,6 1-18,-1 3 1,1-1 0,4-5 0,-1-1-135,1 1 0,-1-1 0,3 1 0,3-2-147,7-5 0,-3-1 0,2-6 1,1 2-288,-3-2 1,-2 4-1,-7-3 1,0-1-809,-1-2 0,-5-2 1173,0 0 0,-1-8 0,7-1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41.76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159 475 8749,'0'17'296,"0"1"0,0 0 0,0 1-92,0 5 0,0-3 0,0 8 0,0 3-101,0 1 0,0-4 1,2-1-1,1-1-226,3 0 0,0-5 0,-6 1 0,0-3-251,0-3 1,0 1 0,0-1 0,-2 1 373,-4 0 0,-3-1 0,-9 1 0</inkml:trace>
  <inkml:trace contextRef="#ctx0" brushRef="#br0" timeOffset="206">0 774 7989,'18'-6'138,"-1"0"1,1-2-1,2 4 1,1-2 131,3 3 1,5 1-1,-6 0 1,1-2-510,1-2 1,-5 0 0,3 6-1634,-3 0 1872,-11 0 0,7 0 0,-6 0 0</inkml:trace>
  <inkml:trace contextRef="#ctx0" brushRef="#br0" timeOffset="705">510 457 7944,'16'-2'464,"-2"-2"-256,-3-1 1,1-1 0,6 6 0,-1 0 61,1 0 0,-1 0 0,1 0-284,-1 0 0,1 0 1,0 0-1,-1 0-6,1 0 0,-1 2 0,1 2-18,0 1 1,-7 7 0,-1-4 78,-2 2 1,4-4-1,-7 5-29,-1 3 0,-2 2 1,-4 1-53,-3 1 0,1-1 0,-8 1-1,-2 0 0,4-1 0,-1 3 0,-3 1 0,-2 3-45,-1-3 0,-7 1 1,1-1-1,-1 2 29,-1-1 1,11-2 0,-3-3-1,3 1 68,4-1 1,-3 1 0,7-1 101,2 1 1,2-6 0,4-1 63,4 3 1,-2-6 0,7-2 0,3-2-12,2 2 1,1-4 0,1 3 0,-1-3-31,1-2 0,2 0 1,1 0-1,3 0-83,-3 0 1,-1 0-1,-3-2-239,1-3 0,-1 3 1,1-4-1,-2 2-888,-5-2 0,5 2-1111,-4-8 2185,-5 8 0,9-11 0,-6 5 0</inkml:trace>
  <inkml:trace contextRef="#ctx0" brushRef="#br0" timeOffset="1167">1161 211 7985,'10'2'86,"-5"4"0,3 6 0,-2 9 0,-2 5 252,-2 1 0,-2 4 0,0 8 1,-2 4-138,-4 2 0,2 2 0,-5 4 0,-1-2-93,0-2 1,4-8 0,-4 0 0,1-6-24,-1-4 1,6-7 0,-2 1 106,4-3 0,2-9-108,0 1 1,2-8 0,4 2-1,6-6-54,3-6 0,3 2 0,1-8 0,3-1-138,1-3 0,3 4 0,-5 1 0,5-1 50,1 2 0,-4 0 0,7 6 0,-1-1-106,-2 1 0,5 2 0,-9 2 1,-1 2 170,-3 4 0,-1-3 0,-3 9 129,-3 2 0,-4 2 1,-8 1-1,0 1 6,0-1 1,-2 1 0,-4-1 0,-8 1-59,-7 0 0,1-3 1,-5-1-1,0-2-159,-5 1 0,3-3 1,0 0-1,-1 0-222,1-1 1,3-5 0,-5 2 0,0-4-241,1-2 0,-3 0 1,6 0-1,-1-2 537,1-4 0,-6-3 0,3-9 0</inkml:trace>
  <inkml:trace contextRef="#ctx0" brushRef="#br0" timeOffset="1547">1460 0 8235,'17'0'0,"1"0"275,0 0 0,-1 2 1,1 4-1,1 6-14,5 3 1,-3 9 0,7 1-1,-1 4-11,0 9 0,-3-1 0,3 10 0,-2 1 46,-3 3 0,-4 2 0,-5 2 1,-3 1 70,-2 3 0,-2 5 0,-6-3 1,0 0-144,0-1 0,-2-3 0,-4-8 0,-6-4-151,-4-2 1,-1-2 0,-1-6 0,1 0 43,-1 0 1,1-2 0,-3-1 0,-1-5-680,-3-2 1,1-1 0,5-7 0,0-1-680,1-4 0,-7 1 1,1-7 1240,1-2 0,-5-2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4:37.52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67 577 7371,'0'15'420,"0"0"-208,0 2 1,0 3-1,0 2 1,0 0-8,0 0 0,0 0 0,0 3 0,3 2 152,4 3-326,-4 9 1,6-12-1,-9 8 1,3-3-24,4-5 1,-4 5 0,4-2 0,-4-3-151,-3-3 0,0-1 1,0-1-579,0 0 1,0 0-140,0 0-350,0-9 1209,0-3 0,9-10 0,4 0 0</inkml:trace>
  <inkml:trace contextRef="#ctx0" brushRef="#br0" timeOffset="918">1 555 7871,'12'-10'-137,"0"0"1,-7-7 182,3 2 1,6 8-1,-4-6 119,3 3 0,-6 1 0,8 4-4,2-3 1,-5-2-1,3 5-41,2-2 1,3 0-1,2 7-47,1 0 1,-1 0-19,0 0 1,-2 10-100,-6 4 0,-1 4 1,-8-1-42,2-2 1,1-1-1,-11 9 53,-4-1 1,2-2 0,-8-3 0,1-5 22,0-2 0,4 7 0,-4-2-25,2 5 1,-5 2 13,8 0 0,-8 0 1,8 1 33,2-1 1,2-7-1,3-1-9,0 4 0,3 1 0,4 3 94,8 1 0,-3-9 0,3 1 1,2 0 50,3-3 0,-5 6 1,0-8-1,2 2-15,3 5 0,2-5 0,0 3 0,0 0-58,0-3 1,1 8 0,-1-8 0,0 3 6,0 0 0,-7-3 0,0 6-211,2-4-734,-7-9-223,10 5 124,-18-10 0,8-2 960,-10-6 0,0-4 0,-10-10 0,-2 0 0</inkml:trace>
  <inkml:trace contextRef="#ctx0" brushRef="#br0" timeOffset="1554">955 533 8050,'0'-23'-404,"0"9"427,0-1 0,-3 10 0,-4-2 90,-8 4 0,3 10 0,-3 3 0,0 3 23,3 4 1,-8-5-1,8 3 1,0 2 8,4 3 1,-2 2 0,3 0-99,2 1 1,3-1 0,2 0 0,0 0-33,0 0 1,7-7 0,3 0 11,2 2 0,3 0 0,7 1 1,-2-3-44,-5 2 0,4-7 1,-4-1-1,2 1 45,-2 5 1,5-3 0,-8 3-1,3 0 4,0-3 0,-8 8 17,8-5 0,-10 5-133,2 2 0,-4-7 0,-6-3-15,-4-2 0,-8 5 0,-12-6-104,-3 4 1,1-8 0,4 5-412,-4-1 443,4-6 1,-10 7-1,8-10 1,-5 0-204,-2 0 1,7 0 372,-3 0 0,-4-10 0,-1-2 0</inkml:trace>
  <inkml:trace contextRef="#ctx0" brushRef="#br0" timeOffset="1975">112 244 7646,'-13'-12'-273,"11"-1"1,12 9 415,2-4 0,3 1 0,7 7 0,0-3-12,0-4 0,1 4 0,1-4 0,3 5-105,3 2 1,2 0 0,-5 0 0,3 0 34,-3 0 1,-3 0 0,-1 0-595,-1 0 0,0 0-73,0 0 1,0 0 605,1 0 0,-1 0 0,0 0 0</inkml:trace>
  <inkml:trace contextRef="#ctx0" brushRef="#br0" timeOffset="2445">578 0 7411,'22'0'-88,"0"0"1,-7 0-1,0 3 1,2 1 203,3 4 1,2-1-1,0-7 1,0 0-38,0 0 0,1 8 0,-1-1 0,0-2 41,0-3 0,8 6 0,-1-1-73,-2-2 1,-2 0-1,-3 0-77,0 2 0,-9 3 0,-3-5 17,-1 3 1,-6 1 0,7-4 17,0 3 0,-8 2-98,6-3 0,-6-2-79,-2 10 0,-2-8 107,-6 8 1,-4-3 0,-8 6-62,5-4 0,-4-6 0,4 7 5,-5 2 1,-2 3 0,0-1-9,-1-4 0,9 2 0,1-7 1,1 0-20,0 0 0,7 0 0,-5-5 148,0 2 0,-2 0 0,-10-7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44.29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19 7838,'0'-10'-279,"8"2"333,4 8-159,-4 0 0,5 2 1,-5 2 140,2 2-36,-6 7 0,4-3 0,-8 8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44.51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36 7785,'17'0'-159,"-5"0"1,0 0-1,0-2 463,-3-4 0,7 4 0,-4-4-448,3 4 0,3 2 0,-3-2 1,-1-2-227,-2-1 0,0-1 370,5 6 0,1 0 0,-1 0 0</inkml:trace>
  <inkml:trace contextRef="#ctx0" brushRef="#br0" timeOffset="191">546 36 8081,'10'0'967,"-1"0"-737,-3 0 0,-4-2 1,6-2-533,0-2 1,-4 0 0,7 6-1341,3 0 1642,-6 0 0,8 0 0,-7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51.50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70 1 7683,'0'17'553,"0"3"0,0 3 0,0 7-271,0 3 1,0 0 0,-1-2-1,-3-1-116,-2 1 1,0 2 0,6 0 0,0-1-355,0-3 0,-6-6 0,0 5 0,2-3-165,2-3 0,2-3 0,-2-1 0,-2-1-1356,-1 1 1709,-1-8 0,-2 5 0,-2-5 0</inkml:trace>
  <inkml:trace contextRef="#ctx0" brushRef="#br0" timeOffset="196">334 423 8124,'0'17'-48,"0"1"1,0 0-1,0-1 12,0 1 1,0-7-1,0 1 1,2 0 254,4-2 1,-4 5-775,4-3 555,-4 4 0,-2 1 0,0 1 0</inkml:trace>
  <inkml:trace contextRef="#ctx0" brushRef="#br0" timeOffset="367">317 159 8124,'-8'-18'609,"6"1"-819,-6-1 1,16 9 0,4 5-1344,3 8 1553,3-2 0,7 13 0,3-5 0</inkml:trace>
  <inkml:trace contextRef="#ctx0" brushRef="#br0" timeOffset="705">668 458 8124,'0'18'-386,"0"-1"0,0 1 420,0-1 0,-6-5 1,1 0 483,1 1 1,-4-3 197,2 2-464,0-8 1,6 2-1,0-12-133,0-6 0,0-3 0,2-3 1,2 0-95,2 1 1,8-1 0,-3 1 0,5-1 8,2 0 0,-1 1 0,1-1 1,-1 3-44,1 3 1,-1-2-1,1 8 1,0 1-85,-1-3 0,1 6 0,-1-4 0,1 4 102,0 2 0,-1 8 0,1 3 0,-3 5 28,-3 2 0,-2 1 0,-6 3 0,2 1-198,-3-1 1,-1-3 0,-2 1-1,0 1-212,0 3 1,0-1 0,-2-5-1218,-3-1 1590,3 1 0,-6-1 0,8 1 0</inkml:trace>
  <inkml:trace contextRef="#ctx0" brushRef="#br0" timeOffset="1051">1337 581 8124,'25'-2'-55,"2"-4"96,1-5 0,-1 1 0,-5 0 0,1 0 182,-2 0 0,-1-1 0,-2-5 0,-3 2-39,-3 3 0,2-1 0,-9-6 0,-1 1-53,-2-1 1,-4 1-1,-3 1 1,-9 2-54,-8 3 1,1 5 0,-8-4-1,-1 2 64,3 4 0,-4 4 0,5 4 0,1 4 77,-1 2 0,3 2 0,5 5 0,1 1 26,-1-1 0,8 7 1,5-1-1,3-1 27,2-3 0,7 5 1,5 1-1,4 0-118,1 1 1,1-3-1,2-5 1,3-1-263,6 1 1,-1 0 0,1-1 0,2-1-444,2-4 1,3 1 0,-3-7 0,-2 0-207,-2 2 1,-7-6 0,1 4 0,-3-4-1317,-3-2 2073,1 0 0,0 0 0,-1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4:47.41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106 178 8075,'8'-10'0,"-6"1"0,5 3-42,1-6 0,-6 2 0,6 1 0,-2-1-254,0 0 1,2 4-1,-3-6 355,7-1 1,-2-1 0,0 0 0,-1 5 416,1 1 130,-6-6-519,4 4 1,-14 8-1,-2 6 1,-2 6-65,-3 2 1,-3 0 0,-1 5-1,-1 1-62,0-1 1,3 1 0,1-1 0,2 1-26,-1 0 1,5-1-1,2 1 45,4-1 0,2 1 0,0 0 1,0-1 7,0 1 1,8-7 0,4 1 0,3 2 15,3 1 1,-1 3-1,3-2 1,1-3 29,3-1 0,1 0 0,-3 3 0,1-1 66,-1-2 0,-3 0-41,-1 5 1,-8 1-29,-5-1 1,-5-1 0,-3-2 0,-5-5-32,-2-1 0,-2 4 0,-5-6 0,-1-2-64,1-2 0,-1-2 0,0 0 0,1 0-25,-1 0 0,-5 0 1,-1 0-1,3 0-849,1 0 1,-3 0 936,-1 0 0,1 0 0,13-16 0,2-3 0</inkml:trace>
  <inkml:trace contextRef="#ctx0" brushRef="#br0" timeOffset="1525">493 90 8066,'9'2'39,"-1"4"1,-2 6 108,0 3 0,2 9 0,-4 1 0,2 3 13,-3 3 0,5 2 0,-2 2 0,-2 0-241,-2 1 1,-2-3 0,0-2 0,0-4-51,0-1 0,0-3 1,0-5-1,0 0-29,0-1 1,-2-7 222,-4-4 1,2-4-60,-7-2 0,7-2 1,-2-4-1,4-6 15,2-3 0,0-3 1,0 0-1,0 1-21,0-1 0,2 1 1,4 1-253,5 4 219,5-3 1,2 5 0,-1-6 0,1 4-23,-1 7 0,-5-3 1,0 2-1,1 2 73,3 2 0,-4 2 1,0 0-1,1 0 48,3 0 0,-4 0 0,-1 0 1,3 0-11,2 0 1,1 0 0,1 2-1,-1 2-28,1 2 1,0 2 9,-1-3 0,-1 5 1,-5 8-23,-5-1 1,-4 3 113,-2 3-116,0-11 1,-2 12 0,-2-13 2,-1 5 0,-7 2 0,4-3 11,-2-3 0,4 2-81,-5-9 20,7 1 0,-10-8 25,8-4 1,0-3 0,6-9 11,0 1 1,0-1-1,0 0 1,0 1 0,0-1 0,2 3 0,2 1 0,4 2 16,2-2 1,-4 5 0,5-1-201,3 2 171,-6-6 1,8 12 0,-5-3-3,5 3 0,1 2 0,1 0 1,0 0-4,-1 0 0,1 0 0,-1 0 0,1 2-115,0 3 0,5-3 0,0 4 0,-1-2-186,-3 2 1,-1-4 0,0 4-122,-1-4 1,1 4 314,-1 0 1,-5-1 139,0-5 1,-6 0 453,5 0-225,-7 0 1,-4 0-1,-11 0 1,-5 0-63,-2 0 0,1 0 0,-3 2 0,-1 2-29,-3 2 1,1 6-1,5-4-97,1 1 0,-1 3 0,3 6 1,1-3-1,4-1-63,2-2 0,2 0 0,6 5-18,0 1 1,2-3-1,4-3 1,4-4 41,0 0 1,7-6-1,-1 3 1,5-3-45,1-2 1,-1 0-1,1-2 1,1-1 9,-1-3 1,3-6 0,-1 4 0,-3-2-28,-1-3 0,-3 3 0,-1-2 0,-2 1 26,-3 1 0,-7-6 0,4 6-20,0 1 1,-6-1 145,4 4-29,-4 4 107,-2-6 1,-6 16-67,0 4 1,0-3-1,6 3-37,0 2 0,2-6-83,4-2 1,4-3-1,7 1-40,1 2 1,-6 0 0,-1-6 60,3 0 0,2 0 0,1 0 26,1 0 0,-7 0 0,1 0-3,2 0-145,-6 0 64,0 0-245,-8 0 185,0 0 66,-8 0 34,6 0-30,-6 0-35,8 0 1,0-2-15,0-4 1,0-3-54,0-9 0,0 0 38,0 1 1,0 5 152,0 0 1,0 1 178,0-7-166,0 8 0,0 0 140,0 5-144,0 3-69,0-6 0,0 10-47,0 4 175,8-4 1,-6 7-40,4-3 0,-4-2 0,-2 8 71,0 2 0,0 1 0,0 3-134,0-1 1,0-5 0,0 0 9,0 1 0,0-3-533,0 2 0,1-6 15,5 6 0,-4-7-323,4 7 1,-4-6 798,-2 6 0,8-8 0,2 3 0</inkml:trace>
  <inkml:trace contextRef="#ctx0" brushRef="#br0" timeOffset="1719">1601 196 8011,'-18'-10'-231,"8"2"0,2 10 1,8 4-1,2 4-366,4 0 597,-4 5 0,14-5 0,-6 8 0</inkml:trace>
  <inkml:trace contextRef="#ctx0" brushRef="#br0" timeOffset="2203">1952 354 8097,'-17'0'119,"-1"0"0,0 0 80,1 0 1,-1 6 0,1 2-1,-1 2 30,1 3 1,-1-3 0,2 2 0,3 1-225,1 3 1,2 2 0,-2-1 129,7 1 0,3-7 0,2 1-357,0 2 1,7-6-1,5-2 236,4-4 1,1-2-1,1 0 1,0 0-3,-1 0 0,1 0 0,-1 0 0,-1-2 13,-4-4 0,3 2 1,-5-8 55,0-2 1,3-1 0,-5-3 0,2 3-13,4 3 0,-5-4 276,3 4-284,0 5 1,0-1 0,-3 10 0,-1 4 5,-4 5 0,-2 5 0,-2 2 1,0 1 166,0 5 1,-2 3 0,-2 8-1,-4 0-32,-1 0 1,3 1 0,-4-1 0,2 0-155,4 0 1,-4 0-1,1 0 1,-1 1 49,0-1 1,-4-6 0,5-2-1,-3 1-324,-4-1 0,-4-5 0,-3-1 0,-2-5-324,1-5 1,3-1 0,-1 2 0,-2-6-142,-1-4 1,0-2 0,5 0 0,0-2-1013,1-4 1703,7-4 0,-13-15 0,3-3 0</inkml:trace>
  <inkml:trace contextRef="#ctx0" brushRef="#br0" timeOffset="2607">2304 125 8097,'0'18'0,"0"0"61,0-1 0,0 7 1,0-1-1,0 1 409,0 1 1,-6-4-1,-2 7 1,0-3-362,1-3 1,1-3-444,6-1 335,-8-1-276,6-7 0,-4-2 0,12-10 230,6-4 0,1 2 1,1-5-1,-2-1 63,1 0 1,3 6-1,2-2 1,-1 4 43,1 2 1,-1 0-1,1 0 1,0 2-20,-1 4 0,-1 10 0,-3 9 0,-1 0 178,2 1 0,-6 5 0,-1-2 0,-1 3-91,0-3 1,0 4 0,-6-5 0,0-1-236,0-4 1,0-3-1,0-2-107,0-1 1,0-5 0,-2-2-857,-4-3 1068,4-1 0,-6-6 0,8 0 0</inkml:trace>
  <inkml:trace contextRef="#ctx0" brushRef="#br0" timeOffset="2998">3236 90 8112,'-10'8'1432,"2"2"-1497,8 0 27,0 5-1119,0-13 0,-2 14 1157,-4-4 0,-3-5 0,-9 1 0</inkml:trace>
  <inkml:trace contextRef="#ctx0" brushRef="#br0" timeOffset="3322">2673 161 7823,'6'-12'-391,"0"0"0,8 8 677,-3-2 1,-1 4-1,0 4 1,0 6 92,-1 10 0,-3 1 1,4 11-1,-2 1-190,-4 2 0,4 8 1,-3 0-1,-1-2-74,-2-2 0,-2 4 0,0 0 0,0-1-10,0-3 1,0-4-1,0-2 1,0-3-432,0-3 0,0-2 1,-2-5-1211,-4 0 1,-3-3 175,-9-3 1360,8-4 0,-5-8 0,5 0 0</inkml:trace>
  <inkml:trace contextRef="#ctx0" brushRef="#br0" timeOffset="3506">2620 548 8112,'0'-18'-203,"2"0"483,4 1 1,4 1 0,10 2 58,3 3 0,-7 7 0,5-2 1,1 4-164,-3 2 1,7-6-1,-3 0 1,0 2-136,3 2 0,-7 2 0,5 0 0,-5 0-110,-1 0 1,0 0-1,-3 2 1,-1 2-1207,-2 2 1275,-1 0 0,7 2 0,-1 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7:32.3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3429 19867,'17'-5'-245,"0"-1"1,0 0 219,1 1 0,1-1 1,0 0-1,0-1 79,0 1 0,5-2 1,1 0-1,-1 1 38,-2-1-61,6-1 0,-5 2 1,4-2-1,1 0 48,5-2 0,2 0 1,0-1-1,-3 2-27,3-1 1,0-1-1,0 1 1,-3 0-15,3 0 0,0 0 0,3-2 0,0 1-18,0 0 1,1-1-1,-2 1 1,1-1 13,0 1 1,0 0 0,0-1 0,0 1-1,1-1 0,7-2 0,4-1 0,2-1 21,-2 1 1,4-2 0,-2 2 0,3-2-15,2-1 0,0 1 1,2-1-1,2-1-6,2 0 1,-1-1 0,-3 2 0,4-1-7,5-3 1,3 0 0,1 0-1,-2 0-6,2 0 1,-1 0-1,0 0 1,-3 1-1,-2 0 0,7-1 0,-4 0-5,5-1 1,1 0 0,1-1 0,1 0-1,0 0-5,-1 0 0,5-1 1,-11 3-1,4-1-10,4-1 0,-2 0 1,1 0-1,2-1-12,4-1 0,-11 4 1,4-2-1,-4 2 9,-4 1 1,-2 0 0,-6 3-1,0-1-17,-4 2 0,-6 2 0,0 0 1,-7 2 8,-3 1 0,-1 0 0,-4 2 0,-2 0 39,-7 2 1,-5 3 0,-2-1 0,0 1 17,0 0 0,-4 1 0,-1 1-4,0-1 0,5-1 1,1 0-7,0-1 1,-1 1-1,-3 1 1,2-1-29,4-1 0,1-1 1,-1 1-1,2-1 10,2 0 0,8-3 0,-2 0 1,2 0-4,-2 1 1,8-3 0,6-2 0,4-1 0,5-2 1,2-1 0,1 1 0,2-2 7,4-1 0,1 0 1,4-1-1,0-1 3,0 1 0,-2 0 0,4-1 0,1-1-8,3 0 1,1-1 0,-4 2 0,-1 0-31,0 0 0,-2 1 0,5-2 0,-3 0-5,-2 2 1,-7 2 0,5-2 0,-1 1 11,1-1 0,0 0 0,5-1 1,-4 1-1,-2 0 0,3 0 0,-6 1 0,-2 2 48,-2-1 0,-2 2 0,2-1 0,2-1-14,0 0 0,-2 1 0,-2 0 0,0 1-17,0-1 0,-6 3 1,0-1-1,0 1-1,-3 0 1,4-1 0,-8 3 0,1-1-2,2 0 0,-3 1 0,6-3 1,-1 1-14,0 0 0,-5 2 0,4-1 1,-1-1-22,0 1 0,-4 1 1,-1 0-1,-3 2 6,-2 0 1,1 0 0,-3 0 0,-2 1-1,-2 1 0,-8 3 0,3-2 9,1 1 1,-6 1 0,3-1 0,-2 1-1,-1 0 1,5-1 1,-5 1-1,2-1 1,-2 2-9,-2-1 1,0 1-1,0 0 6,0 0 0,0 0 0,-2 0-5,2 0 1,-1 0-1,1 0-2,-1 0 0,-1 0 0,0 1 0,0-1 4,1 1 0,-6 1 0,0 0 0,3-1 6,2-1 1,1 1 0,0-1 2,1 0 1,-2 0 0,2 0 0,-1 0-6,-1 0 1,1 1 0,0-1-1,3-1 15,3-1 0,-4 2 1,4-2-176,-3 1 159,4-1 1,-4 1 0,2-1-1,-3 2-17,-1 0 0,-1 0 0,3-1 1,0 0-14,2 0 0,2-1 0,-6 2 52,-1 0 1,2-1 0,-1 1-1,-1 0 15,0 0 0,0 1 1,0-1-41,1-1 1,0 1 0,-3 1-1,-1 0-42,-2 1 1,-5 2 43,3-2 0,-5 2-13,5-2 14,-7 3-5,4-1-49,-8 2-314,0 0 172,7-3 1,-3 2 0,8-3 108,1 0 0,1-1 1,0 0-1,0 1-153,0-1 0,2 0 1,1 0 56,1-1 0,4-1 189,1-1 0,-2 2 0,-7 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7:47.10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417 0 7752,'-19'0'465,"7"2"-291,-1 5 1,3 3 0,-5 9 536,2 0-551,1 0 0,-7 9 1,0 1-1,-2 3 64,-5-1 1,5-5 0,-4 5 0,4 3-56,2 2 0,0-5 0,0 1 1,0 0-114,0-3 0,6 5 1,3-9-1,-1-2-82,1-2 1,6-2 0,-5 0 115,1 0-753,6 0 528,-7 0 1,9-17 0,2-8 133,5-9 0,-3-4 0,6-2 1,1-4-3,-1-7 1,3 3 0,6-3 12,0-1 1,0-3 0,0-2 0,0 0-1,0 0 9,0 0 0,0 0 1,0 2-1,0 5 17,0 5 0,0-1 149,0 2-116,0-1 1,0 9-1,0 5-22,0 5 1,-7 5 0,1 2 107,2 0 1,1 0-1,1 2-31,-4 5 0,4 1 1,-7 7-1,3-2 1,0 1 54,1 3 1,-3 2 0,-1 2 0,1 2-40,0 3 0,-5 1 0,4-4 1,1 5-79,-1 1 1,-5-3 0,3 3 0,-2 1-21,1-1 1,-1-4 0,-4 5-1,2-3-270,3-4 0,-1-2 0,-4 1 0,2 1-144,3 2 0,1-2 0,-4-8 0,3-2-143,-3 1 1,-2-3-864,-2 2 1,6-7 1377,1 7 0,-10-9 0,-7 4 0</inkml:trace>
  <inkml:trace contextRef="#ctx0" brushRef="#br0" timeOffset="260">209 380 7897,'2'8'491,"4"-8"0,5 0 0,8-8 0,0 1-89,0 1 1,0-7-1,2 5 1,2 0 92,2-1 1,3-4 0,-5 5 0,2 0-263,-2-1 0,-2 3 0,-2 6 0,-2-2-986,-4-5 0,4 5-2529,-5-4 3282,5 4 0,-6 10 0,-3 3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7:48.97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57 8036,'0'19'99,"0"0"0,0 0 1,2 0 460,4 0 0,-2 2 1,9 4-1,-1 5-378,-1-1 1,6 7 0,-4-6 0,1 1-155,-1 1 1,2-7 0,-7 5 0,1-3 56,-1-4 1,5 5 0,-7-3 0,-2-2-594,-2-2 0,-2-8 0,0-1-893,0 3 1401,0-6 0,0-1 0,0-8 0</inkml:trace>
  <inkml:trace contextRef="#ctx0" brushRef="#br0" timeOffset="469">57 76 7965,'13'-6'0,"0"-3"75,1-1 1,5 3 0,5-3 0,3-1 381,3 1 1,1 6-1,7-3-249,0 5 1,-2 2 0,-2 0 0,-5 0-69,-2 0-108,-10 9 1,-2-5-1,-9 8 179,-1 3-129,-3 2 1,-2 2 0,-2 0 78,-5 0-111,5 0 0,-15 0 1,5 0-1,-5 0 10,-2 0 0,0 4 0,0 0 1,0-4-62,0-2 0,0 4 0,0-8-11,0 4 1,9-5 73,3 1 0,11-7 1,5 5-1,1-3 48,5-4 0,2 5 1,2-1-1,0 1-27,0-1 0,6 1 1,0-3-1,-1 4 21,-3 1 1,-2 6 0,0-7-1,-2 3 23,-5 0 1,-1-1-119,-5 7 1,-4 0 0,4 0 0,-3 0-1,-6 0 1,-3 2 37,-7 4 1,-3-3 0,-3 3 0,0-4-198,0-2 0,0-7 0,0-1 1,0-3-92,0-3 0,-6 3 0,-1-2-369,3-1 0,2-3 1,2-2 609,0 0 0,-8-9 0,-3-1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7:51.56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341 700 9597,'0'12'440,"0"1"0,0 2-267,0 2 0,0 2 0,0 0 0,0 0-40,0 0 1,0 0 0,0-1-1,0 1-66,0 0 1,0 0 0,0 0-107,0 0 0,0-6 0,0 0 170,0 1-598,0-5 485,0-1 1,0-10 0,0-4 49,0-7 0,0-4 0,0-2 0,0 0-2,0 0 0,0-2 1,-2-2-1,-2-2-14,-2 2 0,0 2 0,6 2 0,0 0 70,0 0 1,0 0 295,0 0-294,0 0 1,0 10-17,0 9 0,0 11 0,0 12 10,0 2 0,0 3 1,0-3-1,2 7-9,4 3 1,-4-3-1,4-2 1,-4-1-3,-2 1 1,3-1 0,1 3 0,2-7-115,-2-4 1,-2-2 0,-2 0 0,3-2-952,3-4-617,-4 3-2148,6-14 3723,-8 7 0,0-26 0,0-4 0</inkml:trace>
  <inkml:trace contextRef="#ctx0" brushRef="#br0" timeOffset="681">0 131 10853,'0'19'293,"0"0"1,6 0-1,3 0 1,1-2-10,5-5 1,-4 5-1,1-4-98,3 4 0,0-5 0,0-1-63,-3-3 1,1-2 14,6-6 1,-7 0 0,1-2-139,2-4 0,2-5 1,0-7-80,-5-1 0,-1 6 0,-7 0 51,2-1 0,3 5-25,-3 3 1,-4 6-1,4 6 9,-3 7 67,-3 4 0,0 4 0,0 2 0,0 4 43,0 3 1,0-7 0,2 2 0,2-4-3,2-2 0,9-6 0,-2-3 0,3-1 112,3-5 1,3-2-1,1-4 1,4-4 165,3-7 0,-7-4 0,2-2 0,-4 0-76,-2 0 0,4-2 0,-2-2 1,-4-2-29,0 2 0,-2-1 1,0 1-1,-5-2-33,-1 2 1,-1 2-1,-4 2-201,3 0 0,-1 0 1,-4 0-1,2 0-76,3 0-848,-1 0-235,-6 0 1,2 8-652,4 5 0,-4 6-939,5 6 2745,-5 5 0,6 8 0,3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7:53.77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418 0 7929,'-19'0'271,"0"0"80,0 0 0,0 7 0,-2 1-12,-4 3 0,4 1 0,-7 7 0,1 0-2,-5 0 1,3 9 0,-1 1 0,3 3-93,4-1 1,2 1 0,2 6 0,2 0 94,4 0 1,5 0-1,8-2 1,0-3-94,0-1 0,2-9 0,4 2 0,9-4 144,8-2 1,3-2-1,9-2 1,8-5-189,3-1 1,4-3 0,7-6 0,0 0-218,0 0 0,-6 0 0,-3 0 1,-4-2-707,-8-4 0,0 4 0,-11-7-275,-1 1 1,-10 6 994,-1-5 0,-9 5 0,5 2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7:56.19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36 134 7921,'0'-13'295,"0"0"-12,0 9 0,2-4 1,5 8-92,5 0 1,-1 0 0,-1 2 0,1 2-4,-1 2 1,3 9-1,6 0 1,-2 6-69,-5 4 0,5 0 1,-4-4-1,2 3-61,-3 1 1,3 0 0,-6-6-254,1 0 0,-6-6 250,3-1 40,-5-7 1,-4 1-1,-3-12 1,-3-5-80,-3 1 0,1-7 0,-5 4 1,2-4 42,-1-2 0,-1 0 0,0 0 0,3 0 20,-3 0 0,0 0 0,0 0 0,3 1 6,-3-1 1,4 0-1,1 0 1,-1 0 49,1 0 1,6 0 0,-5 2 522,1 4-500,6 5 0,-5 8-117,14 0 0,-3 6 0,6 3 0,1 1 122,-1 5 0,3 2 1,4 2-1,-2 2-46,-3 4 0,1-4 0,6 4 0,0-1 39,0 1 1,0-4-1,0 4 1,0-4-89,0-2 1,-7 0 0,1 0-342,2 0 0,0 0 1,-1-2-392,-1-4-3197,-9-5 1209,5-8 2650,-9 0 0,8 0 0,3 0 0</inkml:trace>
  <inkml:trace contextRef="#ctx0" brushRef="#br0" timeOffset="377">567 323 7878,'2'11'261,"2"-3"11,3 1 0,8-5 0,-3 8 0,5 3-12,2 2 0,2-4 0,2-1 0,3 1-36,-3-2 1,-2 5-1,-2-5 1,0 2-137,0-1 1,0-8 0,-2 5-1,-3-3-453,-1 1 1,-9 1-290,3-2 0,1-2-1461,-2 9 2115,1-9 0,-7 13 0,0-6 0</inkml:trace>
  <inkml:trace contextRef="#ctx0" brushRef="#br0" timeOffset="659">909 247 8073,'-19'2'1061,"0"3"-838,0 1 0,6 9 0,2-3 1,1 5-63,-1 2 0,-1 0 1,-5 2-1,2 2 37,3 3 1,-1 5-1,-6-3 1,0-1 71,0 1 1,6-1-1,1-4-258,-3 2 1,4 1 0,1-7 0,-1-3 0,3-1-1149,-1-2 120,3 0 1,8-3 1015,5-4 0,3-12 0,9-4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4:41.48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0 7822,'15'0'226,"0"0"-150,2 0 1,-4 0 0,1 0-92,4 0 1,-6 0 0,3 0-100,2 0 1,-5 0-193,3 0 1,-8 0-520,8 0 137,-10 0 688,5 0 0,-10 10 0,0 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7:58.22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266 20 5842,'0'-19'0</inkml:trace>
  <inkml:trace contextRef="#ctx0" brushRef="#br0" timeOffset="908">133 266 9212,'9'13'547,"3"-2"1,5-1-390,2 1 1,7-5-1,1 7 1,2 1 9,5 3 0,-4-4 1,-1 0-1,1-1 2,-1-1 1,-6 3-1,3-5-482,-5 1 0,-2 1 54,0 2 1,-9-3-109,-4-4 192,-3-3 1,-3 3 0,-3-10 65,-3-3 0,-4-5 1,-9 3-1,0-1 50,0-5 0,0 4 0,-2-1 0,-2-3 0,-3-2 1,-5-2-1,3 0 1,-1-2 44,-5-4 0,4 4 0,-1-4 0,-1 3 37,3 4 0,-5 1 0,11 2 92,6 2 1,-2 9 0,9-4 0,-3 1 591,0 1-475,9 0 0,-4 8 0,10 2 71,4 2 0,5 9 0,8-2 0,2 4-26,4 2 1,-2 0-1,9-1 1,-1 1-144,-1 0 0,6 0 0,-7-2 0,3-2 29,-1-2 1,-7-1-1,3 5 1,-4-2-324,-4-2 0,4-7-272,-10 6 1,-3-7-1817,3 1 1110,-9-4 1,7-2 1136,-5 0 0,-4 0 0,7 0 0</inkml:trace>
  <inkml:trace contextRef="#ctx0" brushRef="#br0" timeOffset="1660">1044 608 7807,'-13'-2'69,"0"-5"1,9 3 0,-2-8 532,4-3 1,2-2 0,0-4 0,0-2-105,0-3 0,0-1 0,0 2 1,0-7-175,0-4 0,2 5 0,2 1 0,5 1-94,1-1 1,-6 7-1,5 0 1,-3 6 56,0 4 1,7 7-301,-7-7 1,3 9-18,-3-2 0,-4 12 0,7 7 0,-3 4 24,0 2 1,3-3 0,-5-1 0,4-2-30,3 2 0,-5-7 0,5 0 0,-1-1 59,1-1 0,4 0 0,8-6 0,4-2 8,3-4 1,-5 2 0,7-9 0,1-2-113,3-2 0,-4-1 0,-3-1 1,-1 0 84,-5 0 1,0 0 0,-2 0 0,0 0 105,-4 0 1,-9 8 0,3 3 566,-3-1-490,-1 7 0,-7 2 1,0 13-1,0 6 16,0 6 0,-2 5 0,-3 8 0,-1 0 140,2-1 1,2-5 0,2 0 0,0-1-184,0-1 1,0-1-1,0-6 1,0 3-140,0-3 1,0 0 0,0 0 0,0 3-243,0-3 0,0-8 0,0-3 0,0 3-685,0 2 0,6-5-1632,0 1-1154,1 0 3691,-7-3 0,0-10 0,0-10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8:01.85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0 7801,'0'19'609,"0"0"-277,0 0 0,0 7 1,0 1-152,0 2 1,0-3 0,0 5-1,0 1 1,2 0 70,4-1 1,-4-6 0,5 7 0,-5 0-139,-2-3 1,6-1-1,0-7-259,-1 4 0,-3 2 0,-2 5-425,0-7 1,6-4-1401,0-2 1970,1-8 0,-7 6 0,0-7 0</inkml:trace>
  <inkml:trace contextRef="#ctx0" brushRef="#br0" timeOffset="524">1 95 7816,'19'-19'223,"0"2"-50,0 5 1,-7-3-1,1 6 1,4 1 29,6 0 1,0 1 0,7 7-1,-1 0 9,1 0 0,1 0 0,9 0 0,2 0-13,3 0 0,5 9 1,-5 3-1,-3 5-93,-2 2 0,-4-4 1,-5 2-1,-8 4-89,-8 0 0,0 2 0,-9 0 1,-2 3 0,-2-3 1,-2 4 0,-2-2 0,-2 1 36,-2 1 0,-9-6 0,2 7 0,-3-3-56,-3 0 1,0 1-1,0-8 1,-2 1-48,-5 0 1,5 0-1,-6-2 1,2-2-180,-1-2 1,-1-7-1,4 4 1,-3 1 108,3 0 1,-4-7 0,2 4-805,1 1 498,3-7 1,4 8 0,3-5-1621,1 1 2044,9 0 0,-13 3 0,6 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8:08.16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226 930 8169,'-10'2'407,"3"4"1,5 11-1,2 8 1,0 1-103,0 1 0,0-4-279,0 9 0,-6-7 1,0 7-1,-1 2 10,-1 1 1,4-5 0,-9-3 0,-2-1-37,-2-1 0,1 0 0,1-6 0,2 0 105,-2 0 0,-2 0-12,-1 0-1,-1-9 0,8-3 0,5-14 1,6-7-79,6-9 0,2-1 1,7-7-1,-2-3 72,2-2 1,1-8 0,3 0-1,0-1 20,0-1 0,0 6 0,0-6 0,-2 1-48,-4 1 1,4 0-1,-5 6 1,5 0-31,2 0 1,0 7 0,-2 1-1,-2 3 42,-3 3 0,1 5 0,4 5 0,-2 3 11,-3 3 1,-5-5 0,5 7-72,3 2 0,2 1 0,0 6-11,-5 3 1,5 7 0,-6 10 0,1 4 151,1 3 1,-7 8 0,7 8-1,0 0-8,-3 1 0,5 3 1,-7-3 137,3 1-242,-7-6 1,11 5-1,-7-10 1,1 1-61,-1 0 1,-2-6-1,-6-3 1,3-1-260,3-5 0,-4-2 1,4-2-363,-4 0 1,-2-6-1,0-1-772,0 3 0,-2-6 1414,-4-3 0,-5-4 0,-8-2 0</inkml:trace>
  <inkml:trace contextRef="#ctx0" brushRef="#br0" timeOffset="238">18 1138 8182,'8'-10'1164,"5"2"0,6 1-788,6 1 0,11 0 1,8 6-1,0-3-239,3-3 0,-5 4 0,6-4 0,-4 4-182,-8 2 0,0-7 0,-8 1 0,-1 2-391,0 2 0,-1 2-1269,-7 0 1383,0 0 1,-7-7-1509,1 1 1830,-9 0 0,13-3 0,-7-1 0</inkml:trace>
  <inkml:trace contextRef="#ctx0" brushRef="#br0" timeOffset="497">852 683 7970,'17'9'510,"-4"3"0,-5 7-11,0 7 1,1-3 0,6 8 0,-5 5-347,-1 6 0,3-2 0,-5 5 0,-1-3-95,2 2 0,-6-8 1,5 4-1,-5-2-504,-2-4 1,0-3 0,0 1 0,0-7-430,0-4 0,0-8 0,-2-3-593,-5-1 1468,5-3 0,-15-6 0,7 0 0</inkml:trace>
  <inkml:trace contextRef="#ctx0" brushRef="#br0" timeOffset="965">852 835 8118,'2'-19'28,"5"0"0,-3 0 0,8 2 0,1 3 246,-2 1 1,5 7-1,-1-7 1,6 0-73,5 3 0,1-1 1,-4 7-1,5-2-7,1 1 1,-4 3 0,5 2 0,-1 0-73,1 0 0,-7 0 0,2 0 0,-4 2-139,-2 5 1,-2 3 0,-4 9-21,-7 0 1,-4 0 0,-2 0-1,0 0 42,0 0 0,-8 6 0,-5 1 0,-4-1 15,-2 2 1,0-6-1,0 5 1,3-5-43,3-2 1,-2 0 0,7 0 64,-3 0 1,7 0 0,-2 0 28,4 0 0,8-7 1,2 1 168,3 2-199,1 1 0,5 3 0,-2 0 155,-2 0-150,-1 0 0,5 0 0,-2 0 62,-2 0 0,-1-2 1,5-2-1,-2-3 35,-2 3 0,-9 2-83,2 2 0,-4 6 0,-2 1 0,0-3-65,0-2 1,-8-8 0,-5-3-39,-4-2 1,-2 1 0,0-5-248,0 2 1,-8 1 0,-3-7 0,-1-2-1245,-1-5 1146,1 5 0,-1-15 0,0 5 1,-1-5-1609,-3-2 1994,-2 0 0,0-8 0,0-3 0</inkml:trace>
  <inkml:trace contextRef="#ctx0" brushRef="#br0" timeOffset="1308">264 361 8235,'9'-13'-345,"3"1"0,-1 7 0,1-1 682,3 4 1,-4-4-1,1-1 1,3 3 22,2 2 1,8 2 0,3 0 0,1-2-61,5-4 0,-5 3 0,3-3 1,2 4-97,1 2 0,3 0 0,0 0 0,2 0-218,5 0 0,-7 0 1,4 0-1,-4 0-670,2 0 313,-7 0 0,1 0 1,-9 0-328,-1 0 0,3-6 0,-2-1 698,-2 3 0,-1-6 0,-3-1 0</inkml:trace>
  <inkml:trace contextRef="#ctx0" brushRef="#br0" timeOffset="1665">1099 0 8149,'19'0'52,"0"0"1,2 0-1,4 3 211,7 3 0,3-4 0,5 4 0,3-4-16,1-2 1,0 0-1,-6 0 1,0 0-51,0 0 0,0 0 1,0 3-55,0 3 0,-7-4 0,-1 6-28,-3 1 0,-2-5 1,-8 9-156,-4 1 0,-5-3 1,-10 2 54,-4 1 1,-5 3-1,-8 2 1,-2-2-29,-4-4 0,4 4 0,-4-5 0,4 5 42,2 2 1,-2 0 0,-3-2 0,-1-2-190,2-3 1,2 1 0,2 6 0,0-2-419,0-5 1,0 5 0,0-4-1762,0 4 2339,0 2 0,9-9 0,1-1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8:14.18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57 588 8466,'-10'21'434,"3"3"0,5 3-369,2 2 1,0-3 0,0 3 0,0 1-26,0-1 0,7 1 0,-1 3 0,-2-3-30,-2-3 0,-2 1 0,2-5 0,3 2-194,1-2 1,0-2-1,-6-2-331,0 0 1,0 0-374,0 0 1,2-8 887,5-5 0,-5-4 0,6-2 0</inkml:trace>
  <inkml:trace contextRef="#ctx0" brushRef="#br0" timeOffset="575">0 607 8018,'7'-12'49,"-1"-1"0,2 7 0,-1-5 0,5 3 95,5 3 0,2 1 0,0 0 0,2-2 29,5 1 1,1 3-1,7 2 1,-3 0-152,3 0 1,0 0-1,-3 0 1,-5 0 32,-5 0 1,-4 2 0,-5 5 0,-3 3-46,-1 1 0,-6 6 1,2-5 27,-8 5 0,0 2 0,-7 0 0,1 0-98,-1 0 0,5-6 1,-7-1-1,1 3 15,1 2 0,-6-4 0,7-1 26,-1 3 1,-4-4-1,7 1-8,-2 3 0,5-4-46,-1 1 66,4-8 0,2 13 60,0-4 1,2-5 0,4 1 14,7-1 0,-3-4 0,3 7 0,2-1 35,2 1 1,2 2 0,0 3 0,2-1-10,4-2 1,-4 0 0,4 6 0,-6-1-66,-6 1 1,2 0-1,-9 0-24,-2 0 0,-2 0 0,-2 0 0,0 0 1,0 0 1,-8-6-107,-5-1 93,-4 1 0,-2-2 0,1-3 1,-1-2-24,0 1 1,0-1-1,0-6 1,-2-2-108,-5-4 0,5 1 0,-4-5 1,4-1-221,2 1 0,0 3 0,0-5-186,0-3 1,6 5 0,3-3-679,1-2 1221,3-2 0,-2-2 0,-3 0 0</inkml:trace>
  <inkml:trace contextRef="#ctx0" brushRef="#br0" timeOffset="1218">683 702 8038,'11'-8'-492,"3"3"1636,-7-7-718,7 8 1,-5-3 0,6 14-241,-3 5 1,-7 5 0,3 2-1,-2 0-58,1 0 1,1 0 0,-2 0 0,5 0-73,-1 0 0,5-7 0,-6 1 1,1 2-48,5 2 0,2-5 0,2-1 1,0-1-12,0 1 1,0-7 0,0 3-103,0-5 1,0-2 144,-1 0 1,-5 0-290,0 0 180,-1 0 0,-1-2 0,-3-3 1,-1-3 7,-1-3 1,7 5 74,-7-7 1,2 9-4,-1-2 0,-5 6 95,4 6 0,-4-2-14,-2 9 0,2-2 1,3 3-12,1-1 0,9-7 1,-3 5-13,5-3 0,2 5 1,0-7-1,0-2 0,0-1 1,0-3 0,0 0 0,0 0 130,0 0 1,0-7 0,2-1 0,2-3-25,2-4 0,7 1 0,-7-1 0,-1 2-26,-3-1 0,-2-3 0,0-2 0,-3 0 14,-3 0 0,4-6 0,-7-1 1,1 3-83,-5 2 1,-2 2-412,3 0-375,-5 0 1,4 9-199,-12 3 0,2 5 1,-9 2-1,0 2 50,3 5 1,-7-3 850,4 8 0,-12 1 0,-4 6 0</inkml:trace>
  <inkml:trace contextRef="#ctx0" brushRef="#br0" timeOffset="1578">171 209 8098,'-11'0'642,"20"0"0,16 0-302,9 0 0,6 0 0,4 0 0,7 0-23,4 0 0,4 0 0,4 0 0,6 0-147,5 0 1,8 0 0,0 0-1,-4 0-198,-6 0 1,-9 0 0,-10 2 0,-7 2-166,-6 3 1,0-1 0,-12-6-723,1 0 0,-5 0 0,1 0-1491,-4 0 2406,-11 0 0,7 0 0,-6 0 0</inkml:trace>
  <inkml:trace contextRef="#ctx0" brushRef="#br0" timeOffset="1919">1252 19 8075,'19'0'-29,"6"-6"1,3 0-1,1 1 154,5 3 1,10 2 0,7 0-1,4 0 25,2 0 1,-1 0 0,1 0 0,-2 0 36,-4 0 1,-1 2 0,-10 3 0,-6 1 15,-4-2 0,-12 5 1,-7-1-135,-3 3 0,-1-5 0,-9 4 0,-5 1 22,-5 0 0,-3 1 0,0 7 0,3 0-97,-3 0 0,-2-4 0,-2 0 0,-2 4-101,-4 2 1,4-5 0,-7 10 0,3-5-151,0-2 1,-3 0-1,5-2 1,-2-3-353,2-1 0,1 0 0,3 4 609,1-5 0,-1-3 0,0-9 0</inkml:trace>
  <inkml:trace contextRef="#ctx0" brushRef="#br0" timeOffset="2619">2163 588 7989,'8'-10'579,"2"1"1,9 9-365,0 0 0,0 0 0,0 0 1,2 0 51,5 0 1,-3 0-254,9 0 1,-7 0-1,4 0 1,-1 0-31,-5 0 0,-2 0 0,-2 0-387,0 0 1,-6 0-393,-1 0 1,-6 0 0,5 2 794,-3 5 0,-10-5 0,-8 6 0</inkml:trace>
  <inkml:trace contextRef="#ctx0" brushRef="#br0" timeOffset="2895">2295 873 8022,'19'0'-206,"0"0"1,0 0 402,0 0 1,0 0 0,0 0-1,0 0 101,0 0 1,0 0 0,0 0-1,0 0-106,0 0 0,0 0-640,0 0 1,-2-2-1,-3-3-815,-1-1 1263,-9 0 0,13-3 0,-6-1 0</inkml:trace>
  <inkml:trace contextRef="#ctx0" brushRef="#br0" timeOffset="3809">3301 152 8165,'10'-19'628,"1"9"-183,-5 3 169,-4 5-385,6 2 1,-8 9 0,0 3 0,0 7-7,0 6 0,0 3 0,0 6 1,0-1-11,0 7 1,3-2 0,1 7 0,2-5-135,-2-3 1,-2 1 0,-2 0 0,0-2 64,0-4 0,0 1 0,0-7-63,0-3-57,0-2 81,0-10 1,3-5 0,3-12-19,6-7 1,-1 2 0,2-1 0,1-3-185,3-2 0,2 0 1,0 3-1,0 1-200,0-2 1,0 5 0,2-1-1,2 1 219,3-1 1,1 7-1,-4-3 1,5 5 74,1 2 1,1 0 0,3 0-1,-3 2 27,-3 5 0,1 1 0,-7 7 0,0-2 109,-4 1 1,-9 3 0,3 2 0,-3 0 0,-4 0 0,-2 0 1,-4 0-1,-4-2-133,-7-4 1,-4 3 0,-2-3 0,-2 4-6,-4 2 0,4-6 0,-4-1 0,2 1-48,-3-3 1,5 5 0,-4-9 0,2-1-344,-3-3 1,5-2 0,-4 0-1,4 0-128,2 0 0,0 0 1,0 0-1,0-2-723,0-5 1246,9 5 0,-7-23 0,6 4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18:11.41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1 494 7600,'12'0'354,"1"0"1,2 0 16,1 0 0,12 0 0,3 0 0,5 0-248,2 0 1,6 0 0,1 0 0,-3 0-132,-2 0 1,-4 0 0,-5 0 0,-5 0-752,-5 0 0,-9 6-708,1 0 1467,-9 1 0,-4 1 0,-10 3 0</inkml:trace>
  <inkml:trace contextRef="#ctx0" brushRef="#br0" timeOffset="259">95 797 8045,'19'7'94,"0"-1"0,0 0 0,2-6 0,5 0 181,5 0 1,-1 0-1,-1 0 1,1 0-140,-1 0 1,-3 0-1,3 0 1,-2 0 3,-3 0 0,-3 0 1,-2-2-1,0-2-670,0-2 1,-7-1 0,1 5 529,2-4 0,2-5 0,1-8 0</inkml:trace>
  <inkml:trace contextRef="#ctx0" brushRef="#br0" timeOffset="808">1025 58 7812,'8'-11'-4,"3"-4"0,8 9 189,0 2 0,6-5 0,2 3 0,3 2 132,4 2 1,-1 2-1,1 0-255,-2 0 0,-1 2 0,5 2 0,-4 4 1,-7 1-17,-4-1 0,-10 7 0,-5-2 0,-4 4-28,-2 2 1,-4 0 0,-7 2 0,-8 2-7,-2 2 0,-6 7 0,-1-7 0,1-2-46,0-2 0,1-2 0,7 0 0,0 0 14,0 0 0,7-6 1,1-1 23,3 3 1,1 2 0,10 0 23,3-5 0,2 5 0,7-6 1,-2 2 41,1-1 0,3-6 0,2 7 0,0 0 29,0-3 0,0 7 0,-2-4 1,-2 2-15,-3-3 1,-1 5 0,4-4 0,-5 4-57,-1 2 1,-3 0 0,-6-1 6,0 1 1,-2-2 0,-4-2-81,-7-2 0,2-3 0,-1 5 0,-3-4 0,-2-1-141,-2 1 0,0-7 0,0 2 0,0-2-75,0 3 1,-2-5 0,-2 4-1,-2-4-22,2-2 0,-5 0 0,3-2-354,2-4 0,2 2 636,2-9 0,0 0 0,0-6 0</inkml:trace>
  <inkml:trace contextRef="#ctx0" brushRef="#br0" timeOffset="1826">1992 589 7822,'0'10'-1367,"0"-1"1556,0-9-112,0 0 297,8 0 0,-5-2 685,3-5-632,-4 5 0,-2-8-188,0 3 0,-2 5 0,-4-4-119,-7 4 0,-4 2 0,-2 0 0,0 2-28,0 4 1,0-2-1,0 7 1,0-1-47,0 1 1,0-5 0,2 7 0,3 0-38,1-3 0,7 7 1,-5-4-66,3 3 0,1-3 0,7 0 77,0 2 1,9-7 0,4-2 0,3-4 42,3-2 1,0 0 0,0 0 0,0 0-10,0 0 1,0 0-1,0 0 1,0 0 15,0 0 0,0-6 1,0-2-1,0-3-44,0-4 1,0 5 0,0-3-33,0-2 0,-2-1 0,-3-1 129,-1 4 1,-9-4 0,5 7 0,-3-3 162,0 0 1,1 7 121,-7-7-335,0 9 0,-2 4 0,-3 13 53,-1 4 1,-7 2-1,5 0 1,0 0 83,-1 0 0,3 6 1,6 0-1,0-2-58,0-2 0,0-2 0,0 0-32,0 0 0,2-2 0,4-2-105,7-2 0,4-3 0,2 3-374,0-7 71,8-4 0,-6-2 1,4 0-1,-3 0-662,-3 0 0,-1 0 0,1 0-574,0 0 0,-6 0 1523,0 0 0,-9 0 0,4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1:30.17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0 784 7481,'12'-9'220,"-6"-4"1,-1 4 14,2 2 0,-3 5 0,7 4 555,-2 5-549,7 4 0,-12 11 0,7 3 0,-2 4 36,-4 2 0,4 5 1,-3 6-31,-1-1-253,-3 12 1,-2-22 0,0 12 0,0-8 8,0 1 1,0-5-1,0 1 1,0-1-328,0 0 1,0-6 0,0 1 0,0-3-1074,0-3 1,2 0 1396,5 0 0,-5 0 0,7 0 0</inkml:trace>
  <inkml:trace contextRef="#ctx0" brushRef="#br0" timeOffset="349">41 704 7852,'13'0'-88,"0"-2"258,3-5 1,2 2-1,2-6 1,2 0 168,5 0 0,4 7 0,7-5 0,-2 2-32,-3 0 1,1-2 0,4 5 0,-2-3-364,-3 3 1,-8 1-1,-1 1 1,-6-2-2056,-5-3 1524,1 0 1,4 10 586,-5 3 0,-4 5 0,-9 10 0</inkml:trace>
  <inkml:trace contextRef="#ctx0" brushRef="#br0" timeOffset="608">121 1025 7965,'0'11'0,"0"-2"0,9-9 0,4 0 0,-2 0 858,3 0-317,-1 0-241,7 0 0,7 0 155,0 0 1,6 0-104,-6 0 1,7 0 25,-8 0-99,1 0-300,-7 0 1,0 0 0,0 0 0,1 0 0,-1 0-2091,0 0 1887,-9 0-978,-2 9 201,0-7 1001,-7 16 0,16-15 0,-7 5 0</inkml:trace>
  <inkml:trace contextRef="#ctx0" brushRef="#br0" timeOffset="782">663 1045 7505,'0'11'42,"0"-2"125,0 0 1,0-4 55,0 8 0,0 1-180,0 6 0,0-7 1,0 0-1,0 3 1,3 0-1,1-1 93,3-1 0,-1-1 0,-6 7-1678,0 0 999,0 0 543,0 0 0,0-8 0,0-4 0</inkml:trace>
  <inkml:trace contextRef="#ctx0" brushRef="#br0" timeOffset="991">703 804 7965,'0'-11'-71,"0"-7"0,7 18-1064,0 0 1135,0 9 0,1 11 0,4 0 0</inkml:trace>
  <inkml:trace contextRef="#ctx0" brushRef="#br0" timeOffset="1390">904 1186 7965,'0'13'-552,"0"1"699,0-10 486,0 14-369,0-16 88,0 7 186,0-9-161,0 0-224,0-9 0,0-2-9,0-9 0,0 0 0,3 0 0,1 0 15,3 0 0,6 0 1,-4-1 1,2 1 0,3 0 1,6 2-214,0 5 1,0-3 0,0 10 0,0 1 104,0 3 1,0 2-1,0 0 1,0 0 35,0 0 0,-2 9 0,-2 4 0,-5 5 4,-2 2 1,4 3 0,-6 1-1,-2 3-158,-3-3 0,4-1 0,1-3-296,-2 0 1,-3 0 0,-2 0-287,0 0 1,0-6-2108,0-1 1831,0-9 923,0 5 0,9-18 0,2-2 0</inkml:trace>
  <inkml:trace contextRef="#ctx0" brushRef="#br0" timeOffset="1982">1688 1065 7965,'11'-9'-367,"-2"7"0,-7-7 333,5 9 0,-5-2 326,5-5-18,-5 5-92,-2-16 91,0 16 115,0-7 1,0 7 142,0-5-447,0 5 56,-9-7 1,-2 9 18,-9 0 0,0 2-26,-1 5 1,1-3-1,0 8 1,0-1 71,0 0 1,0 2-61,0 7 0,0 0 0,0 1 1,0-1 19,0 0 0,2 0 1,2 0-1,5 0 1,2 0 174,5 0-264,1 0 1,6 0 0,3 0 172,8 0 0,4-8-290,2-6 183,9 5-80,2-8 1,2 6-155,1-9 0,-1-3 34,7-3 1,-8 1 162,-6-8 0,3-1 5,-2-6-7,0 0-50,-7 0 1,-2 0 69,-5 0-48,5 0 0,-16-9 1,10 4 45,-6-8 1,-3-1-31,3-6 1,-4 0-139,-2 0 0,0 0 124,0 0 0,0-7-135,0 0 0,0-7 96,0 7 0,0 1 0,0 5 1,0 3-1,0 5 199,0 6 0,0 12-145,0 1 1,0 12-32,0 2 0,0 9 1,0 13-1,0 3 216,0 2 1,0 8 0,0-1-1,3 4 725,3 2-635,-3 9 0,6-4-9,-9 8 1,6-6-129,1 7 0,0-10 54,-7 3 1,2-5-316,5-1 0,-3-1 90,9 0 0,-6-7-621,7 1 0,-8-10-85,8 3 0,-1-4-1170,7-3 1259,-9 0 0,5-7 0,-7-2-1366,2-2 0,2-2 1924,7-7 0,9 0 0,3 0 0</inkml:trace>
  <inkml:trace contextRef="#ctx0" brushRef="#br0" timeOffset="2556">3234 664 7906,'-11'20'292,"2"2"46,9 5 1,0 4 139,0 9 0,0 3 0,0 1 0,2 5 369,5 3-630,-5-8-54,16 5 0,-16-8 163,5-1-54,4-9-354,-9 7 150,7-16 20,-9 7 1,0-9-1546,0 0 697,0-8 104,0 5 1,0-12 655,0 8 0,9-8 0,2 4 0</inkml:trace>
  <inkml:trace contextRef="#ctx0" brushRef="#br0" timeOffset="3040">3214 804 7906,'2'-13'-87,"5"-1"1,-3 3 259,10-2 1,-7-5 325,6 5 1,0 2-56,7-3 0,1 7-161,-1-6 1,6 9-67,1-3 1,0-2 12,-7 2 1,7 1-498,0 6 245,-1 0 0,-6 0 1,-2 2-1,-4 5 66,-8 6 0,-3 7 0,-3 5 0,-3 4-188,-3 2 230,-5 2 1,-10 5-21,1-4 1,-2 1-13,-5-8 0,5 7 15,-5-8 0,7 3-190,7-2 1,-5-11 103,4 4 27,6-4 1,-1-3 58,9 0 0,0-6 0,2 4 178,5-2 1,4 0-138,9-2 0,0-5-48,0 5 0,0 2 31,0-3 0,7 10 68,0-3-64,-1-4-45,-5 9 1,-8-7 0,0 7 0,1-2 0,-3-3 0,-4 3-2,-5 2 1,-2-5-191,0 0 144,0 1 1,-7 6 57,0 0-34,-8-9 0,4 7 0,-9-9-413,-1 4 0,1-4 48,0-9 111,0 0 182,0 0 0,0 0-241,0 0 0,0 0-308,0 0 0,0-9-309,0-4 1,2 2 340,4-3 0,-1 8 277,8-8 0,0 1 283,7-7 0,-9 0 0,-2 0 0</inkml:trace>
  <inkml:trace contextRef="#ctx0" brushRef="#br0" timeOffset="3600">3957 824 7096,'0'-11'-116,"2"2"2190,5 9-838,-5-9-890,16 7 0,-7-7-115,9 9 0,1 0 127,-1 0 0,6 2-181,1 5 1,9-2-1,-5 8 1,3 0 148,-1-1 0,-8 5-109,1-3 0,-1 4-177,2 2 0,-12 0 38,5 0 0,-6 0 15,-1 0 1,-2 7 0,-6 0 0,2-3-440,-3-2 0,-4 1 221,-7 4 0,-4-5-38,-9 5 1,0-5-38,0-2 0,0-2-50,0-5 0,0 5-23,0-4 1,-7-3 81,0 2 0,-2-8 82,2 1 0,5-1-36,-5 1 0,-2-3-808,2 3 1,1-3-13,5-3 17,1 0 669,0 0 0,7 0 0,2-3 279,2-3 0,2-6 0,7-8 0</inkml:trace>
  <inkml:trace contextRef="#ctx0" brushRef="#br0" timeOffset="3942">4841 804 8131,'11'-11'1062,"-4"2"-899,-14 9 0,3 0 0,-10 2 0,-1 3 190,-3 2 0,-9 8 140,0-1 0,-2 3-110,2 4 0,5 5 189,-5 1-163,5 0-200,2-7 0,0 2 395,0 5-387,9-5-27,2 7 0,9-2 136,0 0-108,0 0 7,0-7 0,11 0 0,7 0 0,8 0 538,6 0-546,-8 0 1,14 0-213,2-9 1,3 5-1,4-9-51,-5-3-434,-2 7 1,0-8 0,-2 3 0,-2-3 244,-2-3 1,-10-7 0,1-2-1299,-10-2 1,1 4 10,-9-6 1522,-1-1 0,3-6 0,2 0 0</inkml:trace>
  <inkml:trace contextRef="#ctx0" brushRef="#br0" timeOffset="4292">3475 242 9001,'20'0'893,"9"0"1,5 0-1,6 2-403,7 5 0,4-5 0,12 5 1,1-5-239,3-2 1,7 0-1,-5 0 1,-2 0-269,-4 0 1,-1 0 0,-15 2 0,-5 3-526,-6 1 1,0 1-1,-10-7 1,-1 0-2793,-3 0 3333,-2 0 0,1 0 0,-1 0 0</inkml:trace>
  <inkml:trace contextRef="#ctx0" brushRef="#br0" timeOffset="4666">4459 41 7951,'20'0'-17,"1"0"0,-1 0 17,0 0 0,9 0 1243,2-9-509,9 7-375,9-7 1,3 9 71,8 0 1,0 0-201,0 0 0,1-2-39,-1-5 1,-2 5 22,-5-5 1,-6 5 7,-13 2 466,4 0-552,-16 0 0,-2 2-33,-13 5 1,-5-3-72,-2 10 1,-7-1 133,1 7 1,-10 0-1,3 0 0,-5 0-5,-2 0 1,0 3-25,-1 4 1,-1-5-142,-5 5 1,5-5 149,-5-2 0,5 0-498,2 0 0,-2 0 183,-5 0 1,4 0-523,-3 1 0,10-8 99,3 0-1326,-1 1 501,3-3 1416,-7 7 0,7-16 0,-9 7 0</inkml:trace>
  <inkml:trace contextRef="#ctx0" brushRef="#br0" timeOffset="5367">6548 905 7870,'-20'0'58,"0"0"1,0 0 169,0 0 1,-2 0-1,-3 2 1,-4 5 105,-2 6 0,4 5-219,-7 2 0,8 7 0,-6 0 0,3-3 54,5-2 1,2-2 0,1 3 14,1 4 1,9-5-1,5 5-83,3-5 0,12-11 0,5-4 1,6-5-2,6-2 0,4 0 0,5-2 0,-1-5-59,1-6 1,-3-5-1,1-2 1,1 2-84,-3 5 0,-2-5 0,-9 4 1,0-4-19,0-2 0,-2 0 0,-2 0-177,-3 0 1,-2 0-278,3 0 574,-6 9 1,-8 11 0,-2 13 155,-4 5 0,3 2 0,-3 0 0,1 0 3,-2 0 1,5 0 0,-5 1-364,5-1 1,2 0 0,0 0-321,0 0 1,9-7-1,5-2-385,3-2 0,-3-2 0,-1-7 0,3-2 849,2-5 0,11-4 0,2-9 0</inkml:trace>
  <inkml:trace contextRef="#ctx0" brushRef="#br0" timeOffset="5692">6910 1005 7876,'-18'9'313,"2"2"1,5 3-29,2-1 0,-4 0 0,4 7 0,-2 1-115,-5-1 0,7-7 0,0-2 0,2 0 177,1 0-170,-1-6-154,7 4 1,2-11 0,5-5-2,6-6 0,5-3 0,2 0 0,0 3-57,1-3 0,-1 1 1,0-1-1,2 3 29,5-3 1,-5 7-1,5 2 1,-5 3-8,-2-3 1,0 5 0,0-2 2,1 8 0,-8 1 0,-2 8 0,-2 3-98,-5 1 0,-1 3 0,-6 1-162,-3-1 0,4 0 0,-7 0-298,0 0 1,6-7-1,-3 1-972,4 1 1540,2-6 0,0 0 0,0-9 0</inkml:trace>
  <inkml:trace contextRef="#ctx0" brushRef="#br0" timeOffset="6192">7532 1106 7212,'14'-7'194,"-3"-2"461,-2-2 0,0 6-259,-3-1 0,-6 3-257,0 3 1,-8 0 0,-13 0-1,1 3-41,0 3 0,-2-1 0,-3 8 0,-1 1 44,1-3 1,-4 7-1,2-7 1,3 2-45,1 0 0,3-1 0,2 3 0,3-1 70,1 1 0,10 3 0,-3 2-146,5 0 0,4-6 0,5-1 0,6 0 12,5-1 1,2 3 0,3-8 0,3-3-8,8-1 0,2-3 1,-1 0-1,-1 0-127,1 0 0,-6-9 0,-2-5 0,-4-4 54,-3-2 0,0 0 0,0-2 0,-2-3 180,-5-1 0,3-8 0,-10 5 1,1-2-59,2-5 1,-7 5-1,5-2 1,-5-3 85,-2-2 0,0-2 1,0-3-1,0-1-21,0-3 0,0 0 1,0 9-1,0 5 221,0 6-254,0 4 1,0 14-1,0 9 1,0 14 115,0 10 0,0 10 0,0 11 0,0 1 99,0-1 0,0 6 0,0 1 0,0 1-59,0 1 0,2-7 0,3 4 0,2-2-282,-3-4 1,5 4 0,0-5-1,0-3-765,0-6 1,-3-3-1,-3 1-203,3-6 0,-3-5 1,3-2 985,-3 0 0,5 0 0,4 0 0</inkml:trace>
  <inkml:trace contextRef="#ctx0" brushRef="#br0" timeOffset="6689">8798 925 7691,'6'13'-85,"3"3"0,0 4 813,0 4 1,5 12-1,-6-2 1,1 4-305,0 2 1,5 0 0,-8-2 0,-1-2-367,-3-3 0,-2-2 0,0 3 0,0-5-666,0 0 0,0-7 0,0 5 1,0-5-1661,0-2 2268,0-9 0,-9 7 0,-2-7 0</inkml:trace>
  <inkml:trace contextRef="#ctx0" brushRef="#br0" timeOffset="7156">8878 905 7768,'18'-14'0,"-2"3"0,-3 2 0,3 5-3,1 2 1,3-5-1,3 0 1,1 3 382,3 1 0,2 3 0,-4 0 0,1 3-219,-1 3 1,4-1-1,-4 8 1,-5 3-35,-5 2 0,-4 2 0,3 0 0,-8 0-58,-3 0 0,-3 0 0,-3-2 0,-3-2-58,-8-3 0,-3 0 0,-4 7 0,1 1-7,0-1 1,0 0 0,0-2-38,0-5 1,9 5-33,4-5 66,5-4 0,2 2 0,2-6 0,5 1 66,6-1 1,5 6 0,2 2 8,0 5 1,-2-4 0,-2-1 0,-3 3 13,3 2 0,-5-1 0,0-1 0,-2-3 19,-5 3 1,-1 2 0,-3 2-50,0 0 0,-7 0 0,-2 0 0,-2-2-9,-5-5 0,-2 3 0,1-7 0,-1 0-44,-2 0 1,4-2 0,-11-7-1,3 0-482,-3 0 1,5 0-658,-5 0 721,5 0 0,1-3 0,1-3 1,3-8-1547,3-4 1957,5 7 0,9-16 0,0 5 0</inkml:trace>
  <inkml:trace contextRef="#ctx0" brushRef="#br0" timeOffset="7726">9681 1487 7921,'12'-13'1017,"-3"-1"1,-3-1-612,1-3 1,6 2-1,-4-2 1,0-4-77,0 0 0,4-7 0,-6 0 0,0-2 2,2-5 1,-5-2 0,7-2 0,1 0-157,-1-1 0,-5 1 1,6 2-1,-1 5-9,0 6 0,0 5 0,5 4-116,-3 4 1,-6 6-56,6 8 1,-8 8 0,1 8-1,-3 6-13,-3 5 0,2 0 1,2-7-1,5 0-41,2 0 0,-4-2 0,6-2 1,3-5 34,2-2 0,2-3 0,0-6 1,0 0 75,0 0 0,7 0 0,2 0 0,0 0-26,0 0 1,-2-6-1,-5-3 1,3-2 67,1-5 1,-5 5-1,-8 0 186,3 2-115,1-7 1,-5 16 0,-6 0 78,-4 11 1,-2 14 0,-2 4-1,-2 2 64,-3 5 0,-2 4 0,5 2 0,-3 1-91,3-5 1,1-3-1,3 3 1,0-2-405,0-2 1,0-8 0,0 6 0,0-3-1014,0-5 0,-6-2-1133,-1-1 0,-2-4 416,2-3 0,3-5 1916,-10-9 0,1-9 0,-7-2 0</inkml:trace>
  <inkml:trace contextRef="#ctx0" brushRef="#br0" timeOffset="8006">8818 664 7925,'20'-14'349,"0"1"1,2 8 0,5-3-1,7 1 264,3 0 0,13 0 0,3 7 0,7 0-182,7 0 0,-2 0 0,6 0 0,-1 0-313,-6 0 1,1 0 0,0 0-1,2 0-258,-3 0 1,-10 0-1,-7 0 1,-5 0-630,-2 0 0,-2 0 0,-4 0 0,-7 0-2200,-5 0 2969,-2 0 0,9-9 0,2-2 0</inkml:trace>
  <inkml:trace contextRef="#ctx0" brushRef="#br0" timeOffset="8306">9963 362 8068,'20'0'369,"6"0"1,3 0 0,5 0-79,8 0 0,-1 0 1,8-2-1,-3-2-26,1-3 0,9 0 0,-5 7 0,3 0-31,0 0 0,-10 0 0,3 0 1,-5 0 137,-1 0 0,-10 0 1,-7 3-181,-8 3 1,-7 5 0,-9 9 0,-2 1-35,-5-1 1,-11 2-1,-11 3 1,0 4 25,0 2 0,-7 0 0,3 5 0,-3-5-269,3-2 0,-3 4 0,7-6 0,0-2-302,0-3 1,0-2 0,5 0 0,-3 0-2666,2 0 3052,12 1 0,-5-1 0,7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1:44.95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61 7583,'23'0'136,"3"0"1,-1-7-1,6 0 1,0 1 215,1-3 0,1 6 0,5-3 1,-2 3 29,-3 3 0,-6-6-216,7-1-180,-10 0 0,3 10 0,-14 3 25,-6 8 1,-7 1 0,-7 1 0,-6-3-50,-5 3 0,-4 2 1,-3 2-1,-2 0-77,3 0 1,1 0 0,3 0 0,0-2 78,0-5 0,2 5 0,3-6-4,1-1 1,10 7 35,-3-5 1,5-2-52,2 2 49,9-8 1,-5 11 0,8-8 79,-4 4-80,8-8 0,-5 14 190,9-5-12,-9-4 0,7 9-50,-4-4 0,1 3 0,-1 3-49,-8 1 0,-3-8 1,-3 0-65,0 3 1,-3 2 0,-3 0-1,-5-3-46,-1-1 1,-3-8 0,6 5-1,-2-2-128,-5-4 0,5 4 1,-2-2-1,-3-3 39,-2-2 0,-2-2-710,0 0 591,0 0 0,6 0 0,3-2-250,2-5 0,0 5 0,5-7 495,-3 0 0,1-2 0,8-7 0,4 5 0,6-14 0,8 5 0</inkml:trace>
  <inkml:trace contextRef="#ctx0" brushRef="#br0" timeOffset="548">703 322 7245,'-9'-11'1428,"-4"4"-1245,-5 5 1,-2 4 0,0 2 0,0 5 3,0 2 1,0 1 0,2 3 0,2-1-115,3 1 0,2 3-140,-3 2-2,-4 0 1,16-6 0,-5-1 11,5 3 1,4-7-1,3 0 4,2-1 1,8-5 0,-1 3 93,3-3 0,4-10 0,-1 0 0,0 1 21,0-3 1,-2 4 0,-3-8-92,-1-3 1,-1-2 0,5-2 73,-5 0 0,5 0-243,-4 0 189,-5 9 0,2-5 183,-5 9-179,-3 1 170,6 6-63,-9 0 1,0 2 0,0 5 0,0 6 39,0 5 1,0 2 0,-3 0 0,-1 0-48,-3 0 1,0 0-1,7 0 1,0 1-2,0-1 1,0 0-366,0 0 1,9-2-525,5-5 0,-3 3 0,2-10-74,3-1 869,-7-3 0,9-11 0,-7-2 0</inkml:trace>
  <inkml:trace contextRef="#ctx0" brushRef="#br0" timeOffset="1267">904 723 7759,'13'-6'234,"1"-1"83,2 3 0,-5-1 0,2 1-74,3-3 0,2-6 0,2 6 1,0 0-48,0-2 0,0 5 0,0-7 0,0 2-128,0 4 1,7-4-1,0 0 1,-3 0-16,-1 1 0,-3-6 0,0 5 0,0 0 45,0 0 0,0 0-45,0 3 0,0 4-19,0-5-66,-9 5 0,1 2 133,-6 0 74,-4 0 1,14 9-135,-9 4 0,2 5 0,-5 2 270,3 0-205,0-9 0,-7 7 0,0-5 1,2 5 103,4 2 1,-3 0-1,3 0-86,-3 1 1,-3-1-1,0 0-38,0 0 1,2 0 0,2 0-656,3 0 1,0-7-2278,-7 1 438,0-1 2408,9-2 0,-7-2 0,7-9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1:48.61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61 761 8959,'20'2'136,"0"5"1,0-2-1,0 6 1,0-2-40,1-5 1,-1 5 0,0 0 0,0 0-61,0 0 1,-2 0 11,-5-3 1,5-3 0,-5 6 26,5 0 1,2-7 0,-2 7-217,-4 0 1,3-7 231,-3 5 0,-5-3-15,-3 3 0,3-3-10,-2 10 1,0-8-85,-7 8 0,0-8 34,0 8 1,0-1 0,-3 5 59,-3-5 0,1 3 1,-6-7 0,2 2 0,-6 2 0,1 5-9,-4-4 1,5 4 0,0-5 0,-3 5 70,-2 2 1,-2 0 0,0 0-119,0 0 1,0 0 0,0 0 0,2 0-1,2-2-3,3-4 0,-1 4 34,-6-5 0,7-4-754,0-2 1,6-5-167,-7-2 0,8-2 0,-5-5-865,2-7 1732,2 6 0,-2-19 0,-2 4 0</inkml:trace>
  <inkml:trace contextRef="#ctx0" brushRef="#br0" timeOffset="803">61 18 7769,'0'-11'380,"0"4"0,0 14 120,0 6-420,0 5 0,0 2 0,0 0 0,0 0 45,0 1 0,0-1 0,0 0 0,0 0-43,0 0 1,0 0 0,-2 0 41,-5 0 1,3 0-5,-10 0 0,10-6 0,-5-3-191,0-2 484,7-3-310,-7-6 1,9-2-51,0-4 0,2 3 0,2-6-73,3 0 1,9 5 0,-3-7-18,5 2 1,2 2 0,0 7 0,0 0 104,0 0 1,7 0-1,0 0 1,-3 0-8,-1 0 1,-3 2 0,0 3 19,0 2 0,0 8-69,0-1 0,-6-3-60,-1 2 1,-9 1 45,3 6 1,-5-7-1,-4-2 18,-5-2 0,-4 4 1,-9-6 39,0-2 0,0 4 0,0-3-31,0-1 1,0-3-1,0-2-214,0 0 0,0 0-145,-1 0 0,1 0 0,0 0-160,0 0 1,7 0-1886,-1 0 2379,10 0 0,-5-9 0,9-2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1:52.11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0 6281,'20'0'441,"1"0"0,-1 0 1,0 0-1,0 3-112,0 3-267,0-3 1,0 8 0,0-7-1,0 3 21,0-3 0,0 5 0,0-2 1,1-3-47,-1-1 1,0 3 0,0 1 0,0 0 3,0 2 1,0-7-1,0 7 6,0 0 1,0-7-1,-2 7-70,-4 0 1,-3-7 35,-5 5 0,-3-3 15,3 3 1,-3-3 17,-3 10 1,0-1-11,0 7 1,0-6-1,-3-3 25,-3-2 1,1 6-1,-8-4 1,-3 3 26,-2-1 0,-2-2 0,0 5 0,0-3 13,0 3 1,0 2 0,-2 2 0,-3-2-18,-2-5 1,0 5 0,7-5 0,0 3-190,0-2 0,0 3 1,0-5-602,0-1-292,0 7 201,9-16 797,-7 7 0,16-9 0,-7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1:55.84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121 321 8132,'-11'0'-1139,"0"0"1162,4 0 48,-4 9 1,-2-4 85,-1 8 0,10-6 57,-3 6 1,5 1-41,2 6 0,9-2 0,4-5 0,5-4-12,2 0 0,2 0 1,3 6-150,2-1 56,-1-10 1,1 14 0,0-7 0,-2 3 3,-3-1 1,-2 0 0,0 5 0,-2-2-7,-5-3 1,-4 1-1,-9 6-11,0 0 0,0-7 1,0 1-1,-2-1-40,-5-2 0,3 5 1,-10-7-1,-1 0 27,-3 0 0,-2 0 1,0-5-1,0 3-172,0-3 1,-3-2-1,-1-2 1,-3 0-325,2 0 0,3-2 0,2-2-524,0-3 1,0-9 976,0 3 0,0-14 0,0-4 0</inkml:trace>
  <inkml:trace contextRef="#ctx0" brushRef="#br0" timeOffset="219">61 281 7830,'22'-11'0,"3"4"243,1 5 0,3-5 0,-4 1 1,4 1-96,2 3 0,-4 2 0,4 0 0,-2 0-257,-4 0 0,-3 0 0,-2 0-790,0 0 1,-6 0 898,-1 0 0,-8 0 0,4 0 0</inkml:trace>
  <inkml:trace contextRef="#ctx0" brushRef="#br0" timeOffset="727">704 0 7812,'8'20'184,"-5"0"1,3 0 0,-1 3 162,2 3 1,-5 6 0,7 8 0,-3 0-111,1 0 0,0 7 0,-7 0 0,0-2-41,0-3 1,0-9-1,0-1 1,0-3-344,0-5 1,-2-1 0,-3-3 216,-2 0 0,-8-2 189,1-5 240,5-4-477,1-9 0,10-2 0,2-5 0,5-6-110,2-5 0,5 4 0,8 1 1,3-3 8,-2-2 0,-3-2 0,-2 3 0,3 1-25,3 2 0,-3 10 0,3-5 0,-3 2 102,-3 1 1,0-1-1,0 7 42,0 0 0,-7 7 0,-1 2 0,-3 2 134,-5 4 1,-2 3 0,-2 2-73,0 0 1,0 1 0,0-1 0,0 0-38,0 0 1,-9-2-1,-2-3 1,-2-1-44,-1 1 1,1-6-1,-5 0 1,3-2-135,1 0 0,1-1 0,-7-6 1,0 0-388,-1 0 1,-1 0 0,-2 0 0,-5 0-291,-3 0 1,6 0 788,-8 0 0,-8-9 0,-10-2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3:31.46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1 304 8043,'13'0'-341,"-1"0"493,3 0 0,4 0 0,4 0 1,2 0 80,-1 0 1,3 0 0,-2 0 0,-2 0-265,-1 0 0,-4-6 0,1-1 0,0 3-280,0 2 0,-6 2 0,0 0-349,1 0 0,-5-2 660,-3-5 0,5 5 0,-1-6 0</inkml:trace>
  <inkml:trace contextRef="#ctx0" brushRef="#br0" timeOffset="339">418 38 7831,'2'-12'-37,"5"-1"1,-3 9 0,8-3 211,3 5 0,2 2 1,2 0-1,0 0-42,0 0 0,0 2 1,2 3-1,2 1-38,3-2 0,1 0 0,-4 1 0,2 3-40,-1 3 1,-3-5-1,-2 5-163,0-3 1,-9 7 145,-4-3 1,-3 5-1,-6 0 1,-1-2 24,-2-3 1,-9 1 0,2 6-104,-3 0 0,-1-6 0,2-1-584,2 3 1,7-4-90,-7 1 0,7-1 713,-7 1 0,9 5 0,-4-6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4:41.86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 7618,'23'0'-749,"-1"2"980,0 5 1,-7-4 0,0 4-136,2-4 1,3-3-64,2 0 1,0 0-142,0 0 0,-7 0-912,0 0 1020,-10 0 0,4 0 0,-9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2:04.70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0 704 10333,'3'20'460,"1"0"1,5 0-333,2 0 0,0 7 1,5-1-42,-3-1 0,-8 6 0,4 0 0,-3 3-239,1-1 0,0-6 1,-7 4-1,0-2-359,0-4 1,0-3 0,0-2-755,0 0-962,0 1 2227,0-10 0,-9-2 0,-2-9 0</inkml:trace>
  <inkml:trace contextRef="#ctx0" brushRef="#br0" timeOffset="497">0 683 7914,'7'-20'0,"2"0"40,2 0 1,-6 7 0,3 2 613,1 2 0,3-5 26,8 8-548,0-1 0,0 5 1,0-3-1,2-1 96,5 1 1,-2 3-1,6 2 1,0 0-99,0 0 1,-4 0 0,4 2-173,-2 5 1,-4 4-1,-12 9 1,-6 0-26,-5 0 1,-4 0 0,-5 0 0,-6 3-72,-5 3 1,-9-3 0,0 4 0,1-5 9,-3-2 1,6 0 0,-3 0-1,3 0-313,3 0 1,7-6 341,-1-1 128,10-8 0,-3 3 1,14-8 224,6 0 1,5 9-86,2 5 0,0 1 0,-2 1 0,-2-5-8,-3-2 0,-6 7 1,4-3-1,-2 5-122,-5 2 0,5-7 0,-2 1 1,-2 1-58,-3 3 1,-4-4-1,-5-1 1,-4 3 40,0 2 1,-7-5-1,4 0-291,-4 3 179,7-7 0,-7 6 0,7-6-469,0 3 376,-7-8 0,14 5 0,-10-9-296,-1 0 0,-3 0 0,0-2 478,5-5 0,-5-4 0,7-9 0</inkml:trace>
  <inkml:trace contextRef="#ctx0" brushRef="#br0" timeOffset="867">663 844 7932,'20'0'271,"-4"0"0,2 0 1,4 0 118,0 0 1,10 0-1,-1 0 1,2 0-53,1 0 1,-3 0 0,5 0-1,-5 2-133,-2 5 0,-2-5 1,-7 7-1,0-2-163,0 0 0,-9 8 0,-4-1-157,-5 3 1,-4 4 0,-5-1 0,-6 0-19,-5 0 0,-2 0 1,0 0-1,-3 0 74,-3 0 1,3 0-1,-3 0 1,1-2-206,-2-4 0,5 1 0,-5-6 1,5 0-339,2 0 1,0-2-1,0-7-400,-1 0 1,4-3 252,3-3 749,5 3 0,9-23 0,0 3 0</inkml:trace>
  <inkml:trace contextRef="#ctx0" brushRef="#br0" timeOffset="1162">1226 844 7932,'33'-13'-129,"0"-1"1,-8 3-1,0-4 1,-8 3 448,-3 3 1,-3 1 1225,2 1-1245,-4 5 0,-24 6 0,-5 12-58,-3-1 0,8 1 0,1 4 0,-1 0 192,-3 0 1,7 0-1,2 0-149,0 0 0,7 1 0,-3-1-148,10 0 0,-1-7 0,7 0 0,0 1 0,3-1-85,8 1 1,-2-8 0,7 6 0,-3-4-279,3-3 0,-4 4 0,3-2 0,-3-3-621,-3-2 1,0-2 0,0 0-335,0 0 1,-7-9 0,-2-4 1179,-2-5 0,-2-2 0,-7 0 0</inkml:trace>
  <inkml:trace contextRef="#ctx0" brushRef="#br0" timeOffset="1454">342 262 9301,'22'0'0,"5"0"444,6 0 0,8 0 1,5 0-1,8 0 387,4 0-609,2 0-1359,0 0 1359,1 0-231,-1 0 0,-6 0 1,-3 0-1,-2 0 163,-4 0-1599,-3-9 1076,-11 6-275,-2-5 0,-9 8-1314,0 0 1958,-8 0 0,5-9 0,-5-3 0</inkml:trace>
  <inkml:trace contextRef="#ctx0" brushRef="#br0" timeOffset="1769">1165 1 7956,'11'0'-257,"7"0"257,-7 0 366,10 0 0,5 0 1,3 0-1,3 0-78,3 0 1,10 0-1,4 0 1,0 0-21,0 0 1,5 0 0,-7 0-108,-3 0 107,-10 0-53,4 0-1,-16 0-293,-2 0 121,-2 0 1,-16 8 51,5 6 0,-7 4 0,-5 2 121,-1 0-132,-10 0 0,3 2 1,-12 3 55,-2 2 1,1 6-268,5-6 105,-8 9-26,7-14 144,-7 7-740,0-9 315,7 0-39,-7 0 0,11 0-836,5 0 791,4-9 166,0 7-1297,6-15 1545,-5 5 0,-1 1 0,-3 3 0</inkml:trace>
  <inkml:trace contextRef="#ctx0" brushRef="#br0" timeOffset="2086">2350 623 8239,'20'0'0,"0"0"411,1 0 0,-1 0 0,0 0 0,2 0 245,5 0 1,-5 0-1,5 0-586,-5 0 0,-2 0 61,0 0 1,-6 0-2044,-1 0 1912,-8 0 0,4 9 0,-9 2 0</inkml:trace>
  <inkml:trace contextRef="#ctx0" brushRef="#br0" timeOffset="2312">2431 904 7901,'20'7'281,"0"0"0,0-3 1009,0-2 1,0-2 0,0 0-1056,0 0 1,0 0 0,0 0 0,0 0-348,1 0 1,-8 0 0,0 0-163,3 0 0,-5 0 274,2 0 0,-8 0 0,4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2:19.00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1 603 8208,'2'14'271,"2"-1"-119,3 3 0,6 4 0,-6 4 0,0 3-17,2-2 1,-7-1 0,7 3-1,-2 4-50,-1 0 1,8 5 0,-5-7 0,2 0-120,4 0 1,-6 7 0,0-5 0,-2 0-216,0-4 1,-1-5 0,-3-2 0,1 1-104,3-1 0,-1 0 0,-6 0-434,0 0 786,0-9 0,-9-2 0,-2-9 0</inkml:trace>
  <inkml:trace contextRef="#ctx0" brushRef="#br0" timeOffset="641">41 603 8069,'0'-13'322,"2"2"-246,5 2 0,-3 2 0,10 7 48,1 0 0,3 0 0,2 0 0,0 0-195,0 0 0,3 0 1,1 0-1,3 0 108,-3 0 0,-1 7 1,-3 2-1,0 0 27,0-1 1,-7 6 0,-1-5 0,-3 2-28,-5 5 1,0-1 0,1 1-1,2-3-61,-3 3 1,-4 2-1,-4 2 1,-3 0-78,2 0 1,-6 0 62,-2 0 1,4 0-94,2 0 124,5-9 1,2 1 14,0-6 1,0-1 75,0 8 43,0-8-84,0 12 0,9-14 6,4 3 1,-1-1 0,1-1 6,3 3 0,-1 9 0,1-5 11,-3 0 0,-6 7 1,6-5-2,3 5 0,-5 0 0,0-3 0,-2-1-36,-4 2 0,4-5 1,-3 2-1,-1 3 34,-3 2 1,-2-5 0,0 0-23,0 3 1,-2 0-1,-3-1 1,-4-4-20,-2-2 1,4 5-1,-6-8-40,-3-1 0,5-3 0,-2-2 20,-3 0 0,-2 0 0,-2 0 1,0 0-129,0 0 0,0 0 1,0 0-399,0 0 1,6-7 0,1 1-592,-3 1 1,8-6 1113,1-2 0,5-5 0,2-2 0</inkml:trace>
  <inkml:trace contextRef="#ctx0" brushRef="#br0" timeOffset="1675">1166 543 7064,'8'-11'2326,"-5"-7"-1953,6 16 1,-18-7 0,-2 11-264,-1 5 0,-5-3 1,3 10-1,-4 1-43,-2 3 0,2 4 0,3 5 0,1 4 70,-1 1 1,-3 6-1,-2-5 1,0 5-29,0 2 1,6 0 0,3 0 0,2-2 22,5-4 0,1 2 0,6-7 0,3 0-79,8 0 1,4-3-1,4-6 1,2-2 39,3-4 1,7 4-1,-5-7 1,0 0-132,0-4 0,4-5 0,-6-2 0,0 0 34,2 0 0,-7 0 0,5 0-686,-5 0 1,-2 0 0,-2-2-159,-4-5 0,1 2 1,-6-6-1,0 0 848,0 0 0,7-2 0,-5-8 0</inkml:trace>
  <inkml:trace contextRef="#ctx0" brushRef="#br0" timeOffset="2263">302 161 8142,'-20'0'14,"0"0"399,9 0-243,2 0 0,11 0 0,5 0-96,6 0 0,5 0 1,4 0-1,5 0 32,6 0 0,5 3 0,0 1 0,0 3-219,2-3 1,-6 1-1,8-1 1,-8 3-36,-5-3 1,4-2-1,-6-2 1,0 0-288,2 0 0,-7 0 0,5 0-770,-5 0 1205,-2 0 0,0 0 0,0 0 0</inkml:trace>
  <inkml:trace contextRef="#ctx0" brushRef="#br0" timeOffset="2606">925 1 8259,'20'0'89,"0"0"0,0 0 0,2 0-99,5 0 0,4 0 0,9 0 1,0 0 107,1 0 1,1 0-1,3 0 1,2 0 0,-3 0 1,-4 0 0,-4 0-83,-2 0 0,-12 2-82,-2 5 1,-9 4-1,-11 9 71,0 0 1,-7 0-1,-2-2 1,-2-3-21,-4-1 0,-3-1 1,-2 7-1,0 0 2,0 0 1,-1 1 0,1-1 0,0 0-71,0 0 1,0-2 0,2-3-1,3-4-570,1-2 1,10 7 651,-3-3 0,-4 5 0,0 2 0</inkml:trace>
  <inkml:trace contextRef="#ctx0" brushRef="#br0" timeOffset="2998">2170 422 6490,'11'9'380,"-2"-4"0,-9 8-30,0 3 0,0 2 1,0 2-1,0 0-65,0 0 1,0 0 0,0 2 0,2 3-81,5 2 1,-5 8 0,5-1 0,-3 4-168,3 2 0,-3 0 1,10 0-1,-1-2-35,-2-4 1,7 4 0,-7-7 0,3 0-290,-1-4 1,-8-5 0,3-2 0,-1 0-1194,0 0 932,0-8 547,-7-3 0,-9-9 0,-3 0 0</inkml:trace>
  <inkml:trace contextRef="#ctx0" brushRef="#br0" timeOffset="3256">1969 844 8584,'20'0'288,"0"0"0,9 0 1,2 0-1,3 0-17,-1 0 1,3 0 0,9 0 0,2 0-99,-3 0 1,-1 0 0,-6 0-1,-1 0 13,-2 0 0,-10 0 1,3 0-873,-5 0 1,-2 0-185,0 0 870,-8 0 0,-12 0 0,-12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2:49.25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1 101 8106,'13'0'-29,"1"0"259,1 0 0,-4 0 1,1 2-1,-1 5-30,0 6 1,0 5 0,5 2 0,-5 0-54,-2 0 1,4 3 0,-4 1 0,0 3-186,0-2 1,4-3-1,-6-2-407,-3 0 0,5-7 365,-2 1 80,0-1 0,-7-2 0,0-2 0</inkml:trace>
  <inkml:trace contextRef="#ctx0" brushRef="#br0" timeOffset="275">463 1 7601,'0'20'91,"7"-7"0,-1 0 0,-1 3 216,-3 2 0,-2 2 1,0 2-1,0 3-214,0 2 1,0 2-1,0-5 1,0 3-58,0-3 0,0-1 0,0-3-343,0 0 0,0-7 1,0 1-564,0 1 1,-2-6 869,-5-2 0,5-5 0,-7-2 0</inkml:trace>
  <inkml:trace contextRef="#ctx0" brushRef="#br0" timeOffset="784">724 121 7529,'20'-9'-378,"-7"7"1,1-5 747,1 5 1,3-5-1,2 1 116,0 1 1,-6 3 0,-1 2-264,3 0 0,-5 0-7,2 0 1,-1 2-247,1 5 0,-4-3 0,-11 10-22,-5 1 0,2-4 0,-8 1 1,0-1 57,2 0 0,-5-4 0,7 6 0,-2 0-13,-5-1 0,5 3 0,0-6 1,0 0 40,0 0 1,6 0-18,-2-2 0,5-3 1,4 7 49,5-2 0,4-2 0,9-7 2,0 0 1,1 6 0,-1 1-14,0-2 1,0-3-1,0 0 16,0 5 1,0-3-7,0 10-25,-9-10 0,-2 7 0,-9-4 90,0 6 1,0-1-68,0 1 1,-9 0-30,-4 7 1,-5-6 0,-2-3-310,0-2 0,0-2 0,0-5 0,0 2-745,0 3 1019,-1 0 0,-8 2 0,-2 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2:46.75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181 322 7121,'11'9'293,"-4"4"1,2-1 0,0-1-1,0 0 1,0 0-193,-5 5 0,5-5 0,0 0 0,0 0 19,0 0 1,0-4-218,-2 6 0,-5-6-65,5 6 55,-5-8 100,-2 4 1,0-11-4,0-5 1,0 2 0,0-8 2,0-3 1,0 5 0,0-2 34,0-3 1,-7-2-1,0-2 33,3 0 0,2 7 77,2 0-73,-9-1 1,7 1 54,-5-1 0,5 8-64,2-8-130,0 10 79,0-5-279,0 9 254,0 0 10,0 9-31,0-7-225,0 7-329,0-9-593,0 0 338,0 9 850,0-7 0,-9 16 0,-2-7 0</inkml:trace>
  <inkml:trace contextRef="#ctx0" brushRef="#br0" timeOffset="1151">0 443 8176,'9'-12'142,"3"-5"1,8 5-7,0 1 0,0-4 0,0 6 0,0 0-17,0 0 1,0 0 0,0 5-1,0-3 131,0 2 0,1 3-41,-1 2-252,0 0 1,-9 2 0,-4 5-1,-5 6 1,-2-1 0,0 1-31,0 3 0,-2 1 0,-5 4 81,-7-1 0,3 0 1,0 0-110,2 0 102,-6-9 1,6 7 0,-5-5 0,5 3-4,0-3 0,7 5 0,-7-7 0,3 3 47,-1-1 0,0-6-17,7 6 0,2-8 0,3 4 77,2-1 0,8-5 0,-1 3 0,3-3 63,4-3 1,-1 0 0,0 0 0,2-3-43,5-3 0,-5 3 1,7-5-1,-2 1-75,0 0 1,-1-6 0,-5 4-1,-1 0 68,0 0 1,-7 0-555,0 2 0,-6 5-1380,7-5-498,-10 5 2313,-4 2 0,-11 0 0,-9 0 0</inkml:trace>
  <inkml:trace contextRef="#ctx0" brushRef="#br0" timeOffset="1436">764 1 7816,'0'20'377,"0"0"1,0 2-216,0 5 0,0-2 0,0 8 0,-3 5-37,-3 7 1,4-3 0,-5 5-1,2-5-38,-1-2 1,3-6-1,-5-1 1,1 1-335,0-3 0,-2 0 0,5-6 1,-3 2-243,3-3 0,1-8 0,3-3 489,0 3 0,0-7 0,0 0 0</inkml:trace>
  <inkml:trace contextRef="#ctx0" brushRef="#br0" timeOffset="1908">985 222 8017,'13'-7'-119,"0"-2"1,3-2 148,2-5 1,4 7 0,3 0 0,2 3 254,-3-1 1,1 0-1,-1 7 1,3 0-151,-2 0 1,-3 0-1,-4 3 1,-3 1-49,-1 3 1,-10 8 0,3-1-49,-5 4 1,-2 2-1,-2-2 1,-5-3-3,-6-1 0,-5-1 1,0 7-1,2-2-42,3-5 0,0 5 1,-7-4 15,0 3 0,8-3-128,6-1 0,3-6 80,3 6 1,3-8-1,3 1 73,8-3-1,4 3 1,2 1 0,0 0 79,0 2 1,0-5 0,0 7 83,0-2 1,0 7-116,0-3 1,-9 5 0,-4 2-45,-5 0 0,-2-6 0,-2-1-51,-5 3 0,3-5 1,-9 0-1,-1 0-124,3 0 1,-7-6 0,5 4 0,-5-3-249,-2 1 0,0 0 1,0-7-1,0 0-1249,0 0 1632,-1 0 0,1-9 0,0-2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2:51.40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0 182 7751,'13'-14'10,"1"1"0,-8 2 814,8-3-295,-10 5 1,7 9 0,-6 3-1,2 3-81,-3 8 0,-2 4 1,-2 4-268,0 5 1,0-5-1,0 5 1,0-5 52,0-2 0,0 0 0,0 0-757,0 0 1,0 1-1,0-1-1206,0 0 1,0-7 18,0 1 1710,0-10 0,9 5 0,2-9 0</inkml:trace>
  <inkml:trace contextRef="#ctx0" brushRef="#br0" timeOffset="233">442 101 8398,'7'14'0,"-1"-1"375,-1 3 1,-5 2-1,-5 4 1,-1 5-90,1 6 1,-4 5 0,0 2 0,0 0-53,0 1 1,-4-1-1,4 0 1,-2 0-114,-5 0 0,5 0 0,0-2 0,2-2-459,5-2 0,1-3 0,3 2 1,0-6-651,0-5 0,0-1 1,0-1-926,0 0 1913,0-9 0,9 7 0,2-7 0</inkml:trace>
  <inkml:trace contextRef="#ctx0" brushRef="#br0" timeOffset="703">663 603 7952,'13'-6'0,"1"-3"-1,1-2 0,3 6 0,2-1 220,0 3 1,0 3-1,0 0 1,0 0 448,1 0 0,-8 0 0,-2 3-440,-2 3 1,-2 5 0,-7 9-94,0 1 0,-9-1 1,-2 0-82,-1 0 0,-5-7 0,5 1 0,-1-1-125,0-2 0,8 7 0,-4-7 1,3 3 96,-1-1 0,0-6-214,7 6 0,0-6 136,0 6 1,2-6 0,5 4 57,7-2 0,-3-2 0,2-5 0,3 2 9,2 3 1,-1 2 0,-1-5 0,-3 5 39,3 2 1,2-4-1,2 4 1,-2 0 38,-5 1 1,3-6-1,-9 8 1,-1 1-52,3 3 1,-7 2 0,5 0 0,-5 0-47,-2 1 0,-6-1 0,-3-3 0,-2-1 21,-5-3 1,-2 1 0,-2 4-180,0-5 1,0 3 0,0-10-1,0-1-160,0-3 0,-1-2 0,1 0 0,0 0-213,0 0 1,0-9-1,0-4 1,2-5-310,5-2 0,-3 0 843,10 0 0,-10-9 0,5-3 0</inkml:trace>
  <inkml:trace contextRef="#ctx0" brushRef="#br0" timeOffset="1125">1486 182 8025,'14'-7'-5,"-3"-2"97,-2-2 0,4 4 322,-6-6 0,2 6 910,-3-6-1210,-3 8 1,6-1 0,-12 10-1,-3 5 34,-8 2 0,3 5 0,-4 11 0,-6 4-7,-3 0 0,-3 9 0,7 0 0,0 9 69,0 3 1,0 6 0,0-5-1,2 5-67,4 3 1,-1-3 0,8-3 0,3-3-114,1-3 1,3 4-1,0-6 1,0-4-45,0-8 1,3 3 0,3-6 0,8-1-18,4-4 1,2-5-1,0-2 1,0 0-365,0 0 0,7-6 0,0-3 0,-3-2-502,-2-5 0,-2-2 897,1-2 0,8 0 0,2 0 0</inkml:trace>
  <inkml:trace contextRef="#ctx0" brushRef="#br0" timeOffset="1733">2310 503 9172,'-20'0'296,"6"2"1,1 5-63,-3 6 0,-2 5 0,-2 2 0,0 0 115,0 0 0,0 3-219,0 4 0,2-5 1,3 5-1,3-3-4,3 3 0,-4-5 0,6 5 0,3-5 14,2-1 1,2-1-1,2 0-91,5 0 0,4 0 0,9-2 0,0-3-35,0-1 0,0-8 1,2 6-1,3-4-443,2-3 0,0-3 0,-7-2 0,0 0-555,0 0 0,0 0 1,0 0-569,0 0 1552,0 0 0,0-18 0,0-4 0</inkml:trace>
  <inkml:trace contextRef="#ctx0" brushRef="#br0" timeOffset="2175">2792 423 9030,'-11'20'158,"4"0"1,-2 0-1,2 2 1,1 3 0,-1 4 28,0 2 1,-2 3 0,5 4 0,-5-3-136,-2-1 1,6-10 0,-4 3 0,3-5-213,-1-2 0,0 1 35,7-1 0,-2-9 15,-5-5 1,5-6 0,-5-6 71,5-8 1,4-3 0,3-4 0,4 1-12,2 0 1,-2-7 0,7-2 0,4 0 83,2 0 1,-4-4-1,9 6 1,-5 3 43,-2 1 1,0 3-1,0 2 1,0 5 27,0 6 1,0-2 0,0 5 106,1 6 0,-8 0 1,-2 14-1,0 4 122,0 5 0,-6 4 0,2-3 0,-3 6-84,3-1 0,-5 5 1,5-7-1,-5 0-133,-2 0 1,0 0-1,0-5 1,0 3-37,0-2 0,0-10 0,0-1-1699,0 1 0,-7 3-1612,1 2 3228,-1-9 0,-2 7 0,-2-7 0</inkml:trace>
  <inkml:trace contextRef="#ctx0" brushRef="#br0" timeOffset="2392">2732 764 9789,'20'0'350,"0"0"0,0 0 1,0 0-1,0 0-162,0 0 0,2 0 1,3 2-1,2 3-284,-3 2 0,-8-1 0,-3-6 1,3 0-502,2 0 0,-5-2 0,1-2-430,1-3 0,-6-2 1027,-2 2 0,4-4 0,0-9 0</inkml:trace>
  <inkml:trace contextRef="#ctx0" brushRef="#br0" timeOffset="2678">2270 202 7920,'-9'11'485,"6"-2"0,3-9 0,14 0 1,6 0-145,7 0 0,4 0 0,9 0 1,3 0-147,3 0 0,3 0 0,7 0 1,-4 0-229,-3 0 0,-2 0 0,-7 0 0,0 0-147,0 0 1,-9 0 0,-4 0-2010,-5 0 2189,-10 0 0,-4 0 0,-8 0 0</inkml:trace>
  <inkml:trace contextRef="#ctx0" brushRef="#br0" timeOffset="3009">2792 21 8418,'20'0'408,"0"0"1,0 0 0,2 0-211,5 0 0,2 7 1,7-1-1,-3 1 27,3 2 1,0-7-1,-1 7 1,-3-2-131,-3 0 0,-2-1 0,-7-3-349,0 3 0,-9-1 153,-4 8 1,-5-6 0,-4 6 119,-5 3 0,2-5 1,-8 2-1,0 3 32,1 2 0,-5 2 0,3 0 1,-1 0-90,1 0 0,-4-6 0,5-1 0,-5 3-246,-2 1 1,7 1 0,-1-2-967,-1-3 1,-3-2 1249,-2 3 0,0-5 0,-1-9 0</inkml:trace>
  <inkml:trace contextRef="#ctx0" brushRef="#br0" timeOffset="3368">3294 1 7920,'20'0'101,"0"0"215,0 0 0,0 0 0,0 2 175,0 5-266,1-5 0,-1 9 0,0-4 96,0 6 1,-2 5 0,-3 5 0,-4 1-37,-2 3 1,5 9 0,-8-1 0,-1 8 0,-3 4 0,-2 2 0,0-3 1,0 6 35,0-1 0,0 7 0,-2-4 0,-3 2-63,-1-3 0,-8 3 1,5-7-1,-2 0-198,-4 0 1,3-4-1,-1-10 1,-3-1-105,-1 2 0,-3-5 0,-1 0 0,1-2-1210,0-4 1,-7-3-1,1-4 1,1-2-1217,3-3 2469,2-9 0,-9 5 0,-2-9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2:57.64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302 744 7909,'-2'-11'493,"-5"4"1,-2 7 0,-7 5 0,3 4-270,-3 2 1,-1 2-136,-3 7 0,-1 0 1,-1 0-1,-2 3-16,-3 3 1,0-1-1,7 6 1,2-2-6,5-4 1,-3 4 0,9 0 0,3 0-29,2 0 1,2-2 0,2-5-1,2 2-77,3 3 1,9-2-1,-1-10 1,8-1-101,3 1 0,1-3 0,-4-1 0,1 0-189,3 0 1,0-6 0,-7 1 0,0-4-331,0-2 0,0 0 0,0-2-539,0-4 1195,-9 3 0,7-15 0,-7 7 0</inkml:trace>
  <inkml:trace contextRef="#ctx0" brushRef="#br0" timeOffset="453">623 804 8040,'0'20'271,"0"0"0,7 3 0,0 1 1,-3 5 35,-2 3 1,-2 1 0,0 5 0,0-2-246,0-3 1,0-2 0,0 5 0,0-5-124,0-2 1,0-2 0,0-7-1,-2 0 39,-5 0 0,5-6 1,-7-3 75,0-2-15,7-2 0,-7-16 0,9-5 0,0-6-47,0-7 1,0 3-1,2-10 1,5 1 0,7 2 0,-3-7 0,2 4 1,0-4-5,-1-2 0,5 0 1,-3 2-1,4 2 46,2 3 0,-7 10 0,1 1 0,1 9 73,3 4 0,2 2 0,0 7 1,0 0 112,0 0 0,1 9 1,-1 4-1,0 5 25,0 2 0,0 0 1,0 3-1,0 1-86,0 3 1,-7 7 0,1-5 0,2 0-148,1 0 1,-5 4 0,-6-4 0,-4 0-334,-2 0 0,0 0 1,0-4-1,0 1-619,0-1 1,0-3-1,-2-4-1516,-4-4 2455,-6 3 0,-17-14 0,-2 6 0</inkml:trace>
  <inkml:trace contextRef="#ctx0" brushRef="#br0" timeOffset="661">623 1166 8166,'14'-2'478,"-1"-3"1,3-4 90,2-2 1,4 4 0,5-4 0,6 2-269,5 5 1,-4-1-1,-1 1 1,3-3-225,2 3 1,0 1 0,-5 3 0,-4 0-515,0 0 1,-9-2 0,3-2-990,-8-3 0,-4-9 1426,3 3 0,-5-5 0,-9-2 0</inkml:trace>
  <inkml:trace contextRef="#ctx0" brushRef="#br0" timeOffset="915">101 382 7904,'22'-11'-39,"3"5"1,4 3 260,2 3 0,3 0 1,8 0-1,3 0-29,2 0 0,6 0 0,-6 3 0,0 1-238,2 3 1,-13-1 0,2-3 0,-5 1-787,-2 3 1,-6 0-85,2-7 915,-5 0 0,-2 0 0,0 0 0</inkml:trace>
  <inkml:trace contextRef="#ctx0" brushRef="#br0" timeOffset="1225">744 41 8048,'20'-2'52,"0"-5"1,0 5-1,0-5 1,2 3 54,5-3 0,-2 5 0,6-5 53,-2 5 0,7 9 0,-3 1 1,5 1-1,0 3 86,-4-1 1,1-5 0,-8 6-1,-2-1 16,-3 0 0,-2 2-96,0 7 1,-9 0-1,-2-2 1,-2-2-160,0-3 1,-1 1 0,-8 6 0,-5 0-148,-6 0 1,2 0 0,-3-2 0,-1 0-29,-3 2 0,-2-11 0,2 11 0,2-2-122,3 0 0,0-1 0,-5-1 0,2-3-331,3 3 1,6-5-1,-4 3 621,2 1 0,-7 3 0,5 2 0</inkml:trace>
  <inkml:trace contextRef="#ctx0" brushRef="#br0" timeOffset="1512">2009 844 8055,'27'0'663,"0"0"1,0 0-325,2 0 0,2 0 0,9 0 0,-2 0-159,-5 0 0,5 0 0,-6 0 0,-1 0-766,-4 0 1,-5 0-382,-2 0 1,-9 3 966,-4 3 0,-23 5 0,-6 10 0</inkml:trace>
  <inkml:trace contextRef="#ctx0" brushRef="#br0" timeOffset="1716">2150 1186 7990,'20'0'0,"0"0"0,2 0 537,5 0 0,-2 0 1,8 0-1,1 0 11,-3 0 0,7 0 0,-7 0 0,2 0-564,1 0 1,-10 0 0,3 0 0,-4 0-475,-3 0 1,0 7-1668,0-1 2157,-9 10 0,7-14 0,-7 7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00.91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1 724 8125,'9'-12'273,"4"6"0,5 4 0,2-1 0,0-1 244,0-3 1,9 0 0,2 7 0,3 0-264,-1 0 1,-2 0 0,5 0 0,-5 0-50,-2 0 1,-2 0 0,-7 0-312,0 0 0,-6 0-1444,-1 0 631,-8 0 0,1 0-221,-12 0 1,1 7 1139,-8 0 0,-1 8 0,-6-3 0</inkml:trace>
  <inkml:trace contextRef="#ctx0" brushRef="#br0" timeOffset="912">1587 141 7969,'3'-13'0,"1"-1"44,3-1 1,2 4-1,-5-3 115,3-1 0,6-3 0,-4 0 825,2 4-16,-6 6-771,4 8 1,-16 8 0,-2 8 0,-4 6-62,-10 5 0,1 16 0,-9-1 0,0 5-37,-1 2 1,6 11-1,-8-2 1,1 0-43,1 0 1,-3 5 0,8-12 0,2 0-56,3-4 0,4-4 0,5-5 0,6-3-33,5-1 1,2-10 0,2 3-1,5-7-35,6-6 0,12 3 0,1-5 0,1-1 21,2-5 1,2-3 0,10-3 0,-1 0 5,0 0 1,-2 0 0,-2-3 0,-5-3-12,-2-8 1,0 3 0,-5-2-1,1-3 27,-7-2 1,0-2-1,-9 0 1,0 0-44,-1 0 0,-1 0 0,-7 0 0,0 0 16,0 0 1,-2 0 0,-5 0 0,-6-1-73,-5 1 1,-9 7 0,0 0 0,1-1-63,-3 3 1,4 0 0,-6 6 0,2-1-61,4 1 0,3 3 0,2 2 1,0 0-173,0 0 1,0 2-1,0 3-264,-1 1 680,10 10 0,2-5 0,9 9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03.87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20 101 7898,'0'-20'413,"0"0"128,0 0 0,0 7 4,0-1 1,-2 10 433,-5-3-172,5 5-608,-7 2 1,9 9 0,2 4-1,3 7 2,2 7 0,1 2 0,-3 9 1,4 0-12,2 4 1,-7 3-1,3-5 1,-2 0-174,1 0 1,-3 1 0,3-1 0,-4-2-47,-2-5 0,0 3 1,0-9-1,0-3-15,0-1 1,-2-3 0,-2 0 101,-3 0-46,0-9 1,5-2-34,-5-9 1,5-2 18,-4-5 1,10 3-1,5-10 1,2-1-84,5-3 1,2-2 0,2 0 0,0-1 51,0 1 0,0 2 0,2 3 0,3 4 13,2 2 1,-1 2 0,-6 7 0,3 0 25,3 0 1,-3 0-1,4 2 1,-3 3 8,3 1 1,-5 12 0,5 0-1,-5 7-15,-2-1 0,0 1 0,-2-1 0,-4 3-37,-8-2 0,3 4 0,-2 0 1,-2 0 4,-3 0 0,-9 0 1,-2-5-33,-2 3 0,-2 0 0,-8-7 0,1-2 0,0-3-173,0-1 0,0-3 1,-2 2-1,-3-4 36,-1 0 0,-8-7 0,5 5 0,0-5-43,0-2 1,-4-2 0,4-2 0,0-5-443,-1-2 1,4-3-1,6-6-1267,0 0 1953,8 0 0,3-9 0,9-2 0</inkml:trace>
  <inkml:trace contextRef="#ctx0" brushRef="#br0" timeOffset="1667">1125 563 7853,'20'0'407,"0"0"-35,0 0 0,0 0 0,3-2 0,1-2-73,3-3 1,6 0 0,-4 7 0,0 0-181,0 0 1,-2 0 0,-7 0-1,0 0-184,0 0-762,-8 0 1,-4 2-369,-8 5 1,-8-2 198,-6 8 996,5-9 0,-9 14 0,7-7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06.96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242 60 8027,'0'-13'1087,"0"0"1,2 8-813,5-2 1,-5 3 0,7 0-14,0-3 0,-5 0 0,10 7 5,1 0 0,-3 0 0,1 0-298,3 0 0,1 0 0,3 0 1,3 2 18,4 5 1,-5-5 0,5 7 0,-5-2-38,-2 0 0,0 8 1,0-4 90,0 1 1,-9 5 0,-4-3-63,-5 4 1,-2 2 0,-2 0-1,-2 0 56,-3 0 0,-9 0 0,3 0 1,-7-2 13,-7-5 1,5 5 0,-5-4-1,5 3-5,2 4 1,0-8-1,-1 0 1,1 1 11,0-3 0,2 7 1,3-7-57,1 0 0,8 5 0,-5-7-24,2 2 1,2-5-1,7 8 1,2-1-16,5-2 1,2 7 0,9-7 0,0 3 1,4-1 1,2 1 0,-4 6-1,1 0-10,-1 0 1,6 0-1,1 0 1,-4 0 34,-8 0 0,1 0 0,-10 0 1,-1 0 36,-3 1 0,-2-1 0,-2 0-6,-5 0 0,3-7 0,-10-2 0,-1 0-26,-3 1 1,-2-6 0,-2 6 0,-3-4-53,-2-3 0,-6-1 0,4 1 1,0 2-186,0-3 0,-7-2 0,5-4 0,-1-2-203,6-3 1,-3-7 0,2 6 0,2-1-110,3 0 1,9-5-1,1 5 1,4-2 6,3-4 0,3 3 548,2-1 0,0 0 0,0-7 0</inkml:trace>
  <inkml:trace contextRef="#ctx0" brushRef="#br0" timeOffset="591">1126 542 7777,'-14'0'265,"1"0"1,-1 0 0,-6 3-11,0 3 1,0-1-1,0 6 1,0 0-73,0 0 0,0 0 0,0 5 0,2-3-37,5 3 0,-5 2 1,7 2-1,-1 0 29,6 0 0,3 0 1,3 0-55,0 0 0,3 1 0,6-4-103,11-3 0,0 1 0,9-8 1,-2-2-92,-1-3 1,3-2 0,-4 0-1,2-2-13,-3-5 1,1 2 0,-3-8-1,0-3 60,-4-1 0,-4 3 0,1 1 0,-4-3 106,-2-2 0,5 5 1,-8-1 221,-1-1 0,-3-3 468,-2-2-308,0 0-199,0 9-56,0 2 0,0 24 16,0 5 1,0 5 0,0-3-1,0 3 59,0 2 1,2-1 0,3-5 0,4-1-76,2 0 0,0 0 0,5 0 0,-3 0-123,3 0 0,2 0 0,2 0-339,0 0-34,0 0 1,0-6 0,0-1-895,0 3 1,0-7-84,0-3 0,0-3 1266,0-3 0,-8-9 0,-4-2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11.12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40 8256,'0'-13'1066,"3"2"-919,3 2 0,5 2 0,12 7 1,1 0 252,3 0-329,9 0 0,-12 7 1,10 0-1,-1-3-370,-2-2 1,5 5 0,-9 0 0,-2-3-756,-3-2 1,-4 1 1053,-5 3 0,5-3 0,-7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4:54.15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45 6940,'0'15'293,"0"0"0,0-1 0,3 6 1,2-3-153,2-2 0,0 0 0,-7 7-39,0 0 0,8 0 1,-1 1-192,-2-1 1,-2-7-170,-3-1 1,0-6-718,0 7-144,0-10 1119,0 4 0,0-9 0,0 0 0</inkml:trace>
  <inkml:trace contextRef="#ctx0" brushRef="#br0" timeOffset="317">311 1 6600,'0'22'96,"0"0"0,0 3 113,0 4 0,0-4 0,0 4 0,0-4-87,0-3 1,0 3-1,0 2 1,-3 3-30,-4-3 1,5 5-1,-6-3 1,6 1-67,2 2 1,0-5 0,-3 8 0,-2-3-102,-2-5 0,0-2 1,7-3-1,0 0-167,0 0 1,-3-2 0,-2-3-1,-2-2-19,2 2 0,2-5 260,3 3 0,-9-10 0,-4 5 0</inkml:trace>
  <inkml:trace contextRef="#ctx0" brushRef="#br0" timeOffset="851">466 578 7305,'22'0'-515,"1"0"1,-1 0 738,0 0 0,-7 0 1,0 0-11,2 0 0,-5 0 0,3 0-132,2 0 0,-4 0 50,1 0 0,1 2-67,7 5 0,-9-2-11,-6 10 1,-4-7-1,-3 6-49,0 4 0,0-6 0,0 3 61,0 2 1,-10 3-77,-5 2 1,-2 0 0,-1 0-1,4 0 1,9-7 20,-3 0 0,6-8 104,2 8 1,2-7-1,6 4 55,6-2 0,-1-3 1,2-4-93,2 4 0,3-4 0,2 4 0,0-5-53,0-2 1,-7 0-1,0 0 1,2 0-52,3 0 1,2 0 0,0 0-162,0 0 0,-7 0 1,0 0-580,2 0 1,-5 0 219,3 0 1,-7 0 545,6 0 0,-9 0 0,5 0 0</inkml:trace>
  <inkml:trace contextRef="#ctx0" brushRef="#br0" timeOffset="1597">1332 333 6675,'0'23'135,"0"-1"0,0 0-8,0 0 1,0 0-1,0 3 1,0 5-97,0 7 0,7-3 0,1 1 0,-4-3-39,-1-5 1,-3 5 0,0-3-1,0-1-177,0-4 1,0-2 0,-3-2-610,-4-5 794,5 5 0,-18-8 0,8 10 0</inkml:trace>
  <inkml:trace contextRef="#ctx0" brushRef="#br0" timeOffset="1959">1243 400 7874,'2'-22'0,"6"0"-123,7-1 1,4 9 0,6 1 83,5 3 1,-6-4-1,6 6 1,-5 1 100,-3-3 0,0 8 1,0-6 43,0 6 0,0 2 1,1 0-46,-1 0 1,0 7 0,-2 3 0,-3 0-100,-2 0 0,-10 0 0,5-6 0,-3 6-58,0 3 0,1-6 53,-8 8 0,-3 0-13,-4 7 0,-5-2 0,-8-3 0,3-5-45,2-2 0,0 7 0,-7-4 0,0 1-59,-1 1 1,1-7-1,0 4-27,0-2 0,7-3 1,0-7 186,-2 0 0,-3 0 0,-2 10 0,0 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11.33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 8129,'9'11'0,"5"-4"535,4-5 1,4-2 326,5 0-660,-5 0 0,23 0 1,-5 0-1,2 2 1,-2 3 28,-6 1 1,2 1 0,-10-7 0,1 0-427,2 0 1,-6 0-1,3 0-493,-3 0 0,-10 0 0,-2 2 688,-2 5 0,-2 4 0,-7 9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08.98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21 563 7944,'-12'20'168,"6"0"1,3 2 82,3 5 0,0-3 1,0 10-1,0 2-177,0 1 0,0 4 0,0-3 0,0-3-130,0-1 0,7-7 0,0 4 1,-3-2-177,-1-5 1,-1 5 0,2-2 133,3-2 0,0-3-220,-7-2 0,0-7 318,0 1 0,0-10 0,0 5 0</inkml:trace>
  <inkml:trace contextRef="#ctx0" brushRef="#br0" timeOffset="470">61 663 8030,'0'-20'-266,"6"0"0,3 0 1,2 2 216,5 4 1,-3-3-1,5 5 1,5-1 482,-1 0 1,0 8 0,1-1 0,1 3-275,3 3 0,2 0 0,-4 0 0,1 0-150,-1 0 1,-3 3-1,-2 3 32,0 8 1,-9-3 0,-4 2-67,-5 3 1,-2 2-1,0 2 1,-2 2-65,-5 5 0,-4-5 0,-9 5 0,0-5 32,0-2 0,2 0 0,3 0 0,1 1 3,-1-1 1,6 0 0,2 0 9,5 0 1,2-7 15,0 1 0,9-8 0,4 6 116,5-4 0,-5-1 0,1-5 0,1 3 1,3 4 51,2 2 1,0-4 0,0 4 0,-2 0-55,-4 0 1,1 2-1,-8 8 1,-3-1-6,-1 0 1,-3 0-1,-3 0-74,-3 0 1,1 0-1,-6 0 1,0-2-78,0-5 0,4 3 0,-6-7 0,-1 2-172,3 5 0,-7-7 0,5 0 99,-5 0 0,-2-7 0,0 4 0,0-3-453,0-3 0,6-3 0,3-3 595,2-8 0,-6-3 0,3-4 0</inkml:trace>
  <inkml:trace contextRef="#ctx0" brushRef="#br0" timeOffset="795">663 864 8013,'20'0'0,"3"0"0,1 0 86,3 0 0,2 0 1,-2 2-1,4 3 178,0 1 0,7 8 0,-4-5 1,1-1-143,-1 1 1,-5 5 0,-9-5 0,0 2-66,0 4 0,-9-3 1,-2 1-76,0 3 1,-9 1-1,2 4 1,-8-1 14,-5 0 1,-3-7 0,-6 1 0,0 1-41,0 3 0,0 0 0,-3-3 1,-1-3 20,-3-3 1,-2 4 0,5-4 0,-3 0-313,2 0 1,1 4 0,-1-6 0,-2-3-222,3-1 0,2-3 0,1 0 555,1 0 0,9 0 0,-7-9 0,7-3 0</inkml:trace>
  <inkml:trace contextRef="#ctx0" brushRef="#br0" timeOffset="1083">1226 904 8440,'-14'13'815,"1"1"-544,-3 1 0,7 3 1,3 2-38,3 0 1,3 0 0,0 1 0,0-1-162,0 0 1,0 0-1,3-2 1,3-3-58,8-1 1,4-3 0,2 2 0,0-4-83,0 0 0,2-7 0,3 5 1,4-5 16,2-2 1,0 0 0,5 0 0,-5 0-575,-2 0 0,5 0 1,-8 0 284,-1 0 0,-3 0 338,-2 0 0,-9-9 0,-2-2 0</inkml:trace>
  <inkml:trace contextRef="#ctx0" brushRef="#br0" timeOffset="1433">462 221 8039,'12'0'101,"5"-7"1,-3 1 111,4 1 1,4 3 0,3 0-1,4-3-10,2-1 0,9-1 0,9 7 1,2 0-34,5 0 1,-5 0 0,3 0-1,0 0-218,-3 0 0,2 0 1,-10 0-1,-7 0-140,-5 0 0,-7 2 0,-8 3-954,-3 1 1142,-8 10 0,13-5 0,-7 9 0</inkml:trace>
  <inkml:trace contextRef="#ctx0" brushRef="#br0" timeOffset="1746">1226 60 8039,'20'-11'0,"0"2"0,0 3 92,0-1 1,9-2-1,4 5 1,8-3 56,5 2 0,6 3 0,8 2 0,0 0-32,1 0 0,-3 0 0,-5 2 1,-8 3-61,-9 2 0,-7 6 0,-12-4 1,-3 2 37,-8 5 1,-3 2 0,-3 2-1,-3 0-205,-3 0 1,-8 2 0,-10 3-1,-5 4 126,-2 2 1,4-7-1,-4 3 1,-1-2-46,1 2 0,7-5 0,-6 5 1,4-5-60,-1-2 1,0 0 0,7 0-742,0 0 1,2 0-710,5 0 1538,4-8 0,18-3 0,2-9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13.93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261 0 8220,'-20'9'149,"7"0"0,2 7 0,0-3-42,-1 3 0,-1 4 0,-7 4 1,2 5-14,5 3 1,-5-6 0,4 10-1,-3 4-39,-3 5 0,2 2 1,2-7-1,5 2-26,2 5 0,2-4 0,7 3 0,0-5-43,0-8 1,2 3 0,5-7 0,9 0-35,8 0 0,-1-2 0,6-7 1,0-2 84,4-5 1,5 3-1,2-8 0,-2 1 56,-4 0 1,1-2 0,-6-7 0,0 0-44,0 0 1,-2-9 0,-7-2-1,0-2-18,0-1 0,-6 1 0,-1-7 0,1 0-66,-3-1 1,4 1 0,-8 0 0,-2 0 16,-3 0 0,-2-7 0,0 1 0,-2 1 17,-5 3 0,-7 2 0,-10 2 0,-5 2 6,-2 3 1,-3 8-1,-4-1-23,5 3 0,-3-3 0,9-1 0,3 3 0,1 1-954,3 3-494,0 0 1077,9 0 1,11 0 0,14 0 387,3 0 0,12-9 0,3-2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19.65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 8356,'0'20'129,"0"-7"0,0 0 0,0 5-12,0 7 1,0 4 0,0 7 0,0-3 99,0 3 1,0 8-131,0 3 0,0 0 0,2-7 0,3 0-81,1 1 0,1-3 0,-7-5 0,0-6-37,0-5 0,0-2 0,2 0-120,5 0 167,-5 0 219,7-8 0,-9-6-198,0-12 1,7-6 0,0-8-1,-3 0-73,-2 0 0,7 0 1,2 0-1,3 0-10,-1 0 0,-6 7 1,6 1-1,1 1 28,-3 0 0,7 4 1,-5-4-1,5 2 34,2 5 0,-4 2 0,1 2 0,6 0-2,-1 0 0,3 0 0,-1 0 0,5 0 7,2 0 1,1 8-1,1 4 1,-6 1-3,-5 0 0,3 1 0,-3 6 1,-4 0-8,0 0 1,-7 0 0,0 0 0,-2 0-2,-4 0 0,-3 0 1,-2 1-1,0-1-15,0 0 1,-7 0 0,-2-2 0,-2-3-1,-5-1 0,5-3 0,-2 4 0,-3-3 1,-2-3 1,-4-1 0,-3-3 0,-1 2-2,1-3 1,3-2 0,2-2 0,0 0-229,0 0 0,-3 0-444,-4 0 418,5 0 0,-7-2 1,9-2-620,0-3 0,7-2 877,-1 2 0,10-4 0,-5-9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21.18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162 380 7596,'0'-13'185,"0"-1"0,0 12 80,0 2-223,0 0 1,0 24-1,0-1 1,0 4 65,0 2 0,0 9 1,0-1-1,0 8-66,0 0 1,0-3 0,0-2 0,0-2-78,0-4 0,-3 4 0,-1-7 0,-3 2-200,3 1 1,-5-7-1,0 4 1,0-2-512,0-5 0,-4-8 746,6-3 0,-9 1 0,5 6 0</inkml:trace>
  <inkml:trace contextRef="#ctx0" brushRef="#br0" timeOffset="237">1 762 7757,'11'-21'-48,"0"4"0,-4 1 263,6 3 1,-2 8-1,3-2 1,1 5-95,3 2 1,2 0 0,3 0-1,1 0-137,3 0 0,0 0 1,-7 0-1,0 0-195,0 0 0,0 0 0,0 0-491,0 0 1,-6 0 701,-1 0 0,-8 0 0,4 0 0</inkml:trace>
  <inkml:trace contextRef="#ctx0" brushRef="#br0" timeOffset="471">684 179 7941,'20'-9'69,"-9"9"0,-4 0 0,-5 11 64,-2 7 1,0 5 0,0 1-53,0 3 0,0 6 0,0-6 0,0 0 0,0 0-93,0-1 1,0 1 0,0-7 0,-2 0-426,-5 0 1,5 1 0,-7-1 436,0 0 0,-2 0 0,-9 0 0</inkml:trace>
  <inkml:trace contextRef="#ctx0" brushRef="#br0" timeOffset="729">1226 159 9372,'-11'27'48,"4"0"1,-2 8 0,0-1-1,0 6-7,1 7 1,-6-5 0,5 5-1,-2-5-126,-5-1 0,5-1 0,0-2 0,0-3-155,0-1 1,4-3 0,-4 3 0,2-8 71,5-3 1,-5-3 167,2 0 0,0 0 0,7 0 0</inkml:trace>
  <inkml:trace contextRef="#ctx0" brushRef="#br0" timeOffset="1230">1246 681 7795,'20'-2'-97,"0"-5"1,0 5 0,1-5 296,-1 5 0,0 2 1,0 0-1,0 0-180,0 0 0,-7 7 1,1 0-1,-1-1 35,-2 3 0,0-4 0,-6 8 4,2 3 0,-1-5 0,-6 2 1,0 3 10,0 2 1,0-5 0,-2 0-4,-5 3 1,-2 2-1,-6 2-77,1 0 1,3 0 0,-4-2 0,3-2 5,4-3 1,1-6-30,7 6 0,0-6 2,0 6 0,2-2 0,5 3 8,6-8 0,-2 3 0,3-2 9,1-2 0,3 6 1,2 0-4,0 0 0,-6 5 0,-3-7 126,-2 2 1,4 2 0,-6 7-42,-3 0 0,-1 0 0,-6-2-29,-3-4 1,1 1 0,-6-6 0,0 0-34,0 0 1,0 0 0,-5-5 0,3 3-78,-3-2 0,-2-3 1,-2-2-1,0 0-298,0 0 1,0 0-1,0-2 1,0-3-840,0-2 1208,-1-8 0,-8-5 0,-2-12 0</inkml:trace>
  <inkml:trace contextRef="#ctx0" brushRef="#br0" timeOffset="1642">2471 18 7881,'12'-8'15,"-4"5"1,-16-3 0,-6 12 93,-4 8 0,-9 4 0,1 2 0,-1 2 48,-2 5 0,4 2 0,-6 9 1,0 0 69,0 4 1,6 5 0,-2 0 0,5 6 5,2 5 0,0 5 0,0-1 0,2 1-146,4-5 1,-1-5 0,8 3 0,3-5 19,1-1 1,3-4 0,0-5 0,0-3-340,0-5 1,0-2-1,3-6 1,3-1-162,8-6 1,4 2 0,2-9-264,0 1 1,0-3 0,0-9-688,0 0 1343,-9-9 0,7-3 0,-7-8 0</inkml:trace>
  <inkml:trace contextRef="#ctx0" brushRef="#br0" timeOffset="1871">2391 741 8321,'20'0'384,"0"0"0,0 0 1,3 0-169,3 0 1,-3-2-1,3-2 1,-3-3-99,-3 3 1,0 1-1,0 3 1,0 0-318,0 0 0,0 0-727,0 0 1,0-6 283,1-1 642,-10 0 0,7-2 0,-7-2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27.11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41 7946,'27'0'0,"0"-3"-289,-3-3 1,8 3-1,-1-3 1,2 4 243,1 2 0,-10 0 1,3 0-128,-5 0 0,-1 0 51,-1 0 121,0 0 0,-9-9 0,-2-3 0</inkml:trace>
  <inkml:trace contextRef="#ctx0" brushRef="#br0" timeOffset="255">40 322 7978,'9'11'0,"5"-4"0,6-5 0,4-2 224,3 0 1,2 0 0,-4 2 0,4 3 14,2 1 0,-4 1 1,4-7-1,0 0-107,0 0 0,-6 0 0,2 0 0,-5 0-278,-2 0 1,0 0-633,0 0 0,-6 0 778,-1 0 0,-8 9 0,4 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24.52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302 262 7400,'9'-20'-24,"-4"6"299,8 1 1,-6 9-23,6-3 1,-11 5-136,-2 2 1,-9 11-1,-13 7 1,-2 11 3,-3 9 1,-9-3-1,5 14 1,0-2-47,4 0 0,-2 13 0,2-4 0,2-2 15,3-3 1,9 3-1,2-8 1,2-3-106,4-7 1,3-1 0,4-8 0,5-2-60,6-3 1,5-2 0,4-2 0,5-5 61,7-6 1,-1 2 0,5-2 0,5-3 12,-1-2 1,-6-2 0,-5-2 0,-2-2 2,-5-3 0,-1-2 0,-5 2 1,-3-4-19,-1 0 1,-10-7 0,3 5 31,-5-5 0,-2-2 0,-2 0 1,-5 0-54,-6-1 1,-5 8-1,-2 0 1,0-1 9,0 3 1,0-4-1,-3 8 1,-1 2-236,-3 3 0,0-5 0,7 1 0,0 1-602,0 3 0,6 2 861,1 0 0,-9 0 0,-10 0 0</inkml:trace>
  <inkml:trace contextRef="#ctx0" brushRef="#br0" timeOffset="513">744 222 8373,'0'20'0,"0"0"150,0 0 1,0 7 0,0 2 0,0 2 21,0 5 0,0 8 1,-2 3-1,-3-2-103,-1-3 1,-3-2 0,4-2 0,-1-2-32,1-2 1,-4-10 0,3 3 0,1-5 14,3-2 0,2-6-195,0-1 104,0-9 0,2 5-22,5-9 0,-3-2 0,10-2 0,1-5-78,3-2 1,-2 4 0,2-4-1,4 2 88,0 4 1,3-4 0,-1 3 0,5 1 27,3 3 1,-6 2 0,6 0-1,-3 2 24,-5 5 0,-2 4 1,-1 7-1,-4-2 131,-3-3 1,-5 0-1,-9 7-15,0 1 0,-2-1 0,-5 0-26,-7 0 0,-6-2 1,-4-3-1,-3-4-37,2-2 0,3 5 1,0-5-1,-3 0-55,-1 0 1,-1-3-1,4-6 1,-1 0-174,-3 0 1,0 0-1,7 0 1,0 0-15,0 0 0,7-9 0,1-4-770,4-5 0,1-2 957,7 0 0,-9-9 0,-2-2 0</inkml:trace>
  <inkml:trace contextRef="#ctx0" brushRef="#br0" timeOffset="725">1367 664 8082,'20'0'0,"2"0"0,3-3 302,1-3 0,1 3 0,-4-3 1,1 3-358,3 3 1,0 0 0,-7 0-593,0 0 880,-9 0-233,7 0 0,-16-8 0,7-4 0</inkml:trace>
  <inkml:trace contextRef="#ctx0" brushRef="#br0" timeOffset="1171">1768 262 8000,'16'-7'0,"0"-2"0,4 0 87,2 0 0,-4 3 1,11 6-1,-2 0 32,0 0 0,6 0 1,-6 0-1,0 2-3,2 5 1,-7-3-1,5 9 1,-5 3-21,-2 2 0,-7 2 1,-1 0-1,-3 0 14,-5 0 1,-4-2 0,-7-2 0,-6-1-56,-5 8 0,-2-10 0,0 7 1,0-2-42,0 0 1,2 2 0,2-2 0,5-3-304,2-1 1,-4-1 169,6 7 0,0 0 0,10 0 34,3 1 0,-1-8 0,6 0 10,-2 3 1,6 2 98,-1 2 0,2 0 0,-3 0 60,-6 0 0,-5 0 1,-2 0-52,0 0 1,0-6 0,-2-1 0,-5 1 141,-6-3 1,1 4 0,-1-6 0,-3 0-88,-2 0 1,-2 5-1,0-8-357,0-1 63,0-3 1,0-2-1,-2 0 1,-3 0-268,-2 0 0,1 0 0,6 0 473,-1 0 0,1-9 0,0-2 0</inkml:trace>
  <inkml:trace contextRef="#ctx0" brushRef="#br0" timeOffset="1634">2371 804 7831,'-20'0'367,"2"2"1,2 3-92,3 2 0,2 8 0,-5-4 1,3 3-97,-3-1 0,5-6 1,0 6-363,2 3 0,2-5 231,7 2 0,3-8 0,3 4 1,8-3-110,3 1 1,4 0 0,-1-7-1,0 0 10,0 0 0,0-2 0,0-3 52,0-2 0,-7-1-3,1 1 0,-10 2 0,5-6 709,0 2-645,-7 3 0,5 6 0,-11 2 0,-5 2 71,-2 3 0,6 9 0,-4-3-50,0 5 1,7-5 0,-5 1-213,5 1 0,2-4-102,0 3 1,7-8 0,2 6-438,2-3 0,2-1-200,7-1 1,-6-5 866,-1 5 0,1-14 0,6-4 0</inkml:trace>
  <inkml:trace contextRef="#ctx0" brushRef="#br0" timeOffset="1925">2552 1 7979,'29'0'166,"-5"2"0,8 5 1,-3 6 139,-5 5 1,7 13-1,3 7 1,2 9-10,-3 4 1,3 5 0,-9 9 0,-3 4-32,-2 2 1,-2 3 0,-2 6 124,-4 1 1,1-8 0,-8-1 0,-3-3 0,-1-7-93,-3-6 1,-3 0 0,-3-9 0,-8-2-287,-3-3 0,-6-2 1,-4-2-1,-6-2-298,-5-3 0,-2-8 0,0 2 0,-3-5 222,-4-2 63,5 0 0,-16 0 0,7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32.50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1 162 8269,'2'-12'762,"4"4"-610,8-1 0,-3 6 1,2-3-1,3 3 85,2 3 0,2-6-139,0-1 1,0 0 0,0 7 0,0 0-53,0 0 0,3 0 0,1 0-103,3 0 0,0 0 0,-7 0-537,0 0 1,-7 3 98,1 3 0,-10-1 0,5 6 0,-2 0 495,0 0 0,8-6 0,-4 4 0</inkml:trace>
  <inkml:trace contextRef="#ctx0" brushRef="#br0" timeOffset="1034">1266 41 8003,'0'-11'504,"-2"-5"-389,-5 10 1,-4-1-1,-9 7 1,0 0-191,0 0 0,-7 0 0,-2 2 0,0 3 81,0 1 1,-5 10 0,7-5-1,1 3 14,-3-1 1,6 0-1,-3 7 1,3 0 13,3 1 1,2-8 0,5 0 0,6 3-11,5 2 1,2 2 0,0 0-6,0 0 1,9-2 0,7-2 11,8-3 1,1-9 0,8 3 0,1-5-20,-3-2 0,7 0 0,-7-2 1,3-2-7,-1-3 0,-8-6 1,1 4 65,-3-3 0,-3-1 0,0-7-25,0 0 0,-9 6 0,-2 1-50,0-3 1,-7 5 85,5-2 0,-5 6-17,-2-6-132,0 8 1,0-1 167,0 12 0,0 6 0,0 8 0,0 2 111,0 5 1,0-9 0,0 6-44,0 1 1,0-1 0,2-4-39,5 0 1,4 0-1,9 1-107,0-1 0,-6-7 0,-1-2 0,3-2-94,2-4 0,-5 4 0,0-3 0,3-1-221,2-3 1,2-2 0,0 0 0,0 0-15,0 0 1,0 7 0,0-1 0,0-1 303,1-3 0,-1-2 0,0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30.80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182 139 8111,'0'-14'-328,"0"1"0,0 6 970,0-6-345,0 8-317,0-4 0,-3 16 0,-3 2 1,-5 2 75,-1 5 0,-5 8 0,3 5 0,-1 2-34,1 5 0,-4-5 0,7 1 0,-2-1 13,-1 0 0,3-6 0,-2 1 1,6-3 22,5-3 1,2 0-24,0 0 0,2-2 0,5-5 0,6-4 25,5 0 1,4-7-1,3 5 1,4-5-18,2-2 1,3 0 0,4 0 0,-3 0-8,-1 0 0,-3 0 1,3 0-1,-5 0-70,0 0 1,-7 0 0,5 0-27,-5 0 0,-2 0 1,0 0-272,0 0 1,-9-2 0,-2-2-1001,0-3 488,2 0 843,10-2 0,-19-2 0,-4-9 0</inkml:trace>
  <inkml:trace contextRef="#ctx0" brushRef="#br0" timeOffset="287">322 139 7435,'0'20'0,"0"0"131,0 0 0,3 2 1,1 3-1,5 4 50,2 2 0,-6 2 0,3 8 0,-1-4-49,0-3 1,6 4 0,-6-7 0,0 3-157,2-1 0,-7-6 0,5 4 0,-5 0-117,-2 1 0,0-8 0,0 3 0,0-5-233,0-2 0,0 0-890,0 0 1264,0 1 0,9-10 0,2-2 0</inkml:trace>
  <inkml:trace contextRef="#ctx0" brushRef="#br0" timeOffset="920">885 18 8205,'0'-11'-50,"0"4"0,0 14 74,0 6 97,9 5 0,-7 11 0,5 5 0,-3 4 74,3 2 0,-5 2 0,5 3 1,-5 2-62,-2-3 0,7 3 0,-1-2 0,-1-5-101,-3-2 0,-2 4 0,0-11 0,0 3-30,0-1 0,0-8 0,0 2 0,0-5-37,0-2 1,0-6-165,0-1 268,0-9-27,0 5-99,0-9 0,2-9 1,5-2-1,4-2-24,0-1 1,7 3 0,-5-4 0,5 1 28,2-1 1,-6-1 0,-1 0 0,3 3 52,2-3 0,-5 5 0,0 0 1,3 2-2,2 5 0,2-1 1,0 1-1,0-3 9,0 3 1,0 1 0,0 3 0,0 0 6,1 0 0,-1 7 1,0 2 11,0 2 1,-2 3 0,-3 6-1,-1 0 1,-1 0 28,-2 0 1,0 0 0,-6 0-1,2 0-33,-3 0 1,-2 0 0,-2 0 0,-2 0 0,-5 1 1,3-4 0,-10-1 0,-3-3-6,-8 3 1,3 0 0,-5-1 0,2-4-68,-1-2 1,1 0 0,-6-4 0,2 1 20,4-1 1,-4-3 0,2-2-1,3 0-127,2 0 1,2 0-1,-1 0 1,1 0-505,0 0 1,0-9-69,0-4 1,2-5 723,5-2 0,13 0 0,11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37.01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21 21 7938,'20'0'61,"0"-7"1,2 0-1,3 3 265,1 1 0,10 3 0,-5 0 0,3 0-250,-1 0 0,-6 0-247,7 0 1,-10 0 0,3 0-1182,-5 0 939,-11 9 413,-11-6 0,-11 14 0,-9-5 0</inkml:trace>
  <inkml:trace contextRef="#ctx0" brushRef="#br0" timeOffset="211">1 282 8391,'22'11'0,"5"-5"0,6-3 0,5-3 433,2 0 0,-2 0 0,0 0 0,-2 0-249,0 0 0,4 0 0,-14 0 1,-1 0-389,-3 0 0,-2 0 0,1 0-1466,-1 0 1670,-9 0 0,-2 9 0,-9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4:57.25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156 311 8310,'12'10'154,"-5"5"1,-4 4 0,-3 3 0,0 1-51,0-1 1,0 7 0,0 3 0,0 1-113,0-1 1,0 5 0,0-8 0,0 1-18,0 2 0,0-8 1,0 6-1,-3-8-334,-4-7 0,4 5 0,-4-5-368,5 4 1,-6-4-93,1 0 819,-1 0 0,-1-3 0,-4-2 0</inkml:trace>
  <inkml:trace contextRef="#ctx0" brushRef="#br0" timeOffset="241">0 666 7495,'22'-12'-9,"1"2"369,-1 0 0,0 7 0,0-4-255,0 5 0,1 2 0,-1 0 0,0-3-154,0-4 0,0 4 0,1-4-227,-1 4 1,0 3-246,0 0 0,-7 0 521,0 0 0,-10 0 0,4 0 0</inkml:trace>
  <inkml:trace contextRef="#ctx0" brushRef="#br0" timeOffset="608">755 67 8477,'0'22'13,"0"0"0,0 0 0,0 1 0,0-1 73,0 0 0,0-7 1,0-1-257,0 4 0,0 1 1,0 4-406,0-1 0,0-7 575,0-1 0,-10 1 0,-2 7 0</inkml:trace>
  <inkml:trace contextRef="#ctx0" brushRef="#br0" timeOffset="875">1088 0 8135,'0'15'-865,"0"0"840,0 2 1,0 5 0,0 8 0,0 4 235,0 1 0,-3 7 0,-2-5 0,-2 2-104,2-2 1,-5 5-1,0-7 1,0 2-264,0 0 1,1-8 0,4 6 0,-3-1-103,3 1 0,-5-8 1,1 0 257,-4-10 0,8 13 0,-5-6 0</inkml:trace>
  <inkml:trace contextRef="#ctx0" brushRef="#br0" timeOffset="1287">1265 533 7653,'22'0'0,"1"0"-28,-1 0 1,0 0 0,0 0 0,0 0 185,0 0 0,1 0 0,-1 2-42,0 6 0,-10-3 1,-2 9-28,0 4 1,-7-6-1,4 3 1,-7 0-22,-7-3 1,2 8 0,-10-6 0,0 6-51,3 2 0,-6-7 1,9 0-84,-4 2 0,6 0 0,-5 1 52,2-4 1,2-6 61,8 7 1,3-10 0,4 4 47,8 1 1,5-7 0,2 4 0,0-4 7,0-3 1,8 0 0,-1 0 0,-1 0-60,-4 0 1,-2 0 0,1 0-165,-1 0 0,0 0 0,0 0-241,0 0 0,-9 2-1125,-6 5 1484,-4-4 0,-3 17 0,0-8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34.89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80 703 8030,'-6'14'52,"-1"-1"1,0-6 0,7 6 0,0 3-140,0 2 1,0 4 0,0 3 0,0 4 433,0 2 0,7-7 1,2 5-1,0-2-288,0 0 0,4 2 0,-4-5 0,0 3-139,0-2 1,4-3 0,-6-2-1,-2 0-363,-3 0 0,-2 0 0,0 1 0,0-1-716,0 0 1159,0-9 0,-9 7 0,-2-7 0</inkml:trace>
  <inkml:trace contextRef="#ctx0" brushRef="#br0" timeOffset="588">80 764 8113,'9'-12'187,"-4"1"0,8 7 1,3-3-7,2 3 0,4 1 1,3 1-1,4-2-102,2-3 1,9 0 0,9 7 0,0-2-100,0-5 1,-4 5 0,-9-4 0,-5 3-95,-2 3 1,-5 3 0,-10 3 11,-7 8 0,-7 3 0,-7 4 0,-9-1 45,-8 0 1,-5 0 0,-7 2 0,2 3 17,-1 1 1,-3 1 0,-2-7 0,2 0 63,4 0 1,5-2 0,9-2 99,0-3 1,9 1-65,4 6 0,7-9 0,7-2 0,9-2 62,8-1 1,5 1 0,7-5 0,-3 3-88,3 1 1,0 1 0,-1-5 0,-3 3-36,-3 1 0,-3 3 0,-5-4 0,-4 4-14,-3 2 0,-5-4 0,-9 6 7,0 3 0,-3 1 1,-3 1-1,-8-2 4,-3-3 1,-4-1 0,1 3-1,0-4-70,0-2 1,0 5 0,0-8-1,0 1-119,0 2 1,0-7 0,0 5 0,0-5-154,-1-2 1,1 0-1219,0 0 1562,0-9 0,0-11 0,0-11 0</inkml:trace>
  <inkml:trace contextRef="#ctx0" brushRef="#br0" timeOffset="1129">844 1165 7999,'2'11'505,"5"-4"0,-3-5-137,9-2 0,1-9 0,6-4-173,0-5 1,0-2-1,-2 0 1,-2 0-44,-3 0 0,0-7 0,7 0 0,1 1-87,-1-3 1,0 0 0,-2-7 0,-3 5-84,-1 2 1,-3-5 0,4 5-1,-3 0-7,-4 0 0,6 2-61,-7 7 0,6 11 128,-6 9 1,-1 2 0,-6 12 0,0 4 36,0 6 1,0-6-1,0 7-102,0-1 1,0 1 0,3-7 11,3-5 0,5-4 0,9-9 0,1 0 34,-1 0 1,9-2 0,2-5 0,2-4 1,1 0 1,-7-7 0,4 7 0,-2-3 67,-5 1 0,-1 8 0,-3-3 29,0-1 0,-7 6-66,1-3 0,-10 12 0,3 8 0,-5 6 22,-2 7 1,0 4-1,0 7 1,0-2 194,0-3 0,0-2 1,0 5-1,0-5-135,0-2 1,0-2-1,0-7-529,0 0 203,0 0 0,0-6 0,0-1-1117,0 3 0,0-5-110,0 2 1,-9-8 1414,-4 1 0,-5-3 0,-2-3 0</inkml:trace>
  <inkml:trace contextRef="#ctx0" brushRef="#br0" timeOffset="1404">0 402 8227,'22'0'0,"5"-2"356,7-5 0,6 5 1,7-5-1,9 5-177,8 2 0,8 0 1,8 0-1,-2 0-88,-4 0 0,2 0 0,-12 0 0,-3 0-368,-6 0 0,-10 0 0,0 0 0,-10 0-1596,-8 0 1873,-5 0 0,-1-9 0,-1-2 0</inkml:trace>
  <inkml:trace contextRef="#ctx0" brushRef="#br0" timeOffset="1730">1085 0 8154,'22'0'210,"5"0"0,-3 0 0,10 0 1,4 0-84,6 0 0,1 0 0,9 0 0,1 0-39,3 0 1,-6 7 0,-3 0 0,-5-3-8,-3-2 0,-6 5 0,-15 0 1,-2 0-114,-4 1 1,-5-3-1,-9 8 105,0 3 0,-9 2 0,-5 2 1,-4 2-33,-2 5 0,-2-5 1,-3 7-1,-1-2 1,1 0 1,1 6-1,-1-6 1,-2 0-190,3 2 1,1-7 0,3 5 0,2-5-199,5-2 1,-5-2 0,7-2 344,0-3 0,-7 1 0,7 6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40.91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161 1 9447,'2'20'91,"5"0"0,-5 9 1,7 2-1,-2 3-25,0-1 0,-1 1 0,-3 6 1,1 0-66,3 0 0,-1-6-121,-6-1 0,0-6 1,0 4-1,0-2 5,0-4 1,0-3 0,-2-4 0,-2-3-959,-3-1 1,-6-7 1072,6 6 0,-9-9 0,5 5 0</inkml:trace>
  <inkml:trace contextRef="#ctx0" brushRef="#br0" timeOffset="208">1 382 7942,'13'-6'64,"0"-1"1,1-2 0,6 5 0,0-3 531,0 2 1,0 3 0,2 0-465,5-5 0,-2 5 0,8-5 0,1 5 0,-1 2-106,1 0 0,-8 0 0,6 0 1,-3 0-135,-5 0 0,-2 0 0,-1 0 108,-1 0 0,0 9 0,0 2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39.09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20 623 8695,'0'27'567,"0"2"1,0 2-304,0 5 1,0-5 0,0 2 0,2 3-143,5 2 1,-2 0 0,8-2 0,0-5-209,-1-2 1,5 4 0,-5-6-1,-1-2-542,-5-3 0,-3-2 0,-3 0-452,0 0 0,0-6 73,0-1 1007,0-8 0,-9 3 0,-2-8 0</inkml:trace>
  <inkml:trace contextRef="#ctx0" brushRef="#br0" timeOffset="434">0 723 7997,'7'-13'-151,"2"0"0,2-1 0,2 1 164,-2-1 0,10 8 1,-4-5-1,8 2 246,-1 4 1,1-4-1,0 3 1,1 1-123,-1 3 0,-1 2 1,1 0-1,0 2-25,-8 5 1,1-3 0,-9 10 0,0 1-44,0 3 0,-2 9 0,-10 0 1,-3-3-69,-8-1 0,3 3 1,-2 1-1,-3-2 24,-2-3 0,-2-4 1,2-3-7,5-1 0,2-3 0,6 5-296,-1-3 189,-1-9 0,16 12 0,4-7 69,5 2 0,2-6 1,0 4-1,0-3 9,1 1 0,-1 6 0,0-4 0,0 2 126,0 5 0,-7-5 0,-2 3-58,-2 1 1,-2 3 0,-7 2 29,0 0 1,-2 0 0,-5 0 0,-6-2-17,-5-4 0,5 1 0,-1-6 0,-2 0-216,-1 0 1,3-2 0,1-5-130,-3 5 1,-2-5-1,1 2-107,3-8 1,-1-1-1,6-6 1,0 0-1162,0 0 1541,2-2 0,7-8 0,0 1 0</inkml:trace>
  <inkml:trace contextRef="#ctx0" brushRef="#br0" timeOffset="770">1125 643 9242,'-2'13'474,"-5"-1"1,-4-1-286,0 0 1,-5 2 0,7 7-1,-2-2-3,-5-4 0,-2 6 0,1-2 0,1 6-17,3 1 1,1 4-1,-3 0 1,4 0 12,2 0 0,2 4 0,7-6 0,0 0-140,0 2 0,0-7 0,0 5 0,2-5 9,5-2 0,4 0 0,9 0 0,0-2-274,0-4 1,3 3-1,1-5 1,3-1-218,-2-5 1,4 3-1,-3-2 1,1-2 130,2-3 1,-7-4-1,5-3-1896,-4-2 1534,-12-8 0,7 10 671,-5-8 0,-4 0 0,0-8 0</inkml:trace>
  <inkml:trace contextRef="#ctx0" brushRef="#br0" timeOffset="1086">40 322 7934,'20'-3'0,"3"-1"0,1-3 157,3 3 0,11 2 0,0 2 1,9 0 166,4 0 1,3 0 0,6 0-1,0 0-178,0 0 0,5 0 1,-2 2-1,-10 2-567,-8 3 1,-1 0 0,-12-7-1,-1 0-473,-4 0 0,-7-3 894,-7-3 0,5-5 0,-7-10 0</inkml:trace>
  <inkml:trace contextRef="#ctx0" brushRef="#br0" timeOffset="1395">723 20 7970,'40'0'-76,"-6"0"1,-1-2-1,3-2 232,2-3 0,2 0 0,0 7 0,3 0-26,4 0 1,-3 7-1,7 0 1,1-1 30,-1 3 1,-13-4 0,0 6 0,-7 0-7,-6 0 0,-5 3 1,-7 6-39,-6 0 0,-7 0 0,-7 0 0,-6 2-40,-5 5 0,-2-5 1,0 7-1,0 0 0,0 5 0,0-3 0,0 0 0,-1-2-201,1-4 1,0 4 0,0-2 0,2-3-285,5-1 1,-3-3 0,7-2 0,0-3 407,1-1 0,-8-1 0,5 7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45.72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301 563 8888,'-20'0'98,"0"9"1,-2 4 0,-3 8 83,-1 5 1,-1-3-1,7 6 1,0-3 12,0 1 1,-1 7 0,1-5 0,3 0-87,3 0 0,-2 6 1,10-3-1,1 1-73,3 1 1,2-10-1,0 3 1,0-5-9,0-2 1,9 0 0,4 1 0,5-1-45,2 0 1,0-7 0,1-2-1,-1 0-102,0 1 1,6-8-1,1 5 1,-2-2-124,-3-1 0,-2 1 0,0-7 1,0 0-107,0 0 0,-6 0 1,-1 0-446,3 0 0,-5 0 792,2 0 0,-8-9 0,4-2 0</inkml:trace>
  <inkml:trace contextRef="#ctx0" brushRef="#br0" timeOffset="425">763 603 7337,'14'0'492,"-1"0"-60,-8 0 0,6 3 0,-7 3-140,3 8 0,0 3 1,-7 4-1,0-1-49,0 0 0,0 9 0,0 4 0,0 3-123,0-3 0,-7 5 1,0-4-1,3 4-210,1 2 0,3-7 1,0-1-1,0-1-329,0 0 1,-6-6-1,-1 1 1,3-3-273,1-3 1,3-7 0,-2-2-257,-5-2 947,5-2 0,-16 2 0,7 2 0</inkml:trace>
  <inkml:trace contextRef="#ctx0" brushRef="#br0" timeOffset="762">803 744 7905,'21'-18'0,"-1"2"75,0 3 0,0 9 1,0-3-1,0 5 189,0 2 1,2 0-1,3 0 1,2 0-86,-3 0 1,8 0-1,-1 2 1,2 5-4,1 6 1,-3 5-1,5 4 1,-3 5-78,3 6 1,-9-1 0,-5 1 0,-6 3-24,-1 2 0,-6-5 0,-2-2 0,-5 1-31,-2-1 0,-2-4 1,-3 4-1,-6-2-82,-7-4 0,3 4 0,-12-3 0,5-1-51,2-3 0,-7-8 1,0-1-1,2 0-152,3-1 0,-5 3 0,-2-6 0,0 0-54,0 0 1,-4-2 0,6-7-1,0 0-730,-2 0 0,7 0 1024,-5 0 0,-4-18 0,0-5 0</inkml:trace>
  <inkml:trace contextRef="#ctx0" brushRef="#br0" timeOffset="1503">281 242 7986,'14'-7'556,"-1"0"0,3 3-325,2 2 0,4 2 0,5 0 0,6 0 133,5 0 0,-4 0-287,-1 0 0,7 0 1,7 0-1,-2 0-28,-3 0 1,-2 6 0,0 1-1,1-2-237,-1-3 0,-9 4 0,-2 1 0,-2-2-642,0-3 0,-1-2-70,-6 0 1,1 0 899,-1 0 0,-9 0 0,-2 0 0</inkml:trace>
  <inkml:trace contextRef="#ctx0" brushRef="#br0" timeOffset="1887">1065 1 7763,'20'0'0,"0"0"78,0 0 0,2 0 0,5 0 1,4 0 160,0 0 0,7 0 1,-6 0-1,1 2-99,1 5 0,-1-3 1,7 7-1,-2 0 9,-4 1 1,1-1 0,-6 4 0,-2-1-55,-5 1 0,3-3 0,-14 1 23,0 3 1,-2-5-1,-9 2 1,0 3 8,0 2 1,-9 2 0,-2 0 0,-4 0 1,-6 0 0,6 7 1,-12 0-1,2-3-30,-1-2 0,1 1 1,-6 1-1,2 3-52,4-2 1,1-3 0,-1-2-214,-2 0 0,1 0 1,6-2-1,2-2-556,4-3 1,-1-6-1,6 6 722,-2 3 0,6-7 0,-4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43.97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20 52 7908,'0'-20'429,"0"7"266,0-1-572,0 10 0,0 4 1,0 13-1,0 7 54,0 7 0,7-2 0,0 8 1,-3 0-136,-2-1 0,-2 3 0,0-8 1,0 0-115,0 2 0,0-7 0,0 5-210,0-5 1,-2-4 0,-2-2-712,-3-3 0,0-6 993,7 6 0,-9-8 0,-2 4 0</inkml:trace>
  <inkml:trace contextRef="#ctx0" brushRef="#br0" timeOffset="267">402 12 7908,'11'0'275,"5"9"1,-10 4 0,-1 7-1,-3 7-21,-2 7 0,0-3 1,0 2-1,-2 3-90,-5 2 0,5 4 1,-7 3-1,0 2-130,-4-3 1,-3-1 0,1-3 0,1-2-215,-1-5 1,3 5-1,-1-6 1,0-1-299,1-4 0,-3 2 0,6-3-197,-2-1 1,4-3 674,-6-2 0,-1 0 0,-6 1 0</inkml:trace>
  <inkml:trace contextRef="#ctx0" brushRef="#br0" timeOffset="801">643 574 7908,'20'11'229,"0"-4"118,0-5 1,0-2-1,0 0-225,1 0 0,-1 3 1,0 1-1,-2 5 17,-5 2 1,3-4 0,-8 6-69,4 3 0,-8-5 0,3 2 0,-5 3-38,-2 2 1,-7 2 0,-2 0 0,-2 0 6,-4 0 1,3-6-1,-1-1 1,0 3-126,2 1 1,-5-3 0,7-1-1,0 3 4,0 2 1,0-5-1,5 0 99,-3 3 0,0-5-9,7 3 0,0-8 168,0 8 1,3-10 0,3 3 20,8-5 0,-3-2 0,2 0 0,3 0-38,2 0 0,2 0 0,2 0 0,3 0-45,1 0 1,1 0-1,-7 0 1,0 0-8,0 0 0,-6 0 0,-1 0 0,1 2 38,-3 5 1,7-5-239,-5 5-718,-4-5-1050,0-2 666,-9 0 0,-2 0 1194,-5 0 0,5 0 0,-7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48.68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41 96 8063,'-13'-20'0,"2"0"-328,2 0 0,2 6 334,7 1 0,2 9 0,3-1-595,1 10 0,10-3 589,-3 4 0,5 6 0,2-1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52.39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1 443 8342,'18'-3'489,"-5"-3"1,5 4-1,-2-5 1,6 5-313,5 2 1,8-7 0,-1 0 0,4 3-9,2 2 0,0 2 1,-2 0-1,-4 0-318,-8 0 0,-3 0-699,-3 0 1,-7 0-1383,1 0 2230,-10 0 0,5 0 0,-9 0 0</inkml:trace>
  <inkml:trace contextRef="#ctx0" brushRef="#br0" timeOffset="525">844 61 8132,'21'-9'0,"-1"-2"120,0 0 0,0 0 1,2 6-1,5-1 267,6 1 1,-1 3 0,-1 2 0,0 0-206,0 0 0,1 0 0,1 0 0,-6 2 216,-5 5 1,-4-3-301,-5 10 0,-6-3 0,-11 4 0,-5-1-90,-2 1 1,-10 3-1,-5 2 1,1 0-7,3 0 1,-5-6 0,0-1 0,3 3 38,1 2 1,3 2-1,2 0 1,5 0-97,6 0 0,5-7 0,2 1 1,0 1 107,0 3 1,2-4 0,5-1 0,6 3 39,5 2 1,9-1 0,2-1 0,0-3 6,0 3 1,0 2-1,-4 2 1,1 0 51,-1 0 0,-5-6 1,-4-1-9,-3 3 0,-8 1 1,1 4-80,-4-1 0,-10 0 0,-6 0-104,-4 0 0,-2-7 1,0-2-1,0 1-33,0-1 1,0-5 0,0 6-590,0-3 0,0-3 0,0-6 0,-1 0-716,1 0 1,0 0 1376,0 0 0,0 0 0,0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49.99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498 744 8497,'-9'-11'294,"-2"2"1,-9 11-1,0 5-184,0 6 0,-2 5 0,-3 2 0,-4 0 86,-2 0 1,4 2 0,-4 3 0,0 4-157,-1 2 1,6-4 0,-6 7-1,3 1 56,5 3 0,2 0 0,4-2 1,2-3-94,3 3 0,8-5 0,1 1 0,6-3-26,5-5 1,8 5-1,-1-4 1,6-5-191,7-5 0,2-4 0,4 5 0,-4-5-277,0-2 1,0-2-1,7-7 1,-5 0-110,-2 0 0,4 0 0,-6-2 599,-2-5 0,6-4 0,0-9 0</inkml:trace>
  <inkml:trace contextRef="#ctx0" brushRef="#br0" timeOffset="292">1000 884 8406,'0'21'292,"0"-1"0,0 0 0,0 2 0,0 5-147,0 6 0,0-2 0,0 1 0,0-1-103,0 0 1,0-6-1,0 4 1,0-2-289,0-1 0,0 1 0,0-7-443,0 0 0,0-6-596,0-1 1108,0-8 1,-2 1 0,-2-12 0,-3-8 176,3-4 0,-8-2 0,10 0 0,-7 0 0</inkml:trace>
  <inkml:trace contextRef="#ctx0" brushRef="#br0" timeOffset="566">960 1025 7958,'3'-22'0,"1"-3"0,5-2 5,2 3 1,-4 2 0,6 1-1,3 1 144,2 0 1,0 0-90,-5 0 28,5 9 1,-7-5 0,9 10 75,0 1 1,0 3 0,0 2 0,0 2-69,0 5 0,3 6 0,1 12 1,3 4-72,-2 2 0,-3-4 1,-4 4-1,-3 0-19,-1 1 0,-10-6 0,3 6 14,-5-3 0,-2 0 1,0-5-1,-2 3 0,-2-3 16,-3-1 1,-9-5 0,5-3 0,-2-4-103,-1-2 0,1 7 0,-7-5-175,0 0 0,0 0 1,-3-6-1,-1 2-252,-3-3 1,-9-2-140,3-2 427,4 0 0,-9 0 0,4 0 0,-1 0 205,1 0 0,-13-9 0,5-2 0</inkml:trace>
  <inkml:trace contextRef="#ctx0" brushRef="#br0" timeOffset="845">438 342 8142,'11'-9'259,"7"0"0,-4-6 0,6 1-27,6-1 1,3 6 0,9 2 0,0 5 3,5 2 1,1 0 0,-4 0 0,1 0-106,-1 0 1,-2 0 0,-3 2 0,-3 2-692,-3 3 0,-3 0 0,-5-5-1065,-1 5 1625,0-5 0,0 7 0,0-9 0</inkml:trace>
  <inkml:trace contextRef="#ctx0" brushRef="#br0" timeOffset="1170">1181 21 7893,'20'0'-42,"0"-7"1,3 0 0,1 3 226,3 2 0,18 2 0,-1 0 0,8 0 30,1 0 1,1 0 0,6 2 0,-2 2-157,-4 3 1,-8 6 0,-12-4 0,-7 0 32,-5 0 1,-11 7 0,-4-3-16,-5 5 1,-4 2 0,-3 0 0,-3 0-41,-4 0 1,-1 1-1,-7 1 1,-2 2-42,-5 3 1,2 2 0,-6-4 0,2 2-196,4-3 0,-4-2 0,3-2 0,3 1-943,8-1 1,-1 0 1141,9 0 0,10-9 0,8-2 0</inkml:trace>
  <inkml:trace contextRef="#ctx0" brushRef="#br0" timeOffset="1437">2306 784 8009,'22'0'-15,"3"0"0,4 0 0,2 0 374,5 0 1,4 0 0,7 0-1,4 0-247,1 0 1,3 7 0,-8-1-1,-2-1-332,-3-3 0,-11-2 0,-4 0-565,-4 0 1,-12 2 784,-5 5 0,-12-5 0,-5 7 0</inkml:trace>
  <inkml:trace contextRef="#ctx0" brushRef="#br0" timeOffset="1658">2487 1206 8291,'31'0'0,"-2"0"0,0 0 668,5 0 0,6 0 0,4 0 0,5 0-326,3 0 0,-8 0 1,3 0-1,-4 0-555,-3 0 0,-9 0 0,-4 0-1641,-5 0 767,-11 0 1087,-2 0 0,-9 0 0,0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55.75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101 543 7917,'-12'0'375,"3"0"-216,9 0-15,0 9 0,0 4 1,3 12-1,1 4 92,3 2 1,6 0 0,-6 5-1,0-5-158,2-2 1,-7 7-1,5-5 1,-3 0-279,3-4 1,-5 2 0,5-2 0,-7-3 72,-7-1 0,2-3 1,-6 0-1,0-2-824,0-5 0,4 3 951,-6-10 0,-1 1 0,-6-7 0</inkml:trace>
  <inkml:trace contextRef="#ctx0" brushRef="#br0" timeOffset="462">0 683 7917,'14'-20'0,"-3"0"172,-2 0 0,6 2 1,-1 3-1,3 3 43,4 3 0,-1 1 0,0 3 0,0-2-72,0 3 1,7 2 0,2-1-1,4-1-11,10-3 1,-8 1 0,8 6 0,-3 0-188,-4 0 0,-10 2 1,-1 5-10,-9 6 0,-8 5 0,-8 2 7,0 0 0,-8 0 1,-4 0-1,-3 0 12,-5 0 0,4 0 0,-11 0 0,5 1 31,2-1 0,0 0 0,0 0-27,0 0 1,-1 0-1,4 0 43,3 0 1,5-6 0,9-1 8,0 3 1,9-5-1,5 0 1,3 0-3,4 0 1,5-4-1,3 4 1,0 0 45,0 0 1,-2-4 0,-7 6 0,0 1 9,0-3 0,-2 7 0,-4-5-54,-8 5 0,-3-5 1,-6 1 2,-3 1 1,1 1 0,-8 0 0,-3-5-63,-2-2 0,-8 4 0,-1-6 1,2-3-87,3-1 1,-5 3 0,0 1 0,1-3 17,-3-1 0,6-3 0,-4 0 0,5 0-745,2 0 0,0-7 94,0 0 767,0-8 0,18 4 0,4-10 0</inkml:trace>
  <inkml:trace contextRef="#ctx0" brushRef="#br0" timeOffset="1007">864 1085 8039,'13'7'340,"1"-1"0,-8 1 25,8-7-166,-10 0 0,14 0 0,-7-2 87,0-5 0,5 3 0,-7-10-69,2-1 0,2-3 0,5-2 0,-2 0-22,-3 0 0,-6-7 0,6 0 0,3 0-62,2-2 0,-5 5 0,1-8 1,-1 1 12,-2 0 0,5 4 0,-7-4 0,2 0-44,4-1 1,-3 8 107,1-3-412,-9 5 1,5 13-1,-6 9 1,1 11 113,3 7 0,-1 2 0,-6 0 0,3 0 24,3 0 1,-1-6-1,8-1 12,3 3 0,2-1 0,2-1 1,0-8 69,0-3 0,0-3 0,2 0 0,5 0 14,7 0 0,-3-3 0,2-1 0,1-3-29,-3 3 1,5-5 0,-9 0-1,-3 0-77,-2 0 1,-1 2 79,-1 7 1,-9 3 0,-5 3-1,-3 8 107,-3 3 1,0 4 0,0-1 0,0 2 39,0 5 1,0-3 0,-3 8 0,-1-1-85,-3 0 1,1 0 0,6 5 0,0-5 7,0-2 1,0-2 0,0-5-1,0 3-367,0 2 1,0-7 0,0-7-1,-3 1-615,-3-3 1,3 7-1,-5-7-637,-1 0 0,4-2 562,-8-9 980,-1 0 0,-6-9 0,0-2 0</inkml:trace>
  <inkml:trace contextRef="#ctx0" brushRef="#br0" timeOffset="1337">462 141 8011,'-11'0'370,"2"0"0,25 0-137,4 0 0,11 0 0,-2 0 1,0 0-6,0 0 1,13 0-1,1 0 1,6 0-59,7 0 1,6 0 0,1 0 0,-3 0-344,5 0 0,-14 2 0,3 3 1,-10 1-34,-4-1 1,-6-3-1,-3 0 1,-2 3-236,-4 1 1,-3 1 440,-2-7 0,-9 0 0,-2 0 0</inkml:trace>
  <inkml:trace contextRef="#ctx0" brushRef="#br0" timeOffset="1653">1426 0 8011,'20'0'-187,"0"0"0,3 0 0,3 0 0,8 0 420,4 0 0,4 3 0,5 1 0,7 3-128,4-3 0,0 5 1,-2-2-1,-5-3 40,-2-1 0,-2 3 1,-9 1-1,-5 0-116,-6 2 0,-11-5 0,-5 9-25,-2 3 1,-3-5-1,-8 0 1,-5 3 10,-6 4 1,2-3 0,-2 12 0,-3-5 27,-2-2 1,-2 1 0,0-1 0,2 0-3,5 0 0,-5 0 0,7 0-397,-1 0 0,-3 0 0,6 0 356,-2 0 0,-3 9 0,-6 3 0</inkml:trace>
  <inkml:trace contextRef="#ctx0" brushRef="#br0" timeOffset="1892">2571 703 8408,'27'0'167,"0"0"1,2 0-1,-3 0-256,8 0 0,-3 0 0,3 0 1,-1 0-1,1 0-59,-1 0 1,-8 0 0,1 0-846,-3 0-68,-12 0 1061,-11 9 0,-11-6 0,-9 5 0</inkml:trace>
  <inkml:trace contextRef="#ctx0" brushRef="#br0" timeOffset="2069">2631 1025 7964,'20'13'60,"0"1"0,9-10 0,5 3 1,4-5 309,2-2 0,0 0 1,0 0-1,1 0-234,-1 0 1,0 7-1,-2-1 1,-2-1-615,-3-3 0,-8-2 1,1 2 477,-3 5 0,-3-5 0,0 7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3:59.18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301 161 7909,'0'-11'209,"-2"2"1,-5 11 0,-6 5-78,-5 6 1,-2 14 0,0 4 0,0 3 32,0-1 0,0 0 0,0 8 1,0 1-34,-1 5 1,1-2-1,0 6 1,0-2-11,0-4 1,9-3 0,4-2-1,5-2-69,2-4 1,2 1 0,5-8 0,9-2-73,8-3 0,7-2 0,10-2 0,1-5 54,5-6 0,-3-5 0,8-2 0,-3-2-13,-4-5 1,-10 3 0,-4-10-1,-2-1 1,-4-3 1,-9-2-1,-5 0 1,-2 0 16,-5 0 0,-2-7 0,-2 0 0,-2 2-15,-5 3 1,-6 9 0,-11-1 0,-5-1-145,-3-3 0,-8 5 0,-7 1 0,3 3-112,1 5 1,10-5-1,2 2 1,-1 3-66,1 2 1,6 2-1385,-1 0 802,12 0 878,5 0 0,9 0 0,0 0 0</inkml:trace>
  <inkml:trace contextRef="#ctx0" brushRef="#br0" timeOffset="494">944 0 8082,'0'13'541,"0"1"-248,0 1 1,-7 3-1,1 5-94,1 3 0,3-1 0,2 11 0,-2 4 0,-3 5 58,-1-1 1,-1 5 0,7 0 0,-2 0-79,-5 1 1,5 3 0,-5-6 0,5-2-94,2-3 1,0-4-1,0-5 1,0-6-151,0-5 0,0-1 1,2-4-1,5-1 53,6-3 0,-2-8 0,3 2 0,1-5-7,3-2 1,11-7 0,2-2 0,3-2-234,-1-5 0,1 1 0,6-1 0,0 3 55,0-3 1,-6 5 0,-3 0 0,-2 2 108,-4 4 0,-3 3-56,-2 2 0,-9 2 264,-4 5 0,-5 4 0,-4 9 74,-5 0 1,3 1-1,-10-4 1,1-1-125,2-3 0,-7 1 1,4 4-1,-6-3-27,-6-1 1,3-1-1,-6 5 1,3-2-73,-1-3 0,-2-9 1,4 5-1,-2-2-441,3 0 0,2-1 0,1-6 0,1 0-176,0 0 0,7-6 1,2-3-1,2-2 645,4-5 0,3-11 0,2-4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5:06.38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201 688 7468,'14'0'-185,"1"0"1,-7 0 0,6 0 196,4 0 1,-6 0-28,3 0 1,0 0-1,7 0 1,0-2-34,0-5 1,0 4 0,0-4-273,1 4 1,-9 3 319,1 0 0,-10 0 0,5 0 0</inkml:trace>
  <inkml:trace contextRef="#ctx0" brushRef="#br0" timeOffset="864">134 23 7226,'0'-13'-645,"-2"3"774,-6 10 1,3 10-53,-10 5 0,10 5 0,-2 2-20,5 0 0,-6 0 1,1 3-1,2 2-8,2 3 0,-4 7 1,0-5-1,-1 2-21,-2 6 1,5-1 0,-7 1-1,2-3-25,5 2 0,3-4 0,2-1 1,0 1-15,0-1 1,0-4 0,0 4-1,0 1 13,0-1 0,0-7 0,0 6 0,2-4-55,6 1 1,-6-1 0,6-7 0,-6 1-50,-2-1 1,0-7 0,0-1 0,3 1-451,4-2 255,-5 6 0,18-16 297,-5 4 0,5-4 0,2-3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4:02.79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222 81 8244,'11'-9'0,"-2"-2"-237,0 0 0,-5 0 0,7 4 816,-2-6-26,-2 4-538,-7 0 1,-9 9 0,-4 2 0,-7 5 38,-7 6 0,5-2 0,-7 3 1,2 1-31,0 3 0,0 2 0,7 0 0,2 0-14,5 0 1,-3 0 0,10 1-1,1-1-6,3 0 1,2-7 24,0 0 1,9-1 0,4 1 0,7-6-16,7-5 0,-2-4 0,6-3 1,0-4-60,0-2 0,-6 0 0,4-5 1,-2 3 42,-1-3 1,-1-1 0,-9-1-1,-3 2 117,3 3 1,-5 2 0,0-5 178,-2 2 451,-2 10-543,-7-5 1,0 11-39,0 5 1,0 4-1,0 9-62,0 0 1,0 0-1,2-2 1,4-2 106,8-3 0,4 1 0,2 6 1,0-2-130,0-5 1,0 5 0,0-7-1,2 2-126,5 1 0,-4-7 1,3 4-1,-3-2-290,-3-5 1,0 1 0,0-1 0,2 3 17,5-3 1,-2-2-1,8-2 318,3 0 0,2-9 0,2-2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4:07.84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0 542 7711,'20'0'527,"0"0"1,0 0-300,0 0 0,7 0 1,0 3-1,0 1 43,2 3 0,-5-1 0,8-6-137,-3 0 0,-3 0 1,-6 0-208,0 0 0,1 0-1078,-1 0 1151,-9 0 0,7-9 0,-7-2 0</inkml:trace>
  <inkml:trace contextRef="#ctx0" brushRef="#br0" timeOffset="717">824 100 7231,'2'-13'44,"4"2"199,8 2 0,4-4 0,2 6 0,0 2 71,0 3 0,0 2-243,0 0 0,0 0 0,0 0 0,0 0 54,0 0 1,1 0 0,-4 2 0,-1 3-138,-3 2 1,-8 8-1,2-1-63,-5 3 0,-2-3 1,-2-1 50,-5 3 0,-4-1 0,-7 1 0,2-3 10,3 3 0,6-5 1,-6 0-118,-3-2-229,7 7 303,0-5 0,12 7 0,1-2 0,5-5 43,2-2 0,2 6 0,8-1 6,-1 4 1,0-5-1,0 0 107,0 3 0,-9-5 0,-4 3 119,-5 1 1,-2-4-102,0 3 1,-2-3-1,-3 4-201,-1-1 110,-10-10 1,5 7-1,-9-6-106,0 2 1,0-1 0,-1-6-1,1 0-181,0 0 0,0 0 0,0 0 1,0 0-137,0 0 1,0 0 0,0 0 0,2-2 396,5-5 0,-5-4 0,7-9 0</inkml:trace>
  <inkml:trace contextRef="#ctx0" brushRef="#br0" timeOffset="1001">1567 0 7920,'11'2'271,"-4"5"1,-7 4-1,-5 9 1,-2 3-140,3 3 0,-1-1 0,1 8 1,-3 3 11,3 2 0,-5 2 0,0 0 0,0 0 23,0 1 0,-7-1 0,3 0 1,-3 0-401,3 0 0,-5-2 0,7-2-606,0-3 612,-7-8 1,9 11 0,-6-10 0,3-1-567,3-3 1,-6-2 792,1 1 0,5-10 0,1-2 0</inkml:trace>
  <inkml:trace contextRef="#ctx0" brushRef="#br0" timeOffset="1417">1788 502 7920,'20'0'74,"0"0"1,0 0-1,0 0 1,0 0 285,0 0 1,0 0 0,0 0-18,0 0 1,0 9-214,1 4 0,-10 5 0,-5 2 32,-3 0 0,-3 1 1,-3-1-247,-3 0 1,-5 0-1,-10 0 1,1 0 31,0 0 1,0-2 0,0-2 0,2-3 12,5 3 1,-5-5 0,5 2-16,-5 3 80,7-7 0,4 0 137,14-9 1,4 0 0,11 2 0,3 2 69,1 3 0,1 0 0,-4-7 1,1 0-142,3 0 1,0 2 0,-7 2-1,0 3-194,0-2 0,-7-3 0,1-2-334,1 0 1,-6 2-604,-2 5 1,-3-5-247,3 5 1,-5-14 1284,5-6 0,4-14 0,0-4 0</inkml:trace>
  <inkml:trace contextRef="#ctx0" brushRef="#br0" timeOffset="1948">2953 422 7966,'-3'-11'342,"-3"4"0,1 5 0,-8 2 0,-3 0-118,-2 0 0,-2 0 0,0 2-121,0 5 1,0 2-1,-2 6 1,-3-1-1,-2 1-40,3 3 0,1 2 0,3 0 0,0 0-61,0 0 1,7-6 0,2-1-1,2 3 80,4 2 1,3-5-1,4-2-162,5-2 43,4 7 1,9-14 0,0 5 0,3-5 51,3-2 0,3 0 0,7 0 0,-5-2-27,-2-5 0,0 3 0,-4-10 0,2 1 14,-3 2 1,-1-7-1,-3 4-2,0-4 1,-7-2-1,-2 0 96,-2 0 0,-2 7 537,-7-1-458,0 1 1,0 4 0,0 9-40,0 11 1,0 7-1,0 2 1,0 0 272,0 0 0,0 0 0,0 1 1,0-1-165,0 0 1,0-7 0,2 1 0,5 1-103,6 3 1,-2 2 0,3 0-1,1 0-100,3 0 0,2 0 0,0-2 0,0-2-421,1-3 1,-1-8 0,0 1 0,0-3-942,0-3 0,0 0 0,0 0 514,0 0 1,-6 0 804,-1 0 0,0-18 0,7-4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4:23.12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40 542 6990,'-13'0'276,"0"0"229,8 0-235,-4 0 100,9 0-304,0 0 0,9 0-54,5 0 0,3 0 0,4 0 0,1 0-63,5 0 0,2 0 1,6 0-1,-1 0-87,2 0 0,-7 3 0,-3 1 92,-3 3 1,-5 8 38,-5-1 0,-6 4 0,-12 2 1,-4-2 22,-2-5 1,-2 5 0,-7-5 0,0 5 35,-1 2 1,8-2 0,0-2 0,-3-3 34,-2 3 1,7-5 0,2 0 55,0-2-77,7 7-32,-7-5 1,11 7 0,3-3-1,4-4 7,2-2 1,2 0 0,7-2-11,0 6 0,0-2 0,1 3 0,-1-1-9,0-2 0,-7 7 0,-2-4 0,-2 3 4,-4 4 1,-3-1 0,-2 0-22,0 0 0,0 0 0,0 0-7,0 0 0,-2-2 0,-3-2 0,-4-5-37,-2-2 0,-2 4 0,-7-6-117,0-3 1,-1 5 15,1-2 0,0-1 1,2-8-1,3-2-459,1-3 1,8-9 97,-8 3 1,8-5 500,-8-2 0,10 0 0,-5 0 0</inkml:trace>
  <inkml:trace contextRef="#ctx0" brushRef="#br0" timeOffset="375">864 482 7708,'0'20'87,"0"7"1,0 2 0,0 2 25,0 5 1,-2 2-1,-3 4 1,-1 3-8,1 2 0,-4 2 0,0-4 0,0 1-69,0-1 0,0 0 1,5-1-1,-5 3-110,-2-2 0,4-5 0,-4-4 0,0-5-188,0-2 0,4-2 0,-4-7-443,2 0 0,2 0 704,7 0 0,0-9 0,0-2 0</inkml:trace>
  <inkml:trace contextRef="#ctx0" brushRef="#br0" timeOffset="822">1025 1024 7832,'20'0'0,"0"0"0,0 0 7,0 0 1,0-2 0,0-2 0,0-3 132,0 3 1,7 1 0,0 3-140,-3 0 0,-1 0 0,-5 3-38,-5 3 1,-4 5 0,-9 10 0,0 1 38,0 5 0,-9-5 0,-4 7 0,-5-2-59,-2 0 1,6 6-1,1-6 1,-3-3 68,-2-1 1,5-1 0,2 3 0,2 1 93,4-1 1,-3-10 0,1-1 114,2 1 1,3-3 0,4-1 1,5-2 1,4-3 0,9-6-17,0 0 0,0 0 0,1 0-163,-1 0 1,0 0 0,0 0 0,0 0-73,0 0 0,0 0 1,0 0-54,0 0 0,0 0 1,0 0-440,1 0 0,-1 0-1233,0 0 1753,0 0 0,0-9 0,0-2 0</inkml:trace>
  <inkml:trace contextRef="#ctx0" brushRef="#br0" timeOffset="1391">2290 0 7819,'-13'0'-14,"-1"0"0,8 2 1,-6 5-1,1 6 331,0 5 0,-2 9 0,-7 2-233,-1 2 1,1 3 0,0 8-1,0 5 69,0 7 1,-7 4 0,1 2 0,-1 0-28,-2 0 0,6 7 1,-3 0-1,1 0-13,-2 2 0,5-6 0,-5 4 0,5-5-29,2-1 0,2-1 0,2 0 0,5 0 11,2 1 1,3-8-1,6-1 1,0-3-55,0-5 0,2-1 1,2-3-1,5-2-60,2-5 0,3-4 0,6-9 0,0 0-84,0 1 1,0-1 0,2-3 0,3-3-157,2-7 0,0-5 0,-7-2 0,0 0-335,0 0 1,0-2 0,0-5 593,0-7 0,0-3 0,0-3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4:29.11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181 483 8030,'0'-20'-53,"0"0"0,0-1 256,0 1 0,0 7-119,0 0 1,0 6 448,0-7-512,0 10 1,0-3 0,0 14-74,0 6 0,0 7 0,-2 5 0,-4 4-29,-8 2 0,-1 3 0,-1 6 1,3 0 40,-3 0 0,5-2 1,-3-4-1,1-5 19,2 0 0,-5-7 0,7 5 25,-2-5 1,7-2-1,-3 0-5,5 0 0,4-8 0,2-4 0,5-1 89,2 0 1,3 0-1,8-7 1,3 0-38,2 0 1,8-9 0,-1-5 0,4-4 32,2-2 1,7 0-1,0 0 1,-3 2-79,-1 5 1,-3-5-1,-2 7 1,-3-3-29,-1 1 1,-7 6-1,4-4 1,-2 2-4,-5 5 1,-8 2-367,-3 2 1,-6 0-1187,7 0 1577,-10 0 0,5 0 0,-9 0 0</inkml:trace>
  <inkml:trace contextRef="#ctx0" brushRef="#br0" timeOffset="338">242 402 8033,'11'0'460,"-2"3"0,-9 3 1,0 8-392,0 4 1,2 8 0,2 3 0,3 3 47,-2 3 0,4-1 0,-3 1 0,-1 3-100,-3-2 1,-2 0 0,2 4 0,3 0-144,1 0 0,1-6 1,-5-1-1,3 1-165,1-3 0,3 0 0,-4-6 0,4-1-273,2-6 0,-7 2 0,5-9-259,0 1 823,2-4 0,9 1 0,1 3 0</inkml:trace>
  <inkml:trace contextRef="#ctx0" brushRef="#br0" timeOffset="1375">1025 181 7956,'0'20'207,"0"1"0,0 1-139,0 5 0,2-3 0,3 10 0,1 1-6,-1 3 0,-3 3 0,-2-1 0,0 0-82,0 0 1,0-2-1,0-2 1,0-5 19,0-2 0,0 4 1,0-6-1,0-2-29,0-3 1,0-2-1,0 0 1,-2 0-112,-5 0 0,5-6 122,-5-1 1,5-6 86,2 6 1,2-8-66,5 1 1,4-10-1,7-5 1,-2-2-29,-3-5 1,0-2 0,7-4-13,1-5 0,-8 5 1,0-5-1,3 5 0,2 2 1,-5-7 0,1 0 0,1 3 0,3 1 1,-5 5-1,1 3 1,1 4 54,3 2 0,2 2 0,0 7 0,1 0 40,-1 0 0,2 0 0,3 0 0,1 2 23,-1 5 1,-3-3 0,-2 10 0,0 1-6,0 3 0,-2-4 0,-2-1 0,-5 3-11,-2 2 0,-2 2 1,-7 0-1,0 0 12,0 0 1,-9 0 0,-2 0 0,-3 0-54,1 0 1,-1 0 0,-6 0 0,2 1-36,5-1 1,-5 0 0,3 0-1,-8-2-15,-3-5 0,-1 3 0,7-7 0,-3 0-66,-3-1 1,3-1 0,-4-7 0,5 0-148,2 0 1,0 0 0,0 0-276,0 0 0,2-2-4,5-5 0,4 3 516,9-10 0,0 1 0,0-7 0</inkml:trace>
  <inkml:trace contextRef="#ctx0" brushRef="#br0" timeOffset="1832">2130 764 7963,'20'-7'603,"0"-2"0,0 0-370,0 0 1,7 3-1,0 3 1,-3-1-247,-2-3 0,-1 1-212,-1 6 1,0 0 0,0 0-22,0 0 0,0 6 1,-2 3 245,-5 2 0,5 3 0,-7 6 0</inkml:trace>
  <inkml:trace contextRef="#ctx0" brushRef="#br0" timeOffset="2766">3034 603 6156,'-14'-11'684,"1"4"-46,-3 5 1,-2 2 0,-2 0-324,0 0-330,0 0 1,0 7 0,0 2 0,0 0 16,0 0 0,0 6 0,-1-1 0,1 3 43,0 4 0,2-1 1,3 0-1,1 0-107,-1 0 1,4 0 0,0 0 0,2 0 165,4 0 1,3 0 0,2 0-6,0 0 0,2-6 1,5-3-1,6-2-11,5-5 0,2-1 1,0-3-1,3 0-48,3 0 1,-3-3 0,3-3 0,-3-5-39,-3-1 1,0-5 0,0 5 0,0-1-71,0 0 1,-2-1 0,-2-6 15,-3 0 0,0 0 0,5 0 24,-4 0 1,-5 6 0,-7 3-241,5 2 71,-5-6 231,7 12-20,-9-5 0,0 10-8,0 4 1,-7 6 0,0 8 76,3 0 1,2 2-1,2 3 1,0 1 20,0-1 1,0-3-1,0-2 1,2 0-141,5 1 1,-3-1 0,7 0 0,0 0-272,0 0 1,1-7 0,3 1 72,-1 1 1,-1 1-1,7-3-375,0-6 1,-6-5 0,-1-2 608,3 0 0,1-18 0,4-4 0</inkml:trace>
  <inkml:trace contextRef="#ctx0" brushRef="#br0" timeOffset="3163">3034 1 7985,'8'11'328,"6"-5"0,10 6 0,3 1 0,0 5-143,2 2 0,4 9 0,12 2 1,2 3-11,-2-1 1,4 1 0,-5 6-1,-4 2-44,-4 5 0,-2-5 1,4 8-1,-3-1-44,-1 4 0,-10-1 0,1 1 0,-7 3-173,-5 2 0,-8 2 0,1 0 1,-4 1-138,-2-1 1,0-6 0,-2-3 0,-2-2-35,-3-4 1,-6-5 0,4-5 0,0-3-46,0-3 1,-7-3-1,3-5-263,-5-1 0,-2-7 0,-2-2 565,-5-2 0,5-2 0,-7-7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5:06.38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101 170 8037,'0'20'269,"0"0"0,0-6 0,0 1 0,0 6-31,0 3 1,0 18-1,0-1 1,0 1 212,0 0-421,0 8 0,0-8 0,0 7 0,0-2 92,0 0 0,0-7 0,0-9 0,-3-2-406,-3-4 0,3-3 1,-3-2-1,1-2-1206,-1-5 121,3 5 1186,-6-16 0,3 5 0,-1-14 215,3-6 1,1-5-1,6-2 1,1 0 201,3 0 1,2-7-1,-5-2 1,5 0-29,2 0 1,0 0 0,5 5 0,-3-1-31,3 7 1,0-2 0,-1 9 0,-1-2-91,1-1 1,3 10 0,2-3 0,0 3-26,0-3 1,3 5 0,1-5-1,3 2-81,-2-1 0,-3 1 0,-2-8-36,0-3 1,0-2 0,0-2 53,0 0 1,-6 0 0,-3 0 0,0 0 22,0 0 0,0 0 1,5-2-1,-5-3 5,-2-2 0,-2 0 1,-7 7-1,0-2 47,0-5 1,0 5-1,0-5 7,0 5 1,-7 2-1,-2 0-148,-2 0 1,-2 11 51,-8 9 0,10 17 0,2 17 0,3 4 74,-1 2 1,-6 9 0,6 5 0,0 4 61,-2 2 0,7-2 1,-5-2-1,5-5-60,2-2 0,0-9-22,0-6 14,0-10 1,0 5-1,0-8 120,0-1-318,0-9 114,0-2 0,0-12 0,2-3 1,5-5 34,6-1 1,5-5 0,0 3-1,-2-4-489,-3-2 1,1 0 0,6 2 199,0 5 0,0-3 1,0 10 382,0 1 0,-2 5 0,-3 7 1,-3 8 13,-3 10 0,6-3 1,-4 5-1,0-5 58,-4-1 0,2-1 0,0 0-139,2 0 0,3-2 0,3-3 1,-1-4-30,-3-2 0,-6 0 0,7-4 19,1 1 1,3 1-1,2-9-35,0-5 1,0 3-1,0-10 1,0 1-30,0 2 1,-2-7 0,-2 5 0,-3-3-56,3 3 1,-5-5 0,0 4 0,-2-4 19,-4-2 1,-3 0 0,-2 0 93,0 0 0,0 0 0,0 0 0,-2 2 5,-5 5 0,3 4 0,-10 9 52,-1 0 1,-3 2 0,0 5 0,2 6 112,3 5 0,-1 2 0,-3 0 0,1 0 72,3 0 1,1 0 0,-1 3 0,6 1-41,5 3 0,2 0 1,0-7-1,0 0-67,0 0 0,2 0 0,5 0 0,6 0-197,5 0 0,-4-2 0,-1-2 0,3-5-302,1-2 0,4 0 0,-1-5 0,2 3-292,5-3 1,-5-1-1,5-3 1,-5-3-1453,-2-3 2093,-9-5 0,16-9 0,-4-1 0</inkml:trace>
  <inkml:trace contextRef="#ctx0" brushRef="#br0" timeOffset="699">2350 271 7831,'-20'0'0,"0"0"75,0 0 0,0 0 1,0 0 233,0 0 1,2 9-192,4 4 0,-4-2 1,7 3-199,0 1 1,-4 3 0,8 2-1,2 0-13,3 0 1,2 0-1,0 0 1,2 1-19,5-1 1,0 2-1,11 2 1,4 3 57,0-2 1,10-3-1,1-2 1,5 0 56,2 0 0,0 0 1,-2 1-1,-4-1 45,-8 0 0,-3 0 1,-5 0 162,-5 0 1,-6 0-9,-14 0 0,-4-6 0,-9-3 0,-3-2-102,-3-5 1,3-2 0,-3-2 0,3 0-30,3 0 1,0 0 0,0 0-159,0 0 0,0 0 1,0 0-1,0-2 1,0-2-467,0-3 1,2-2 0,2 5-930,3-3 1480,-1-9 0,3 5 0,2-9 0</inkml:trace>
  <inkml:trace contextRef="#ctx0" brushRef="#br0" timeOffset="2191">3113 472 7782,'-20'0'0,"0"0"130,0 0 0,0 2 0,0 2 1,0 3 114,0-3 0,0 5 0,0 0 0,-1 2-59,1 5 1,0-5-1,0 3 1,2 1-148,5 3 0,-3-5 1,10 1-1,1 1-79,3 3 0,2 2 1,0 0-1,0 1-5,0-1 0,7 0 0,4 0 0,4-2-53,8-5 0,4 3 0,-1-10 0,8-1-83,4-3 0,2-2 0,0 0 1,-2 0-100,-5 0 0,3-9 1,-7-4-1,0-5 133,0-2 1,-4 6-1,-12 1 1,-4-3 205,0-1 1,-7-4-1,5 1 152,-5 0 1,-2 7-1,0 0 662,0-3-263,0 7-553,0 0 8,0 9 1,2 0 0,3 2 3,2 5 1,-1-3 0,-4 10 41,5 1 0,-2 3 1,6 2 27,-2 0 0,6 1 0,-1-1-140,4 0 0,-1-7 0,-1-2 0,-5 0-216,-2 1 0,7-8 137,-3 3 0,5-5 1,2-2-1,0 0-154,0 0 1,0-9 0,0-2 107,1 0 1,-4-7 0,-1 4 154,-3-3 0,-8 3 0,4 1 116,0-3 1,-7-2-58,5-2-12,-5 9 0,-11 2 0,-2 11 48,0 5 1,-5-2 0,7 8 0,-2 3-23,-5 1 1,5 6 0,-2-1-1,-1 0-11,3-4 1,2-2 0,7 2-1,-2-3 68,-3-1-421,0-10-1,7 5 225,0-9 0,2-2 0,5-5 0,7-4-98,3 0 1,3-7 0,1 5-1,-1-5-37,0-2 1,0 6 0,0 1 0,0-3 11,0-2 0,7 5 0,0 2 50,-3 2 0,-2 2 237,-1 7 1,-10 3 0,-5 3 12,-3 8 0,-3 3 1,0 4 285,0-1 0,-3 0 17,-3 0 0,1-7-358,-8 1-353,8-1 171,-4-2 1,9-4-137,0-14 1,7-4 0,2-7 0,2 2-15,5 3 1,2 0 0,0-7 0,-1 0-180,4-1 0,-8 1 249,7 0 1,0 2 0,-7 5 0,5 6 338,2 5 0,-8 4 0,-6 5 122,-4 6 1,-2 5 0,0 2 0,0 0 3,0 1 0,0-1 1,0 0-1,0 0-108,0 0 1,0-7 0,3-2-1,1 1-162,3-1 0,0-5 1,-5 6-340,4-3 60,-3-3 0,15-6 76,-5 0 1,-2 0 205,3 0 1,-1 0-1,7 0-50,0 0 1,-9-2-1,-2-2 1,0-5-13,4-3 0,5 8 0,0-5 0,-2 2-26,-3 1 0,1-3 0,6 4 1,-2-4 51,-5-2 1,5 7-1,-5-5 1,5 2 8,2 0 1,0-8 0,0 1-10,0-3 0,0 3 0,-2 1 0,-2-1 20,-3 3 1,-6-7 0,4 5 5,-2-5 1,-2-2-1,-7 0 130,0 0 0,-2 0-58,-5 0 1,2 9 0,-8 4 0,-3 5 0,-1 2 109,-4 0 0,1 6 1,-2 3-1,-3 2 147,-1 5 0,1 2 0,10 2 0,1 0-81,-1 0 0,-1-6 1,0-1-1,5 3-105,2 1 0,2 3 0,7 1 0,3-1-28,3 0 0,3-7 0,9 0 0,0 5-216,4 7 1,5-9 0,-2 4-82,1-3 1,3 1 0,-4 0 0,2-2 0,-3-5-368,-1-2 1,-3 4 0,0-6 0,0-3-331,0-1 1,0-3 868,0 0 0,9 0 0,2 0 0</inkml:trace>
  <inkml:trace contextRef="#ctx0" brushRef="#br0" timeOffset="3521">221 1476 7374,'-20'0'0,"0"0"125,0 0 1,0 0-1,2 2 1,2 2 50,3 3 0,2 2 1,-5-4-1,5 3-220,2 4 0,0-6 0,5 8 83,-3 1 0,-2-4 1,5 3-1,-3 2 40,2 1 0,3-3 0,2-1-73,0 3 0,2 2 0,5 2-31,6 0 0,-1-9 1,1-2 13,3 0 0,1-7 1,4 5-1,-1-7-3,0-7 1,0 3-1,-2-10 1,-3-1 63,-1-3 0,-1-5 0,5-1 1,-2-3 125,-3 3 1,-6-6 0,4 4 0,-2-1-48,-5-2 0,-2 4 0,-2-6 0,0 0-82,0 0 1,0 4 0,0-4 0,0 2-71,0 4 0,0-4 0,-2 2 1,-2 3 77,-3 1 1,0 10-231,7 0 3,0 8 118,0-13 1,-2 16 0,-2-2 82,-3 8 1,0 7 0,7 9 0,0 3 73,0 3 1,0 6 0,0 8-1,0 0 77,0 0 1,0 0 0,0 1-1,0-1-32,0 0 0,2-2 0,3-3 0,2-3-225,-3-3 0,5-2 0,-2-7 1,-1 0-702,3 0 0,-4 0 154,8 0 0,-8-7 0,4-1 624,0-4 0,2-10 0,9-9 0</inkml:trace>
  <inkml:trace contextRef="#ctx0" brushRef="#br0" timeOffset="3723">643 1516 7786,'0'13'0,"0"1"446,0 1 1,2-4-1,3 3-149,1 2 1,3 1 0,-4 3-748,1 1 1,1-8-688,-7 0 1137,0 1 0,0-3 0,0-2 0</inkml:trace>
  <inkml:trace contextRef="#ctx0" brushRef="#br0" timeOffset="3890">663 1195 7471,'-11'0'-575,"4"9"575,14 4 0,4 5 0,9 2 0</inkml:trace>
  <inkml:trace contextRef="#ctx0" brushRef="#br0" timeOffset="4244">1105 1657 8011,'0'20'1869,"0"-9"-1796,0-2 1,0-12-40,0-3 0,2-5 0,3-9-109,1-1 1,8 1 0,-8 0 0,1 0-55,2 0 0,-7 0 0,5 0 92,-5 0 1,5 6 38,-1 1 0,10 9-168,-3-3 0,-1 5-123,1 2 0,0-3 1,8-1-284,-1-3 0,-7 1 0,0 6 572,3 0 0,2-9 0,2-2 0</inkml:trace>
  <inkml:trace contextRef="#ctx0" brushRef="#br0" timeOffset="4660">1426 1536 7786,'14'0'149,"-1"0"153,3 0 0,1-7 0,4 1-144,-1 1 1,6-4 0,1 3 0,-2-1 5,-3-2 0,-2 7 1,-2-7-1,-2 2-258,-3 0 1,-6-2-1,4 3-42,-2-8 0,-3 3 28,-6-2 0,0 6 0,-2-4 92,-4 2 1,-6-4-1,-8 6 1,0 2-47,0 3 0,7 2 0,-1 0 49,-1 0 1,-3 9 0,-2 5 102,0 3 0,9-3 0,2-1 46,0 3 1,6 2 0,-5 0-1,1-3-26,0-1 1,0-1 0,10 7 168,3 0 1,-1 0-1,6 0-274,-2 0 0,4-6 1,-4-1-1,2 1-168,5-3 0,-5 0 1,3-7-1,1 3-63,3-3 1,2-1 0,0-3-169,0 0 0,0 0 0,0 0 0,1 0 394,-1 0 0,0-9 0,0-2 0</inkml:trace>
  <inkml:trace contextRef="#ctx0" brushRef="#br0" timeOffset="4999">2169 1416 7786,'-20'0'93,"0"0"0,7-7 0,-1 0 0,-1 3 175,-3 1 0,5 6 0,-1 1 0,1 5-60,2 2 0,-7 3 0,7 6 6,-1 0 1,-3 0 0,8 0-60,3 0 1,1 0 0,3 0 0,0 0-184,0 0 1,3-2 0,1-2-1,5-3-101,2 3 0,3-5 1,6 0-1,0 0-129,0 0 0,-5-6 1,3 2-1,5-3-64,-1 3 1,0-5 0,-2 5 0,3-5-51,3-2 1,-3 0 0,4 0 0,-5-2 371,-2-5 0,0 5 0,9-25 0,2 5 0</inkml:trace>
  <inkml:trace contextRef="#ctx0" brushRef="#br0" timeOffset="5269">2551 1074 8613,'0'20'430,"0"0"0,0 3 0,0 1 1,0 5-74,0 2 0,2-4 0,3 7 0,1 1-198,-1 3 0,-1 2 0,1-2 1,1-2-206,-1-2 1,-3-10-1,-2 5 1,0-2-407,0 0 0,-2-1 1,-3-5-581,-1-1 0,-1-7 0,5-2-777,-5-2 1809,5-2 0,-16-16 0,7-2 0</inkml:trace>
  <inkml:trace contextRef="#ctx0" brushRef="#br0" timeOffset="5541">2491 1516 7795,'20'-11'289,"-7"-5"1,1 9 140,1 3 0,-4 2 1,3 2-193,1 0 1,5 0 0,5 0-1,2 0-97,-3 0 0,5 6 0,0 1 0,0-2-40,0-3 1,-2 5-1,-7-1 1,0 1-133,0 2 0,-8-5 1,-4 7-1,-1 1-87,0-1 1,0-5 0,-7 8-91,0 2 0,0-5-170,0 2 1,-7 0 13,0 8 0,-6-8 0,4-2-397,-2-2 0,4-2 761,-6-7 0,8 9 0,-4 2 0</inkml:trace>
  <inkml:trace contextRef="#ctx0" brushRef="#br0" timeOffset="5765">2892 1134 10175,'12'3'631,"-4"1"-651,1 3 0,-4 8-2256,8-1 2276,-8-5 0,13 9 0,-7-7 0</inkml:trace>
  <inkml:trace contextRef="#ctx0" brushRef="#br0" timeOffset="6165">3314 1416 7786,'-18'2'-43,"3"2"1,1 5-53,-1 2 0,4-4 0,-1 6 0,1 3 438,0 2 0,7 2 0,-3 0-226,5 0 0,2 0 0,2-2 0,2-2-162,3-3 1,9-8 0,-3 1 0,5-4 15,2-2 1,0 0 0,2 0 0,3 0 1,2 0 1,0 0 0,-7 0 0,0 0-49,0 0 1,0 0 231,0 0 1,-7-2 14,1-4 1,-10 1 0,3-8-131,-5-3 1,-4 5 0,-5 0-1,-6 0-81,-5-1 1,-2 1 0,0-4-9,0 1 0,0 8 1,0-6-379,-1 3 1,1 3-433,0 6 857,0 0 0,9 0 0,2 0 0</inkml:trace>
  <inkml:trace contextRef="#ctx0" brushRef="#br0" timeOffset="6540">3796 1536 8125,'-13'9'0,"-1"4"0,1 5 317,2 2 0,0-6 1,6-1-1,-4 0 99,-2-1 0,7 5-81,-3-3-418,5-5 21,2 0 1,2-12-1,5-1 1,6-5-254,5-2 0,-5 0 0,1-5 0,1 3 234,3-3 0,-4 5 0,-1 0 0,3 0 206,1-1 0,4 8 0,-1-3 1,0 5 145,0 2 1,0 0 0,0 0-1,0 2 46,0 5 0,0-3 1,0 10-1,0 2-202,0 1 0,-2-3 0,-2-1 0,-3 1-404,3-3 0,-5 4-608,3-8 0,-10 2 897,3-2 0,-5-5 0,-2 7 0</inkml:trace>
  <inkml:trace contextRef="#ctx0" brushRef="#br0" timeOffset="6719">4519 1737 7755,'20'0'-9,"-8"-9"1,5-2-1,-5-9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5:04.37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112 1 7953,'0'20'276,"-6"0"0,-1 2 0,2 5-55,3 6 0,2 5 1,0 3-1,0 1 7,0 5 0,0-5-298,0 5 0,0 2 1,0-2-1,-2-2-6,-5-3 1,5-8 0,-7-3 0,2-2-27,1-5 0,-8-1 0,5-3-219,-2 0-50,-2 0 361,2-9 0,11-4 0,13-12 0,5-4-47,2-2 0,0-2 0,0-5 0,0 2 51,0 3 1,7 2-1,0-5 1,0 5 43,2 2 1,-5 2-1,8 7 1,-3 0 30,-5 0 0,5 3 0,-2 1 0,-5 5 24,-6 2 1,2 7 0,-7 7 0,0-3 4,-4 3 0,-3-3 1,1-7-1,1-1-6,-1 1 1,-3 3 0,-2 2-63,0 0 0,-2-6 0,-3-1-411,-1 3 0,-8 2-1413,8 2 1451,-1-9 1,7-4-1,2-14 343,5-6 0,4-5 0,9-2 0</inkml:trace>
  <inkml:trace contextRef="#ctx0" brushRef="#br0" timeOffset="450">876 643 7783,'-21'0'103,"1"0"89,0 0 1,0 9 0,0 5 0,0 4-57,0 2 1,0 0-1,0 0-30,0 0 0,0 7 0,2 0 0,2-3 0,5 1-214,2 1 1,2-3 0,7 3 43,0-3 1,9-10-1,5-2 1,4-2-50,2-4 1,0-3 0,0-2 0,2 0 25,5 0 0,-5-7 0,5-2 1,-5-2 79,-2-4 0,-6-3 0,-1 0 0,3 2 55,2 3 1,-1-1-1,-1-6-44,-2 0 1,-8 0 329,8 0 20,-10 9-255,5 2 1,-11 9-12,-5 0 1,-2 9 0,-4 4-41,6 5 1,3 2-1,-1 0 1,-2 0-7,3 1 1,2-1 0,4 0-147,5 0 1,-3 0 0,10-2-110,1-5 0,-4-4 1,3-9-1,1 0-197,3 0 0,-4 0 1,-1-2-1,3-5 82,1-6 0,3-5 0,1-2 328,-1 0 0,0-9 0,0-3 0</inkml:trace>
  <inkml:trace contextRef="#ctx0" brushRef="#br0" timeOffset="753">1458 563 7783,'-7'14'0,"-2"-3"20,-2-2 1,0 6 0,-5-1 0,3 3 152,-3 4 1,5-8-1,0 0 1,2 3 21,5 2 1,-5 2 0,2 0-159,3 0 1,4 0 0,4 0 25,3 0 0,2-6 1,-3-1-116,8 3 1,-3-1-1,0 1-93,-2-3 0,-2 1-26,-7 6 0,0-7 153,0 1 0,-2-3 0,-5 2-246,-7-6 0,-1-3 0,-1 1 1,3 1-75,-3-1 0,-2-3 0,-2-4 0,0-3 338,0-1 0,0-19 0,0 3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5:01.92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21 924 8079,'-12'2'258,"6"5"0,4-3 0,2 10 0,0 1-191,0 3-68,0 11 1,0-4-1,2 8 1,2 3 61,3 2 0,6 9 0,-6 0 0,0-3-53,2-1 0,-7-3 0,5-2 0,-5-3-107,-2-1 1,0-10 0,0 3-762,0-4 0,0-3-644,0 0 1504,0-9 0,-9-11 0,-2-11 0</inkml:trace>
  <inkml:trace contextRef="#ctx0" brushRef="#br0" timeOffset="445">21 1205 7696,'0'-31'0,"0"4"0,2 5 0,2 2 72,3 0 1,2 2 0,-5 2 92,3 3 0,6 6 1,-4-4-1,3 2 12,3 4 1,3 1-1,4 0 1,3-3-256,2 2 1,2 3-1,-5 2 1,3 0-4,-2 0 1,-3 7 0,-4 4 0,-5 5 61,-6 6 0,-5 5 1,-2-3-1,-2 5 22,-5 3 1,-4-1-1,-11 5 1,-3-5 41,-2-2 0,1 4 0,5-6 0,4-2 38,3-3 0,-1-2 1,6-2-1,0-3 199,0-1-233,2-10-1,7 14 0,9-16 0,7 7 0,6-2-20,5 0 0,2-1 0,-5-3 0,5 1-37,3 3 1,-8 2-1,3-5 1,-5 3 43,-2-3 0,-9 7 1,-4 3-160,-5 4 1,-2 2-41,0 0 154,-9 0 0,5 0 0,-9 0 1,-5 0-52,-7 0 1,3-6 0,-5-1-1,5 0-16,2-1 1,0 3 0,0-8 0,-1-3-372,1-1 0,7-3 0,0 0-222,-3 0 0,0-3 670,3-3 0,-5-14 0,7-12 0</inkml:trace>
  <inkml:trace contextRef="#ctx0" brushRef="#br0" timeOffset="800">563 1486 7746,'22'7'0,"3"0"122,2-3 0,-1-2 0,-3-2 1,3 0 112,8 0 1,-3 3-1,0 1 1,1 3-38,-1-3 1,-7 1 0,3-1 0,-4 5 8,-3 2 0,-7-4 0,-2 6-464,-2 3 0,-2-5 1,-7 3-64,0 1 260,0 3 0,-7-5 0,-2 1 0,-2 1 14,-5 3 0,-1 0 0,-4-2 1,1-3 32,0 3 1,-7 2 0,-2-1 0,0-1-80,0-3 0,0-1 0,5 1 1,-3-4-173,3 0 0,1-7 1,3 5-374,0-5 1,9-4 466,4-5 0,5-4 0,2-9 0,0 0 170,0 0 0,9 0 0,4-1 0,5 1 0,11-9 0,2-2 0</inkml:trace>
  <inkml:trace contextRef="#ctx0" brushRef="#br0" timeOffset="1100">1226 1406 7438,'-3'18'242,"-3"-5"1,-5 3 0,-7-7 0,2 2-160,3 5 0,2 1 0,-5 3 1,5 1 291,2-1 0,-4 0 0,6 0-120,2 0 0,3 0 0,2 0-89,0 0 1,0-6 0,2-3 0,5 0-246,6 0 1,5-4 0,2 4 0,0-2-213,1-5 0,-1 5 0,2-2 0,2-3-22,3-1 0,2-3 1,-4 0-1,2 0 83,-3 0 1,-2-3 0,-1-3 0,-1-8 24,0-4 0,-2 3 0,-3-3 205,-1-4 0,-1-12 0,7 3 0</inkml:trace>
  <inkml:trace contextRef="#ctx0" brushRef="#br0" timeOffset="1433">121 382 7731,'20'0'138,"2"0"1,5 0 0,9 0 256,9 0 0,6-7 0,11 0 0,5 3 287,7 2-746,-5 2 0,7-7 0,-9 0 0,-5 3 103,-6 1 1,0 3-1,-11 0 1,-7 0-1172,-9 0 0,-7 0-642,-2 0 1774,-9 0 0,-2 0 0,-9 0 0</inkml:trace>
  <inkml:trace contextRef="#ctx0" brushRef="#br0" timeOffset="1745">1065 40 7616,'29'0'-190,"5"0"0,3-2 1,4-3-1,-1-1 470,0 1 0,7 1 0,0-1 0,-3-1-67,-1 1 1,1 3 0,-1 2-1,-8 0-104,-3 0 1,-6 0-1,-8 2-64,-4 5 0,-5 4 0,-12 11 35,-3 5 0,-5-4 1,-10 3-1,-1-1 40,-5 2 0,5 4 1,-5 9-1,3 0-12,-3 0 0,2 1 0,-6-1 0,0 0-12,0 0 0,6 0 0,-2-2 1,5-4-502,2-8 1,7-3-1,-1-3 1,1 0-1557,2 0 1961,-7 0 0,-2-9 0,-12-2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5:00.03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281 393 7696,'-18'3'10,"3"1"0,1 3 95,-1-3 1,-3 7-1,-2 3 1,0 4 231,0 2 1,0 2-225,-1 5 1,1-5 0,0 5 0,2-5-139,5-2 1,2 0 0,6 0 0,-1 0-159,1 1 0,3-8 0,4-2 156,5-2 1,2 0 0,7-5-1,-3 3 32,3-2 0,1-3 0,3-4 1,1-3 5,-1-2 0,-7-2 0,0 5 1,1-5-20,-3-2 1,0 6 100,-4-1-19,-5-5-51,7 8 0,-9 3 0,2 14 64,5 4 1,-5 2 0,7 0-80,0 0 0,-5-2 0,10-3-104,1-1 0,-3-10 1,1 3-129,3-5 1,2-2 0,-1-2 0,-1-3 32,-3-1 0,1-3 0,4 2 0,-3-4-395,-1 0 0,-8-7 586,8 5 0,-1-5 0,7-2 0</inkml:trace>
  <inkml:trace contextRef="#ctx0" brushRef="#br0" timeOffset="341">542 614 7760,'0'-9'233,"0"9"0,-2 9 0,-2 11-30,-3 0 1,0 0 0,5-2 0,-2-2-302,-3-3 0,0 1 241,7 6-955,0-9 692,0-2 0,2-9 1,3-2 85,2-5 0,8-2 0,-1-7 0,3 3 15,4-3 0,-8 1 1,0-1-1,3 3 0,2-3 0,2 5 0,-2-2 0,-3-1 93,-1 3 1,-1 2 105,7 9 0,-6 0 1,-3 2-55,-2 5 0,-3 4 1,-6 9-1,0 0-37,0 0 1,0 1-1,0-1 1,0 0-57,0 0 0,0-7 0,0 1-459,0 1 1,0-4-530,0 3 719,0-10 0,3 5 0,1-7 0,5 3 236,2 2 0,3-10 0,6-8 0</inkml:trace>
  <inkml:trace contextRef="#ctx0" brushRef="#br0" timeOffset="838">1265 433 7848,'-20'7'359,"0"2"0,0 2-169,0 5 1,0 4-1,-2 4 1,-1 6-27,3 1 1,-4-4 0,10 4 0,-1 0-116,1 0 1,-1-4 0,8 4 0,0-2-212,-2-4 1,7-3 0,-5-2 0,7-2 116,7-5 0,-2 3 0,8-9 0,3-3-97,1-2 0,4-2 0,-1-2 0,0-4 194,0-8 0,0-6 1,0-4-1,0-5 126,0-3 1,0 6-1,0-8 1,0-2-106,0-2 1,-6-2 0,-1 0 0,3 0-39,2 0 0,2-7 1,-2 0-1,-3 2-7,-1 3 0,-10-5 0,3 2 0,-5 5 26,-2 5 1,0 3 0,0-1 0,0 6 99,0 5 1,-2 4-146,-5 5 0,3 13 0,-7 13 1,2 7 79,4 7 1,3 4-1,2 9 1,0 0 152,0 1 0,0 1 0,0 3 0,0 4-40,0 2 1,2-4 0,3 4 0,4-2-67,2-4 1,-5-3-623,8-2 420,-10-8 1,12 6-1,-7-7 1,0 0-1,0-4-620,-5-5 1,5-2-1,0-2-878,2-4 0,3-6 1564,6-8 0,9-8 0,2-4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4T20:24:57.70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1044 7803,'0'-13'39,"0"0"0,0 6 0,0-6 324,0-3 1,7 5 163,0-3 1,2 10-496,-3-3 1,-1 7-1,6 7 1,0 6 102,0 5 1,-4 4-1,4 5 1,0 7-71,0 4 1,-6 4 0,4 3-1,-3 2-87,1-3 0,2 5 0,-4-4 0,1-5-146,-1-4 0,-3-5 1,-2 3-1,0-8-235,0-3 0,0-3 0,0 0-612,0 0 0,-2-2 1015,-5-5 0,-4-13 0,-9-11 0</inkml:trace>
  <inkml:trace contextRef="#ctx0" brushRef="#br0" timeOffset="495">61 1004 7816,'0'-20'41,"0"0"1,0 0 0,0 0 195,0 0 0,0 6 1,2 3-104,4 2 1,-1-4 0,8 6 0,3 3-52,2 2 0,2 2 0,0 0 1,0 0 42,0 0 0,7 9 0,2 4 0,2 3-312,5-3 1,-7 7 0,-2-2-1,-5 6 62,-2 1 1,-7-1-1,-1 1 1,-3 2 98,-5-3 1,-11 1 0,-6-1-1,-5 3 2,-2-2 0,0-3 0,0-4 1,2-2 82,5-3 0,-3-6 0,7 4 85,-2-2-89,6-3 1,-1-6-43,12 0 0,-1 3 1,8 1-1,3 3 27,2-3 0,2 5 0,0 0 1,-2 2 26,-5 5 0,5 2 0,-5 2 1,5 0-11,2 0 1,-6 0 0,-3 0 0,-2 0-46,-5 0 0,-2 0 0,-2 1 0,-2-1-32,-4 0 0,-6 0 0,-8 0-75,0 0 0,0 0 0,0-2 0,-2-2-117,-5-3 0,5-6 0,-5 4 0,5-2-235,1-5 0,1-2 0,0-2-76,0 0 1,2-2 521,5-5 0,-5-4 0,7-9 0</inkml:trace>
  <inkml:trace contextRef="#ctx0" brushRef="#br0" timeOffset="1086">844 1446 7787,'18'-2'65,"-3"-5"263,-1-6 1,-8-3-1,6 1 1,-1 1-119,0-1 0,-4-3 1,4-2-1,0 0-118,0-1 1,-6-1-1,3-2 1,-1-3-83,0 2 1,0 1-1,-7-1 1,0-2 14,0 3 0,0-5 0,0 2 0,0 2 14,0 3 1,0 9 176,0-1-227,0 10 1,0-3 64,0 14 1,6-3-1,3 10 1,2-1-6,5-2 0,-5 0 1,2-6-12,3 2 0,2 6 0,2-6 0,0-3 53,0-2 1,0-2 0,3-2-29,3-4 1,-3 1-1,3-8 1,-3-1-56,-3 3 1,-2-7-1,-3 7 1,-1-2-103,1-1 0,-3 8 124,1-8-6,-9 10 1,3 4 0,-11 13 0,-5 7 111,-2 7 1,4 4 0,-4 9 338,2 1-302,2-1 0,0 0 1,1 2-1,1 1 19,3-3 1,2 5-1,0-12 1,0 3-248,0-3 1,7 3-1,-1-9 1,-1-1-335,-3 3 0,0-8 1,3 1-1,1-6-2439,-1-1 2828,-3-6 0,-2 0 0,0-9 0</inkml:trace>
  <inkml:trace contextRef="#ctx0" brushRef="#br0" timeOffset="1366">261 562 7894,'20'0'354,"-6"-6"1,1-1 0,6 3-77,3 1 1,12-3-1,0-1 1,6 2-200,5 3 1,15 2 0,-1 0-1,1 0 53,1 0 0,-10 0 0,-2-2 0,-2-2-493,-4-3 1,-11 0 0,-8 7 360,-3 0 0,-3-9 0,0-2 0</inkml:trace>
  <inkml:trace contextRef="#ctx0" brushRef="#br0" timeOffset="1669">1005 100 7827,'13'0'16,"0"-2"0,3-2 106,2-3 1,4-9-1,3 5 1,4-2 12,2-1 1,5 10 0,8-5 0,5 2-102,3 1 1,-5-1-1,4 7 1,-2 0-11,-4 0 0,-12 9 0,-6 4 83,-5 5 1,-11 9-1,-4 2 37,-5 2-68,-2-6 1,-9 13-1,-4-5 1,-7 5 73,-7 2 0,5-6 1,-5-1-1,5 3 1,2 2 0,-3-5 1,1-1-1,0-3-308,4-5 0,4-2 0,-1-1 0,4-1-355,2 0 1,0-2 0,4-3 511,-1-1 0,-10-10 0,5 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5:14.36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67 575 7610,'0'-12'-933,"0"2"1037,0 10 1,-2 0 0,-3 3 6,-2 4 0,-1 5 0,8 10-30,0 1 1,-7 1 0,-1 3 0,3 6-19,3 1 0,2-7 1,0 5-1,0-2-37,0-1 0,0 1 0,-3-8 0,-1 0-32,-4 1 0,1-9 0,7 1-72,0 2 70,0 3 1,0-5 41,0 0 0,0-13-30,0-2 0,2-7 0,3-10 0,3 2-16,-4-3 1,6-1 0,-2-6-1,-3-2-15,-3-3 0,1-2 1,2 5-1,2-5 16,-2-2 1,-3 4 0,-2-7 0,3 0-9,4 3 1,-4-6 0,4 10 37,-5 3 0,6-5 1,-1 3-1,1 2 1,-1 2-10,0 3 0,8 7 0,-5 0-6,2-2 0,-4 7 1,4 0-4,-2 0 0,0 8-27,-3-6 0,-2 13 0,8 5 13,-4 3 0,6 1 1,-5 9 14,2-1 0,-7-7 1,3-1 11,-6 4 1,-2-6 0,3 3-6,4 2 0,-4 3 0,4 2-8,-5 0 1,-2-7-1,-2-3-26,-5-2 1,2 5 0,-8-5 0,1 2-41,0 5 1,-3-7 0,-5 0 0,3-3-169,2 1 0,8-1-17,-8-7 1,7 0 36,-6 0 0,6 0 213,-7 0 0,11 0 0,-6 0 0</inkml:trace>
  <inkml:trace contextRef="#ctx0" brushRef="#br0" timeOffset="417">689 398 7744,'-13'2'-712,"6"6"796,4 6 0,3 6 1,0 2-1,0 3-49,0 5 0,0-6 0,3 6 0,2-6-9,2-1 1,1 6 0,-8 1 0,2-3-32,6-2 1,-6-3 0,5 0-1,-2 0-61,3 0 0,-6 1 1,6-1-1,-6 0-201,-2 0 0,0-7 1,0 0-2,0 2 0,-7-5 268,-1 3 0,-9-10 0,5 5 0</inkml:trace>
  <inkml:trace contextRef="#ctx0" brushRef="#br0" timeOffset="633">578 797 8066,'14'-22'-79,"1"0"1,0 7-1,7 3-40,0 2 0,1 2 0,-1 8 36,0 0 0,0 0 131,0 0 0,1 0 0,-1 0-161,0 0 1,-7 0 0,0 0-245,2 0 0,3 0 357,2 0 0,0-9 0,0-4 0</inkml:trace>
  <inkml:trace contextRef="#ctx0" brushRef="#br0" timeOffset="1242">1266 531 6831,'-10'-12'229,"5"2"1,-8 12-215,4 6 0,-6-3 0,5 7 1,0 0 12,0 0 1,-5-4 0,6 4-1,-4-2 1,6 5-1,-5-5 1,-1 0 8,1-1 0,4 9 1,-4-3-23,2 4 0,3 3 0,7 1 17,0-1 1,0-7-20,0-1 0,10-9 0,5 3 28,4-6 1,3-4 0,-2-6-30,-5-6 0,5 1 0,-8-2 0,3 1-8,0 1 1,-8-4-1,5 7 20,-2-2 0,5-3-2,-8-7 1,8 7 162,-7 0-169,-1 10 1,-7-2 5,0 14 0,0-2 1,0 10-26,0 2 0,0 3 0,0 2 0,-2 0 0,-3 1-11,-3-1 1,1 0-1,7 0 1,0 0 3,0 1 0,0-1 0,0 0-18,0 0 1,2 0-1,3 1-14,3-1 1,9-7 46,-2-1 0,4-9 1,4 3-2,-1-6 0,-7-2 1,-1 0-154,4 0 0,1-2 6,4-6 1,-1-2-1,-3-7 1,-1 5 10,-4 2 0,-6-5 0,4 5-612,-2-2 744,7-3 0,-14-7 0,7 0 0</inkml:trace>
  <inkml:trace contextRef="#ctx0" brushRef="#br0" timeOffset="1626">1598 21 8274,'10'-13'-287,"5"6"1,5 14 0,0 8 0,-3 7 473,-2 8 1,-1-3 0,9 10 0,-1 2-1,0 3 1,0 3 0,3-1 0,2 0-67,3 1 0,-8-1 0,-7 3 1,2 2-9,3 3 1,-6 2-1,-1-4 1,-3 4-64,-6 3 0,-1-6 0,-3 6 0,0-5-151,0-10 1,0 2 0,-3-7 0,-1 5-20,-4 2 1,-9-9 0,5-5 0,-3-6-207,0-2 0,3 1 1,-6-1-693,4 0 1018,-1 0 0,-7-10 0,-1-2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5:17.34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45 0 7930,'-13'0'-395,"1"0"836,5 0-103,4 0-202,-7 0 0,13 0 0,2 3 0,5 1 20,2 4 0,3-1 0,7-7 0,0 0-175,0 0 0,3 0 1,2 0-1,3 0-64,-3 0 0,-2 0 0,-3 0 27,0 0 1,-7 0 0,-3 3-708,-2 4 0,-3-2-558,-7 10 1321,0-10 0,0 5 0,0-10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5:17.61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45 8106,'23'0'125,"-1"0"1,0-2 0,0-3 0,0-3-125,1 3 0,-1 3 0,0 2 0,0 0-105,0 0 1,-7 0 0,0 0-77,2 0 0,3 0 0,2 0-555,0 0 735,-9 0 0,6-10 0,-6-2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5:20.60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45 8069,'0'-12'56,"0"2"0,3 10 19,4 0 1,-4 2-1,4 6-23,-5 6 0,-2-1 0,0 2 0,0 2 2,0 3 1,8 2 0,-1 0-211,-2 0 0,-2-7 0,-3 0-28,0 2 0,-3-7 0,-2 0-765,-2 0 949,-1-8 0,-1 8 0,-4-10 0</inkml:trace>
  <inkml:trace contextRef="#ctx0" brushRef="#br0" timeOffset="295">311 1 7769,'0'22'27,"0"0"1,0 0 0,0 3 44,0 4 0,-2-4 1,-3 7-1,-3-2 68,3-1 1,0 8 0,0-5-1,-2 0-35,2 0 0,-5 5 0,3-7 0,-1-3-337,-1-2 0,6 4 1,-7 1-166,0-3 0,5-2 0,-7-3-440,2 0 837,-7-10 0,5 8 0,-11-8 0</inkml:trace>
  <inkml:trace contextRef="#ctx0" brushRef="#br0" timeOffset="792">488 467 8088,'23'0'-1193,"-1"0"1381,0 0 1,-2 2 0,-3 3 12,-2 2 1,-10 11-164,2-4 0,-4-1 0,-3 2 14,0 2 1,0-5 0,-3 0 0,-2 1-9,-2-1 0,-8-4 0,5 6-26,-2 4 0,4-6 0,-4 3 42,2 2 0,-5-5 2,8 3 1,0-8 60,7 8 0,2-10 68,6 3 0,-4-6 0,11 1-13,3 4 1,1-5 0,3 6-72,1-6 0,-1-2-28,0 0-475,-10 0 0,1 0-523,-6 0 1,-4 3-302,4 4 1220,-14-4 0,4 16 0,-7-6 0</inkml:trace>
  <inkml:trace contextRef="#ctx0" brushRef="#br0" timeOffset="1787">1221 333 6748,'-15'0'320,"0"0"0,0 0 0,-7 0-177,0 0 1,7 0 0,0 3-48,-2 4 1,-3-2 0,-2 10-24,0 2 0,2-4 1,3-1-1,5 0-8,2 1 0,-5 1 1,8 9-91,2-1 0,-5-7 1,3-1 47,2 4 1,2 1 0,6 1-8,4-5 0,-2 2 1,10-9 26,2-4 0,3-1 0,2-6 0,0-1 12,0-4 1,-7-7 0,0 5 0,2-2 65,3-5 1,-5 0-1,-3-1 1,0 4 48,1-4 1,-8 6 0,2-3-66,-5-2 0,1 7 0,2 0-55,2 0 1,1 5-235,-8-9 123,0 9-251,0-5 112,0 10 242,0 0 1,0 10 0,0 4 35,0 6 1,-3 5 0,-2 2-69,-2 3 1,-3-1 0,5-7 0,-2 3-4,2 5 1,-5-6-1,0 8 1,0-2-18,0-1 1,3 1 0,7-8 0,0 0-48,0 1 0,0-9 46,0 1 0,0-7 163,0 6 0,2-9 0,6 3-11,7-6 0,4-9 0,3-3-53,1-2 1,-9 4-1,1-4 1,2 2-35,3 5 0,-5-5 0,-3 0 1,1 0-108,-1 1 1,-5-1-1,8 5-256,2-3 1,-4 1-149,2 7-947,-11 0 0,6 3 1404,-10 4 0,0-5 0,0 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5:29.44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201 578 6862,'0'-12'1796,"-3"2"-1648,-4 10 1,2 0 15,-10 0 0,0 7 1,-4 3-50,4 2 1,-5 3-1,8 7-37,-1 1 1,-4-1-1,7 0 1,0 0-3,1 0 0,-1 0 0,5 1 0,-3-1 27,3 0 1,3 0-1,2 0-44,0 1 1,10-1 0,5-2 0,4-6-19,4-6 1,6 2 0,3-3 0,0-2-35,0-3 1,5-4-1,-7-3 1,-1-5-56,4-2 0,-9 4 1,6-6-1,-6-4-13,-1-1 1,-1-4-1,0 1 1,0-2-29,0-6 1,-7 5-1,-2-4 1,-1 4 66,0 3 0,-7 0 0,2 0 0,-4-1-4,-3 1 0,-7 7 0,-3 1 1,-3-1-29,-4 2 0,-3-6 0,-2 6 0,0-1 4,0-1 1,0 10 0,-1-5 0,1 3-140,0-1 1,0-7-1,0 8-118,-1 2 0,9-5 1,-1 3-94,-2 2 1,4 10-1,1 5 1,0 2 399,-1 5 0,-1 13 0,-9 4 0</inkml:trace>
  <inkml:trace contextRef="#ctx0" brushRef="#br0" timeOffset="1033">1266 534 7832,'0'-15'-464,"0"0"0,0 8 640,0-8 116,0 10 0,-3-5 25,-4 10 1,5-2-1,-8-3-95,0-3 0,5 1 0,-10 7-150,-2 0 1,-3 0 0,-2 2 10,0 6 0,0-3 0,-1 7-22,1-2 0,2 7 0,3-5 1,2 3-108,-2 0 1,5 0 0,-1 7-40,4 0 1,-6 0 0,7 1 8,3-1 0,3 0 0,2 0 34,0 0 1,10-9-1,5-6 33,4-5 1,4-2-1,-1 0 1,0 0 12,0 0 0,-7 0 1,0 0-1,2 0-1,3 0 0,-5-7 1,-1-3-1,4 0-36,1 0 1,-4-7 0,0 2 24,2-4 0,-5-3 1,1-1-6,-3 1 0,-3 0 0,-7 0-51,0 0 1,0 7 0,0 0-15,0-2 1,0 4-35,0-1-4,-10 9 111,8-5 1,-11 10 166,6 0-129,5 0 21,-8 0 52,10 0 342,0 0-821,10 0 0,-8 2-845,5 6 718,-4-6 221,-3 8-76,0-10 355,0 0 0,0 10 0,0 2 0</inkml:trace>
  <inkml:trace contextRef="#ctx0" brushRef="#br0" timeOffset="1597">1133 600 7288,'0'15'703,"2"-3"-100,6-2 0,-3 7-387,9-2 1,1 5 0,5 2-146,-5 0 0,4-7 1,-6 0-222,-1 2 1,5-5 0,-7 1-392,2-3 0,-4-3-272,7-7 1,-8 0 812,8 0 0,-10 0 0,5 0 0</inkml:trace>
  <inkml:trace contextRef="#ctx0" brushRef="#br0" timeOffset="2039">400 134 8038,'23'0'228,"-1"0"1,0 0-1,0 0-241,0 0 1,3 0-1,2 0 1,5 0-10,3 0 1,-1 8 0,6 1 0,-6 1-104,-2 0 0,5 0 0,-5-5 0,0 2-178,0-2 0,-2-2 0,-8-3 1,0 0-489,1 0 791,-11 0 0,8 0 0,-8 0 0</inkml:trace>
  <inkml:trace contextRef="#ctx0" brushRef="#br0" timeOffset="2398">933 1 7782,'22'0'-161,"0"0"1,1 0 0,-1 0 228,0 0 0,8 0 1,2 0-1,2 0 25,6 0 1,-1 0-1,0 0 1,-4 0-51,-3 0 0,5 0 0,-7 0 0,-3 2-53,-3 6 0,-1-6 1,-4 8-27,-4 0 0,-5-5 0,-8 7-59,6-2 0,-6 7 85,6-2 0,-6 5 0,-4 2-17,-6 0 0,-2 0 1,-7 1-1,5-1-64,2 0 1,0-7-1,5 0-295,-2 2 1,-8-5 385,8 3 0,-11 0 0,6 7 0</inkml:trace>
  <inkml:trace contextRef="#ctx0" brushRef="#br0" timeOffset="2784">2043 511 7831,'22'0'159,"0"0"1,-7 0 0,0 0-1,2 0-31,3 0 1,2 0 0,0 0-234,0 0 0,0 0 1,0 0-113,1 0 1,-1 0-345,0 0 1,-10 3 560,-4 4 0,4-4 0,0 7 0</inkml:trace>
  <inkml:trace contextRef="#ctx0" brushRef="#br0" timeOffset="3026">2154 733 7795,'22'0'144,"0"0"0,0 0 93,0 0 0,0 0 1,1 0-367,-1 0 0,0 0 1,0 0 58,0 0 1,-7-2 0,0-3-375,2-3 444,-7 1 0,10 7 0,-8 0 0</inkml:trace>
  <inkml:trace contextRef="#ctx0" brushRef="#br0" timeOffset="3823">3019 489 7555,'-22'0'186,"7"0"1,0 0-118,-2 0 1,5 0 0,-3 0 0,0 3 42,3 4 1,-8-5 0,8 8 0,-3-2-85,0-1 0,8 8 0,-6-5 0,1 2 27,0 5 0,7-4 1,-3 2 25,6 2 1,2 3-41,0 2 1,0-8 0,2-1 1,6-3 0,4-3 0,10-7-38,0 0 1,1 0 0,-1 0 0,-2-2 18,-6-6 0,6 3 0,-8-10 0,3 1-25,0 1 1,-10-6 0,5 6 0,-3-1 13,1-1 0,1 0 0,-4-7 44,3 0 0,-1 7 11,-7 0 1,0 8 86,0-8-68,0 10 1,0 5 3,0 15 1,0 4 0,0 4-1,0-1-2,0 0 0,-2 0 0,-3 3 1,-3 2-54,3 2 1,3 11-1,0-6 1,-3 1-25,-3-5 1,1 2 0,7 0 0,0 0 3,0 0 1,0-3 0,0-6 0,0-1-155,0 0 1,0 8 0,2-1 137,6-2 1,-3-2 0,9-5 4,4-6 0,1-4 1,4-10 9,-1 0 0,-7 0 0,-1 0 0,4-2-7,1-6 0,-4 3 1,0-7-1,0 0-138,-3-1 0,5 6 1,-7-5-467,2 2 0,-4 0-797,7 3 1393,-10 4 0,4-7 0,-9 10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5:45.66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89 200 8029,'22'-10'264,"-7"8"1,0-5 0,2 2-158,3-3 1,2 6 0,0-6-84,1 6 0,-1 2 0,0 0 1,0 0 11,0 0 0,1 0 1,-1 0-289,0 0 0,-7 2 0,0 3-1203,2 3 1455,-7-1 0,-1-7 0,-9 0 0</inkml:trace>
  <inkml:trace contextRef="#ctx0" brushRef="#br0" timeOffset="349">400 23 7638,'22'0'0,"0"0"5,0 0 0,-7-8 1,0 1-1,5 2 63,7 3 0,-2 2 0,4 0 0,-4 0 17,-3 0 0,0 0 0,0 0 0,1 0 20,-1 0 0,0 0 0,0 0-42,0 0 1,-7 2-1,0 3-106,2 2 0,-4 3 62,1-2 0,-9 4-54,3 10 1,-6 0-1,-2 1-20,0-1 0,-7 0 0,-3 0 1,-2 0-28,-6 0 0,6-7 0,0 0 0,-1 0-382,1-3 0,5 5 85,-8-9 379,0-1 0,-7-7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3:35.53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190 39 8099,'0'-11'-398,"-2"3"588,-5 8-130,-3 0 0,-3 6 0,3 2 0,-1 1 46,1-1 0,3 7 1,-5-4-1,-1 1-15,3 1 1,-5 2 0,6 8 0,1 2-9,-1-2 0,-3 5 0,6-1 1,-1 0-73,-1 1 1,6 3 0,-5-5 0,5-1-35,2 2 0,2-6 0,5 5 0,3-5-22,1-2 1,6 0 0,-5 0 0,5-2 30,2-5 0,0 3 0,0-9 0,0-1 7,0-3 1,0-2 0,0 0 8,0 0 1,0-2 0,-2-5 0,-3-5 0,-1-5 1,0-9 0,4-1 0,-3-2 2,-1-5 1,-7 4 0,5-1 0,-3-3 23,-4-2 0,-1 5 1,-3 1-1,-3 1 69,-3-1 0,-2 7 1,-7 0-1,2 6-63,-1 4 1,3 7 0,-2-5-150,-1 3 1,3 2 0,-2 6 0,-1 0 0,-3 0-453,-2 0 1,0 2 161,0 4 1,2 5-802,4 7 1204,5 1 0,8-8 0,0-3 0</inkml:trace>
  <inkml:trace contextRef="#ctx0" brushRef="#br0" timeOffset="800">512 133 6776,'0'13'264,"0"0"-185,0 1 1,0-3 0,0 2 0,0 1 82,0 3 0,2 2-89,5 0 1,-5 7 0,4 1 0,-2 0-9,3 1 1,-5 5 0,4-3-1,-4-1-55,-2-3 0,2 1 0,3-2 0,1-1-36,-2-3 1,-2-9 0,0 1 52,5 2 296,-5-7-277,6 1 1,-6-9 0,3-3 0,1-3-40,-2-7 0,-2 3 0,-2-3 0,0-1-16,0-3 1,-2-2-1,-2-2 1,-2-3 40,1-1 0,1-2 1,0 1-1,-2-3 11,1-1 1,3-5 0,2 5 0,0 1 19,0 3 1,0-1-1,2 2 1,3-1 24,1-1 0,6 6 0,-3-2-77,1 8 1,-3-2 0,5 4-23,3-3 0,2-1-54,2 4 1,-6 5 0,-1 8 14,3 0 0,-4 0 1,1 0 30,3 0 0,2 0 0,0 2 0,-3 2 7,-1 2 0,-2 9 0,3-4 1,-3 1 2,-3 1 0,-1-7 0,-7 7 18,0 2 1,0-5-1,-2 3 1,-5 2-1,-5 1 1,-5-3 0,-2-2-1,2-1-79,4 1 0,-4-7 0,5 4-155,-5 1 1,-2-7 0,0 4-287,0-4 0,0-2-314,0 0 825,9 0 0,-7-8 0,6-3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5:54.17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156 444 8373,'-15'15'434,"1"-2"1,-1-1-242,3 0 0,-8 3 0,7 7 1,-1 0-14,-1 1 0,7 6 0,-4 1 0,2-3-60,5-3 0,3 6 1,2 0-1,0-3-20,0-3 1,2 6 0,3 0-3,3-3 0,9-5 0,-2-5-109,4-2 1,4-10-1,-1 2 1,0-4-47,0-3 1,0 0 0,1-3 0,-1-2 10,0-2 1,3-10 0,2 2 0,2-5-29,-2-2 0,-2 0 0,-5 0 0,-3-1 15,-2 1 1,-3 0-1,6 0 1,-6 0-19,-2-1 1,-3 1 0,-7 0 0,0 0 11,0 0 0,-2 0 1,-6-1-31,-7 1 1,-4 2 0,-3 3-1,-1 5 30,1 2 0,-7 3 0,-1 7-256,3 0 173,2 0 0,3 0 0,0 0-243,0 0 1,-1 0-1,4 2-260,4 5 1,3-4 650,4 4 0,6 6 0,-8-1 0</inkml:trace>
  <inkml:trace contextRef="#ctx0" brushRef="#br0" timeOffset="603">889 489 8405,'-23'2'412,"1"6"-270,0 6 0,0-1 1,0 2-1,-1 2-3,1 3 1,-5 2-1,0 0 1,5 0-31,2 0 0,-5 8 0,13-1 1,0-1-75,4-4 1,6-2 0,2 1-16,0-1 0,2-7 0,6-3 58,7-2 1,4 5 0,3-8 0,1-2-11,-1-3 1,7 1-1,1 2 1,-3 2-11,-2-2 0,-3-2 0,0-6 0,0-2-70,1-2 0,-1-8 0,-3 5 1,-1 0-58,-3 0 0,-3-7 0,5 2 0,-5-4-31,-2-4 0,0 9 0,-5-1 0,2-2-138,-2-3 0,-2-5 0,-3-2 1,0-2-44,0 1 0,-10 4 0,-5 2 169,-4-1 1,4 11 0,0 5-48,-2 4 88,-3 3 1,-2-7 0,0-1 0,-1 3-97,1 3 0,0 2 0,0 0-52,0 0 0,-1 0 1,4 2-1,1 3 219,4 3 0,-1 9 0,-7-5 0</inkml:trace>
  <inkml:trace contextRef="#ctx0" brushRef="#br0" timeOffset="1470">45 89 7850,'22'0'167,"1"0"1,-1 0-1,0 0 1,0 0 8,0 0 1,1 0 0,1 0 0,6 0-115,7 0 1,-5 0 0,0 0 0,0 0 67,5 0 0,-5 8 0,-2-1 0,-6-2-398,-2-2 0,1-3 1,-1 0-602,0 0 1,-7 0 868,0 0 0,-1 0 0,9 0 0</inkml:trace>
  <inkml:trace contextRef="#ctx0" brushRef="#br0" timeOffset="1883">644 1 7402,'23'0'22,"-1"0"1,0 0 0,0 0 0,3 0 137,4 0 1,-1 0-1,6 0 1,1 0 96,-1 0 0,-7 0 0,5 0 0,-2 0 2,-1 0 1,1 2 0,-8 3 0,0 2 45,1-2 0,-9 5 0,1-2 63,2-4-441,3 9 1,-7-1-55,-6 10 1,-5-7 0,-4 0 48,-5 2 1,-6 3 0,-9 0 0,0-3-134,0-2 0,-8-8 0,0 5 0,1 1-124,-3-1 0,-3-5 1,-7 6-1,3-3-118,2-5 1,10 0 0,-3-1 452,6 4 0,1 9 0,1-5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6:36.05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0 7025,'0'13'778,"3"-3"-588,4-10 1,-4 2 0,7 3 8,-1 2 1,-6 3-1,7-5-65,0 3 1,-8 1 0,8-4-2,0 3 0,-8 2 1,8-5-188,0 2 1,-5 8 0,7-5 76,-2 2 0,5 3 0,-5 5 1,2-6 0,-4 4 0,4-9 13,-2 4 0,0-8 0,-5 5-153,2-1 1,8-4-596,-8 10 221,1-10 0,-8 7-530,0-4 1020,0-6 0,9 8 0,4-10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7:57.65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1 627 7812,'19'0'0,"0"-2"123,0-5 1,8 5 0,5-4 0,4 4-61,1 2 1,1 0-1,2-2 1,3-3-5,1-1 1,0 0-1,-8 6 1,-4-2-30,-7-5 0,2 5 0,-1-4 131,-3 4-829,-2 2 567,-11 0 1,-3 0-1,-14 0 1,-5 2 81,-5 4 0,-4-4 0,-2 5 0,-3-5-7,3-2 1,-6 0 0,-1 0 0,-2 0-10,1 0 0,6 6 1,-5 0-1,1-1 28,-1-3 1,7-2 0,-2 0 0,3 0 12,4 0 0,-1 0 0,0 0 0,0 0 171,0 0-121,8 0 91,3 0-272,8 0 0,2 0 0,4 0-201,7 0 0,4 0 1,2-2 325,0-5 0,8 5 0,2-6 0</inkml:trace>
  <inkml:trace contextRef="#ctx0" brushRef="#br0" timeOffset="617">778 342 7638,'7'-12'0,"1"1"-23,3 3 0,1-5 0,9 5 0,3-1 202,1 1 0,7-1 1,-7 5-1,0-2 65,2 1 1,-5 3-1,3 2-13,-4 0 0,-11 2-82,-3 5 0,-5 3 0,-4 11 0,-5 3-65,-5 1 0,-5 9 0,-2-5 0,0 3-29,0-1 1,-6-1-1,-1 4 1,3-5-17,2-2 1,2 5 0,2-7-1,3-1-48,1-3 0,2-2 0,-1 0 0,5-1-3,5 1 0,2 0 1,0 0 122,0 0 1,7-6 0,1-2 0,1-1-24,-1 1 1,7-5 0,-3 4 0,5 1-19,2 0 0,0-5 0,0 4 0,0-1-115,0-5 0,0 4 0,0-1-98,0-3 1,0-2 0,0-2-505,0 0 1,-6 0 55,-1 0 1,-5 0-1,3-2 591,-2-4 0,7-5 0,-4-8 0</inkml:trace>
  <inkml:trace contextRef="#ctx0" brushRef="#br0" timeOffset="1167">1499 740 6654,'-19'0'397,"0"0"1,0 9 0,0 1-1,0 3-151,0 0 1,-6-1 0,0 7 0,2 0-81,2 0 0,2-6 1,0 0 10,0 1 0,8 3 0,5 2-167,4 0 0,4-6 67,4-1 1,5-7 0,10 1 0,2-4-130,2-2 1,0 0-1,-6 0 1,0-2-3,0-4 1,-6 1-1,0-5 1,1-1 162,3 1 0,-4 3 0,0-5-18,1-3 1,-3 0-1,-1 1 9,-1 1 1,-3 7 0,-4-5 250,5 3-154,-5-7-192,6 13 0,-10-5 51,-4 14 0,4-3 15,-5 9 1,3-1 0,0 7-1,-3 0 6,3 0 0,2 0 0,2 0 0,0 0-183,0 0 1,2 0 0,5 0 15,5 0 0,-1-6 0,1-3-618,3-1 1,2-3 0,2-6 98,0 0 0,0 0 0,-2-2 1,-2-5 608,-3-5 0,1-5 0,6-2 0</inkml:trace>
  <inkml:trace contextRef="#ctx0" brushRef="#br0" timeOffset="1484">2030 342 6193,'0'13'1403,"0"-1"-954,0 3 0,0 2 0,0 4 0,0 2-226,0 3 0,0 5 0,0-3 0,0-1-97,0 0 1,0 5 0,2-5 0,3 1-19,1-1 1,0-1 0,-6-8 0,0 1-745,0 0 0,0 0 1,-2 0-657,-4 0 1,4-6 1291,-5 0 0,-3-1 0,-1 7 0</inkml:trace>
  <inkml:trace contextRef="#ctx0" brushRef="#br0" timeOffset="1742">1916 722 8004,'7'-13'520,"1"2"0,3 3-339,3 4 0,3-5 0,2 1-194,0-3 1,0 7 0,0-4 0,0 1-120,0 1 0,-2-2 1,-2 3-1,-3-1-231,3 2 1,-4 0 0,1-1-140,3-1 502,-7-9 0,9 5 0,-6-9 0</inkml:trace>
  <inkml:trace contextRef="#ctx0" brushRef="#br0" timeOffset="2417">2372 285 7796,'2'-10'-122,"4"3"0,-4 3 435,4-2 0,5 4-117,2-5 1,4 3 0,1 0-28,1-2 0,0-1 0,0 7 0,0 0-27,0 0 0,7-2 0,-1-2 0,-2-2 33,-2 2 1,-2 1 0,0 3-99,0 0 1,-6 7-1,-3 1-30,-1 3 1,-3-5 0,-6 7 0,-2 1-115,-4 3 1,-5-4 0,-8 0 0,0 1 23,0 3 1,0 2 0,0 0-1,0 0 42,0 0 1,7-2 0,-1-2-105,-2-3 1,5-1 0,-1 4 93,3-3 1,1 1 3,7 6 0,7-7 1,1-1-1,3-3 24,3-3 1,-3 3 0,2 1 0,1-1-8,3 0 0,-4 5 0,0-5 0,-1 3 23,-1 4 1,6 0 0,-7-1 0,3-1 20,-1 2 1,-7 2-1,1 1 38,-4 1 1,-2 0-1,-2 0-47,-4 0 1,1-2 0,-7-2 0,-3-5 7,-2-1 1,-2 6 0,0-5-261,0 1 1,0-3-1,0-8-188,0 0 1,0 0 0,0 0-193,0 0 0,0-2 0,3-4 587,3-7 0,-4-12 0,7-5 0</inkml:trace>
  <inkml:trace contextRef="#ctx0" brushRef="#br0" timeOffset="3068">2922 1 8534,'0'19'273,"0"0"1,0 2 0,0 2-48,0 2 0,0 11 0,0 0 0,0 8 5,0 5 1,0 1 0,0 7 0,0 0-20,0 0 1,0-2 0,0-3 0,0-3-97,0-3 1,0-2 0,0-6 0,0-2-61,0-4 0,0 2 0,0-9 97,0-2 0,0-2 74,0-2-186,0-8 1,2-3-1,2-10-129,2-4 0,3-5 0,-3-8 0,5 0-56,-1 0 0,5-6 0,-7 0 0,3-1 65,4-1 1,-5 6 0,3-4-1,2 6-67,1 6 1,-3-2-1,0 7 1,1-1 150,3 1 1,-4 2 0,0 6-1,1 0 157,3 0 0,-4 2 0,-1 2-114,3 2 1,-4 7-1,1-5 1,1 3 74,-2 4 0,5-1 0,-5 1 0,2-2-32,-1 1 1,-8 3-1,3 2 1,-3 0-53,2 0 0,-4 0 1,3 0 28,-10 0 1,-5 0 0,-9 0 0,0 0 3,0 0 0,-2-2 0,-2-2 0,-3-3-110,3 3 0,0-4 1,0-1-1,-2 1-227,1-1 1,3-6 0,2 3 0,0-5-564,0-2 0,1 0 0,-1 0 828,0 0 0,0-17 0,0-4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8:13.36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0 380 8123,'7'19'-2,"-1"0"0,0 0 0,-4 2 0,3 2 85,1 3 0,0-1 0,-6-6 1,0 2-133,0 4 0,7-4 1,-1 4 52,-2-3 1,-2-3-1,0 0-497,5-1 1,-5 1 0,4 0 98,-4 0 0,-2-6 394,0 0 0,0-9 0,0 4 0</inkml:trace>
  <inkml:trace contextRef="#ctx0" brushRef="#br0" timeOffset="790">38 646 8010,'13'-13'-575,"-1"2"685,3 3 0,2-5 0,2 7 0,-2 0-18,-4-3 1,3 7-1,-3-4 1,4 4-15,2 2 1,0 0-1,0 0 52,0 0 0,0 0 0,0 2-129,0 4 0,-7-2 0,-1 9 10,-3 2 1,-1 2-1,-7 2 53,0 0 1,0 0-1,0 0-17,0-1 1,-2-5-1,-3 0 1,-3-1-31,-3-1 1,5 4 0,-5-7 0,1 1-84,-1-1 1,-1 7-238,-7-3 1,0-1-224,0 2 409,0-9 1,0 4-1,0-8-147,0 0 1,6 0 0,1 0 263,-3 0 0,-2-8 0,-2-3 0</inkml:trace>
  <inkml:trace contextRef="#ctx0" brushRef="#br0" timeOffset="1209">171 1 8148,'19'2'-110,"-2"4"-10,-5 7 1,5-1-1,-4 5 1,4 7 445,2 3 1,6-2 0,0 7 0,1 2-99,1 1 1,-4 3 0,9 0-1,-1 0-61,-1 0 1,6-2 0,-7-2 0,1-3 20,-5 3 0,2 2 0,-3 2 1,-5 0-40,-5 0 1,-9 0 0,1-1 0,-4 1-123,-2 0 1,0 0 0,0-2 0,-2-2-83,-4-3 0,-5-5 1,-8 3-1,0 1 93,0-1 0,0-6 0,0 3-451,0-5 1,7-2 0,-1 0 0,-2-2 0,-2-3-414,-2-1 0,7-9 0,-1 2 826,-2-3 0,-10-3 0,-4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8:1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152 721 7964,'-16'2'27,"1"2"1,2 3 67,-2-3 0,5 6 1,-3 3-1,-2 4 137,-1 2 0,3 0-191,0 0 1,9 0 0,-2 0 142,4 0 1,2 6-1,0 0-169,0-2 0,8-4 0,3-4 0,3-2 54,5 1 0,-8-3 0,12 0 0,0-3-61,-2-4 0,0-2 0,-2-2 0,2-2 41,5-4 1,-5 2 0,6-9 0,-2-2-7,1-2 1,-3-8 0,-8 0 0,-5 2 25,-1 2 1,3 2 0,-5 0 13,-3 0 1,-2 0 0,-4 2-63,-4 4 0,-5-2 0,-6 7 0,0 0-3,-2-1 1,5 1 0,-12 3 0,5-1-248,2 2 1,0-4-1,0 1 1,2 1-425,5-3 1,-5 7-853,4-4 210,5 4 1295,-1 2 0,18-9 0,1-1 0</inkml:trace>
  <inkml:trace contextRef="#ctx0" brushRef="#br0" timeOffset="551">551 683 8032,'0'13'-52,"0"-1"0,0 1 0,0 6 1,0 0 202,0 0 1,0 6 0,0 0-1,0-1 86,0-3 1,2 4 0,2 0 0,2-2-122,-1-2 1,3-2 0,-2 0-1,1 0 50,1 0 1,-6 0 0,7 0-652,-1 0 330,-6-8 223,7-3 0,-12-10-23,-3-4 0,2-5-21,-9-8 0,9-2 0,-2-2 0,4-2 0,2 2 15,0 1 1,0-3 0,0-2 0,0-1-5,0 1 0,2-5 0,2 7 0,4 2 12,3 2 0,-1-4 1,5-1-1,-2 3-15,2 2 1,-1 2-1,1 0 1,-2 2-90,1 5 1,-3-3 0,2 8-1,1 1 8,3-2 0,-4 6 1,0-5 15,1 5 1,3 2 0,0 2 0,-2 2 4,-3 3 0,-5 8 0,3-3 12,-1 5 1,-3-4 0,-4-1 0,2 3-8,3 2 0,-3 0 0,-10-2 0,-7-5-48,-4-1 0,-2 3 1,-2-3-1,-4 1 26,-7 5 1,3-5 0,-3 1-1,0 0-116,3-1 0,-1-6 0,7 3 0,-2-5-685,2-2 0,2 0 846,2 0 0,-9 0 0,-1 0 0</inkml:trace>
  <inkml:trace contextRef="#ctx0" brushRef="#br0" timeOffset="835">95 323 8018,'13'-7'0,"0"-1"0,2-1 131,1 1 0,3 2 1,0 6-1,0 0 48,0 0 1,7 0 0,1 0 0,2 0-215,5 0 1,-4 0-1,-1 0 1,1 0-171,-1 0 1,-6 0-1,3 0 1,-5-2 48,-2-5 156,0 5 0,8-23 0,3 4 0</inkml:trace>
  <inkml:trace contextRef="#ctx0" brushRef="#br0" timeOffset="1174">608 19 7842,'19'0'-398,"0"0"1,-1 0 539,1 0-37,9 0 0,-5 0 0,9-2 0,3-2 145,8-3 1,-3 1-1,2 6 1,-6 0-43,-5 0 0,-8 0 0,3 0-71,-5 0 1,-4 2 0,-5 5 15,-5 5 1,-5 5 0,-4 0 0,-3-2 6,-1-3 1,-9 1 0,3 6 0,-5 0-69,-2 0 0,6 2 0,-2 2-13,-6 2 1,2 1 0,-6-7-1,4 0 1,2 0-431,0 0 1,0 0 0,0 0-628,0-1 0,0 1 978,0 0 0,0-8 0,0-3 0</inkml:trace>
  <inkml:trace contextRef="#ctx0" brushRef="#br0" timeOffset="1992">1252 892 7546,'19'0'-96,"0"0"0,0 0 0,0 0 1,0 0 314,0 0 1,0 0 0,0 0-429,0 0 0,0 0 0,-2-3 1,-2-1 208,-3-2 0,-7 0 0,3 6 0</inkml:trace>
  <inkml:trace contextRef="#ctx0" brushRef="#br0" timeOffset="2192">1139 1214 8170,'6'13'-258,"0"-1"1,9-7 0,-2 1 0,1-2 472,-1 2 0,4-4 1,-4 5-1,3-5-124,3-2 1,0 0 0,0 0 0,0 0-295,0 0 0,0 0 0,0 0 0,0 0 203,0 0 0,0 0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8:21.84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133 684 7412,'-19'0'399,"0"2"1,0 4-214,0 7 1,7 4 0,-1 2 0,0 2 109,3 4 0,1-4-206,9 4 0,0 3 0,0-3 0,0-2-24,0-2 1,0 5-1,2-3 1,5-4 3,5-5 0,5-3 0,4 2 1,3-5-58,1 0 0,2-5 1,-4 3-1,5-6-58,1-6 1,-6 1 0,3-7-1,-5-3 22,-2-2 1,-2-4 0,-3-2 0,-3-2 42,-3 1 0,-1 3 0,-7 2 0,0 0 4,0 0 0,0 0 0,-2 0-23,-5 1 0,3 1 0,-7 2 0,1 2-93,-1-2 1,5 5 0,-7-1-158,-1 3 0,3-5 0,-1 7-1097,-3 2-369,6 2 1715,-8 2 0,15 8 0,-6 3 0</inkml:trace>
  <inkml:trace contextRef="#ctx0" brushRef="#br0" timeOffset="715">531 646 7845,'11'2'6,"-5"4"1,-10 5 0,-2 8-1,-1 2 170,-1 4 0,6-4 0,-4 7 1,1-3-74,-1 0 1,4 7 0,-4-7 0,3 0-89,3 3 1,-2-7 0,-2 4 0,-2-4-56,2-2 1,1-6-50,3-1 1,0-5 41,0 5 89,0-7 0,0 1 0,0-12-68,0-7 1,0-4 0,0-2 26,0 0 0,0 6 1,0 1 17,0-3 0,0-2 0,3-2 6,3 0 0,-4 0 1,4 0 5,-4 0 0,-2 0 1,3 0-14,3 0 1,-4 1 0,6-1 12,1 0 1,-5 6 75,9 0 1,-9 7-41,2-7-55,5 9 1,-9-6 0,6 5 3,1-1 0,-7-2 1,6 3-5,1-1 0,-5 0 9,9 6 1,-7 0 1,7 0 0,-3 2 1,5 2-1,-5 4 23,-1 3 0,3-5 0,-3 7 0,1 2 42,5 2 1,-4 4 0,-1 2-1,1 2-26,-1-2 0,-3 5 0,3-3 0,-1 0-35,-5 3 1,4-7-1,1 4 1,-1-4-69,1-2 1,-3 0 0,-4 0-501,4 0 0,-4-6-856,5-1 927,-5-7 1,-4 3 0,-3-10 469,-1-4 0,-9-5 0,5-8 0</inkml:trace>
  <inkml:trace contextRef="#ctx0" brushRef="#br0" timeOffset="908">493 835 8158,'19'0'249,"0"0"1,0 0-1,2 3-55,5 3 0,-3-4 1,8 4-1,1-4-149,-2-2 0,-1 0 0,-6 0 0,3 0-505,-3 0 1,4-2-1478,-2-4 1937,1 4 0,-16-15 0,-1 6 0</inkml:trace>
  <inkml:trace contextRef="#ctx0" brushRef="#br0" timeOffset="1189">114 228 8286,'2'-10'296,"5"4"1,3 4 0,11 2-1,2 0-300,3 0 1,5 0-1,-3 0 1,-1 2-137,0 4 0,5-4 0,-5 4 0,1-4-106,-1-2 1,-1 0-1,-8 0 1,1 0-656,0 0 901,0 0 0,0-8 0,0-2 0</inkml:trace>
  <inkml:trace contextRef="#ctx0" brushRef="#br0" timeOffset="1517">474 20 8256,'19'0'-267,"0"0"1,0 0 0,2 0 0,3 0 341,1 0 1,9 0 0,-3 0 0,5 0 56,2 0 0,0-2 0,0-2 0,0-3-27,0 3 0,-9 2 1,-3 2 13,-5 0 1,-2 0-177,0 0 0,-9 8 78,-4 5 1,-3 4-1,-6 2 1,-1 0 26,-2 0 0,-9 2 0,2 2 0,-3 2-23,-3-2 1,0 5-1,0-3 1,2-2-68,4-2 0,-4-2 0,7 0 0,-3-2-309,1-4 0,7 4 0,-1-5 351,4 5 0,-7 2 0,-1 0 0</inkml:trace>
  <inkml:trace contextRef="#ctx0" brushRef="#br0" timeOffset="1847">1252 684 7655,'11'8'78,"-5"5"1,2-3 0,1 3 211,1 2 0,-5 2 0,3-1 0,-2-1-126,1-2 1,-1-1 0,-4 7 0,2 0-119,3 0 0,1-6 1,-4 0-1,3 1-321,-3 3 0,-2-4 0,0-3 1,2 1-626,3-1 0,-1-3 900,-6 5 0,-9-7 0,-1 3 0</inkml:trace>
  <inkml:trace contextRef="#ctx0" brushRef="#br0" timeOffset="2058">1252 873 8113,'19'0'-63,"0"0"1,0-6-1,0 0 478,0 1 0,0 3 1,0 0-1,0-2-347,0-2 1,0-1-1,0 7 1,0 0-112,0 0 1,-7 0 0,1 0-429,2 0 0,-5 0-953,3 0 1424,0 0 0,-3 9 0,-1 1 0</inkml:trace>
  <inkml:trace contextRef="#ctx0" brushRef="#br0" timeOffset="2714">1935 703 7894,'-11'8'483,"-3"3"0,5 8 0,1 0-378,-1 0 0,-3 6 0,5 0 0,1 0-53,-2 3 0,3-7 1,-5 4-1,1-4-104,5-2 1,-4 0 0,-1 0-347,-1 0 355,6-8 55,-5-3 0,9-10 1,0-4-1,0-7-8,0-4 0,0-2 0,2 0 0,5-2 10,5-4 0,5 2 0,0-7 1,-2 3-18,-3 4 0,1-5 0,4 3 0,-2 2 43,-3 2 0,-1 2 0,4 2 14,-3 4 0,-5 3 109,5 3 0,-8 7-20,3 0 0,-3 9 1,0 10-39,2 0 1,7 0 0,-7 2 0,1 2 0,-1 2-57,0-2 0,3-2 1,-5-2-1,2 0 1,-1 0-1,-3 0-402,-2 0 57,8 0 1,-6-6 0,5-1-935,-5 3 0,-2-4 545,0 1 0,-9-7 685,-3 1 0,-5 4 0,-2 1 0</inkml:trace>
  <inkml:trace contextRef="#ctx0" brushRef="#br0" timeOffset="2917">1897 873 9261,'19'0'365,"0"0"0,0 0-190,0 0 1,0-6-1,0 0 1,0 1-415,0 3 0,-7 2 0,1 0 1,2 0-379,2 0 0,-5-6 0,1 0 617,2 2 0,1-7 0,3 0 0</inkml:trace>
  <inkml:trace contextRef="#ctx0" brushRef="#br0" timeOffset="3414">2333 646 8134,'-10'8'-23,"-1"3"0,7 8 0,-2 2 129,1 4 0,1-2 0,0 7 0,-2-1 64,1 1 0,3-5 0,2 5 0,0-3-195,0-4 1,7-2 0,-1-2-1,0 0-31,3 0 0,-7 0 0,6-2 0,-1-2-386,-1-3 0,0-5-1195,-6 5 1637,0-8 0,0 3 0,-2-11 0,-2-5 0,-2-1 0,-1-3 0,7-6 0,0-2-34,0-4 1,0 4-1,0-7 1,0 3 87,0 0 0,2-7 0,3 5 0,3-1 223,3 1 1,-1 2 0,5 6 0,-5 0-8,-1 0 0,3 0 0,-3 2 51,1 4 0,3-2-241,6 9 0,-6 0 0,-1 6-105,3 0 0,-4 0 0,1 0 35,3 0 0,-4 2 1,-1 4 51,-2 7 1,-1-3 0,-7 3-33,0 2 1,-2 2-1,-5-1 1,-3-1 2,-1-2 1,-6-7-392,5 7 223,-5-9 0,-2 11 0,0-9 0,-2 0 1,-2 1-458,-3-1 0,-1 0 0,2-6 592,-7 0 0,-4 0 0,-2 0 0</inkml:trace>
  <inkml:trace contextRef="#ctx0" brushRef="#br0" timeOffset="3667">1954 342 7617,'13'-6'-160,"-1"0"1,-6-1 0,7 7-1,2 0 505,2 0 1,4 0-1,2 0 1,4 0-222,3 0 1,1 0 0,7 0 0,-2 0-318,-4 0 0,4 0 0,-7-2 0,1-2-238,-5-2 1,-10-1 0,-3 7 430,3 0 0,-6-8 0,-1-3 0</inkml:trace>
  <inkml:trace contextRef="#ctx0" brushRef="#br0" timeOffset="3967">2428 39 8119,'15'0'-34,"2"0"0,4 0 0,2 0-90,4 0 0,-4 2 1,7 2-1,-1 2 300,1-1 1,-7 3-1,2 1 1,-3-1-1,-4 0 1,-5 1-1,-2-3-35,-3 7 1,-2-3 0,-6 3 0,0 2 16,0 2 0,0 2 1,-2 0-1,-2-1-96,-2 1 1,-9 7 0,2 1 0,-6 1-96,-6-1 0,4-2 1,-6-4-113,-1 5 0,7-5 1,-6 4-1,2-4 0,-1-2-281,3 0 0,8 0 0,3-2 1,-1-2 425,2-3 0,-5 1 0,5 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8:27.19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96 740 8171,'0'13'25,"0"0"0,-7-7 0,1 9 0,2 4 128,2 4 0,2 4 0,-2-1 0,-3 3-137,-1 1 0,0-3 0,4-6 0,-2 2 6,-3 3 1,-1-3 0,4-9 0,-3-1 24,3 2 0,2-5 0,0 1 130,-5-3 87,5-1-302,-6-7 0,8-9 0,0-3 1,0-5 30,0-2 0,0 0 0,0-2 0,0-5 24,0-5 1,8 1 0,5-1 0,2-5 3,-3-6 1,7 2 0,-2-5 0,6 5-1,1 2 1,-3 3 0,-2 3 0,0 7 109,0 4 1,-7 8 0,1 3 90,2 1-262,-7 3 1,0 8-1,-5 4 74,3 7 1,2 6 0,7 4 0,-2 4 136,1 3 0,3 1 0,0 7 1,-2 0-124,-2 0 0,-7-2 1,4-2-1,1-5-105,0-1 0,-7 3 1,4-5-1,-2-3-117,1-2 0,-1-2 0,-6 0-1031,0 0 0,6-7-394,1 1 1599,-9-9 0,-9 13 0,-8-6 0</inkml:trace>
  <inkml:trace contextRef="#ctx0" brushRef="#br0" timeOffset="217">96 968 7918,'8'-11'-105,"5"5"566,4 4 1,-5 2 0,1 0 0,2 0-346,2 0 1,8 0 0,0 0-1,-2-2-223,-2-4 1,5 3-1,-1-3 1,0 4-223,3 2 1,-7-6-1,6-1 1,-2 1-1289,1-2 1617,-1 6 0,-6-15 0,0 6 0</inkml:trace>
  <inkml:trace contextRef="#ctx0" brushRef="#br0" timeOffset="728">779 627 8110,'-11'19'2,"5"0"0,4 2 1,2 2 106,0 2 1,0 9-1,0-5 1,0 3 172,0 0 1,2-1 0,2 7-130,2 0-154,1-9 0,-1 5 0,2-8 0,1-1-89,-1 2 1,1-6 0,-5 5-491,2-5-294,0-11 759,-6-1 0,0-12 0,0-3 0,0-6 98,0-5 1,0-2 0,-2-2 0,-2-3 21,-2-1 0,-3-2 0,5 1 104,-2-5 0,0-5 0,6 0 0,0 2 0,0 3 35,0-3 1,2-2 0,2 1 0,4 1-97,3 2 0,1 9 0,5-2 0,-2 4 24,-2 2 1,-1 2 0,7 2 0,0 5 12,0 1 0,0 3 0,0 6-25,0 0 1,0 0-1,0 2 68,0 4 1,-8 5 0,-5 8 14,-4 0 0,-2 0 0,0 0 0,0 0-68,0 0 0,-2-1 1,-2 1-1,-5 0-54,-1 0 0,-3 0 0,-4 0 1,2-2-240,3-4 1,-1 4 0,-6-7 0,0 3-325,0 0 0,0-9 1,-2 4-1,-2-2 542,-2 1 0,-9-1 0,5-6 0</inkml:trace>
  <inkml:trace contextRef="#ctx0" brushRef="#br0" timeOffset="987">115 323 8095,'8'-10'-320,"-4"-5"1,9 9 428,2 1 1,2 3 0,2 2-1,2 0 253,4 0 0,2 0 1,7 0-1,-2 0-368,1 0 1,3 0 0,2 0 0,0 0-263,0 0 1,-6 0-1,-3 0 1,-1 0-213,-5 0 0,-2 0 480,-2 0 0,0-8 0,0-3 0</inkml:trace>
  <inkml:trace contextRef="#ctx0" brushRef="#br0" timeOffset="1301">589 39 7619,'19'-7'0,"0"1"0,0 2-28,0 2 0,6-5 1,2 1-1,3 2 150,4 2 1,8 2 0,2 0 0,-4 0 7,-6 0 0,6 0 0,-6 2 0,-3 2-40,-1 2 1,-5 3 0,-6-5-1,-2 4-23,-5 3 0,-3-5 0,-9 7 0,0 2 14,0 2 1,0 1-1,0 1 1,-2 0-40,-5 0 0,-1 7 0,-7-1 0,3 0-102,-3 3 1,-2-7-1,0 4 1,2-4-173,3-2 0,-1 2 1,-6 0-1,0 0-422,0-4 0,7-2-210,-1 4 864,9 0 0,-5-9 0,9-1 0</inkml:trace>
  <inkml:trace contextRef="#ctx0" brushRef="#br0" timeOffset="1617">1518 797 8025,'19'0'-154,"0"0"0,0 0 0,2 0 605,5 0 0,-5 0 0,4 0 0,-2 0-122,2 0 0,-4 0 0,5 0-711,-5 0 1,-2 0-379,0 0 1,-9 2-119,-3 5 878,-14-5 0,-3 15 0,-9-7 0</inkml:trace>
  <inkml:trace contextRef="#ctx0" brushRef="#br0" timeOffset="1828">1537 1082 8125,'19'0'393,"2"0"1,2 0-146,3 0 1,-1 0 0,-6 0 0,0 0 82,0 0 1,0 0 0,0 0-388,0 0 1,0 0-824,0 0 1,-2 2 878,-5 4 0,5-4 0,-6 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8:33.61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134 19 8180,'-9'-10'-608,"9"1"1199,0 9-494,9 0 0,10 0 0,0 0 1,-1 2 103,1 5 1,0-5 0,0 6 146,0 1 0,-2-5-205,-4 9 0,-5-1 1,-10 5-50,-4-4 0,2 1 1,-9-5 89,-2 1 1,5-5-347,-3 1 0,9-2-73,-2 2 1,3-1 0,6 7 190,3 3 1,-4-4 0,6-1 0,-1 1 19,-1-1 1,0-3 0,-6 5 62,0 3 1,7-5 89,-1 3 1,-2 0 0,-8 6 171,-2 0 0,-9-7-250,2 1 1,-4-2 0,-2 3-66,0-1 1,1-9 0,-1 5-1,0-3-542,0 0 0,0 1 0,0-7 0,0 0-373,0 0 0,6-3 929,0-3 0,9-4 0,-4-9 0</inkml:trace>
  <inkml:trace contextRef="#ctx0" brushRef="#br0" timeOffset="248">646 57 8084,'-13'13'196,"3"-1"1,-1 3 117,0 2 0,1 2 0,-5 2 0,2 2-183,-1 3 0,-3 1 0,0-4 0,2 2-10,3-1 0,-1 3 1,-4-2-1,2-1-452,3-3 0,1-2 0,-4 0-679,3-1 1,-1 1 1009,-6 0 0,9-8 0,1-3 0</inkml:trace>
  <inkml:trace contextRef="#ctx0" brushRef="#br0" timeOffset="555">759 380 8084,'-18'2'0,"-1"2"-2,0 2 1,2 3 0,2-5 0,2 4 198,-1 3 0,5-5 179,3 7 1,6-1-86,6 7 1,5-6-1,8-2 1,0-1-56,0 1 0,0 1 1,0 7-47,-1 0 0,-7 0 1,-3-2-1,-1-2-30,-1-2 1,-2-1-210,-10 7 0,-5-2 0,-8-2 0,1-5 1,-1-1-1,0-5-315,0-2 1,0-2-161,0 0 1,0 0 0,0 0 0,0 0-208,0 0 731,0-8 0,0-3 0,0-8 0</inkml:trace>
  <inkml:trace contextRef="#ctx0" brushRef="#br0" timeOffset="716">684 418 8503,'19'0'0,"0"0"0,0 0 0,-1 0 238,1 0 0,7 0 0,-1 0 0,0 0-100,3 0 1,-7 0-1,6 0 1,-2 0-36,1 0 0,-1 0 0,-6 0 0,0 0-103,0 0 0,0 8 0,0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8:32.16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0 114 9053,'19'-11'38,"0"3"1,0 8-1,0 0 88,0 0 0,-4 0 1,2 0-160,4 0 0,2 6 0,-6 3 51,-5 1 1,-3-3-1,-9 5-67,0 3 1,-9 2 0,-3 0-1,-5-3-16,-2-1 0,0 0 0,0 6 161,0 0 0,0-7 0,2 1 89,4 2 0,5-5-94,8 3 1,2-9-1,2 4 14,3 1 0,7-7 0,-1 4-57,4-4 0,2 5 0,0-1-173,0-2 0,-7-2-29,1-2 0,-7 0-1589,7 0 228,0 0 1515,-3-8 0,7-3 0,-6-8 0</inkml:trace>
  <inkml:trace contextRef="#ctx0" brushRef="#br0" timeOffset="236">531 0 8142,'11'8'-13,"-3"-3"1,-8 7 203,0 3 1,-6 2 0,-3 2 0,1 0 51,-1 0 0,-5 6 1,3 3-1,-1-1-136,-1 0 1,0 5 0,-4-5 0,3 1 90,1-1 1,0 1-1,-3-5-1315,3 2 515,-4 0 1,13-6-1111,-9 0 1712,1 0 0,-7-8 0,0-3 0</inkml:trace>
  <inkml:trace contextRef="#ctx0" brushRef="#br0" timeOffset="535">645 341 8021,'-19'3'0,"0"1"-400,0 2 1,0 9 992,0-3 0,9 5-455,3 2 1,14-2 0,5-2 0,5-5-59,2-1 0,0 4 1,0-5-1,0 3-13,0 3 1,-6 1 0,-3 0 0,1-3-34,-1 3 1,-6-4 0,3 1 49,-5 3 1,-4-4-1,-5-1-58,-5-1 1,1-1 0,-1-4-491,-3 3 0,-2-1 0,-2-6-1124,0 0 1588,0 0 0,0 0 0,0 0 0</inkml:trace>
  <inkml:trace contextRef="#ctx0" brushRef="#br0" timeOffset="708">664 398 8130,'19'-12'0,"0"1"108,0 3 0,-7 1 1,1 7 325,2 0 1,-5 0 0,3 0-1,2 0-501,2 0 1,2 0-1,0 0 1,0 0-421,0 0 0,6 0 0,0 0 487,-2 0 0,7 9 0,-1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8:35.48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19 361 8110,'13'-6'59,"-1"-1"387,3 3 1,2 2-131,2 2 1,-2 2-198,-5 4 1,-3-1-81,-9 7 62,0-7 1,0 11 0,0-3 0,0 4-23,0 2 0,-6-6 0,-3-1 0,-1 1-1,-5-3 0,-2 7 69,-2-4 1,2 4-116,4 2 1,-1-7 180,7 1-85,1-9 1,15 5 0,3-9-132,5 0 1,2 0 0,0 0-3,0 0 1,0 0 0,0 0 28,0 0 0,-7 6-69,1 0 61,0 1 1,-1-7 0,-1 2 31,-3 4 1,7-4-64,-2 4 0,-3-3-377,3-3 0,-7 0-599,7 0 0,0 0-1151,6 0 1030,-9-9 1112,-2 7 0,1-15 0,1 7 0</inkml:trace>
  <inkml:trace contextRef="#ctx0" brushRef="#br0" timeOffset="361">645 361 7457,'-8'19'-256,"-3"0"0,-6 0 0,2 0 391,3 0 1,1 6 0,-4 3 0,5 1 86,1 5 0,-3-5 0,3 3 1,-1 2-114,-5 1 1,5 3 0,-1-2 0,0-2-142,1-3 1,-1-5 0,-3 3 0,1-1-205,-2-5 1,5-2-1,-1-2 1,1-2-226,-1-5 1,5 3 0,-5-6 460,3 1 0,2-6 0,6 5 0</inkml:trace>
  <inkml:trace contextRef="#ctx0" brushRef="#br0" timeOffset="700">607 854 6262,'-6'13'0,"-3"-3"269,-1-1 0,3 3 0,-3-3 0,1 1-91,5 5 1,-4-4 0,1 1-111,3 3 1,2-4 0,4-1 0,2 1 96,3-1 0,8-3 0,-3 3 33,5-2 1,2 5 0,0-4 2,0 1 0,0 3 0,-2 6-64,-5 0 1,3 0 0,-9 0-137,-1 0 1,-5-7 0,-7 1-210,-5 2 0,-3-5 1,0 1-584,3-3 1,-1-2 271,-6-6 0,0 0 0,0 0 519,0 0 0,9-8 0,-7-3 0,6-8 0</inkml:trace>
  <inkml:trace contextRef="#ctx0" brushRef="#br0" timeOffset="894">645 892 7898,'19'-6'-207,"0"-1"0,0-5 0,0 5 585,0 3 1,0 2 0,0 2 0,0 0-287,0 0 1,0 0 0,0 0 0,0 0-245,0 0 0,-7 0 0,1 0-591,2 0 0,1 0 743,3 0 0,0-8 0,0-3 0</inkml:trace>
  <inkml:trace contextRef="#ctx0" brushRef="#br0" timeOffset="1677">1555 399 8527,'-10'19'143,"-5"0"1,7 0 0,-1 2 15,1 4 1,-7 5-1,4 8 1,-1 0-94,-1-1 1,3 8 0,-5-1-1,4-2-79,3-2 0,-5-4 0,7-4 1,2-7-71,2-4 1,0-2-127,-5 0 110,5-9 0,-6-3 85,8-14 1,6-5 0,2-11 0,3-5-76,4-1 1,2 3 0,2-5 0,0-3-42,-1-2 0,1 0 1,0 3-1,0 1 71,0-2 0,0 7 0,0 2 0,-2 4 151,-4 2 0,2 6 1,-7 3-58,2 1 1,3 3 0,6 6 337,0 0 0,0 0 1,-2 2-1,-2 4-85,-3 7 1,-5 4-1,3 2 1,1 0-86,-1 0 1,-3 6-1,3 0 1,1 0-131,-1 3 1,-6-5 0,3 7-1,-3-3-118,2-4 1,-4-2 0,5-2 0,-5 0-405,-2 0 1,0 0-1,-2 0 1,-3 0-1002,-1 0 0,-9 0 1450,3 0 0,-14 0 0,-3 0 0</inkml:trace>
  <inkml:trace contextRef="#ctx0" brushRef="#br0" timeOffset="1925">1536 854 7450,'9'-10'1425,"-5"-5"-1021,9 9 0,-3-3 1,5 5-1,-2-2-168,1 1 1,3 3 0,2 0 0,0-2-120,0-2 0,0-1 0,0 7 0,0-2-321,0-4 0,2 4 0,2-5 0,3 5-580,-3 2 0,-2 0 0,-2 0-251,0 0 0,0-2 1035,0-4 0,0 4 0,0-7 0</inkml:trace>
  <inkml:trace contextRef="#ctx0" brushRef="#br0" timeOffset="2178">2181 532 8024,'0'19'190,"0"-7"0,0 1 1,2 2 92,5 2 1,-3 2 0,6 2 0,-1 2-33,-5 2 1,7 0 0,-1-6 0,1 2-189,-5 5 0,2-5 0,-1 4 0,-3-4-324,-2-2 0,-2 2 0,0 2-378,0 3 1,0-1 0,-2-8 46,-4-5 1,1 3 0,-7-8 591,-3-3 0,7-2 0,-1-2 0</inkml:trace>
  <inkml:trace contextRef="#ctx0" brushRef="#br0" timeOffset="2628">2200 627 7914,'13'-9'0,"-1"-1"-258,3-1 1,-4 0-1,1 7 585,3-2 1,2 0 0,2 4-1,0-3-7,0-1 0,0 0 0,0 6-150,0 0 1,-7 0-1,1 2-99,2 4 0,-7-2 0,1 7-143,-1-3 1,-6 7 39,5-2 1,-7 1 0,-5 1 21,-1-2 1,0-7 0,6 7-53,0 2 0,0-5 59,0 3 1,0-7-1,2 5 42,4-3 1,-4 0 0,7-3-14,-1 1 1,-4 2 0,9-3 80,2 1 0,-5 2 119,3-1 0,-3 3 68,3 9 0,-4 0 0,-9 0-63,0 0 0,-7 0 1,-1 0-65,-3 0 0,5-6 0,-7-1-195,-1 3 0,3-4 1,-2-1-516,-1-1 0,-3 3 1,-2-5-183,0-3 1,0-2 0,0-2 0,0 0 724,0 0 0,-8-9 0,-3-1 0</inkml:trace>
  <inkml:trace contextRef="#ctx0" brushRef="#br0" timeOffset="2909">1707 209 7943,'0'-12'318,"2"1"-108,5 3 0,-3 1 0,8 7 1,3 0-18,2 0 1,4 0 0,4 0 0,5 0-182,-1 0 0,7 0 0,-4 0 0,4 0-125,2 0 0,-7 0 1,1 0-1,-1 0-387,-1 0 0,-3 0 1,-8 0 499,0 0 0,9-8 0,1-3 0</inkml:trace>
  <inkml:trace contextRef="#ctx0" brushRef="#br0" timeOffset="3244">2352 1 7954,'19'0'132,"0"0"1,0 0-21,0 0 1,8 2 0,5 2 0,4 2 1,2-2 0,0-1 0,-1-1 0,1 2 50,0 2 1,-6 1-1,-3-7 1,-1 2-8,-5 4 0,-4-2 1,-4 7-114,-3-3 0,-7 7 0,1-2 23,-4 3 0,-8-3 0,-3 0 1,-1 1 41,-5 3 1,-4 2-1,-4 0 1,-2 0-32,1 0 0,-3 2 0,2 2 0,-1 3-194,-1-3 1,6-2 0,-6-4 0,1-2-449,1-3 1,0-1 0,6 4 563,0-3 0,0-8 0,0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3:40.4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134 247 7780,'-9'19'-247,"7"0"1,-4 0 0,6 2 384,6 4 0,-2-4 0,7 6 0,-1-1-48,1-1 0,-1 7 1,5-7-143,-2-2 0,-9 5 1,4-3-1,-1-2 37,-1-2 1,0-8-1,-6-1 1,0 3-314,0 2 1,0-4 0,0-1-340,0 3 667,0-7 0,-16 9 0,-6-6 0</inkml:trace>
  <inkml:trace contextRef="#ctx0" brushRef="#br0" timeOffset="262">1 588 7206,'10'-8'516,"1"3"-452,-5-7 1,5 8 0,8-3 0,0 5-83,0 2 0,0 0 0,2-2 1,2-2-49,2-2 0,0-1 0,-6 7 1,0 0-27,0 0 0,-2-2 1,-2-2-1,-2-2-19,1 1 1,-3 3 0,-1 0 110,-1-4 0,6-5 0,-5-8 0</inkml:trace>
  <inkml:trace contextRef="#ctx0" brushRef="#br0" timeOffset="537">627 57 8205,'10'0'76,"-1"0"1,-9 2 0,0 4-1,0 7-130,0 4 0,0 4 1,0 2-1,0 3 97,0-3 0,0-2 0,0-2 0,0 0-91,0 0 1,0 0 0,0 0-288,0 0 1,0-7-1,-2-1-426,-5-3 761,5 7 0,-6-13 0,8 6 0</inkml:trace>
  <inkml:trace contextRef="#ctx0" brushRef="#br0" timeOffset="829">1006 0 8235,'0'19'-112,"0"0"-15,0 0 0,0 2 1,0 2-1,0 5 243,0 1 0,0-4 0,0 7 1,-2 2-120,-4 2 1,1 2 0,-5 0-1,-1-1 21,1 1 0,3-6 0,-3-3 0,-1 1-163,1 0 1,6-7-1,-5 2-507,1-4 0,6-2 652,-5 0 0,-3 0 0,-1 0 0</inkml:trace>
  <inkml:trace contextRef="#ctx0" brushRef="#br0" timeOffset="1238">1158 474 7370,'12'-6'0,"1"0"0,2-1 8,2-1 0,2 6 0,0-5 265,0 5 0,0 2-306,-1 0 20,1 0 1,-6 0 0,-2 2 74,-3 5 1,5-3-1,-7 9-14,-2 1 1,-8 3-1,-4 0 1,-3-2 21,-4-2 1,1-1 0,-1 7-1,2 0-35,-2 0 1,1-6 0,-1-1 47,2 3 0,3 2-51,-3 2 0,5-6 2,8-1 0,2-8 0,4 3 0,7-5 0,1 0 1,-1 4 0,4-4 0,-4 5 0,3-5-10,3-2 1,0 0-1,0 0 1,0 0-47,0 0 1,0 0-1,0 0-202,0 0 0,-6 0 0,0 0 1,-1-2-823,-1-5 1045,6 5 0,-7-15 0,9 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8:45.42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38 645 8103,'-11'-8'-551,"1"5"1,6-5 271,-3 0 1,1 3 435,6-7 1,2 7-1,2-3 1,5 2 38,1-1 1,1-1-1,4 4 1,-3-3-85,3 3 0,2 2 0,2 2 1,0 0 61,0 0 0,0 0 0,0 0-226,0 0 1,0 2-1,-2 5-126,-5 5 0,-3 5 166,-9 2 1,0 0 0,0 0 0,0 0-69,0 0 1,-2-4-1,-5 4 3,-5 8 1,-5-2 0,0 1 0,2-5 13,2-2 0,1 6 1,-7 0 46,0-2 1,0-2 0,2-2-1,2 0 1,5 0-25,1 0 0,3-6 0,6 0 148,0 1 0,0 3 0,0 2 46,0 0 1,0-6 28,0-1 0,8-1 0,5 2-52,4-7 1,-4-4 0,-1-2 0,3 0 77,2 0 0,2 6 0,0 1-64,0-3 1,0-2 0,0-2-138,0 0 0,0 0-240,0 0 1,-7 0-143,1 0-653,-1 0 1,1-6 1026,0-1 0,-9 1 0,4 6 0</inkml:trace>
  <inkml:trace contextRef="#ctx0" brushRef="#br0" timeOffset="725">702 948 6739,'-9'-10'-9,"-1"1"0,-3 9 0,1 0 108,-3 0 1,-2 0-1,0 3 1,2 1 179,3 2 1,-1 3-180,-6-3 1,0 4-1,0 9-57,0 0 1,9-6 0,1 0 73,1 1 0,6 3 109,-5 2-141,5 0 1,4-8-1,5-5 69,5-4 0,5-2 0,2 0-82,0 0 0,0 0 0,0 0 17,0 0 1,-6-6 0,-1-3-71,3-1 0,-6 3 0,-1-5 6,0-3 0,3-2 0,6-2-107,-5 0 1,-1 7 77,-5-1-42,-4 9 0,7-7 17,-9 5-59,0 4 0,0-4 298,0 12-160,0 4 1,0 9 151,0 0 1,0 0 0,2-2 0,2-2-61,2-2 0,3-3 0,-5 5-84,2-3 0,7 1 0,-4 4-6,1-4 0,1-3 0,3-6-310,-1 3 1,0-1-467,6-6 1,0 6-100,0 1 1,-1 1-730,1-2 1552,-8-3 0,0 3 0,-5-12 0,-4-5 0,6-8 0</inkml:trace>
  <inkml:trace contextRef="#ctx0" brushRef="#br0" timeOffset="1155">1214 588 6976,'8'-10'-47,"-6"1"0,7 11 450,-9 5 1,0 3 0,0 9 0,0 0-166,0 0 1,0 0 0,0 2 0,0 2-73,0 2 1,0 7-1,2-5 1,2 1-3,3-1 0,-1 5 0,-6-5 1,0 1-304,0-1 0,0 5 1,0-7-1,0-2-392,0-2 0,0-2 0,0 0-524,0 0 1,0-6 1054,0-1 0,0-7 0,-9 3 0,-1-8 0</inkml:trace>
  <inkml:trace contextRef="#ctx0" brushRef="#br0" timeOffset="1409">1081 835 7103,'9'-11'421,"-5"3"0,8 8-55,3 0 0,2 0 1,4 0-150,4 0 0,-3-7 0,3 1 0,-2 2-202,2 2 1,-2 2-1,7 0 1,-3 0-307,-3 0 0,-3-7 0,-2 1-50,0 2 0,-7 2 0,1 2-476,2 0 817,-7-9 0,9-1 0,-7-9 0</inkml:trace>
  <inkml:trace contextRef="#ctx0" brushRef="#br0" timeOffset="1876">1669 417 8041,'17'-12'-305,"-4"-1"0,4 9 0,-5-2 0,3 1 247,-2-1 0,3 4 1,-3-4 489,4 3 0,2 3 0,0 0 153,0 0-478,0 0 0,-9 3 0,-3 3-1,-5 7 0,-9 3 0,-1 3 1,-3 0-29,-3 0 0,-3 2 0,-2 3 0,0 1-38,0-2 0,6-4 0,3-4 0,1-3 38,5 3 0,2-4 62,2 1 0,0-5 0,2 3-41,4-1 0,-1-1 1,7-4 63,3 3 1,2-1 0,2-6 0,0 0-77,0 0 0,-7 0 1,1 0-122,2 0-86,2 0 1,2 0 0,0 0-77,0 0 0,-7 0 0,-1-2-328,-3-5 1,5 3-1,-5-6-423,3 1 1,-7 1 946,2 2 0,5-5 0,-1-8 0</inkml:trace>
  <inkml:trace contextRef="#ctx0" brushRef="#br0" timeOffset="2164">2219 228 8041,'0'12'55,"0"1"136,0 2 1,0 2 0,-2 2-1,-2 2-21,-2 4 0,-7-2 1,7 9-1,-1 1 35,-1 3 1,4 2 0,-7-2-1,1 0-131,-1 2 1,0-5 0,-1 12 0,3-7-74,1-7 1,4 3-1,-7-7 1,1 1-202,-1-1 1,7-2-1,-2-6 1,1 0-352,-1 0 1,4-6-1024,-4 0 1574,4-9 0,-7 4 0,-1-8 0</inkml:trace>
  <inkml:trace contextRef="#ctx0" brushRef="#br0" timeOffset="2532">2409 702 8041,'-19'19'33,"6"-7"1,3 1-1,-1 0 157,1-3 0,5 7 37,-1-4 1,4-3 269,2 3-306,0 0 1,2-1-24,4 1 1,5-3 0,6 5 0,-2-4-24,-3-3 0,1 5 0,4-5 0,-3 1 46,-1-1 0,-7 5 0,5-5-120,-3 3 1,5 1-1,-7 7-191,-1 0 0,-5-6 1,-7 0-27,-5 1 1,-5 1-1,-2 0 1,0-5-367,0-1 1,6-3-1,1-6 1,-3 0 98,-2 0 0,4 0 1,1-2 412,-3-4 0,-2-13 0,-2-11 0</inkml:trace>
  <inkml:trace contextRef="#ctx0" brushRef="#br0" timeOffset="2725">2371 721 8041,'19'0'82,"0"0"1,0 0 0,0 0 92,0 0 0,-7 0 0,1 0 0,2 0-63,2 0 1,2 0-1,0 0 1,0-2-189,0-5 1,-1 5 0,1-4-259,0 4 334,0 2 0,0 0 0,0 0 0</inkml:trace>
  <inkml:trace contextRef="#ctx0" brushRef="#br0" timeOffset="3200">3186 0 8105,'-12'2'-332,"-1"2"0,1 5 570,1 1 0,-6 3 0,5 6 1,-5 2 265,-2 4-397,0 5 1,0 8 0,-2 2 0,-3 2 271,-1 2 0,0 9 1,4-3-1,-2 5 17,-3 2 1,3 0 0,8 2 0,5 2-150,1 2 0,-3-6 0,6-6 1,1-1-16,3-1 1,9 4 0,1-7-1,2 0-43,5 1 0,2-3 1,4-6-1,2 0-221,3 0 0,-1-2 0,-6-5 0,0-3-233,0-1 0,0-8 0,0 2 0,0-8-468,0-5 0,-2 1 0,-3-5 0,-1 2-246,2-2 0,2-2 1,2-4 978,-1-4 0,10-5 0,1-8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8:49.92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28 778 8013,'-10'0'0,"-1"0"65,5 0 1,6 0 0,0 0 193,11 0 0,-1 0 0,3 0 0,1 0 26,3 0 1,2 0 0,0 0-204,0 0 1,0 0 0,0 0-34,0 0 0,-6 0-2900,-1 0 2851,1 0 0,6-9 0,0-1 0</inkml:trace>
  <inkml:trace contextRef="#ctx0" brushRef="#br0" timeOffset="416">313 531 7878,'10'-8'-238,"7"4"1,-4-7 528,4 3 0,2 1 1,0 7-1,0 0-96,0 0 1,2 0 0,2 0 0,2 0-24,-2 0 0,-2 7 0,-2-1 0,-2 0-162,-4 3 1,2 1 0,-9 9-1,-2 2-31,-2 5 1,-12-3-1,-7 6 1,-8 1 47,-5-1 0,5-3 0,-5 3 0,3 1 26,4-1 1,2-6-1,2 3 1,2-5 17,4-2 1,3 0 0,5 0-16,-1 0 0,2 0 83,10 0 0,-2-9 0,9-2 3,2 1 1,2-5 0,2 7 0,0-3-28,0-4 1,0 1 0,0-1-1,0 2-112,-1-2 1,-5-2 0,0-2-506,2 0 0,1 0-900,3 0 0,-6 0 764,0 0 1,-3-2 637,3-4 0,4-5 0,-7-8 0</inkml:trace>
  <inkml:trace contextRef="#ctx0" brushRef="#br0" timeOffset="957">939 854 7247,'-9'10'306,"1"1"1,-7-7-1,3 2-53,-3-1 0,4 5 1,-1 1-1,-3 1-92,-2 1 0,-2-2 1,0 3-1,0-1-71,0 2 1,6-1 0,3 1 0,1-2-28,5 2 1,2-5 0,2 3 55,0 1 0,9-5 1,3-3-1,5-4-76,2-2 1,0 0-1,2 0-4,4 0 1,1-2-1,1-2 1,-8-4-82,-2-3 1,-2 5-1,-1-7-48,-1-2 0,-2-2 0,1-1 1,-3 1 65,-1 4 1,-6-4 0,7 7 0,-3-3 106,0 0 0,1 7 179,-7-7-151,0 9 1,0-2 0,0 12 0,-3 5 63,-3-1 1,4 7 0,-4-4 0,4 4 28,2 2 0,0 0 0,0-1 0,0 1-25,0 0 1,2 0-1,2 0-103,2 0-66,1-8 1,-1 6 0,2-7-260,3 1 1,-7-1-1,5-5-736,-1 1 1,3 0 218,7-6 0,-1-2 0,-2-2 766,-2-2 0,-1-18 0,7 3 0</inkml:trace>
  <inkml:trace contextRef="#ctx0" brushRef="#br0" timeOffset="1508">1413 493 6977,'10'-10'702,"-1"1"1,-9 12 0,0 3-450,0 7 1,0 3 0,0 5 0,0 5-10,0 5 1,0 3 0,-2 0 0,-2-3-109,-3 3 1,1 0-1,6 0 1,0-3-219,0 3 0,-6-7 0,-1-1 0,3-5-410,2-2 0,2-7 0,0 1-623,0 2 1,0-5 1114,0 3 0,-8-9 0,-3 4 0</inkml:trace>
  <inkml:trace contextRef="#ctx0" brushRef="#br0" timeOffset="1733">1261 740 7811,'19'0'-301,"0"0"663,0 0 0,-6 0 0,-1 0 1,3 0-272,2 0 1,2 0-1,0 0 1,0 0-271,0 0 1,0 0 0,0 0 0,2 0-98,4 0 1,-4-6 0,5-1 0,-5 3-743,-2 2 1018,0 2 0,8-8 0,2-3 0</inkml:trace>
  <inkml:trace contextRef="#ctx0" brushRef="#br0" timeOffset="2397">1868 380 7265,'9'-11'36,"-5"3"0,8 8 0,1-2 254,-2-5 0,5 5 0,-3-4 0,4 4-140,2 2 1,-6 0 0,-1 0 0,3 0 13,2 0 0,-5 2 0,-1 4-30,-3 7 0,5-3 0,-7 3-74,-1 2 1,-5 2-1,-7 2 1,-3-1-19,-1 1 0,-6 0 0,5-2 0,-5-2-14,-2-2 0,2-1 0,2 5 0,5-2-67,1-2 1,3-1 98,6 7 1,0 0-30,0 0 1,2 0-10,4 0 0,5 0 1,6 0-15,-5 0 1,3-6 0,-6-1 0,1 1 21,5-3 0,-7 7 0,1-6 0,-3 1 127,0 1 0,1 0 0,-7 6 5,0 0 1,0-7 0,-2 1-127,-5 2 0,-3-1 0,-9 1-292,0-2 1,0-7 0,0 5-339,0-3 1,0-2 0,0-6-340,0 0 1,0-2-599,0-4 1531,0-4 0,0-18 0,0-1 0</inkml:trace>
  <inkml:trace contextRef="#ctx0" brushRef="#br0" timeOffset="2908">2304 285 7800,'0'12'-24,"0"1"0,0 2 398,0 2 0,-6 4 0,0 2 1,-1 4-78,-1 3 1,6 4 0,-4 8 0,3 2-11,3-2 1,0 4-1,-2-1 1,-2-3-142,-2-2 1,-1-2 0,7-2 0,0-3-147,0-1 0,0-15 0,0 2 370,0-2-486,0-9 30,0 1-28,9-9 1,-5-7 0,7-1-1,-1-3-159,1-3 0,1-10 0,7-1 0,0 2 60,0 2 0,0 2 0,0 2-151,0 4 0,0-1 288,0 7 1,-2 3 0,-2 8 345,-3 3 1,-7 7 0,1-1 39,-4 4 0,4 2 1,1 0-51,-3 0 1,-2 0 0,-2 0-22,0 0 0,-8 0-310,-5 0 0,-4-3 0,0-1 0,2-4-345,3-3 0,-1-2 0,-6-6-570,0 0 0,7 0 0,-1 0 986,-2 0 0,-10-16 0,-5-5 0</inkml:trace>
  <inkml:trace contextRef="#ctx0" brushRef="#br0" timeOffset="3242">2551 0 7983,'19'0'210,"0"0"1,0 0-30,0 0 1,0 4 0,0 7 0,0 8-12,0 2 1,-2 9 0,-3 3 0,-3 9 167,-3 9 1,5 0 0,-5 3 0,1 5 13,-1 0 0,5 3 0,-5-1 0,1 4-69,-1 2 1,1-5 0,-5-1 0,2-7-124,-2-3 1,-2-3 0,-2 5-1,0-4-152,0-3 0,-8-2 0,-5-6 0,-1 0-282,1 0 0,-4-8 0,4-3 0,-3-2-295,-3 1 0,0-8 0,0-5 0,-2 0 569,-5-3 0,5 7 0,-6-6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8:56.12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152 76 7952,'-19'19'20,"3"0"1,1 0 31,2 0 0,3 0 1,-5 0-40,2 0 1,3 0 0,-3 0 0,5-2 0,1-2 40,1-3 1,0-5 55,6 5 0,2-5 57,4 5 0,5-8 0,8 3-48,0-5 0,0-2 0,0 0 0,0 0-10,-1 0 0,8 0 0,-1 0 1,-2 0-10,-2 0 0,0 0 1,3 0-1,1 0-179,-2 0 0,-2-7-141,-2 1 0,0 0 0,-2 4-737,-4-5-90,-5 5 1047,-8-15 0,0 7 0,0-9 0</inkml:trace>
  <inkml:trace contextRef="#ctx0" brushRef="#br0" timeOffset="257">266 0 7705,'0'19'-150,"0"2"1,0 3 699,0 1 0,0 0 0,0-4 0,0 2-292,0 3 1,0 1 0,0-4 0,0 5-231,0 1 1,0-6 0,0 5 0,0-3-135,0 0 0,0 1 0,0-7 0,-2 0-204,-4 0 1,4 0 0,-7-3 0,3-1-1450,0-2 1759,-1-9 0,-1 4 0,-3-8 0</inkml:trace>
  <inkml:trace contextRef="#ctx0" brushRef="#br0" timeOffset="546">684 76 7809,'-7'19'392,"1"0"1,0 0-135,-3 0 0,5 2 1,-7 2-1,1 3-72,-1-3 0,5 4 0,-5 1 1,1-1-121,-1 0 0,5 1 0,-4-5 0,1 2-143,5-2 1,-5-1 0,1-3-1,0 0-423,-1-1 0,1 1 0,3 0-1601,-1 0 2101,0-8 0,6-3 0,0-8 0</inkml:trace>
  <inkml:trace contextRef="#ctx0" brushRef="#br0" timeOffset="857">778 399 7890,'0'12'68,"-2"-1"427,-4-3 1,4 7-213,-5-2 1,5 4-109,2 2 0,0-7 0,2-1 0,3-1 12,1 1 0,7-5 1,-5 5-1,1-1-9,-1 1 0,5 1 0,-5 7 32,3 0 1,-7 0 0,2 0-273,-4 0 1,-2 0 0,-2 0-117,-4 0 0,2-2 0,-9-2-353,-2-3 1,5-7 0,-3 1 11,-2-4 0,5-2 0,-3 0 0,-2-2 519,-2-4 0,-2-5 0,1-8 0</inkml:trace>
  <inkml:trace contextRef="#ctx0" brushRef="#br0" timeOffset="1062">778 399 7857,'13'0'480,"0"0"-167,-9 0 0,13 0 0,-5-2-228,5-5 1,2 5 0,0-4-215,0 4 0,0 0 1,0-3-584,0-1 1,-6 0-195,-1 6 906,-7 0 0,11-9 0,-5-1 0</inkml:trace>
  <inkml:trace contextRef="#ctx0" brushRef="#br0" timeOffset="1738">1385 304 7802,'11'0'333,"-3"0"1,-10 0-130,-4 0 1,-5 0-97,-8 0 1,0 8 0,0 3 0,0 1-2,0 1 0,0 0 0,1 6 0,-1 0-15,0 0 0,0-2 1,2-3-1,4-1 10,7 2 1,4-5-1,2 3-27,0 2 0,2-7 0,4 0-25,7 1 0,4-7 1,2 4-56,0-4 1,6-2 0,0 0 19,-2 0 0,-2-2 1,-2-2-1,0-4 19,0-3 0,0 1 0,-2-5 0,-2 2-35,-2-2 1,-3 5 0,5-3-10,-3-1 0,-5-1 0,3 0-43,-1 2 0,-3 1 113,-6-7 152,0 8-139,0 3 1,-2 10-1,-4 4 140,-7 7 0,5 4 0,-1 2-35,1 0 1,6 0 0,-5 0-31,5 0 0,2-7 0,0 1-80,0 2 0,2-5 1,5 1-120,5-3 1,5 5 0,0-5 0,-2 1-382,-3-1 1,-5 0 0,5-3-61,3 1 1,-4 0-1067,1-6 0,-5 0 1558,5 0 0,1-8 0,6-3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8:54.38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20 8851,'19'0'252,"0"0"1,0 0-155,0 0 0,0-2 1,0-2-1,0-3-180,0 3 1,0 2-38,0 2 1,-2 2-1,-5 4 66,-5 7 1,-5 4-28,-2 2 1,0 0 42,0 0 0,0 0 1,0 0-8,0 0 1,-2 0 0,-2 0 0,-5 0 9,-1 0 0,-3 0 0,-6-1 1,0 1 23,0 0 1,0 7 0,0-1 13,0-2 0,2-2 53,5-2 252,3 0-183,9-8 0,0-1 0,2-6 9,5 3 1,3-1 0,9-6 0,0 0 17,0 0 0,0 0 1,0 0-1,0 0-90,0 0 0,-6 0 1,-1 0-1,3 0-102,2 0 1,-5 0-114,1 0 1,0 0-787,6 0-122,-9 0 0,1 0 1060,-5 0 0,-4-8 0,7-3 0</inkml:trace>
  <inkml:trace contextRef="#ctx0" brushRef="#br0" timeOffset="599">645 285 7727,'-17'13'-115,"3"-2"0,1-1 233,-2 1 1,5-5-1,-3 5 1,0-1 39,3 1 0,-7-5 1,6 7-10,1 1 1,-5-3-152,9 2 0,-1-7 89,7 6 0,3-7-20,3 1 0,4-4 0,9-2-26,0 0 1,0 0 0,0 0 0,0-2-129,0-4 0,0 1 0,-2-7 1,-2-1 38,-3 3 0,1-7 34,6 4 1,-2-4 57,-4-2 0,-5 7 56,-8-1 107,0 9 149,0-5-302,0 9 0,0 3 294,0 3-300,0-4 0,0 15 0,0-5 26,0 5 1,6-4 0,1 0 0,-1-1-44,2-1 0,-3 4 1,7-7-34,3 2 1,-4-5-1,-1 3 1,1-2-141,-1 1 1,-4-1-222,7-6 1,0 0-302,6 0 1,0 0 0,0 0 663,0 0 0,0-8 0,0-3 0</inkml:trace>
  <inkml:trace contextRef="#ctx0" brushRef="#br0" timeOffset="1041">1252 323 7996,'19'0'230,"-6"-2"0,-1-2 10,3-2 1,2-1 0,2 7 0,0 0-7,0 0 1,0 0 0,0 0-278,0 0 1,0 0-189,0 0 0,-7 0-1072,1 0 303,-9 9 1000,5-7 0,-9 15 0,0-7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8:59.18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96 323 9225,'0'12'563,"0"1"0,0 2-335,0 1 0,6 6 0,0 1 0,-1 4-84,-3 3 1,-2-5 0,0 6-1,2 1-116,4-2 0,-4 3 0,5-5 0,-5-1-259,-2 1 0,0-3 0,0-6-468,0 0 0,-7 0 57,1 0 1,-2-9-958,1-3 1599,5-5 0,-6-2 0,8 0 0</inkml:trace>
  <inkml:trace contextRef="#ctx0" brushRef="#br0" timeOffset="258">1 607 7899,'13'0'244,"-1"0"215,3 0 0,2 0 0,2-2 0,0-2-225,0-3 0,0 1 1,0 6-1,0 0-166,0 0 1,0-2-1,0-2-255,-1-3-448,1 1 0,-6 6-1427,0 0 2062,-9 0 0,4 9 0,-8 1 0</inkml:trace>
  <inkml:trace contextRef="#ctx0" brushRef="#br0" timeOffset="1108">854 0 9263,'-19'9'296,"7"-5"1,-1 8-1,-2 3-80,-1 2 1,-3 4-1,0 2 1,0 5-70,0 1 1,2 1 0,2 1 0,5-3-124,1-1 0,-4-6 0,7 4 0,2-3-67,2-4 0,10 1 0,5-2 81,4-4 1,2-5-1,0-8-57,0 0 0,0 0 1,0 0-1,-3-2-72,-3-4 0,4 2 0,-4-9 46,3-2 1,-3 1 0,-2-1 13,-3 2 0,5 1 13,-7-7 1,0 6-442,-6 0 144,0 9 0,-2-4 1,-4 8 46,-7 0 0,-1-2 0,-1-3-220,2-1 4,9 0 0,-13 6-807,4 0 1291,-3 0 0,-3 0 0,0 0 0</inkml:trace>
  <inkml:trace contextRef="#ctx0" brushRef="#br0" timeOffset="1411">1139 19 8919,'0'19'294,"-6"0"1,-3 2 0,1 2-62,-1 3 1,-5 7 0,3-1 0,-2 4-26,1 2 0,-1 0 0,-4 0 1,2-1-187,3 1 1,-1 0-1,-6 0 1,2 0-218,5 0 0,-5-2 1,6-4-1,1-7-263,3-4 1,-1-2 0,2 0-384,1 0 1,3-7 840,2 1 0,9-9 0,1 5 0</inkml:trace>
  <inkml:trace contextRef="#ctx0" brushRef="#br0" timeOffset="1759">1234 474 7857,'-9'13'107,"-3"0"0,1-7 0,-2 7 29,-1 1 1,3 1 0,1 0-25,1-3 0,3-5 0,6 5 178,0 3 1,6-4-1,3 1-94,1 3 1,1-4 0,3 1-23,-1 3 0,-7 2 0,5 2 116,-3 0 1,5 0-317,-7 0 1,1 0 70,-7 0 1,0-7-1,-2-1-406,-5-3 0,-3-1 0,-7-5 0,2 2-854,2 2 1,1-2 1214,-7-10 0,0-4 0,0-9 0</inkml:trace>
  <inkml:trace contextRef="#ctx0" brushRef="#br0" timeOffset="1960">1234 531 7516,'19'0'16,"0"0"0,0-6 0,0 0 83,0 1 0,-7 3 1,1 2-1,-1-2 1,1-2-81,0-2 1,-7-1 0,7 7-169,2 0 1,-7-2 148,-2-4 0,5 4 0,-1-7 0</inkml:trace>
  <inkml:trace contextRef="#ctx0" brushRef="#br0" timeOffset="2908">1708 19 8088,'-11'2'272,"5"5"1,4-3 0,2 8 0,0 3-105,0 2 0,0 4 0,0 2 0,0 5 15,0 1 0,-6 3 0,-1 6 1,3 0-104,2 0 1,2-1-1,0-1 1,0-2 64,0-2 0,0-3 0,0 3 1,0-5-227,0 1 0,0-14 0,0 5-192,0-2 338,0 0 130,0-6 0,2-3-141,4-8 0,3-2 0,6-2-130,-3-3 0,-5-1-108,5 2 1,1-3-1,6-6-32,0 3 0,-2 5 0,-3-3 1,-1 1 82,2 5 0,2-4 0,2 1 80,0 3 1,0-4 0,-1 1 36,1 3 1,-6 2 0,0 2 29,2 0 0,-5 2 0,3 5 2,1 5 1,-5-1-1,-1 1 40,1 3 1,-7 2 0,6 0 0,-1-2 71,-1-3 1,0-5 0,-6 5 64,0 3 0,0-4 1,-2 1-49,-4 3 1,2-7-1,-9 1 1,-2-3-35,-2 0 0,-2 7 0,0-7-292,0-1 1,3-1-1,1 0 1,2 2-468,-2-1 0,5-3-299,-3-2 0,3-2 947,-3-5 0,-4-3 0,7-9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9:04.96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191 437 7520,'-11'8'102,"5"5"1,-3-3-1,1 3 1,0 2 3,-1 1 0,-4 3 1,5 3-1,0 1 28,-1 2 1,-6 2-1,5-1 1,-3 3-41,1 1 0,1 6 0,-4-5 0,5 5-7,1 2 0,3-2 0,6-3 0,0-1-127,0 2 1,0-7 0,0-2 0,2-1-32,4 1 0,5-10 0,8 2 1,0-7 53,0-6 1,0-2 0,0-2 0,0 0-11,0 0 0,0 0 0,0-2 0,0-4-48,0-7 0,-3 3 1,-1-3-1,-2-2 18,2-1 0,-7 3 0,-2 0 0,-1 1 52,1 1 0,-4-6 0,4 5-32,-4-5 0,-4-2 1,-4 0 36,-7 0 0,3 2 1,-3 2 17,-2 3 1,-1 7-1,-3-1-56,0 4 0,6 2 0,0 0-388,-1 0 1,3 0-533,-2 0 958,9 0 0,4 8 0,11 3 0</inkml:trace>
  <inkml:trace contextRef="#ctx0" brushRef="#br0" timeOffset="436">684 475 8031,'-7'21'-279,"1"2"375,2 2 0,2 9 1,0-3-1,-2 5 53,-3 2 0,-1 2 1,4 2-1,-5 5-77,-1 1 0,-1-6 0,-4 5 0,5-5 50,1-4 0,-3 4 1,5-10-1,3 3-225,2 3 0,-4-6 0,-3-3-354,-1-1 287,6-3 0,-7-6 1,7 0-1,-5 0-551,-1 0 0,6-6 721,-3-1 0,-3 1 0,-1 6 0</inkml:trace>
  <inkml:trace contextRef="#ctx0" brushRef="#br0" timeOffset="841">873 1006 8017,'-8'10'-59,"4"5"1,-7-7 203,3 3 1,2-5 35,6 7 1,0-1 29,0 7 0,0 0 0,2-2-92,4-4 1,-2 4 0,9-7-1,-1 3-79,-1 0 1,6-1 0,-4 7 28,3 0 0,3 0 0,-2 0 0,-2-2 31,-2-4 0,-9 3-143,2-3 0,-4-2 0,-2 1-54,0 3 1,-2-7 0,-4-1-54,-7-5 0,3 4 0,-3 1 1,-2-3-131,-2-2 0,5-2 0,-1 0 0,-2 0 49,-2 0 0,-2-6 0,1-3 0,-1-1-999,0-5 1230,8-2 0,-6-10 0,7-3 0</inkml:trace>
  <inkml:trace contextRef="#ctx0" brushRef="#br0" timeOffset="1036">873 1006 8017,'19'-11'280,"-6"-4"0,0 7 144,1-3 1,-3 7-160,2-2 0,-1 4 0,7 2-273,0 0 1,-6 0 0,0 0 0,1 0-21,3 0 0,-4 0 0,-1 0-672,3 0 1,2 0 0,2 0 699,0 0 0,0-9 0,0-1 0</inkml:trace>
  <inkml:trace contextRef="#ctx0" brushRef="#br0" timeOffset="1874">1689 721 7934,'-8'11'-92,"-3"-3"1,-6-6 126,5 5 1,1-5 0,7 6 0,-5-2 93,-1 1 0,-3 7 0,-6-1 154,0 4 1,0 2-204,0 0 0,7 0 0,1 0 0,1 0 62,-1 0 0,7 0 0,-2 0-38,3 0 0,3 0 7,0 0 0,3-7 0,3-1-17,6-3 1,-1-1 0,2-7-1,1 0-50,3 0 0,2 0 0,0-3 0,0-3-59,0-7 0,0 3 1,-2-3-1,-2 1 42,-3 1 0,-1-6 1,4 5-18,-3-5 0,-1-2 0,1 0 0,-3 2-5,-1 4 0,-6-4 1,5 5 26,-5-5 0,-2-2 96,0 0 1,0 6 0,0 1-112,0 7 1,0 5 0,0 13 49,0 4 1,-6 2-1,-1 0 1,3 0 87,2 0 0,2 6 1,0 0-1,0-1-73,0-3 0,0 4 1,0 0-1,0-2 39,0-1 0,2-10 1,2 1-1,5-1-10,1-1 0,1 0 0,3-7-197,-1 2 0,0 0 1,6-6-344,0 0 0,-7 0 1,1 0-1,2 0-332,2 0 1,-5-6-1,1-2 1,2-1-586,2 1 1346,-7-7 0,7-4 0,-7-10 0</inkml:trace>
  <inkml:trace contextRef="#ctx0" brushRef="#br0" timeOffset="2229">2486 588 7047,'6'-12'377,"0"-1"63,1 9 0,-7-2 0,0 12-142,0 7 0,-3 5 0,-1 6 1,-4 3-94,-3 3 1,7-1-1,-4 5 1,1-3-60,1 3 1,-2-4 0,3-1 0,-1 1-427,2-1 1,2-6 0,0 5-384,-5-1 0,5-6 0,-6 4-1005,-1-3 1668,7-12 0,-15-2 0,7-8 0</inkml:trace>
  <inkml:trace contextRef="#ctx0" brushRef="#br0" timeOffset="2433">2372 759 8017,'12'0'92,"1"0"0,2 0 321,2 0 0,2-2-249,0-4-152,-9 4 0,7-7 1,-4 9-1,4 0 1,-1-2-95,-3-4 1,4 4 0,-4-5 0,3 5-427,3 2 0,-6-6 508,0-1 0,-1-7 0,7 3 0</inkml:trace>
  <inkml:trace contextRef="#ctx0" brushRef="#br0" timeOffset="2879">3244 114 8735,'-6'13'58,"0"-1"1,-9 3 0,2 8 148,-4 3 0,1 5 0,1-3 0,2 1 2,-2 5 1,-1 2 0,-3 2 0,2 0-114,4 0 0,-2-7 0,9-1 0,2-1-125,2 1 1,2-7-1,2 2 1,4-6-69,7-6 1,4-5 0,2-8 0,0 0 110,-1 0 0,1 0 0,0 0 1,0 0-87,0 0 0,0-8 0,0-5-3,0-4 1,-2-2 0,-2 0-1,-5 0 13,-1 0 0,-3 7 0,-6-1 30,0-2 1,0-2 0,-2-1-56,-4-1 1,2 8 0,-9 3-105,-2-1 0,-2 7-84,-2-4 1,0 4 0,0 2-348,0 0 1,7 2-276,-1 4 897,9-4 0,-5 15 0,9-6 0</inkml:trace>
  <inkml:trace contextRef="#ctx0" brushRef="#br0" timeOffset="3170">3605 190 7156,'0'19'17,"0"0"0,0 0 0,-2 0 0,-5 2 483,-5 4 1,1 3 0,-2 5 0,-1-1-236,-3 2 0,4 2 0,0 1 1,1 1 146,1 0 0,-6-2 0,5-2-215,-5-2-172,6-1 1,-3 1 0,5-3 0,1-1-482,-1-5 1,-3-2 0,5-2-1873,3 0 2328,-6 0 0,8 0 0,-7 0 0</inkml:trace>
  <inkml:trace contextRef="#ctx0" brushRef="#br0" timeOffset="3503">3643 664 7981,'-9'13'0,"-1"0"0,-3-1 312,0-1 1,7 6-391,-7-5 1,9 5-1,-2 2 159,4 0 1,4-8-1,4-3 276,7 0 1,4 1-1,2 6-150,0-3 1,-7-1 0,1 4-48,2-3 1,-5 1-1,1 6-153,-3 0 0,-2 0-150,-6 0 0,0-7 0,-2-1-232,-4-3 0,-5-1 1,-7-7-204,-1 0 0,0 0 0,0 0 0,0 0 578,0 0 0,-9-17 0,-1-4 0</inkml:trace>
  <inkml:trace contextRef="#ctx0" brushRef="#br0" timeOffset="3669">3643 721 8233,'19'-10'0,"0"1"0,-1 3 0,4 0 164,3 1 0,-4 1 1,6 0-1,-1-2-363,-1 1 0,0 3 0,-6 2 0,0 0 131,0 0 1,0 0-1,0-2 68,0-4 0,0-5 0,0-8 0</inkml:trace>
  <inkml:trace contextRef="#ctx0" brushRef="#br0" timeOffset="4245">4231 0 7888,'0'19'33,"0"0"0,0 0 366,0 0 1,6 9 0,0 3 0,-2 3-178,-1-2 0,-3 10 0,2-4 0,2 2 27,2 0 1,0 4 0,-6 0 0,0-2-83,0-2 0,0-2 1,0 0-1,0 0-141,0 0 1,0-8 0,0-5-1,0-4 2,0-2 1,0 0-154,0 0-77,0-9 0,0-3 75,0-14 0,7-3 0,-1-9 0,0 0-72,3 0 0,-5 0 0,7 0 0,-1 0-22,1 0 1,1 0-1,7 0 110,0 0 0,0 2 0,0 5 0,0 5 196,0 5 0,0-4 0,0 0 25,0 2 1,0 4-1,0 4 1,-2 4-47,-5 3 1,3-5 0,-6 7-1,1-1 187,5-1 0,-7 6 0,1-5-161,-1 5 0,-6 2 0,5 0 0,-5 0-16,-2 0 0,0-6 0,0-1 1,-2 3 0,-5 2 0,3 0 0,-9-2-55,-1-3 0,-3-1 0,-2 1-255,0-5 0,6-5 0,1-2-517,-3 0 1,-2 0-1,-2 0 752,0 0 0,-8-9 0,-3-1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9:10.24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228 361 7731,'-12'8'186,"-1"5"1,3 3 0,-5 1-1,4-2 46,3-2 0,-7-1 0,5 7-89,-1 0 0,-6 7 0,7-1-31,-1-2 1,-6 0 0,7 0 0,-3 5 34,0 1 1,9-6-1,-2 3 1,4-3-19,2 2 0,0-4 0,0 5-146,0-5 0,8-2 0,5-2-68,4-5 0,2-3 0,0-9-41,0 0 0,0 0 0,-3-3 0,-1-1 20,-2-2 0,-3-9 1,5 3-1,-2-5-6,2-2 1,-7 0 464,-2 0-247,5 8 0,-11 3 0,0 8-191,-11 0 1,1 0 0,-3 0 29,-2 0 0,-2 0 1,-1 0-304,-1 0 0,0 0 0,0 0-141,0 0 0,0 0-836,0 0 1335,0 0 0,0 0 0,0 0 0</inkml:trace>
  <inkml:trace contextRef="#ctx0" brushRef="#br0" timeOffset="438">665 342 7822,'-2'12'280,"-5"1"0,-1-1 0,-7 7 0,5 3-184,1 3 1,-4-2 0,5 6 0,-3 1 61,-3 0 1,-3 1-1,-2 7 1,0 0-75,0 0 1,2 0 0,2-2 0,3-3-133,-3-1 1,4-7-1,1 5 1,-1-3-147,1-4 1,6-2 0,-3-2 0,3 0-538,-2 0 1,4 0-212,-5 0 942,-3-8 0,8 6 0,-7-7 0</inkml:trace>
  <inkml:trace contextRef="#ctx0" brushRef="#br0" timeOffset="758">741 797 7822,'-19'17'40,"0"-5"1,6 5 0,2-4 0,1 2 106,-1-3 0,7 5-116,-2-4 0,12-3 0,7 1 83,4-3 1,2 1 0,0-5 15,0 2-99,-1 0 1,1 1 0,0 1-1,0 3-39,0 3 1,-6 1-1,-2 0 1,-3-2 36,-4 1 0,-2 3 0,-2 2 1,0 0 31,0 0 0,-2 0-99,-4 0 0,-3-6 1,-5-3-343,1-1 0,0 3 0,-6-5-385,0-3 0,0-4 765,1-6 0,-1-5 0,0-8 0</inkml:trace>
  <inkml:trace contextRef="#ctx0" brushRef="#br0" timeOffset="958">703 816 7822,'19'-2'35,"0"-5"1,-1 5 0,1-4-1,0 2 60,0-3 1,2 5-1,3-4 1,-1 2-182,-6-3 0,2 5 0,-7-4-111,5 4 1,0 0-1,-2-3 1,-3-1-27,3 2 1,-6 0 222,-3-3 0,4-3 0,1-9 0</inkml:trace>
  <inkml:trace contextRef="#ctx0" brushRef="#br0" timeOffset="1358">1613 171 7822,'0'-11'680,"-2"5"0,-4 10-508,-7 3 1,2 7 0,-1 1 0,-3 6-19,-2 4 1,-2 7 0,-2-5-1,-2 3 48,-2 4 0,-1 1 1,7 3-1,-2 0-81,-4 0 1,4 2-1,-4 2 1,4 5-75,2 1 1,0-3 0,0 3-1,0-2-32,0-3 0,8-3 1,3-3-1,1 1-119,1 0 0,0-6 0,8-3 0,4-1-114,7-5 1,-3-2 0,5-4 0,4-2-102,4-3 0,3-5 1,-7 3-1,0-1-72,-1-5 0,1-2 0,0-2 1,0 0-1305,0 0 1695,0 0 0,9-17 0,1-4 0</inkml:trace>
  <inkml:trace contextRef="#ctx0" brushRef="#br0" timeOffset="1833">1935 588 7392,'-19'0'381,"0"9"1,1 1-1,-1 3-246,0-1 0,0 1 0,2 6 0,0 0 24,-2 0 1,11 0-1,-11 2 1,2 2 20,0 2 1,4 1 0,3-7-1,1 0 0,5 0-116,10 0 1,5-7 0,8-1-52,0-3 0,0-4 0,0-8 0,0-4-23,0-3 0,6-1 0,0-7 0,-2-2-109,-2-5 1,-2 5-1,0-4 1,0 4 56,0 2 0,0 0 1,-2 0 226,-4 0-59,4 8 1,-15 1-34,4 4-16,-4 3 0,-2 3 0,0 15 70,0 8 1,-6-2 0,0 5 0,1-3-33,3 2 1,-4-4 0,0 7 0,1-3-179,3 0 0,2 1 0,0-7-14,0-1 0,2-1-847,5-4 1,-3-5-1,9-8 944,1 0 0,3-8 0,2-3 0</inkml:trace>
  <inkml:trace contextRef="#ctx0" brushRef="#br0" timeOffset="2088">2466 398 7104,'-10'13'1372,"4"0"-910,4 1 1,2 3 0,0 2-177,0 0-193,0 9 0,0-5 0,0 6 0,0 1-27,0-1 1,0 1 0,0 4-1,0-3-102,0 3 1,0-7 0,0 1-1,0-3-320,0 0 0,-7 1 1,-1-10-327,-3-3 0,5 2 0,-7-9-790,-1-2 1472,5-2 0,-8-2 0,7 0 0</inkml:trace>
  <inkml:trace contextRef="#ctx0" brushRef="#br0" timeOffset="2262">2391 664 8159,'12'-17'523,"1"4"0,-7 5-410,7 8 1,0-6 0,5-1 0,1 3-108,0 2 1,-6 2 0,0-2 0,1-2-172,3-3 1,2-1-1,0 4 1,0-3-728,0 3 0,-6-4 892,-1 2 0,1-9 0,6 4 0</inkml:trace>
  <inkml:trace contextRef="#ctx0" brushRef="#br0" timeOffset="2708">2865 152 7822,'-7'19'171,"1"0"0,2 2 21,2 4 1,2 3-1,0 5 1,0-1-141,0 2 0,0 1 0,0 3 0,0 0 92,0 0 1,0 0 0,0 0 0,0 0 52,0 0 1,0-9-1,0-3 1,0-5 165,0-2 0,0 0-115,0 0-252,0-9 0,0-3 0,2-12 1,2-3-158,2-3 0,9-3 1,-2-10-1,4-1-112,2 2 0,0 8 0,0 3 218,0-3 0,0 4 0,0 1 0,-1 1-21,1 5 0,0 2 1,0 4 227,0 4 1,-8-1 0,-3 5-1,-1 1 101,-1-1 0,7 3 1,-7 8-120,-2 4 1,-2-4 0,-2 5 0,0-5-181,0-2 0,-2 0 0,-4 0 0,-7 0-84,-4 0 0,0 0 0,3-3 0,1-1-204,-2-2 1,-4-9 0,-4 2 0,-2-4-950,2-2 1,-5-2 1282,3-4 0,-9-13 0,5-10 0</inkml:trace>
  <inkml:trace contextRef="#ctx0" brushRef="#br0" timeOffset="3030">2884 0 7822,'19'0'0,"0"0"211,0 0 1,2 0 0,2 0 0,4 0 43,3 0 0,-1 9 0,5 3 0,-2 5-147,1 2 1,-3 8-1,1 5 1,1 4 88,-2 2 0,3 2 0,-7 2 1,-3 4 107,-2 3 0,-2-1 1,0 5-1,0-2-53,0 1 1,-2 1 0,-5 2 0,-5 0-46,-5 4 0,-2-5 0,0-3 0,0-1-370,0-1 1,-7-3-1,-1-8 1,-3 0-194,-3 0 0,-3-2 0,-2-4 0,0-7-445,0-4 0,-2-8 0,-5-3 801,-5-1 0,-5 5 0,-2-3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9:20.12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209 266 7969,'10'0'281,"-3"0"-586,-14 0 316,-3 0 0,-3 2 1,1 4-1,-3 5 43,-2-1 1,-2 7-1,0-4 1,0 3 22,0 3 1,2 0 0,3 0 0,1 0-11,-2 0 0,7 0 1,1 0-1,5 0-66,2 0 1,0 0 0,0 0-99,0 0 1,2-2 0,5-2 0,5-5 96,5-1 1,2-3 0,0-8 0,2-2 84,5-3 0,-3-7 0,6 1 0,1-6 5,-1-6 1,-6 4 0,3-7-1,-5 3-4,-2 0 0,-2-3 1,-3 5-1,-3-2 14,-3 2 1,-1 1 0,-5 6 0,2 1 66,2 2-237,1 9 100,-7-4 1,-3 10 0,-1 4 0,-2 7-8,2 4 1,2 1 0,0 1 64,-5 0 1,5 0 0,-4 0 0,4 0-1,2 0-99,0 0 1,0 0-1,2 0 1,2 0-146,2 0 1,1-6 0,-5-3-360,4-1 0,2-1 1,7-4-910,-2 3 1424,-9-1 0,13-6 0,-7 0 0</inkml:trace>
  <inkml:trace contextRef="#ctx0" brushRef="#br0" timeOffset="270">854 114 8313,'0'19'440,"0"0"-373,0 0 0,0 0 0,2 0 0,4 2 32,7 4 1,-3-4 0,1 7 0,-1-3-27,1 0 1,-7 3 0,3-5 0,-5 4 32,-2 3 0,0-5 1,-2 4-145,-5-1 0,-1-3 0,-7-6 1,5 0-1,-1 0-738,0 0 1,5-6-609,-7-1 1384,9-8 0,-13-4 0,7-10 0</inkml:trace>
  <inkml:trace contextRef="#ctx0" brushRef="#br0" timeOffset="483">702 436 8009,'19'0'364,"0"0"0,2-2 0,2-2 158,3-2 0,7-1 0,-1 5 0,4-2-383,2-2 0,-7-1 0,1 7 1,2-2-347,1-4 0,-3 4 0,-2-4 0,-3 1-440,-4-1 0,-2 4 0,-2-4 0,0 3-1007,0 3 1654,-8-8 0,5-3 0,-5-8 0</inkml:trace>
  <inkml:trace contextRef="#ctx0" brushRef="#br0" timeOffset="937">1537 0 7969,'0'19'262,"0"0"0,0 0-27,0 0 0,-7 6 0,1 3 0,2-1-29,2 0 1,2 5 0,2-5 0,2 3-146,2 4 1,1-5 0,-5 3 0,2-1 82,2-1 0,3 4 0,-5-9-118,2-2 0,3 4 1,-5-1 33,2-3-44,0-2 1,-3-13 0,3-8-40,7-10 1,-3-7 0,5-2 0,4 0-105,4 0 0,4 0 0,-1 2 0,3 3 1,1 1 1,3 7 0,-7-5 0,-1 3 42,2 3 0,-6 3 1,5 2 313,-5 0 0,-2 0 0,0 2 0,0 5-114,0 5 1,-2-1 0,-5 2 0,-5 1-54,-5 3 1,-2-4-1,0-1 1,0 3-5,0 2 0,-2 2 1,-5 0-55,-5 0 0,-7 2 1,-5 2-1,-3 3 29,-3-3 1,7-9 0,-4-1-1,2 0-367,-1-3 0,-1-1 1,4-9-1,-3 0-802,3 0 1,0 0 1133,-2 0 0,4-9 0,-7-1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9:15.54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20 152 6608,'-11'-2'553,"5"-4"-104,4 4-307,2-7 1,2 11 0,2 5 0,2 5 29,-2 5 0,5 4 0,-3 5 0,-2 5 14,-1 5 1,-3 4-1,0 2 1,0 2-126,0-1 0,0-3 1,0-5-1,0-3 7,0-7 1,0 3 0,0-3-1173,0-2-460,0-2 933,0-10 1,0-5 630,0-12 0,-9-13 0,-1-11 0</inkml:trace>
  <inkml:trace contextRef="#ctx0" brushRef="#br0" timeOffset="417">20 209 7977,'2'-17'7,"4"5"1,-4 1 495,4 5 0,-1 4-485,1-5 0,-4 7 0,7 5 88,-1 1 1,-4 7-1,7-5 14,-3 2 0,7-5 0,-5 3-16,1 1 1,0-7-44,-5 4 1,4-4-125,9-2 1,-6-6 0,-2-3-1,-1 1-51,1-1 0,-7-5 1,4 1-25,1-4 0,-1-2 0,7 0 85,-3 0 0,-1 0 0,4 3 96,-3 3 57,-7 4 0,3 18 0,-8 6 68,0 8 0,-2 0 1,-2 6-1,-3 1-15,3-1 0,2 3 0,2 6 0,0-2-59,0-5 0,0 3 0,0-6 0,0-1-74,0 0 0,6 5 1,1-7-1,-3-2-323,-2-1 1,-2-3 0,0-1 0,0 1-631,0 0 0,0-6-470,0 0 1403,0-9 0,8 13 0,3-7 0</inkml:trace>
  <inkml:trace contextRef="#ctx0" brushRef="#br0" timeOffset="808">532 399 7831,'8'2'167,"-8"4"1,0 5 0,-8 8 0,1 0 0,1 0 1,0 2-1,6 2 14,0 2 1,0 1-150,0-8 1,8-1-8,5-4 1,-3-5-1,3-8 1,0-2-76,-3-4 0,5 2 0,-7-9-20,3-2 0,-5-1 0,5-3-17,-3 0 0,1 6 0,-5 0-82,2-1 199,0-3 145,-6-2 1,0 17-1,0 8-108,0 9 0,0 4 1,0 0-1,0 0 115,0 0 0,0 0 1,0-1-373,0 1 1,0-6 0,3-2-477,3-3 1,-2-2 211,9-6 0,-7 0 0,7 0 453,1 0 0,3 0 0,2 0 0</inkml:trace>
  <inkml:trace contextRef="#ctx0" brushRef="#br0" timeOffset="1067">873 1 7955,'19'0'138,"-8"8"1,-3 5 19,0 3 0,-5 12 0,3 3 1,-4 5-1,0 2 71,4 0 1,-3 0 0,5 2 0,-2 2-44,1 3 0,1 1 0,-4-4 0,3 0-148,-3-6 1,-2 2 0,-2-9-176,0 1 0,0-3 0,0-8 1,0 0-1115,0 0-457,0 0 1708,0-8 0,0-11 0,0-11 0</inkml:trace>
  <inkml:trace contextRef="#ctx0" brushRef="#br0" timeOffset="1300">1271 95 7977,'13'2'-19,"-2"5"47,-3 5 0,-4 7 1,-8 5-1,-2 3 302,1 2 0,3 1 1,2 4-1,0-3-273,0 3 0,0-4 0,0-1 0,0-2-55,0-3 0,0 3 1,0-2-1,0-2-281,0-1 1,0-3 0,-2-1-15,-4 1 0,-5-2 1,-5-2-1,1-4-698,2-3 991,0 7 0,-14-13 0,-2 6 0</inkml:trace>
  <inkml:trace contextRef="#ctx0" brushRef="#br0" timeOffset="1483">1214 494 8100,'19'-17'0,"0"2"285,0 2 1,0 3-1,0-3-174,0 7 1,0 4-1,0 2-118,0 0 0,0 0 0,0 2 1,0 2-209,0 2 0,-6 3 0,-1-5-769,3 2 1,-4 7 232,1-7 751,-8 9 0,13-4 0,-6 8 0</inkml:trace>
  <inkml:trace contextRef="#ctx0" brushRef="#br0" timeOffset="1608">1556 532 7702,'0'19'-342,"0"0"0,0-1 1,0 1 871,0 0 0,0-6 1,0 0-596,0 1 1,0-3 0,2 0-1130,4-3 793,-4 7 401,7-13 0,-9-2 0,0-11 0</inkml:trace>
  <inkml:trace contextRef="#ctx0" brushRef="#br0" timeOffset="1758">1575 190 7417,'2'-17'-918,"4"5"752,-4 3 1,7 11 0,-7 3 165,4 1 0,-4 9 0,7-5 0</inkml:trace>
  <inkml:trace contextRef="#ctx0" brushRef="#br0" timeOffset="2212">1689 532 7977,'6'19'-72,"0"0"1,-1-1 0,-1 1 109,2 0 0,-2 2 1,7 3-1,-3 1 101,-4-2 1,5 5 0,-1-3 0,1-2-87,-1-2 1,5-2-1,-7 0 188,-2 0 1,5 0-269,-3 0 0,-2-9 96,-10-3 0,2-7-110,-9-7 0,9-3 0,-2-9 29,3 0 1,3-6 0,0-1 0,0 1-54,0-2 0,0-1 0,0-5 0,0 1-38,0-2 1,0-2 0,0 1-1,0 1 97,0 2 0,0 9 0,3 0 1,1 6 54,2 4 1,3 3 0,-3-3-23,7 7 0,-3 4 0,3 2 217,1 0 0,-3 0 0,2 0-163,1 0 0,-3 8 0,2 5 0,-1 4 0,-1 2-23,-5 0 0,-2 0 1,1 0-1,1 0-9,-2 0 1,-4 0 0,-6-1-76,-7 1 0,-4 0 0,-2-2 0,2-2-159,5-2 1,-5-9-1,4 4-260,-4 1 1,5-7-1,-1 4 1,-2-6-643,-2-6 1087,7 4 0,-15-24 0,4 5 0</inkml:trace>
  <inkml:trace contextRef="#ctx0" brushRef="#br0" timeOffset="2508">2068 57 8122,'13'-6'0,"-3"-2"0,1-1 433,-1 1 1,-3 1-413,5 7 0,-8 9 1,3 4-1,-5 3 46,-2 3 1,0 9 0,0 3 0,0 5 76,0 2 0,-2 2 1,-2 2-1,-5 3-19,-1-3 0,5 4 0,-3-4 1,2-4-131,-1-4 0,1-2 0,6 3 0,-2-3-273,-4-7 1,3-4 0,-3-2-2078,4 0 2355,2 0 0,8-8 0,3-3 0</inkml:trace>
  <inkml:trace contextRef="#ctx0" brushRef="#br0" timeOffset="2888">2258 570 8204,'19'0'289,"-7"0"0,1-3 0,2-1-271,2-2 1,4 0 0,2 6 0,2-3-42,-2-3 1,-8 2 0,-2-7 0,-1 1 39,-1-1 1,4 5-1,-7-5 1,0 1-1,1-1-299,-5-3 0,-4-1 1,-6 2 277,-7 7 0,-4 4 0,-2 4 1,0 4 49,0 7 1,0 4 0,0 2 0,0 0 122,0 0 0,3 0 0,1 0 145,2 0 0,9-1 0,-2 1-38,4 0 1,2 0-1,0 0-122,0 0 0,6-6 0,2-3 0,3 1-54,4 0 0,-1-5 0,1 4 0,-2-1-286,2-5 1,-5 0 0,3 0 0,1 3-462,3-3 1,2-2-1,0-2-35,0 0 1,0-2 0,0-2 681,0-3 0,9-7 0,1 3 0</inkml:trace>
  <inkml:trace contextRef="#ctx0" brushRef="#br0" timeOffset="3308">3149 570 7976,'17'-13'319,"-4"0"0,-5 7-35,-8-7 0,-2 9 1,-4 0-223,-7 8 1,2 4 0,-1 7 0,-5-2-41,-6 2 0,2 1 0,-5 3 0,7 0 66,7 0 0,-5 0 1,6 0 75,1 0 0,1 0-193,9 0 0,9-8 1,3-5-1,5-4-45,2-2 1,0-2-1,0-2 1,0-5 50,0-1 0,0-1 0,0-3 0,0 1 38,0-2 0,-2 5 1,-2-1-1,-3 1-2,3-1 0,-4-2-27,1-6 0,-8 0-156,3 1 0,-5 5-96,-2 0 1,-2 9 0,-5-2-87,-5 4 1,-5-1-218,-2-3 0,0 4 0,2-6 569,4-1 0,-3-1 0,5-9 0</inkml:trace>
  <inkml:trace contextRef="#ctx0" brushRef="#br0" timeOffset="3584">3528 1 7869,'-2'16'-144,"-4"-3"1,4 6 824,-4 0-484,-5 8 1,9 11-1,-4 0 1,1 2-1,1 2-90,-2 3 0,0 1 1,6-4-1,0 2-179,0-1 0,-3-6 1,-1-3-1,-2-4-38,2-3 1,-5 5 0,1-7-1,-1-2-607,1-2 0,-5-8 17,7 0 700,-9-9 0,5 4 0,-9-8 0</inkml:trace>
  <inkml:trace contextRef="#ctx0" brushRef="#br0" timeOffset="3755">3396 475 7960,'19'-9'-66,"0"1"1,0-7 221,0 2 1,-1 9 0,1-2 0,0 4-152,0 2 0,0 0 0,0 0 1,2 2-28,5 4 1,-5-4-1,4 7 1,-4-3-428,-2 0 0,0 7 1,0-5 448,0 3 0,0 2 0,0 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9:34.70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247 551 7275,'0'-11'672,"0"18"-561,0 12 0,-6 4 0,0-4 1,-1 2-21,-1 4 0,6 2 0,-7 7 0,3-2 11,0 1 0,-9 3 0,5 4 0,-3 3-99,0 1 0,7-6 1,-7-9-1,1 1-42,1-1 1,1-6 0,5 3 0,-3-5-112,-3-2-173,7 0 290,-4-9 1,8-3-1,0-14 15,0-5 0,0-5 1,0-2-1,2 0 14,4 0 0,-4-2 0,7-5 0,-3-5 9,0-5 1,3-2 0,-3 0 0,5 0-8,-1 0 0,7-6 1,-4 2-1,4 4 60,1 4 0,-5 5 0,0-3 1,-1 7 109,-1 4 0,6 2 0,-7 0-84,1 0 1,4 6 0,-7 3-18,3 1 1,-5 3 1,7 6 0,-3 2 1,5 4-26,-2 7 0,-7 4 0,4 4 0,-1 2 119,-5 2 1,4 9 50,-1-2-157,-1 4 0,0 8 1,1 2-1,-3 3 1,0 1 86,2-1 1,-3 3 0,3-7-1,-4-1-192,-2 2 0,2-12 0,2 2 0,3-7-259,-3-6 0,-2-1 0,-2-3-233,0-1 0,0-5-1122,0 0 730,0-9 932,0 4 0,-8-8 0,-3 0 0</inkml:trace>
  <inkml:trace contextRef="#ctx0" brushRef="#br0" timeOffset="237">1 987 8005,'12'-6'0,"1"-3"0,2 1 70,2-1 1,-5 1-1,3 4 1,4-3 606,4 3 1,9 2 0,-5 0-246,3-4-468,-7 4 1,11-7 0,-7 9 0,0 0-106,1 0 1,-3-6 0,-6 0 0,0-1 31,0-1 0,0 6 0,-2-7 0,-2 3-426,-3 0 1,-8-3 534,3 3 0,3-5 0,1-8 0</inkml:trace>
  <inkml:trace contextRef="#ctx0" brushRef="#br0" timeOffset="484">665 494 8179,'10'8'0,"-3"5"250,-5 4 0,-2 4 0,0 4 0,0 7-72,0 4 0,0 2 0,0-1 0,0 4-47,0 3 1,0-4 0,0 4-1,2-2-103,4 2 0,-4-3 0,4 3 1,-1-6-173,1-7 0,-4 3 1,4-9-1,-3-1-117,-3-3 1,0-2-1206,0 0 0,-3-9 1466,-3-4 0,4-12 0,-23-4 0,4-9 0</inkml:trace>
  <inkml:trace contextRef="#ctx0" brushRef="#br0" timeOffset="904">646 740 8035,'6'-19'0,"0"1"0,1-1 0,-1 0 201,0 0 1,7 6 0,-5 2 0,3 1 16,4-1 0,2 5 1,1-4-1,1 1-117,0 5 1,7-5 0,1 3 0,0 2-89,1 2 0,-1-5 1,-4 1-1,3 2-91,-3 2 1,-8 4 0,-5 4 0,-1 7-1,-5 4 1,-2 2 0,-2 2 0,-2 2 112,-4 2 0,-5 7 0,-8-5 0,-2 1 8,-4-1 0,4 0 0,-5-3 0,5 1-61,2-2 1,2-2 0,3-2-69,1 0 1,9 0 108,-3 0 0,14-2 0,5-4 41,5-7 0,11 2 0,1-1 3,1-3 1,-5 0 0,-10 0 0,-3 5 27,3 1 1,0-3-1,0 5 1,-3 3 84,3 2 0,-7 2 0,-1 0-157,-5 0 0,-2 0 0,0 0 0,0 0-25,0 0 1,0-7 0,-2-1 0,-5-1-213,-5 1 1,-5-5-1,-2 5 1,-2-3-285,-4-4 0,1-2 1,-7-2-1,-3 0 14,-2 0 1,5-2 483,-1-4 0,-8-5 0,-8-7 0</inkml:trace>
  <inkml:trace contextRef="#ctx0" brushRef="#br0" timeOffset="1171">209 247 7946,'19'-8'-90,"-6"6"1,0-5 0,4 5 297,6 2 0,0 0 0,9 0 1,1 0 3,3 0 1,2 0-1,0 0 1,0 0-166,0 0 1,-7 0-1,-1 0 1,-1 2-202,1 5 1,-7-5 0,5 4 0,-3-4-407,0-2 0,-6 0 560,-6 0 0,-1 0 0,7 0 0</inkml:trace>
  <inkml:trace contextRef="#ctx0" brushRef="#br0" timeOffset="1512">778 1 8014,'13'2'0,"0"2"-126,1 2 0,3 1 0,4-7 0,3 0 497,1 0 0,9 0 1,-3 0-1,5 0-125,2 0 1,0 0-1,-2 0 1,-3 0-239,-1 0 0,-2 0 0,3 0 0,-3 0-36,-3 0 0,-2 0 0,-6 2 65,0 4 0,-6 5 0,-2 8 0,-3 0 21,-4 0 1,-4 0 0,-6 2-1,-5 2 99,1 2 1,-7 7-1,4-5 1,-4 1-44,-1-1 0,-1-2 1,0-4-1,0 2-273,0 3 0,0-1 1,0-6-172,0 0 0,2 0 1,2-2-1,5-2-80,1-3 0,-3-6 0,3 5 410,-1-3 0,5 7 0,-3-4 0</inkml:trace>
  <inkml:trace contextRef="#ctx0" brushRef="#br0" timeOffset="1912">1670 911 8594,'19'0'1180,"0"0"-983,0 0 0,6 0 0,0 0-135,-1 0 1,3 0-1,-2 0 1,-2 0 64,-2 0 0,5 0 0,-1 0-894,-2 0 1,-2 6-544,-2 1 1,-8 8 1309,-5-3 0,-12 5 0,-5 2 0</inkml:trace>
  <inkml:trace contextRef="#ctx0" brushRef="#br0" timeOffset="2119">1689 1272 7980,'8'10'58,"3"-2"0,8-8 0,0 0 318,0 0 1,0 0-1,0 0 11,0 0 1,0 0 0,0 0 0,0 3-1,2 1-292,4 2 0,-4 0 0,4-6 0,-2 0-92,3 0 1,-5 7-1,4-1-3109,-4-2 3106,-2-2 0,0 7 0,0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3:39.66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0 247 7913,'0'-10'-347,"0"-7"0,2 13 0,4-7 408,7 3 1,4 1 0,2 7-13,0 0 1,0-6 0,0 0-21,0 1 0,0 3 1,0 2-3,0 0 0,0 7 0,0-1-68,0-2 1,-7-2 0,1-2-112,2 0 0,1 0 1,1 2-602,-4 5 753,4-5 0,-7 6 0,9-8 0</inkml:trace>
  <inkml:trace contextRef="#ctx0" brushRef="#br0" timeOffset="366">417 76 8230,'13'-6'-866,"0"-2"943,1-3 0,3 5 1,2-5-1,0 3-176,0 4 0,6-5 1,3 3-1,-1 2 24,1 2 0,5 2 0,-3 0 0,-1 0 110,-3 0 1,1 2 0,-2 2 3,-2 2 1,-4 9 0,-4-4-17,-2-1 1,-9 7-1,2-4 1,-4-3-1,-2 3 19,0 1 1,-2 3-40,-4 2 1,-5 0-1,-7 0-2,-1 0 0,0-2 1,0-2-1,0-5-171,0-1 1,6 3 0,0-3-157,-1 1 0,-1 3 326,2 6 0,-4-8 0,7-3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9:44.65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95 8546,'16'-2'171,"-3"-4"1,4 4-1,-4-4 1,3 1-16,3-1 1,0 4-1,0-4 1,0 1 17,0-1 1,0 4-106,0-4 0,2-3 0,2 3 0,3 2-53,-3 2 1,-2-5 0,-2 1 0,0 2-39,0 2 1,-6 2-206,-1 0 219,1 0 1,-3 2 60,-3 4 1,-5-2 0,-2 9 54,0 2 1,-2-1 0,-3 1 0,-1-2 33,2 2 0,-5 3 0,1 6 0,0 1-1,-1-2 1,1-2 0,4-2 0,-3 0-57,3 0 0,-4 0 1,1 0-1,3 0-188,2 0 0,2-6 0,-2-3 1,-2 1-455,-3-1 0,1-3-1752,6 5 275,0-8 2034,0 5 0,-8-18 0,-3-1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9:45.57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38 7693,'0'19'-791,"0"0"1077,0 0 1,0 0 0,0 0 0,0 2-124,0 5 1,0-12 0,0 5 215,0-2-9,9 0-159,-7-6 1,6-5-183,-8-12 1,0-5 0,2-8-5,5 0 0,-5 0 0,6 0 0,-1 0 47,-1 0 1,2 7 0,-1-1-132,5-2 0,-1 0 0,-1 1-7,-1 1 1,6 9 44,-3-2 1,-3 6 0,-1 4 0,-2 4 3,1 3 1,1-5 0,-4 7 31,3 1 1,-1-3-1,-4 0 57,4-3-39,-3-2-34,5-6 1,-8 2-7,0 5-33,8-5 1,-3 6 65,7-8 0,-1-2 1,4-2 21,-3-2 1,-5-7 0,3 5 0,1-1 8,-1 1 0,-4-5 0,5 5 1,0-1-20,-1 1 0,-4-5 1,5 5-1,-1-1 48,1 1 1,2-5-20,6 7 0,0 0 57,0 6 1,-3 8 0,-1 5-1,-4 3-12,-3 3 0,5 0 0,-5-2 0,1-2 36,-1-2 0,7-1-89,-3 7 1,-1-2 0,0-2-164,-3-2 0,0-9 0,-3 4-925,1 1 0,0-5-302,-6 8 1331,0-7 0,0 3 0,0-8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9:46.79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0 532 7939,'11'-9'434,"-3"7"-11,-8-6 95,0 8-342,8 0 0,-3 0 0,7 0-46,3 0 1,-4 6 0,1 0 0,3-2-99,2-1 1,2 3 0,0 2 0,2 1-48,4-1 0,-4 1 0,5-5 0,-5 2-16,-2-2 1,0 5 0,0-1 51,0 3 0,-7-7 1,-1 4 45,-3 1 0,1-7 0,-5 6 45,2 1 1,0-5 29,-6 9 0,0-7-37,0 7 1,-8-1-35,-5 7 0,-4 0 0,1 0 0,1-2 6,2-4 1,3 4 0,-5-5 0,2 3-50,-1-2 0,3 3 0,-2-3 1,-1 2-138,-3-3 0,4 3 0,0-6-522,-1 1-973,-3 3 546,-2-3 1,6-1 1057,1-9 0,7-9 0,-3-1 0</inkml:trace>
  <inkml:trace contextRef="#ctx0" brushRef="#br0" timeOffset="562">323 38 6599,'-11'9'-584,"5"4"692,4 3 0,-1 3 0,-1 0 1,-2 0 78,2 0 1,2 0 0,2 0 0,0 0 230,0 0 0,0-6 33,0-1 111,0-7-437,0 3 0,0-10 1,0-4-172,0-7 0,0-4 1,0-2-1,0 0 31,0 0 0,6 0 0,2 0 1,3 0 27,4 0 1,-5 7 0,3-1 0,-1-2-13,-1-2 1,6 5 0,-4 1 100,3 3 1,3 2 0,0 6 1,0 0 1,-6 2 0,-3 4-1,1 7 44,0 3 1,-5 6-1,4 1 1,-1 2 63,-5-2 0,0 5 0,0-3 0,3-2-26,-3-2 1,-2-2 0,0 0 20,5 0 0,-5 0-297,4 0 1,-4-6-1653,-2-1-183,0-8 1925,0 5 0,8-9 0,3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9:48.74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0 589 7554,'17'-2'144,"-4"-5"1,4 5 0,-5-4 38,5 4 1,2 2-1,0 0 1,0 0-323,0 0 129,0 0 0,0 0 0,0 0-210,0 0 0,-6 0 0,-3 2-644,-1 4 864,5-4 0,-12 7 0,7-9 0</inkml:trace>
  <inkml:trace contextRef="#ctx0" brushRef="#br0" timeOffset="784">607 172 7932,'13'-7'-224,"0"1"1,-7-7-1,6 5 733,3-3 0,2 5-287,2-7 0,0 9 1,0-2-1,0 4-169,0 2 1,0 0-1,0 0 1,0 2-3,0 4 0,-7-2 0,-1 9 0,0 0-32,-1-3 0,-6 9 1,3-2-1,-7 6 22,-7 0 1,3 5 0,-9-1 0,-1 3-42,-3 3 0,-2-3 1,-2 1-1,0 3-6,2 2 0,-4 2 0,10-2 0,-2-5 15,2-5 1,-1 1-1,7-2 34,3-1 0,2-3 0,4-5-4,5-3 0,3 2 1,9-9-1,0-2 138,0-2 0,2 5 0,2-1 0,5-2-5,1-2 0,-4-2 0,5 0 0,-3 0-97,-4 0 0,5 0 0,-3 0-294,-2 0 1,-2-6-553,-2 0-1037,-8-1-568,6 7 2376,-15 0 0,6-8 0,-8-2 0</inkml:trace>
  <inkml:trace contextRef="#ctx0" brushRef="#br0" timeOffset="1431">1233 513 7932,'0'21'299,"0"2"-73,0 2 1,0 1-1,0-5 1,0 2-60,0 2 1,0 1 0,-2-7 0,-2 0 247,-3-1 1,1-5-279,6 0 325,0-9-411,0 4 1,0-10 0,0-4-115,0-7 0,6-4 0,3-1 1,-1-1-23,1 0 1,6 0 0,-3 0 0,3 0 9,-2 0 1,3 0 0,-3 0-1,4 2-15,2 4 0,-6-1 0,-1 7 73,3 3 0,2 2 51,2 2 1,-9 2-1,-1 4 111,-1 7-52,-6 4 1,7 8-1,-9 3 1,0-1 29,0 0 1,0-1-1,0-7 1,0 0-75,0-1 0,0-5 1,0 0-57,0 2 114,0-7-131,0 0 1,0-10 0,2-4-1,2-7-8,2-4 0,9-2 1,-2 1-1,4-1-285,2 0 1,0 0-1,-1 0 1,1 0 176,0 0 1,0 0 0,0 2 109,0 4 0,-6 5 0,0 8 92,1 0 0,3 8 0,0 5 148,-4 4 0,-3 8 0,-6 0 0,3-1 63,-3-3 0,4-2 0,-1 0 1,-3-1-113,-2 1 0,4 0 0,1 0-230,-3 0 1,-2 0-252,-2 0-2686,0-8 907,0-3 2099,8-8 0,-5 0 0,5 0 0</inkml:trace>
  <inkml:trace contextRef="#ctx0" brushRef="#br0" timeOffset="2198">2466 172 8130,'10'0'455,"1"2"1,-7 4 0,3 7-307,-3 3 1,-2 12 0,-2 3-1,0 5 11,0 2 1,6 6 0,1 3 0,-3-1-113,-2 1 1,-2-1 0,0-4-1,2 0 29,4-6 1,-4 0 0,5-11 0,-5-2-468,-2-2 0,0-2 1,-2-2-622,-5-4 0,5-3-421,-4-3 1432,4-5 0,-7-2 0,-1-11 0</inkml:trace>
  <inkml:trace contextRef="#ctx0" brushRef="#br0" timeOffset="2442">2276 532 7933,'19'-6'231,"0"-1"0,-6 1 0,0 6 0,1 0 61,3 0 0,8-6 0,3-1 0,-1 3-185,1 2 0,3 2 0,-6 0 0,-1 0-143,-3 0 0,-2 0 1,0-2-1,0-2-500,0-3 1,0 1-333,0 6 0,0-6 868,-1-1 0,-7-7 0,-3 3 0</inkml:trace>
  <inkml:trace contextRef="#ctx0" brushRef="#br0" timeOffset="3359">2940 77 8011,'6'-13'38,"3"3"152,1 1 1,3-4 0,6 5 54,0-3 1,-4 7 0,2-2-86,4 4 0,4 2 1,-2 0-50,2 0 0,1 2 0,-7 4-17,0 7 1,-9 4-1,-3 2 1,-5 2-38,-2 4 0,-2-2 1,-5 7-1,-5-1 48,-5 1 0,-2 1 1,0 5-1,0-2-26,0-2 1,0-1 0,0 7-1,0 0 8,0 0 1,6-9-1,3-3 1,1-3-115,5 2 0,2-10 0,2 4 124,0-2 0,0 0 0,0 2-5,0 0 1,8-9 0,3-1 0,2-3 12,-1 0 0,1 1 0,6-7 1,2 0-59,4 0 1,-4 0-1,7 0 1,-3 0-91,0 0 1,1 0 0,-7 0 19,0 0 1,-1-3 0,1-1-1135,0-2 1,-6 0 220,0 6 0,-9-3 936,2-3 0,-4 4 0,-2-6 0</inkml:trace>
  <inkml:trace contextRef="#ctx0" brushRef="#br0" timeOffset="3868">3490 513 7989,'0'10'200,"0"7"1,-2-4 5,-4 4 0,4 2 1,-5 0-1,5 0-22,2 0 0,0 0 0,-2-2 0,-2-3 215,-2-1 1,-1-7 358,7 7-529,0-9 0,0 2-163,0-12 0,0 2 0,0-9 0,0-2 12,0-1 1,2-3 0,3 0 0,3 0-420,2 0 1,-3-7 0,5 1-76,3 2 405,-6 2 0,8 8 0,-7 1 1,3-1-10,-1 2 1,-1 1-1,4 6 46,-3-3 1,1 1 141,6 6 1,-2 2 0,-3 4 0,-1 7 139,2 4 0,-5 2 0,3 0 0,2 2 77,2 4 0,-5 3 1,1 5-1,0-3-134,-3-3 1,5 5 0,-7-5 0,1 1 155,-1-1 0,5-2 1,-5-6-368,3 0 1,-7-6-851,2 0-2247,-4-9 167,-2 4 2890,0-8 0,9 0 0,1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9:59.05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1 8098,'12'0'-3,"1"0"0,2 0 75,2 0 0,2 0 0,0 0 0,0 0 67,0 0 1,2 2 0,2 2 0,2 2-158,-2-1 1,-2-3-1,-2-2 1,0 0-208,0 0 1,0 0 0,-2 2-757,-4 4 981,4-4 0,-15 15 0,6-6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9:59.25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1 8094,'18'0'0,"1"0"206,0 0 1,0 0 0,2 0 0,3 0 28,1 0 1,0 0 0,-4 0 0,2 0-801,3 0 1,-1 0 0,-6 0 564,0 0 0,0 0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9:57.05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0 608 9042,'7'21'358,"1"2"1,1 4-138,-1 3 0,0 1 1,-3 7-1,3 0 349,3 0-572,-7 0 1,4-6 0,-8-3 0,0-1-110,0-5 0,0-2 0,0-2 1,0 0-583,0 0 1,0-7-189,0 1 1,-2-9 392,-4 3 0,4-14 0,-5-5 488,5-5 0,-6-11 0,-3-1 0</inkml:trace>
  <inkml:trace contextRef="#ctx0" brushRef="#br0" timeOffset="375">57 589 7764,'11'-9'232,"-5"9"99,-4 11 1,-2 6 0,0 2 0,2 0-203,5 0 1,-3-1 0,9-1-68,1-4 1,3 2-1,2-9 1,2-2 51,5-2 1,-5-8 0,4-2-1,-2-3-197,2-4 0,-4 5 0,5-3 0,-5-2-63,-2-1 1,0-3 0,0 0 0,-2 0-10,-5 0 1,5 0 0,-6 0 150,-1 0 1,5 6 22,-9 0 0,1 11 114,-7 2 0,0 11 1,0 12-1,0 4 127,0 3 0,0 0 0,0 3 1,0-1-80,0 2 0,0-1 1,0 1-1,0-5-138,0-1 1,0 3-1,0-5 1,0-3-98,0-2 1,0-2-1,0 0 1,0 0-376,0 0 1,0-6 0,0-1-2067,0 3 1162,0 2 1333,0-7 0,-9 7 0,-1-6 0</inkml:trace>
  <inkml:trace contextRef="#ctx0" brushRef="#br0" timeOffset="1020">797 1082 8021,'11'0'778,"-3"-2"-656,-8-5 1,2-3 0,2-11 61,3-5 1,1 5-1,-4-4 1,3 2 8,-3-2 1,-2 1 0,0-7 0,2-1-67,3 3 0,-1-7 1,-6 6-1,0-1-89,0-1 1,6 3-1,1-3 1,-3 7 12,-2 4 0,-2 8 0,0 0 231,0-1-341,8 5 0,1 3 88,3 12 0,3 5 0,-9 8 0,1 2 116,1 4 1,-4-2-1,7 7 1,-1-1 18,1 1 0,-5-5 0,5 5 0,-3-1-82,-3 1 1,5-7 0,1 4-1,1-2-64,1 1 1,-3-1 0,5-6-40,-2 0 1,-3-6-1,5-3 1,-2-1-1,2-5 30,1-2 0,3-2 0,0 0-7,0 0 0,0-6 0,-2-3 1,-2 1-50,-3-1 1,-5-5 0,3 1 17,-1-4 1,3-8 0,-3-1 0,-1 1 9,1-2 1,-3-1 0,-6-5 0,2 1 9,4-2 0,-3 1 0,3-1 13,-4 2 1,-2 3 0,0-3 0,0 7 134,0 4-560,0 2-1413,0 8 1226,0 3 1,0 10 0,-2 4 607,-4 7 0,3 4 0,-5 2 0</inkml:trace>
  <inkml:trace contextRef="#ctx0" brushRef="#br0" timeOffset="1328">171 228 7926,'11'-8'-89,"6"6"1,-5-5 371,5 5 1,2 2 0,2 0 0,2 0 11,3 0 1,7 0-1,-1 0 1,4 0-333,2 0 1,0 0 0,0 0 0,-1 0-295,1 0 0,-6 0 1,-3 0-1,-1 0 193,-5 0 1,-2 0 137,-2 0 0,0 0 0,0 0 0</inkml:trace>
  <inkml:trace contextRef="#ctx0" brushRef="#br0" timeOffset="1678">816 39 7970,'19'-2'0,"0"-3"-179,0-1 1,-6 0 0,1 4 0,5-3 506,4-1 1,5 0 0,-3 6 0,7 0-334,4 0 0,-1 0 1,-1 0-1,-2 2 32,1 4 1,-3-4 6,2 5 25,-9 3 1,4-8 0,-8 7 0,0-3 9,0 0 1,0 9-59,0-2 0,-8 4 1,-5 1 43,-4 1 0,-2 0 1,-2 0-1,-2 0-39,-3 0 0,-7 0 1,3 0-1,-2 0-51,1 0 0,-1 0-313,-6 0 0,6-2-580,1-4 304,8-5 624,-5-8 0,1 8 0,-3 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0:02.90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58 1 8452,'10'8'496,"-1"3"0,-9 8 1,0 2-316,0 4 0,0-4 0,2 7 1,2-1-26,2 5 1,1-3 0,-7 1 0,0-3-121,0-4 1,6 5 0,0-1 0,-1 0-449,-3 1 1,0-3-1,2-6-839,2 0 1,1-6-166,-7-1 1416,0-8 0,-9 13 0,-1-6 0</inkml:trace>
  <inkml:trace contextRef="#ctx0" brushRef="#br0" timeOffset="221">1 285 8048,'19'-8'250,"-6"6"1,-1-7-1,3 3 82,2 0 1,2-1-1,0 7-117,0 0 1,0-6 0,0 0 0,0 2-178,0 1 1,0 3 0,-3-2-821,-3-4 0,4 4-567,-4-4 1349,3 3 0,-5 3 0,-3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0:01.57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1 152 8413,'13'-6'314,"-1"0"1,1-1 0,4 5 0,-2-2-102,-3-2 1,1-1 0,6 7-1,0 0 346,0 0-598,0 0 0,0 0 0,0 0-193,0 0 1,0 0-222,0 0 1,-9 2 0,-2 3-1144,1 1 840,-7 0 756,6-6 0,-16 9 0,-3 1 0</inkml:trace>
  <inkml:trace contextRef="#ctx0" brushRef="#br0" timeOffset="956">532 57 8011,'11'9'-573,"-3"-5"906,-8 9 1,6-1-272,1 7 0,-1 0 0,-6 0 148,0 0 1,0 0-43,0 0 0,0 0-40,0 0 0,0-6 249,0-1 92,0-7-417,0 3 1,0-10 0,0-4-40,0-7 1,0-4-1,2-2 1,2 0 21,3 0 1,1 7 0,-4-1 0,5-2-25,1-2 1,-6-2 0,5 0-18,-1 0 1,1 0 0,6 3 1,-3 3 0,-6-2-40,7 9 0,0 0 31,6 6 1,-7 0 54,1 0 0,-9 2 0,3 4 43,-5 7 0,0 3 1,2 3-21,2 0 0,1-6 49,-7 0 92,0-9-37,0 4-151,8-8 0,-4 0-37,9 0 1,-7 0-1,5-2 1,-1-4-82,1-7 1,-1 3 0,5-1 0,-2 1 35,2-1 0,-5 5 0,3-7 37,1-2 0,3 7 75,2 2 0,0 4 59,0 2 0,-2 2 0,-4 4 0,-5 7 38,1 3 0,-5 3 0,6 0 0,1 2-53,-1 5 0,-3-5 1,3 4 317,-1-4-243,-3-2 0,0 0 0,1 0-32,-3 0 0,4-6-491,-1-1-148,-1 1-1105,-6-2 199,0-3 0,0-10 1410,0-4 0,8 3 0,3-5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0:04.15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39 1 8102,'0'19'208,"0"0"0,0 0 41,0 0 0,0 2 1,0 2-1,0 4-97,0 3 0,-7-5 0,1 4 0,2-1 0,2-5-39,2-2 0,-3-4 0,-1-2 347,-2-3 58,0-7-171,6 3-418,0-8 1,0-8 0,0-5-1,0-4-70,0-2 1,2 0-1,4 0 1,5-2 11,-1-4 0,7 4 0,-6-5 0,1 3 80,1-2 0,-1 10 1,5-4-1,-2 5 167,-2 3 0,-7 0 218,7 5 0,-1 4-130,7-4 1,-6 4-1,-3 4 1,1 2 24,0 2 1,-5 9 0,4-2 0,1 3-59,-1 3 0,1 0 0,4 0 0,-3 2 88,3 5 1,-4-5 0,-1 6 0,1-2-73,-1 1 1,-5-1 0,3-8 0,-2-2-377,1-3 0,1-1-1649,-2 2-1621,-4 3 3457,7-14 0,-9-2 0,0-10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3:42.92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68 418 8121,'-10'0'64,"1"2"139,9 4-74,0 5 1,7 8 0,1 0 0,1 0-29,-1-1 1,-2 8-1,-4 1 1,3 3 10,1 3 1,0-3-1,-6-1 1,0 1-157,0-1 0,0-5 0,0 1-47,0-4 0,-6-2 36,0 0 129,-1-9 1,5-1-88,-4-9 0,4-9 0,-5-3 0,3-3-59,-2 2 0,4-3 0,-5 3 0,5-6 11,2-6 1,-6 4-1,0-5 1,1 3 24,3-2 0,2 2 0,0-7-3,0 3 21,0 1 0,0 5 1,2 0-1,3 0 43,1 4 0,9 3 1,-3-3-9,5 4 1,2-2 0,0 9-11,0 2 0,-6 2 0,-1 2 0,3 0-41,2 0 1,2 0 0,0 0 0,-2 2-35,-5 4 0,5-2-27,-4 9 1,-5-7 204,-1 7-115,-5 0 0,-2-1 1,-2-1 39,-5-3 1,-3-1 0,-9-5 0,0 2-15,0 2 0,0 3-277,0-3 221,-8-4 1,3 9-1,-5-7 1,2 2 0,3 0-300,3 3 0,2-7-429,0 4 763,9-4 0,10-2 0,10 0 0</inkml:trace>
  <inkml:trace contextRef="#ctx0" brushRef="#br0" timeOffset="867">770 437 8275,'-13'0'-1488,"1"0"1792,8 0 1,-7 0-168,5 0 1,1 6-1,-5 2 6,2 3 0,-5-5 1,4 7-51,-1 2 0,-1 1 1,-3 6-1,3 1-1,3 2 0,-7 0 0,4-4 0,-1 3-51,-1 1 0,9 2 0,-5-4 0,3 3-26,0-3 1,-1-2 0,10-4 36,3-5 0,-2 3 0,9-8 0,1-3-29,3-2 0,9-2 1,1 0-1,0 0 24,1 0 0,3 0 1,-5-2-1,-3-2 9,-2-3 0,-2-1 0,0 1 1,0-3 13,0-1 0,0-5 0,-2 3 1,-3-4-110,-1-2 1,-2 0 0,3 0-33,-1 0 1,-9 0 0,3 0 50,-5 0 1,-2 0 0,0 0 0,-2 0 4,-5 0 1,-3 3 0,-9 1-32,0 2 1,0 3 0,0-3-172,0 7 1,0 4 0,0 2 0,0 0-78,0 0 0,6 0 0,1 2 0,-3 2 26,-2 2 1,4 9 0,1-5 0,-1 3 267,3 0 0,-7-1 0,6 7 0</inkml:trace>
  <inkml:trace contextRef="#ctx0" brushRef="#br0" timeOffset="1104">789 759 8020,'8'17'-203,"5"-4"0,4-3 1,4-4 416,4 7 1,-4-2-1,5-1-96,-5-1 0,-4-1 1,-3-4-194,-1 3 0,-2 1 0,3-4-481,-1 2 0,-9 3 263,2-3 293,-3-4 0,-12 7 0,-1-9 0</inkml:trace>
  <inkml:trace contextRef="#ctx0" brushRef="#br0" timeOffset="1475">87 133 8187,'2'-10'-286,"5"3"413,5 5 1,5 2 0,2 0-37,0 0 1,6 0 0,3 0 0,-1 0 0,3 2-14,-1 5 1,3-5-1,4 6 1,-3-2-140,-1 1 0,-7-1 0,5-4 0,-3 2-550,-4 3 1,-2-1-555,-2-6 1165,-8 9 0,-3-7 0,-8 6 0</inkml:trace>
  <inkml:trace contextRef="#ctx0" brushRef="#br0" timeOffset="1833">580 19 7641,'19'0'0,"0"-2"-137,0-4 1,7 4 0,1-5-1,2 5 320,5 2 0,-2 0 0,2 2 1,1 3-172,-1 1 0,-2 2 0,1-3 0,-3 1 63,-3-2 1,-1 0 0,-7 1-5,0 1 0,-3 2-6,-3-1 1,-5-3 0,-8 9 42,0 1 0,-8 3 1,-5 2-1,-3 2 27,-3 5 1,0-5 0,-2 4 0,-3-4-120,-1-2 1,0-6 0,6-1 0,0 1 25,0-3 0,0 5 1,2-6-807,4 1 1,5-4 763,8 7 0,-8-9 0,-3 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0:05.29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77 8531,'19'0'793,"-7"-3"0,1-1-608,2-2 1,8-7 0,4 7-1,1 2 32,-1 2 0,7 0 0,-2-3 1,3-1-229,3 2 1,-6 2-1,-3 0 1,-1-3-389,-5-1 1,-2 0 0,-2 6-1833,0 0 1177,-9 0 1,-3 0 1053,-14 0 0,-3 0 0,-9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0:05.55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0 7672,'8'11'0,"5"-5"375,4-4 1,-5-2-1,3 0 1,4 0 27,4 0 1,5 0-1,-5 0 1,4 0-215,3 0 0,-5 0 0,4 0 0,-1 0-96,-5 0 1,-2-2 0,-2-2 0,0-3-420,0 3 0,-6 2-546,-1 2 1,-8 2 129,3 5 0,-5-3 742,-2 8 0,0-7 0,0 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0:07.65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1 399 8031,'12'-7'56,"1"1"1,0 0 224,-3-3 0,7 7 1,-4-6-1,4 2 19,2-1 0,-1 1-98,1 6 1,0 0 0,0 2-118,0 4 1,-6-2 0,-2 9 0,-3 2 34,-4 2 0,-2 2 0,-4 2 1,-4 2-262,-7 2 0,-4 7 0,-2-5 0,0 1 127,0-1 1,-6 5 0,2-7 0,4 0 14,4 3 1,3-7-1,-5 4 1,2-4 15,2-2 0,9 0 193,-2 0 1,6 0 173,6 0 0,5-9-146,8-3 0,0 1 1,0-1-70,0-3 1,0-2-1,-1-2 1,1 0-9,0 0 1,0 0 0,0 0 0,0 0-130,0 0 1,0 0-1,0 0 1,0 0 5,0 0 0,0 0 1,0 0-1,0 0-95,0 0 1,-6 0 0,-1 0-171,3 0-506,2 0 0,-4 0-2028,-1 0 1874,-8 0 0,3 0 887,-14 0 0,5-9 0,-6-1 0</inkml:trace>
  <inkml:trace contextRef="#ctx0" brushRef="#br0" timeOffset="543">1025 0 8072,'-17'13'371,"2"-2"1,5-1-161,1 1 1,-5 1 0,1 7-1,-4 2 71,-2 5 0,4-3 0,-1 8 1,-6 3-9,1 2 0,0 4 0,2 2 0,0 2-77,0-1 0,3 3 1,1-2-1,4 0-90,3 3 1,-1-7 0,5 4 0,-2-4-133,2-2 0,2 0 0,4-2 1,4-5 86,7-5 1,-3-5-1,3-2 1,2 0-12,1 0 0,10-2 0,-1-3 0,-2-3-249,-2-3 1,-4 1-1,-2-5 1,-3 2-932,3-1 1,-4-3-255,1-2 1,-5 0-296,5 0 1678,-7-9 0,11-10 0,-5-10 0</inkml:trace>
  <inkml:trace contextRef="#ctx0" brushRef="#br0" timeOffset="850">1101 607 6150,'0'0'0</inkml:trace>
  <inkml:trace contextRef="#ctx0" brushRef="#br0" timeOffset="1692">1044 588 8945,'19'0'405,"0"0"1,-7 0 0,1 0-183,2 0 0,2 0 0,2 0-111,0 0 0,0 0 0,0 0-42,0 0 1,0 0-698,-1 0 1,1 0 118,0 0 1,-6 0-1975,0 0 2482,-9 0 0,13-8 0,-7-3 0</inkml:trace>
  <inkml:trace contextRef="#ctx0" brushRef="#br0" timeOffset="2401">1518 418 7976,'2'10'-78,"4"-3"1,-3 3 0,3 3 478,-4 4 1,-2 2 0,0 0 0,0 0-240,0-1 0,0 4 0,0 1 0,0 2 17,0-2 1,0-2-1,0-2 96,0 0 0,-6-6 160,-1 0 104,1-9-635,6 4 1,0-16 85,0-5 1,0-4-1,0-2 1,2 0-287,4 0 0,-1 0 0,5 0 0,1 0 165,-1 0 1,1 7 0,4 1-1,-5 1 118,-1-1 1,5 7 3,-1-2 0,-3 4 262,3 2 1,-7 0 39,7 0 0,-9 8 0,3 5-145,-5 3 0,0-3 0,2 0-42,2 2 1,1-5 16,-7 3 0,0-7-467,0 7 319,0-9 0,0 2 0,2-10-115,4-2 0,3-9 0,5 4 0,-1-1 86,2-1 1,-5 0 0,3-3 0,0 1-133,-3 2 0,7 7 1,-4-5 49,3 3 0,-3-5 0,0 7 342,1 2 1,-3 2-82,2 2 0,-9 2 1,4 2-49,1 2 0,-7 9 0,6-4 0,-1 1 285,-1 1 1,2-1-1,-3 7-189,1 0 0,7 0 0,-7 0-40,-2 0 0,4-6 0,-1 0-10,-3 1 1,-2-3-1255,-2 2 45,0-9 0,2 4-141,5-8 0,-5-2 1227,4-4 0,5-13 0,-1-11 0</inkml:trace>
  <inkml:trace contextRef="#ctx0" brushRef="#br0" timeOffset="2704">2353 361 7976,'12'0'532,"-1"2"-225,-3 4 0,-1-2 1,-5 9-36,4 2 1,-4 2 0,4 2-46,-4 0 1,-2 0 0,0 0-64,0 0 1,7 0-1,-1-1 1,-2 1-63,-2 0 1,-2-6 0,0 0-1,0 1-419,0 3 0,0-4 1,0 0-802,0 1 0,-8-3 28,-5 2 0,-3-9 1090,-3 2 0,0 5 0,0-1 0</inkml:trace>
  <inkml:trace contextRef="#ctx0" brushRef="#br0" timeOffset="2913">2258 513 8432,'19'0'451,"0"0"0,0 0 0,0 0 0,0 0-341,0 0 1,0 0 0,-1 0 0,1 0 36,0 0 0,7-7 1,-1 1-1,-2 2-408,-2 2 0,-2 2 0,0-3-1455,0-3 1716,0 4 0,0-15 0,0 7 0</inkml:trace>
  <inkml:trace contextRef="#ctx0" brushRef="#br0" timeOffset="3388">2789 399 7976,'0'12'11,"0"1"1,0 2 244,0 2 1,0 2 0,0 0 261,0 0 0,0 0 0,0-1-314,0 1 1,0 0 45,0 0 470,0-8-734,0-3 0,6-10 0,0-4 68,-1-7 0,-1-4 0,0-2 1,5 0-235,1 1 1,3-1-1,6 0 1,0 0-32,0 0 1,0 0-1,0 2 1,0 2 141,-1 2 0,-5 3 1,0-3-1,-1 5 50,-1-1 1,6 7 255,-5-4 1,-3 6-1,-1 4 119,1 2 1,-7 9 0,6 0-69,1 8 0,-7-2 0,6 5 0,-1-5-38,-1-2 0,0 2 0,-4 2 1,3 2-109,1-2 1,0-8 0,-6-2 0,0 1-557,0 3 0,0-4-867,0 0-602,0-9 1,0 2 1882,0-12 0,-8-13 0,-3-11 0</inkml:trace>
  <inkml:trace contextRef="#ctx0" brushRef="#br0" timeOffset="3718">3187 19 7976,'19'-2'0,"0"-2"354,0-2 0,0-1 0,0 10 31,0 3 0,0-2 1,0 9-1,2 4-148,4 6 1,-8-2-1,6 6 1,0 1 61,-2 3 0,-6-1 1,-2 1-1,0 3-31,-3 2 0,5 4 0,-7 2 1,1 2 133,-1-1 0,1-3 0,-5 0 1,2 2-208,-2 2 0,-2 7 1,-2-7-1,-2-2-178,-4-2 0,-2-4 0,-7-5 0,2-5-128,-2-5 1,-1 2 0,-6-2 0,-1-4-1058,-2 0 0,-7-2 0,5-3 1168,-3-5 0,-1 3 0,-7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0:18.18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 6676,'28'0'0,"1"0"0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0:25.39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1309 7888,'0'-13'484,"0"1"1,0 5 438,0-5 0,8-1-691,5-6 1,1 0-1,1 0 1,-2 0 57,1 0 0,3-2 0,2-2 0,-2-4-28,-4-3 1,4 1 0,-7-5 0,3 2-122,-1-2 0,-7-1 1,1-3-1,-2 0-457,3 0 1,-3 8 0,6 5 0,-1 4 114,-5 2 0,0 8-26,2 5 0,-3 6 1,3 6-1,-4 7 120,-2 4 1,0 10-1,0 5 1,0 4 285,0 2 0,0-2 1,0-5-1,0-3 159,0-1 1,8-6-1,5 2-215,4-8 0,2-7 0,2-8 1,2 0-85,2 0 0,9-8 1,-4-5-1,1-4-52,1-2 0,-3 1 1,5-1-1,-4-3-351,-3-3 0,-2 4 0,-6-4 0,-2 4 128,-4 2 1,4 0 0,-5 0 0,3 0 31,-2 0 0,1 6 0,-5 3 26,1 1 1,-3 3 0,3 8 385,-1 4 1,-3 11-1,-6 9 1,0-1 234,0 2 0,0 5 0,-2 10 0,-2 2-8,-3-2 0,1 5 0,6-3 0,0-4-209,0-6 0,0 2 1,0-7-1,0 1-168,0-5 0,6-4 0,1-2 0,-3 0-1522,-2 0 0,0-9 0,2-1-316,3-1 0,-1-3 1780,-6 7 0,0-8 0,0 5 0</inkml:trace>
  <inkml:trace contextRef="#ctx0" brushRef="#br0" timeOffset="583">1233 1404 7896,'11'-9'95,"-5"-3"0,-4-5 212,-2-2 0,0-2 0,0-2 0,0-5-28,0-1 1,7 3 0,-1-5 0,-2-3-85,-2-2 0,5-8 0,1-2 0,0-1 13,1 1 0,-1-5 1,-3 9-1,1 4 30,-2 5 1,4 9 507,-1-1-723,8 12 0,-13 7 59,4 12 1,-4 5 0,0 8 0,2 0-46,3 0 1,1 8 0,-4 3 0,3 1-16,-3 1 0,4 0 0,-1 5 0,-1 1 82,2 0 1,1 0-1,6 0 1,-3-2 14,3-4 0,-4-5 0,1-8 0,3 0 14,2 0 0,2 0 0,0-2-26,0-5 1,-7-3-1,1-9 1,2 0-16,2 0 0,-5-2 0,1-5 0,2-5-156,1-5 1,3-2 0,0-2-1,-2-2 55,-4-3 1,4-7 0,-7 1 0,3-6-61,0-6 1,-9 2 0,2-7 0,-2 3-102,3 4 1,-5 10 0,4 7-186,-4 4 269,-2 2 0,-2 8-415,-4 5 0,2 6 0,-9 6-1851,-2 7 1,-2 2 2351,-2-3 0,0 5 0,0-6 0</inkml:trace>
  <inkml:trace contextRef="#ctx0" brushRef="#br0" timeOffset="916">19 380 7923,'9'-11'319,"1"-4"1,12 9 0,3 0 236,6-3 0,14 7 1,7-6-1,9 1-81,9 1 1,10 0 0,4 6 0,1 0-266,-1 0 1,-2 0-1,-6 0 1,0 0-340,0 0 1,-9 0-1,-6 2 1,-8 2-527,-9 2 0,-6 1 1,-6-5-1,-7 2-573,-4 2 0,-2 1 1228,0-7 0,0 0 0,0 0 0</inkml:trace>
  <inkml:trace contextRef="#ctx0" brushRef="#br0" timeOffset="1279">1157 57 7923,'19'-2'0,"3"-2"193,3-3 1,4-5-1,11 5 1,5 1 159,5-2 1,5 6 0,4-5-1,0 5-211,-2 2 1,10 0 0,-10 0 0,0 0-70,-4 0 1,-1 7 0,-7-1 0,-3-2 160,-2-2 0,-4 0 0,-5 2-165,-5 3 1,-7 8-1,-7-3 136,-5 5 0,-14 8 0,-7 1 46,-10-3 0,-5 4 0,-11 1 0,-2-1 0,-3 3 46,3-1 0,0-4 1,0 5-1,-2-3-319,2-4 0,1-2 1,4-2-1,-1 0-476,0 0 1,6-6 0,3-2 0,1-1-828,5 1 1325,2 1 0,-6 7 0,-3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0:24.17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133 512 8452,'0'-8'312,"0"8"1,-2 8 0,-4 11 0,-7-2-227,-4-4 1,5 6 0,-1-2-1,-2 6 107,-2 0 0,5-2 0,1 0-116,3 4 1,2-3 0,6 3 0,2-6 118,4-7 1,0 3 0,13-8-97,9-3 0,-3-2 0,0-2 1,-4-2-174,-2-5 0,0-1 1,0-7-1,0 3-52,0-3 1,-2 2-1,-2-2 1,-5-1 44,-1 1 0,3 0 1,-5-4-1,-3 0-21,-2 0 1,-2 0 0,0 0 0,-2 0-19,-4 0 1,1 0 0,-7 0-1,-3 0-86,-2 0 1,4 9 0,1 4-364,-3 3 1,4 3 100,-1 0 0,1 3 467,-1 3 0,-5 4 0,6 9 0</inkml:trace>
  <inkml:trace contextRef="#ctx0" brushRef="#br0" timeOffset="413">759 0 7923,'-8'19'111,"6"0"1,-5 0 0,5 2 112,2 5 0,-2 5 1,-2 13-1,-2 7-2,1 4 0,-5-3 0,-1 3 1,-1 2-193,-1-4 1,0 2-1,-6-11 1,0-2-310,0-2 0,0-4 1,3-4-1,1-7-133,2-4 0,1-4 1,-5-3-1,2-3-780,2-3 1192,9-1 0,-4-9 0,8-5 0,0-5 0,0-5 0,2-2 0,2-2 0,4-2-27,3-3 1,-5-1 0,7 4-1,2-3 41,2 3 1,2-4 0,-1 2 0,1 4 176,0 6 0,0-2 0,2 4 0,3-1 79,1 1 1,0-2-1,-6 9 1,0-1-32,0-1 0,0 6 0,0-7 0,0 3-307,0 0 0,2 0 1,2 6 67,3 0 0,-1 0 0,-6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0:21.82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115 57 7649,'10'0'564,"-4"9"1,-10 3-1,-4 7-490,-3 7 1,7 3-1,-4 9 1,-1 0 1,-3 0 1,1 2 0,1 2 0,-1 2-45,0-2 1,7 5 0,-4-3 0,1-4-23,1-6 0,0-5 1,6-5-1,0 1 67,0-2 1,2 4-1,2-1 1,2-3-5,-1-2 1,5-2-98,3 0 1,4-2-1,2-5-45,0-5 1,0-5 0,0-2 0,0-2-38,0-5 1,8-3-1,2-9 1,3 0-3,0 0 0,-7-2 1,4-2-1,-1-3 55,-5 3 0,-2-4 0,-2 2 0,-2 1-1,-4 3 1,1-4 0,-7 0 13,-3 2 1,-4 1 57,-6 3 0,-5 9 0,-8 4 0,0 4 7,0 2 1,0 6 0,0 2 0,0 3 93,0 4 1,2 1 0,3 3 0,3 0 47,3 0 1,-5 0 0,7 0 0,1 0-10,3 0 0,4 6 0,3 1 0,3-3-34,3-2 1,-5-2 0,7-2 0,1-2-284,3-3 1,2-8 0,0 5 0,0-3-307,0 1 1,0-1 0,0-6-1,0-2-86,0-5 0,0 3 1,0-6-1,0-1 551,0 1 0,0-3 0,0-8 0,0-4 0,0 4 0,0-7 0</inkml:trace>
  <inkml:trace contextRef="#ctx0" brushRef="#br0" timeOffset="325">722 569 7358,'-19'19'280,"6"0"1,2 0 0,3 0 3,4 0 0,0 0 0,-1 0 0,-1 0-136,2 0-175,2 0 195,2 0 0,0-11-126,0-8 0,0-8-150,0-11 1,6 0 0,2 0 0,3 0-50,4 0 1,-1 0 0,1 0-1,-2 0 18,2 0 0,-1 7 1,1 1-1,-4 1 134,-3-1 1,7 7-21,-3-2 1,3 6-1,-2 6 1,-5 4 155,1 1 0,-7 6 1,4-5-1,-4 5 28,-2 2 1,0 0 0,0 0-164,0 0 0,0 0-72,0 0 0,0 0-537,0 0 613,0-8 0,0-3 0,0-8 0</inkml:trace>
  <inkml:trace contextRef="#ctx0" brushRef="#br0" timeOffset="800">1196 645 7986,'-13'0'-2,"0"0"149,-1 0 0,3 7 1,-1 1-1,-3 0-1,-2 1 1,-2 6 0,0-3-1,0 5-4,0 2 1,2 0-1,2 0 1,5 0 112,1 0 1,3 0-1,6 0 14,0 0 0,2-7-61,5 1 0,3-9 0,9 3-233,0-5 0,0-2 0,0 0 0,0 0-100,0 0 0,0-9 0,0-3 0,-2-5-38,-5-2 1,5 0 0,-6 0 0,1 0 79,1 0 0,-7 0 0,5 0 215,-3 0 353,-1 0-289,-7 9 1,0 10 0,0 12 0,0 7 146,0 6 0,0-1 0,0 5-224,0-1 1,0 5 0,-2-1 0,-3 4 0,-1 4 6,2 4 0,-5-4 0,3 4 0,0-4-147,-3-2 1,1 4 0,-7-2 0,2-4-140,-1 0 0,-1-8 1,0-1-1,3-2-9,-3 1 0,-2-8 1,-2-7-1,-2 0-133,-4-1 0,4-6 1,-7 3-262,1-5 1,6-9-1,-7-3 1,3-5-1,0-8 563,2-4 0,-7-14 0,0-7 0</inkml:trace>
  <inkml:trace contextRef="#ctx0" brushRef="#br0" timeOffset="1292">1461 285 8009,'-6'19'0,"0"0"180,1 0 1,1 2-1,0 4 1,-2 7 97,1 4 1,-3 1-1,0 1 1,-1-2-232,1-4 0,1 4 0,5-7 1,-2 1 62,-2-5 0,-1-4-224,7-2 1,-2-2-119,-4-4 0,4-7 0,-4-12 113,3-7 1,3-4 0,3-2 0,1-2 1,2-4 0,7 2 0,-5-9 0,1 0 62,-1 3 1,7-5-1,-3 9 1,5 2 25,2 2 0,-2 2 1,-2 2-1,-2 4 37,1 7 1,-3 4 0,1 2 399,3 0 0,-4 0 1,1 2-173,3 4 1,0-2 0,0 9 0,-3 0-168,3-3 0,2 5 0,0-7 1,-3 1 8,-1-1 0,0 1 0,6-5-343,0 2 1,0 0 0,0-6-619,0 0 0,-7 0 476,1 0 1,-3-2 406,3-4 0,4-13 0,-7-10 0</inkml:trace>
  <inkml:trace contextRef="#ctx0" brushRef="#br0" timeOffset="1717">1954 0 7986,'11'9'31,"-5"3"0,-4 5 162,-2 2 1,-2 7-1,-2 3 1,-2 3 100,1 1 1,-3 14-1,2-9 1,-1 4-44,-1 4 0,4-6 1,-7 7-1,1-3-14,-1 0 1,5-2-1,-5-8 1,1-5-218,-1-1 0,7-3 0,-4-6-619,-1 0 478,7-8 0,-6-5-64,8-12 1,6-5 0,2-8-1,3 0 47,4 0 1,4-8-1,4-3 1,2-1-276,-2-1 1,5 9 0,-3-2 0,-2 6 284,-2 6 0,-4 2 1,-2 7 178,-3-2 0,-7 2 0,3 10 0,-2 9 407,1 8 0,-1 0 0,-6 7 1,2-1-124,5 1 0,-5-5 0,4 4 0,-2-1-122,2-5 0,-3-2 1,5-2-1009,0 0 0,-3 0 795,7 0 0,1 0 0,6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0:19.22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114 0 9490,'0'27'300,"0"-6"0,0 17 1,0-2-1,3 6 1,1 1-210,2-3 0,0 4 0,-6-2 1,0-4-120,0-4 1,0-5-1,0 3 1,0-5-313,0 1 1,-2-10 0,-2 4 0,-2-8-516,2 1 1,-7 2 0,-2 0 854,-4-5 0,-1-3 0,-1-9 0</inkml:trace>
  <inkml:trace contextRef="#ctx0" brushRef="#br0" timeOffset="516">1 417 7477,'8'-19'0,"5"0"-96,4 0 0,-5 9 0,1 4 526,2 3 1,1 3-1,3 0 1,0 0-307,0 0 0,0 0 0,0 0 0,0 0 69,0 0 1,0 0 0,2 3-30,5 3 0,-1-2 1,2 7-1,-8-1-37,-2 1 0,-6-1 0,-1 5 1,1-2 0,-1 1 0,-6 3 0,3 2 0,-5 0-37,-2 0 1,6 0 0,0 0-128,-1 0 59,-3-8 0,0-3 0,4-8-30,7 0 0,2-2 0,-1-4 0,-1-5-117,2 0 0,0-5 0,-1 3 0,-1-4-41,2-2 1,-5 6 0,3 3 73,2 2 0,-5-5 123,3 7 1,-9 1-1,4 12 46,1 5 0,-7 5 0,6 2 127,1 0 0,-5 0 0,9 0-94,1 0 1,3-8-1,4-5 2,5-4 0,-5-2 1,4 0-1,-4 0-24,-2 0 0,0-6 1,2-3-1,2-1-42,3-5 1,-1-2-1,-8-2-78,-5 0 0,5 6 0,-6 1 0,1-3-411,1-2 0,-9-2-951,3 0-474,3 9 1867,-8 1 0,-2 9 0,-10 0 0</inkml:trace>
  <inkml:trace contextRef="#ctx0" brushRef="#br0" timeOffset="700">1177 360 8011,'10'2'91,"-1"3"153,-1 1 0,-6 9 0,6-3 0,-1 5-44,-1 2 1,0 0 0,-3 0-188,3 0 0,-4 0-110,4 0 0,-1-2-1609,1-4 1706,-4-5 0,6-8 0,-8 0 0</inkml:trace>
  <inkml:trace contextRef="#ctx0" brushRef="#br0" timeOffset="849">1271 247 7735,'0'-19'372,"0"0"540,0 0 0,0 6-1062,0 0 1,9 9-488,3-2 1,-1 4 0,2 4 636,1 4 0,12-4 0,3 7 0</inkml:trace>
  <inkml:trace contextRef="#ctx0" brushRef="#br0" timeOffset="1142">1746 284 8011,'10'0'525,"-10"7"1,-13 1-318,-3 3 1,-1-5-1,2 7 1,2 2 59,-1 1 0,-3 3 0,0 0 1,2 0-51,2 0 0,7 0 0,-4 0-144,1 0 0,3 0 0,6 0-71,0 0 0,2-2 0,2-2 0,5-5-163,1-1 1,3 3 0,6-3-64,0 1 1,0-6-1,0 3-225,0-5 1,0-2 0,0 0 0,0 0-586,-1 0 0,-5-6 1033,0-1 0,-1-16 0,7 2 0</inkml:trace>
  <inkml:trace contextRef="#ctx0" brushRef="#br0" timeOffset="1510">1897 512 7995,'21'0'630,"3"0"-385,1 0 0,0 0 0,-4 0 0,2-2-228,3-4 1,5 1 0,-5-7 0,-3-1 8,-2 3 1,-2-7 0,0 6 0,-2-1 117,-5-1 1,3 7 0,-9-7-209,-1-2 0,-3 5 0,-4-1 0,-5 1 75,-5-1 1,-5 7 0,-2-5 0,0 3-221,0 0 1,-2-1 0,-2 7 0,-3 3 246,3 3 1,2 2 0,4 7 120,5-2 1,-5-1-1,6 7 1,-2 0-1,3 2 192,1 5 1,3-5-1,6 4 1,0-4-62,0-2 1,0 0 0,0 0-1,2 0-76,5 0 0,1-6 0,7-3 1,-3 1-219,3-1 0,2-3 0,4 3 0,2-2-517,3-3 1,-1-3 0,-4-2 0,2 0-1029,2 0 1,3-2 1548,-3-5 0,5-3 0,8-9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0:18.02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38 57 7691,'-6'13'224,"0"0"0,0-1 1,6 7-1,0 0-7,0 0 1,2 0 0,2 0 0,2 0-306,-2 0 1,-2-6 0,-2-1-572,0 3 1,-2 2-192,-4 2 850,4-9 0,-15 7 0,7-6 0</inkml:trace>
  <inkml:trace contextRef="#ctx0" brushRef="#br0" timeOffset="495">494 0 7874,'-13'7'0,"0"1"-144,-1 3 0,3-5 1,-2 7 614,-1 1 0,5 3-475,3 2 1,4-6 0,4-1 73,4 3 0,-1-6 0,7-1 50,3 0 0,2 1 1,0 6-1,-3-5 95,-1-1 1,-7 3-1,5-3 1,-3 1-20,-3 5 1,-1-4 0,0 1 86,2 3 0,1-5-441,-7 3 55,0 0 0,-7-1 0,-1-1-218,-3-3 1,-1 5 0,-7-7-1,2 1-363,4 1 1,-4-6 683,5 5 0,-14-5 0,-3-2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0:16.13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95 740 8076,'19'-19'2096,"-8"9"-2025,-3 1 0,-8 18 0,0 4 0,0 3 43,0 3 1,0 9 0,0 3 0,0 5-46,0 2 0,-2 0 0,-2 0 0,-5 0-80,-1 0 0,-1 0 1,-1-2-1,3-5-72,1-6 1,-1-3 0,-3-3 0,3-3-136,1-3 1,6-2 268,-5-5 0,-1-6 0,2 0-102,1-11 1,3-8 0,2-4 0,0-2-19,0 2 1,7-7-1,-1-1 1,0-5 19,3-2 0,-5 0 1,9 0-1,-1 0 38,-1 0 1,6 2-1,-5 3 1,5 3 19,2 3 1,2 1-1,2 7 1,3 0 114,-3 0 1,-2 9 0,-2 4 0,0 4-6,0 2 0,0 0 0,0 0 0,0 2-34,0 4 1,-7 7-1,1 12 1,2 7 88,2 3 0,-5 3 0,-1 0 0,-1 0-90,1 0 1,-7 0 0,2-2-1,-4-2-26,-2-3 0,7-8 0,-1 3-415,-2-5 173,-2-2 0,-2 0 0,0 0-981,0 0 0,0 0 5,0-1 1,-2-1 1159,-4-4 0,-13-5 0,-10-8 0</inkml:trace>
  <inkml:trace contextRef="#ctx0" brushRef="#br0" timeOffset="200">95 1082 8100,'19'0'700,"0"-2"0,0-3-414,0-1 1,2 0 0,4 6 0,5 0-202,-1 0 0,5 0 0,-6-2 0,-1-3-205,0-1 0,5 0 1,-7 6-1,-2-2-447,-2-5 0,-2 5 0,0-4 567,0 4 0,0-7 0,0-1 0</inkml:trace>
  <inkml:trace contextRef="#ctx0" brushRef="#br0" timeOffset="817">797 702 7971,'0'19'146,"0"0"1,0 0 0,0 0 0,0 2 204,0 5 0,0 3 0,0 9 0,0 0-196,0 0 0,6-6 0,1-3 0,-1-2-124,2-3 0,-6 3 0,7-2 189,-1-1 1,-6-3-1545,5-2 541,-5-9 1,-8-4 243,-1-12 0,-5-4 69,5-9 397,1 0 1,0 0 0,-1-2 0,1-3-1,0-3 36,-1-2 1,1-3 0,6-6 0,0 0 71,0 0 0,0 6 0,0 3 0,0-1 127,0 1 1,8 6 0,5-2 0,4 3 60,2 3 1,0 3-1,0 1 1,0 4-14,0 3 0,2-5 0,2 7 0,2 2-62,-2 2 1,-1 2 0,-3 2 0,-1 4 105,1 7 1,-2 4-215,-4 1-28,-5 1 1,-1 0 0,-1 0-1,-2 0 1,-4 0-61,-6 0 1,-3 0 0,-5 0 0,1-2 24,-2-4 0,5 4-35,-3-5 1,7-1-72,-7 1 121,9-7 0,-2 5 119,12-4 1,5 5-102,7 8 1,1 0-1,-2 0 115,-4 0 1,2-6 0,-9-1 0,0 3 5,3 2 1,-7 2 0,4 0-110,-4 0 0,-4 0 1,-4-2 17,-7-5 0,3 5 0,-3-6 1,-2 1-284,-2 1 0,-8-9 1,-2 4-1,-1-1-609,1-1 0,-7 0 1,3-6 851,-5 0 0,-2-8 0,0-3 0</inkml:trace>
  <inkml:trace contextRef="#ctx0" brushRef="#br0" timeOffset="1117">209 285 7866,'13'-6'0,"-1"-3"16,3-1 1,4 6-1,4-3 280,2 5 0,9 2 0,-4 0 0,1 0-289,1 0 1,-7 0 0,7 0-1,-1 0-90,-1 0 1,4 0-1,-9 0 1,0 0-600,3 0 0,-7 0 682,4 0 0,-4 9 0,-2 1 0</inkml:trace>
  <inkml:trace contextRef="#ctx0" brushRef="#br0" timeOffset="1454">740 39 8033,'19'-7'-146,"0"-1"0,0-1 0,2 1 338,4 4 1,5 2 0,8 2 0,0 0-105,0 0 0,6 0 0,2 0 0,3 0 72,3 0 1,-3 6-1,-1 0 1,-1-1-48,-5-3 1,-2 4 0,-4 2-1,-5 1-81,-5-1 1,-7 7-1,-7 0-43,-5 8 0,-7-2 1,-7 6-1,-5-1 48,-5-1 1,-4 2-1,-3-3 1,-1 3-29,2 2 0,2-5 1,2 1-1,0-4-222,0-2 1,0 0 0,0 0-548,0 0 0,6-6 760,1-1 0,-1-8 0,-6 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3:50.10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1 8224,'13'0'-27,"-1"0"1,3 0 12,2 0 1,2 0-1,2 0-41,4 0 1,-4 0-1,4 2 1,-3 2-1,-3 2-178,-1-2 1,1-2 131,0-2 0,-6 0 0,-2 3-350,-3 3 451,-2-4 0,-6 15 0,0-7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1:07.22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1 380 7801,'8'-10'-1200,"-6"-1"1199,4 5 532,-3 4 0,5-7-359,5 9 0,4-6 0,1 0-33,1 1 0,0 3 0,0 2 0,0 0-49,0 0 1,0 0 0,0 0 0,0 0 1,0 0 1,0 0-1,0 0 1,0 0-10,0 0 1,0-2 0,0-2 0,0-2-9,0 1 0,0 3 0,0 0 0,0-2-27,0-2 0,6-3 0,0 5 0,-1-2-55,-3 1 0,-2-3 0,0 2 0,-1 2 44,1 1 1,0 1 0,0-2-87,0-2 69,0-1 0,0 7 15,0 0 0,0 0 0,0 0 24,0 0 0,0 0 0,0 0-16,0 0 0,-6-2 0,-1-2-14,3-2 0,-4-1 1,1 7-19,3 0 1,2 0-3,2 0 1,0 0-4,0 0 1,0 0 6,0 0 0,0 0-33,0 0 1,0 0 0,0 0 6,0 0 1,-7 7 0,1-1 5,2-2 1,-5-2 14,3-2 0,-3 3 0,5 1-3,-2 2 1,-1 0 2,7-6 0,-6 0 0,0 0-7,1 0 1,-3 0 6,2 0 0,-1 0 12,7 0 0,-8 3 0,-3 1-12,1 2 1,1 0-7,9-6 1,-6 0-1,-1 0 93,3 0 1,-4 0-53,1 0 1,-5 0 0,5 0-6,3 0 1,-4 0-27,1 0 0,-5 0 1,5 0-21,3 0 0,-5 0-8,3 0 0,0 7 11,6-1 1,0 0 21,0-6 1,0 0 0,0 0 23,0 0 1,-7 0 0,1 0 1,2 0 0,-5 0 1,3 0-34,1 0 1,-3 0 19,2 0 1,-1 0-133,7 0 1,-8 2 0,-3 3-232,1 1-317,-7 0-77,15-6-255,-15 0-20,6 0 1,-8 2 1001,0 5 0,0 3 0,0 9 0</inkml:trace>
  <inkml:trace contextRef="#ctx0" brushRef="#br0" timeOffset="2685">1992 323 6835,'0'11'565,"0"-3"-465,0-8 1,0-2 58,0-4 126,0 4-161,0-7-115,0 9 6,0 0-37,0 9 0,0-5-5,0 9 17,0-1 26,0-1 176,0-3 0,2-10-157,5-4 0,-3-3 1,6-5 46,-1 1 1,-3 0 6,-6-6 0,0 7-56,0-1 0,-6 7-29,-1-7 0,-7 9-11,1-2 0,5 6 0,1 6-4,5 6 1,-4-1 63,-1 2 0,1-1 136,6 7-105,0 0 0,6-6-8,1 0 0,1-9-58,-1 2 0,-3-6-30,8-6 1,-7 2-1,3-7-3,0 3 0,-5-7 0,3 2 0,-4 3 6,-2-3 0,-2 7 8,-4-7 0,1 9 1,-7-3 0,5 12 0,-3 3 18,1 3 0,1 1 58,2 7 1,4 0-5,-5 0 1,5-6-24,2-1-48,9-7 40,1 3 0,9-8-25,0 0 1,-8-8-16,-5-5 1,2 3 0,-1-3 4,-3-2 0,-2 5-46,-2-3 1,-2 2 26,-4-1 1,1-3 6,-7 9 21,-1-1 1,0 7 0,3 2 56,1 5 0,1 3 0,4 9 35,-3 0 0,1 0-65,6 0 0,0-6 0,2-3-17,5-1 0,-3-3-19,8-6 1,-5 0 0,5 0 1,-5 0-1,3-2-20,-1-4 1,-1-5 9,-2-8 1,-3 7 69,3-1 0,-4 7 0,-4-5-28,-4 3 1,1-1-43,-7 3 0,-1 4-57,-6-5 1,6 7-3,1 7 1,8-3-5,-3 9 1,5-7-45,2 7 0,0-7-905,0 7 123,0-1 0,9-1 892,3-5 0,5-4 0,2-2 0</inkml:trace>
  <inkml:trace contextRef="#ctx0" brushRef="#br0" timeOffset="3170">2333 58 8904,'9'12'165,"4"1"0,1-7 0,1 5 0,-2-1 71,1 1 0,3-5 0,2 7 0,2 0-10,5-3 1,-5 7 0,4-6 0,-4 1-145,-2 1 0,0-1 0,0 5 1,0-2-148,0-2 1,-6-1 79,-1 7 1,-1 0 0,3-2-1577,-1-4 643,-9 4 1,5-13-960,-9 8 1877,0-7 0,-9 3 0,-1-8 0</inkml:trace>
  <inkml:trace contextRef="#ctx0" brushRef="#br0" timeOffset="3792">2675 1 7536,'-13'2'-69,"1"4"1,5 5 0,-3 8 193,1 0 1,-3 0 0,3 0 20,-1 0 1,5 0 0,-3 2-34,0 4 0,3-4 0,-5 6 0,-1-1 0,3-1 76,-1-2 0,-3 0 1,3 1-1,1 1-85,0-2 1,-5-2 0,4-2 0,1 0 44,0 0 1,-1-6 0,5-1-70,-2 3 0,-1-4-14,7 1 0,-2-8 67,-4 3-110,4-5 1,-5-2-1,12-2 1,1-5-15,-2-5 1,7-5 0,1-2-12,5 0 0,-4 0 0,0 0 0,-1 0-37,-1 0 0,3 0 1,-5 0-25,1 0 1,-3 0-1,3 0 1,1 0 1,-1 0 0,1 0 0,4 3 0,-5 1-98,-1 2 1,-1 3-1,-4-5-35,3 2 0,1 9 0,-4-4-674,3-1-260,-1 7 318,-6-6 810,0 8 0,0 8 0,0 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1:22.7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3319 8006,'11'-19'-104,"3"7"0,-5-1-335,1-2 1,-3 7 0,3 0 363,-1-1 1,5 1 0,-3-7 3,-1 2 0,1 7 1,-7-7-5,3-1 0,5-3 1,-3 0 63,1 4 1,-6-4 0,5 7 0,-3-3-1,0 1 1,7-1 10,-7-6 0,9 0 0,-4 0 0</inkml:trace>
  <inkml:trace contextRef="#ctx0" brushRef="#br0" timeOffset="200">323 2864 7638,'8'-12'-519,"5"-1"0,-3 0 0,3-6 632,2 0 0,-5 2 0,1 3 0,-1 1-22,1-2 1,-5 5-1,7-3 8,1-2 0,3 5-78,2-3 0,0 7-68,0-7 0,-2 7 0,-2-5-89,-3 3 0,-5 0 0,5 3-78,3-1 1,-4-9 213,1 3 0,-5-5 0,5-2 0,1 0 0,6 0 0</inkml:trace>
  <inkml:trace contextRef="#ctx0" brushRef="#br0" timeOffset="874">892 2314 7070,'6'-12'0,"2"1"-232,3 3 1,-5-7 441,7 2 1,-9 3 0,4-1-206,1 3 1,-7-1-1,6 5-59,1-2 0,-7-3 0,6 5-353,1-2 96,-7-9 1,8 11 310,-3-9 0,-3 0 0,9-6 0,-9 7 0,2-1 0,-4-2 0,5 5 0,-1-3 0,-2-1 0,5 3-77,-3-2 0,6 7 1,-3-5 77,1 3 1,-3-7 149,5 3 1,-7 1 0,3 1-31,0 1 0,-3-3 0,5 3-38,-1-1 0,-1 5 0,-4-3 12,3-1 0,1 1-204,-2-5-410,-3-3 295,13 5 1,-7-8 223,3 0 0,-1 6 0,-7 1 0,3-3 0,1 4 0,-2-1 0,-2 6 0,9-7-23,-9 9 1,13-13-20,-4 4 1,-3 3 64,3-3 1,-9 7-1,5-5 63,-1 3 0,-4-5-27,9 7 1,-7-7 0,5 5 11,-3-3 1,5 5-1,-5-5-49,3 3 0,-5-5 1,5 5-10,-3-3 1,7 5-230,-2-7 0,1 7 0,1-5 216,-2 3 0,-7-5 0,5 5 0,-3-3 0,0 7 0,-3-4-146,1-1 146,9-1 0,-5-9 0,9 0 0</inkml:trace>
  <inkml:trace contextRef="#ctx0" brushRef="#br0" timeOffset="1081">1802 1252 7683,'0'-19'-1225,"8"9"992,-6-7 72,15 6 0,-12-2 56,7 1 105,-8-1 0,13-6 0,-15 0 0,7 0 0</inkml:trace>
  <inkml:trace contextRef="#ctx0" brushRef="#br0" timeOffset="1548">2011 930 8006,'10'-13'-474,"-2"2"204,1 3 0,-7 0 1,6 3 226,1-1 1,-5-7 0,7 5 0,-1 0 53,1-1 1,-5 1 0,7 1 44,1-5 1,-3 1-205,2-1 0,-3 5 1,5-3-73,-2 1 1,-1-6 206,7 3 1,-6-3-1,-1 0 7,3 3 1,-4 5 0,1-5 5,3-3 0,2 0 0,2 0 0,0 3-2,0-3 1,0 5-1,0-1 1,0 0 13,0 1 0,-7 4 11,1-7 0,-2 0 144,1-6 1,3 7-66,-9-1-50,1 9-103,1-5 0,-4 3-25,9 0 1,-7-3 41,7 3 1,-9 2 0,5-7-63,-1 3 1,-4-7 77,9 2 18,-9 5 0,13-9 0,-7 7 0</inkml:trace>
  <inkml:trace contextRef="#ctx0" brushRef="#br0" timeOffset="1781">2769 228 8006,'13'-6'-477,"-1"-1"1,-7-1 0,3 4 438,1-3 1,-5-1 294,8 1 0,-7 3-155,1-8 0,-2 7-136,2-1 0,-3 2-878,3-2 557,-4 3 355,-2-5 0,8 0 0,3-3 0</inkml:trace>
  <inkml:trace contextRef="#ctx0" brushRef="#br0" timeOffset="1930">2959 19 7768,'10'-8'-1090,"1"6"540,-5-5 550,-4 5 0,15 2 0,-6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1:21.5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1632 7915,'2'-13'-218,"4"1"0,-2 1 327,9-2 1,-7-1-167,7 7 1,-7 1-1,5 4-26,-3-4 0,1 3 0,-5-5 0,4 2-123,3-1 0,-5-1-422,7 2 628,-1 4 0,-1-15 0,-3 6 0</inkml:trace>
  <inkml:trace contextRef="#ctx0" brushRef="#br0" timeOffset="251">304 1328 7761,'6'-12'0,"3"1"-208,1 3 1,-5-1 0,3 5 64,0-2 1,3-7 0,6 5 132,-5-3 0,-1 7 1,-5-2 20,7 4 0,-2-5-165,1 1 1,-6-7-196,7 7 349,-9 0 0,13-3 0,-6-1 0</inkml:trace>
  <inkml:trace contextRef="#ctx0" brushRef="#br0" timeOffset="461">645 987 8006,'11'-2'-1290,"-3"-4"1169,1-7 1,-7 2 0,6 1 273,1 1 1,-7 1 0,6 4-79,1-3 1,1-5-154,9 6 0,0-9 64,0 2 0,-6 3-53,0-3 1,-7 2 66,7-1 0,-1-5 0,7 6 0</inkml:trace>
  <inkml:trace contextRef="#ctx0" brushRef="#br0" timeOffset="684">1082 570 7892,'19'-17'-385,"0"4"1,0-4 326,0 5 0,0-3 0,-3 0 45,-3 3 0,4 5-99,-4-5 0,-3 5-3,3-5 0,-3 5 0,5-3-48,-2 1 1,-7-5 162,7 1 0,-1-4 0,-1-2 0,-3 0 0</inkml:trace>
  <inkml:trace contextRef="#ctx0" brushRef="#br0" timeOffset="861">1480 190 8006,'8'-10'-290,"-5"-1"0,5 7 141,0-2 1,-5-3 0,5 5 82,0-2 0,1-9 0,6 5 45,-3-1 0,-5-4 1,3 7-1,1-1-223,-1 1 1,-4-5 0,5 5 243,-3-3 0,7-1 0,-4-7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2:01.62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0 355 6430,'0'7'164,"0"0"0,0 2-52,0 1 0,0 0 0,1 2 0,0 2-48,2 0 0,1-1 0,0 2 0,0 0-35,0-1 1,0 3-1,2-3 1,-1 0 5,-1-1 1,-2 0 0,1 0 0,0 0-203,-2 2 1,2-3 0,-1-1 0,0-1-6,-2 0 0,0 1 1,0-3-1,0 0-35,0-2 0,0 0 207,-3-2 0,3 2 0,-3-3 0</inkml:trace>
  <inkml:trace contextRef="#ctx0" brushRef="#br0" timeOffset="400">0 367 6894,'7'0'26,"-1"0"1,-1-1-1,1 0 4,0-1 1,-1 0-1,3 2 1,-1 0 47,-1 0 1,3-2-1,2 0 1,0 0-38,2-1 0,-1 1 1,1-1-1,2 0-97,1 2 1,-1-2-1,1 1 1,-3 1-18,0 0 1,1 1 0,-5-1 0,1 0-267,-2-1 1,-1 0 338,-1 2 0,0-3 0,1 0 0</inkml:trace>
  <inkml:trace contextRef="#ctx0" brushRef="#br0" timeOffset="722">81 522 7869,'6'0'0,"0"-1"-139,1-1 1,-3 2-1,0-2 1,1 0 89,0 0 0,4 1 0,-1-1 1,-1 2 52,0 0 1,2 0-1,-1 0 1,-1 0-62,0 0 1,2 0-1,-1 0 22,-1 0 1,0 0 0,0 0-349,-1 0 0,-2 2 383,0 0 0,-3 3 0,2-2 0</inkml:trace>
  <inkml:trace contextRef="#ctx0" brushRef="#br0" timeOffset="1064">62 677 8213,'5'2'127,"-1"0"0,1 0 1,2-2-1,1 0 120,0 0 0,1 3 0,0-1-478,1-1 181,-3 0 1,5-1 0,-2 0 0,0 0-99,0 0 0,-2 0 0,1 0 1,-1 0-201,0 0 0,1 0 0,-3 2 1,0 0-503,0-1 850,-2 0 0,4 2 0,-1 0 0</inkml:trace>
  <inkml:trace contextRef="#ctx0" brushRef="#br0" timeOffset="2309">373 671 6203,'0'-4'692,"0"0"-271,2 2 0,-1-1-336,1 1 1,1-2 0,-1-2-51,-1 0 1,2 0-1,-1 0 1,0-1 42,1 1 0,-2-2 0,3 0 1,-1-1 38,-2 0 0,2 0 0,0-2 0,-1 1-60,1-1 1,2-1 0,-2-2-1,1-1-19,1 2 0,-2-3 0,2 1 1,-1 0-72,1 0 1,-2 3-1,1 2 1,-1 1-26,1 1 1,-1 1-1,2 2-63,-1 1 1,0 1 106,2 3 0,-1 2 1,-2 1-1,0 0 32,-2 2 1,1 0 0,-1 0-14,1-1 294,3 0-160,-5-1-157,3 0 9,0-3 0,-2 0 0,3 0-15,1-3 1,1 1-1,-1-3 1,0 1-55,-1 2 1,0-3-1,1 1 1,-1-1 12,1 1 1,-2-1 0,0 2 0,1 0 118,-1 1 1,-1 0-25,3 2 0,-2 0 0,2 2 1,-2 3 13,0 0 1,1 2 0,-1 0 0,0 2 190,-1 1 0,3 0 1,-1 3-1,0-1-165,0 1 1,0 0 0,2 1 0,-2 0-68,1 0 1,-1-2 0,1-1-1,0-1-30,-1-1 0,-2 1 1,2-1-1,-1-2-669,1 0 1,-3-1-357,1 0 1,-2 1 1051,-2-1 0,-1-3 0,-4 0 0</inkml:trace>
  <inkml:trace contextRef="#ctx0" brushRef="#br0" timeOffset="2730">38 156 7848,'-4'-3'13,"3"2"1,5-3 0,1 2 79,2 0 1,1 2 0,0 0 0,0 0 46,2 0 0,3 0 0,3 0 0,1 0-151,2 0 0,-2 0 1,5 0-1,-2-1-92,1-1 1,0 1-1,-1-1 1,-1 1-155,-1 1 1,-2 0-1,1 0 1,-3 0 80,0 0 0,-2 0 1,0 0-1,1 0-50,-1 0 226,-2 0 0,2 0 0,-3 0 0</inkml:trace>
  <inkml:trace contextRef="#ctx0" brushRef="#br0" timeOffset="3117">373 44 7115,'6'-2'0,"1"0"0,1-2-67,2-1 0,3 2 1,1-1-1,1 0 116,1 0 0,0-1 0,1 2 1,-1 1-1,2-1 0,-1 2 1,0 0-1,-1 1 0,-1 0 131,-1 0 0,-2 0 0,-1 0-136,0 0 1,-4 0-1,1 1 1,-1 1 21,-3 2 1,-1 1-1,-1 2 1,0-1-24,-1 3 0,-1 0 0,-1 3 1,-2-1-15,-1-1 1,1 1 0,-2 1 0,1 1-61,-1-1 0,0 0 1,-1 0-1,-1-1-63,1 0 1,0-1 0,0 2 0,0 0 54,2-2 1,-1 1 0,0-2 0,0 0-861,-1 0 899,2 0 0,-1-3 0,1 0 0</inkml:trace>
  <inkml:trace contextRef="#ctx0" brushRef="#br0" timeOffset="3709">956 441 7824,'4'-2'0,"0"0"0,-1-1 36,0 0 0,2-1 0,2 2 0,0 0-29,1-1 1,1 2-1,0-1 1,0 2-47,1 0 1,2 0-1,-2 0 1,1 0-129,-1 0 1,1 0 0,-2 0-1,0 0 31,0 0 0,0 0 1,-3 0 135,0 0 0,0 2 0,0 2 0</inkml:trace>
  <inkml:trace contextRef="#ctx0" brushRef="#br0" timeOffset="3958">1012 603 7756,'6'0'43,"0"0"0,1 0 0,1 0 125,0 0 1,3-1 0,-1 0 0,2-1-75,1 0 1,-3 1 0,0 0-1,1-2-165,-2 2 0,2 0 1,-2 1-1,0 0-276,0 0 1,-1 0 0,-1 0 346,-1 0 0,0 3 0,0 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2:07.02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1 348 7277,'4'7'91,"0"1"0,0 1-78,0 1 1,0 0 0,-1 2-38,1 1 0,-3-1 0,2 0 1,-1 1-1,0-1-110,-1 1 1,0 1 0,-1 1-1,0-1 0,0 1 1,0-2 0,0 2-1,0-1 134,0 0 0,0-3 0,3 6 0,0-4 0</inkml:trace>
  <inkml:trace contextRef="#ctx0" brushRef="#br0" timeOffset="336">1 330 7986,'6'-4'80,"1"0"1,0 1-1,2 2-88,1 0 1,0-1 0,1 0 0,-1 1-5,1 0 0,1 1 0,0 0 0,1 0-29,-1 0 1,-2 0 0,0 0 0,-1 0-243,-1 0 0,-1 1 0,-1 0 29,0 1 0,-1 1 0,0-2 28,-1 2 1,-1 1 225,1-2 0,-3 3 0,2-2 0</inkml:trace>
  <inkml:trace contextRef="#ctx0" brushRef="#br0" timeOffset="616">75 491 7938,'0'4'-17,"3"-2"1,1-2 237,2 0 1,1 0-1,1 0 1,2 0-246,-1-2 1,3 1 0,-2-1 0,2 0-97,0 0 0,0 2 0,-1-2 0,-1 1-71,1 1 1,-2 0 0,0 0-118,-2 0 1,-2 3-1,0 0-549,-1 1 857,-3 1 0,-1-1 0,-3 2 0</inkml:trace>
  <inkml:trace contextRef="#ctx0" brushRef="#br0" timeOffset="866">94 590 7700,'6'0'89,"0"0"0,-2 0 1,1 0-1,-1 0 67,2 0 0,3 0 0,1 0 0,0 0-184,0 0 0,-2 0 0,2 0 0,0 0-71,-1 0 0,0 0 0,0 0 0,0 0-173,-1 0 1,-1 0 0,-1 0 0,0 0-647,0 0 918,1 0 0,2 0 0,0 0 0</inkml:trace>
  <inkml:trace contextRef="#ctx0" brushRef="#br0" timeOffset="1174">410 317 7938,'7'0'0,"-1"0"0,0 0 56,0 0 0,2 3 0,1 1 1,-1 2 166,1 3 0,0-2 1,2 4-1,-1 0-50,1 0 1,3 4 0,0-1 0,-2 0-157,-1-1 1,-1 0 0,1-1 0,-1 1-190,-1-1 0,-1 0 1,-2 1-1,0-2-60,-2 0 0,1-2 1,-3-3-720,2 0 164,-3 0 787,2 1 0,0-4 0,0 0 0</inkml:trace>
  <inkml:trace contextRef="#ctx0" brushRef="#br0" timeOffset="1449">671 299 7416,'-6'6'-173,"0"0"0,-1 1 0,1 1 0,0 3 464,0 0 0,-3 3 0,1-1 0,1 2 42,0 1 0,0 0 1,-1 1-1,0 1-307,0-1 0,1 0 0,-1 1 0,0-1-160,0 0 1,1-3 0,1 0 0,0-1-156,0 0 1,0-4 0,-1 0 0,1-3-621,0 1 909,0-4 0,-3 3 0,-1-3 0</inkml:trace>
  <inkml:trace contextRef="#ctx0" brushRef="#br0" timeOffset="1828">218 137 7952,'6'0'-382,"0"0"0,1-2 517,-1 0 0,1 0 0,1 0 0,2 0-23,2 1 0,0 0 1,2 1-1,0 0 5,3 0 1,1 0 0,2 0-168,1 0-23,2 0 1,-3 0-1,2 0 1,0 0-128,-2 0 1,-3 0 0,-1 0-1,-1 0-183,-1 0 0,-4 0 1,-1 0 382,0 0 0,-2 0 0,2 0 0</inkml:trace>
  <inkml:trace contextRef="#ctx0" brushRef="#br0" timeOffset="2203">578 26 7895,'6'-1'0,"1"0"-100,1-1 0,0-3 0,2 3 1,1 0 65,1 0 0,3 1 0,2-1 0,1 1 59,0 1 0,1 0 0,-1-1 1,-1 0 42,0-1 0,-4 0 0,1 2 0,-2 0-7,-2 0 0,-4 2 1,-1 1-1,-1 0 14,-3 2 1,0 1 0,-2 0 0,-1 3 37,-2 1 1,-2 2 0,-2 0-1,0 1-11,0-1 0,-1 2 0,0 1 0,0-1-75,0 2 0,1-3 1,1 1-1,0-1-287,-2 0 0,1-1 1,2 1-1,0-1-516,2 0 1,-1-2 775,3-2 0,-3-1 0,2-1 0</inkml:trace>
  <inkml:trace contextRef="#ctx0" brushRef="#br0" timeOffset="2491">963 330 7848,'5'0'-83,"-1"3"0,2-3 0,-2 2 0,1-1 50,2-1 1,-1 0 0,0 0 0,0 0-14,0 0 0,3 0 0,-1 0 0,0 0-66,-2 0 1,1 0 0,-1 0 0,0 0-568,0 0 679,-2 3 0,1 0 0,-1 3 0</inkml:trace>
  <inkml:trace contextRef="#ctx0" brushRef="#br0" timeOffset="2713">925 528 7848,'9'4'268,"-1"-2"109,0-1 1,0-1 0,1 0 0,1 0-388,1 0 1,2 0-1,0 0 1,2 0-129,-1 0 0,-1 0 0,1 2 0,1 0-199,-2 2 0,-2-1 0,-1 2 337,-1-1 0,2 0 0,-1 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2:18.35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625 80 6263,'-4'12'473,"1"-1"-413,0 0 1,2 1 0,0-1 0,-2 1-2,-1-1 1,1 0-1,3 1 1,0-1 0,0 0 1,0 1 0,0-1 0,0 0 36,0 1 1,-4-1 0,0 1 0,1-1-34,2 0 0,1 4 1,0 1-1,0-3 8,0 0 0,-1-2 1,-2 1-1,0-1-88,0 1 0,2-1 1,1 0-53,0 1 0,0-1 0,0 0 58,0 1 44,0-6 1,0 0 47,0-2 40,0-3-130,0-6 0,0 2 0,0-9 13,0 2 0,0 0 0,0-1 1,0-1 13,0 1 0,0 0 0,0-1 0,0 1-18,0-1 1,0 0-1,0-2 1,0-1 21,0 1 0,4-3 1,-1 1-1,0 0-16,-2-1 0,3-2 1,1 4 0,1 1 0,-3-2 0,2-1 0,-1 1 0,-1 0-16,0 2 1,-2 0 0,1 1 0,0 1-12,2 1 0,0 3 1,-4-4 49,0 1 1,0 3 67,0 1 1,0 3 47,0-4-113,0 6 1,1-3-16,3 5 0,-2 1 32,6 3 0,-4-3 0,3 4 1,2-1 34,1 0 0,1 3 1,1-2-1,-1 0-34,1 0 0,-1 3 0,0-3 0,1 0 40,-1 0 0,2 4 0,0-1 1,3 2-12,-2 1 1,-2 0 0,0 1 0,-1-1-16,0 1 0,1-2 1,-1-2-1,0 0-1,1 1 1,-5-3 0,1 2-116,1 1 1,-4-3 0,0 1-219,0 2 0,-4-2-249,3 0 1,-2-4-866,2 1 341,-3 2 1041,5-5 0,-6 9 0,0-3 0</inkml:trace>
  <inkml:trace contextRef="#ctx0" brushRef="#br0" timeOffset="2060">137 353 7048,'-12'0'94,"5"0"0,-1 0-32,-1 0 0,3 4 1,0 1 84,1 1 1,-3-2-1,3 4 1,0 0 0,-1 3-61,-1 0 1,3 0 0,-2 1 0,0-1 6,0 0 0,2 1 0,-3 0 0,2 2-4,3 1 1,-3 1-1,1-5 1,1 0-10,2 1 1,1-1 0,0 0-25,0 1 1,5-5-62,3 1 1,2-6-1,1 2 41,1-3 0,-2-2 0,-1-3 0,-2-3 4,2-3 0,-3-2 0,2 1 0,-1 0-48,0-1 0,2 1 0,-4-2 0,0-1-2,0-1 0,0 0 0,-3 4 0,2-1-17,-1 1 1,-2-4 0,-1 0 0,0 1 2,0 1 1,0 6-1,0-1 56,0-1 57,0 4-14,0 0-34,0 5 1,0 1 0,0 3-1,1 4-3,3 2 0,-3 1 0,4 1 1,-1-1 142,0 0 1,5 1 0,-3-1 0,2 0-99,-1 1 0,0-1 0,1 0 0,0 1-52,1-1 1,0-3 0,-1-1 0,0 2-46,1 1 1,-3-2 0,2-1-163,1 2 0,-1-2 0,1-1 0,-1-1-232,1-3 0,-3 0 0,2-2 0,0 0 407,3 0 0,0 0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2:24.71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319 813 6606,'7'0'368,"1"0"1,-4 0 0,3 0-263,2 0 0,-2 0 0,0-2 0,2 0-3,1-2 1,-2 0-1,-1 3 1,2-1-27,1-2 1,2-1 0,-1 1-1,2-2-67,2-1 0,-3-2 0,3 4 1,-1 0-20,1 0 0,-2-4 1,2 3-72,-2 0 110,-2-4 0,1 7 0,-1-3 3,0 1 1,-3 1 0,-1 4 56,2 0 0,-2-4-56,0 0 1,-3 1 0,2 4-8,-1 3 1,-1-2 0,-3 5 0,2-1 10,1 0 1,3 2 0,-3 3 0,0 0 17,1 1 1,-4-1 0,4 2 0,-1 1 6,0 1 0,0 4 0,-4-3 1,0 1 37,0-1 1,0 4-1,0-2-88,0 0 0,-2-1 0,0-3 0,-2 1 0,0-1-36,-1-1 1,4-2 0,-3 1-320,3-1 1,-3-3-1,0-1-458,2 2 1,1-3-350,1 2 1149,0-1 0,-6 0 0,0-2 0</inkml:trace>
  <inkml:trace contextRef="#ctx0" brushRef="#br0" timeOffset="1041">1 17 7545,'0'-11'-406,"0"6"472,0 5 0,0 5 1,0 7-1,0 4 11,0 3 1,0 2 0,1 2-1,1-1 12,2 1 1,4 4 0,-3-1 0,0-1-20,0-1 1,0-2 0,-2-2 0,0-2-11,0-2 0,-2-1 0,0-5 0,2-1 50,1-1 1,-1-4 215,-3 3-30,0-4-148,0 2 1,0-14-220,0-2 0,4-3 0,1 2 0,0 1 42,0 0 1,3-1 0,-3 1-1,1 0 35,3-1 0,1 1 1,2-1-1,-1 1-8,0 0 1,5 3 0,0 2 0,0 0 13,1-1 0,2 5 0,-4-2 1,-1 3 30,-2 1 0,0 1 1,-1 3 27,1 3 0,-2 3 0,-3 2 1,-3-1-49,-3 0 1,3 1 0,0-1-1,-2 1 8,0-1 0,-2 0 1,-2 1-23,-1-1 1,-4 0-1,-4 1 1,0-1-34,-1 0 1,0 1 0,-2-1 0,-2 1-34,3-1 0,0-1 1,0-1-1,-1-2-262,-1 2 0,0 0 0,4-1-420,-1-5 0,5-1 739,-1-2 0,1 0 0,-5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2:27.61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 8309,'2'6'317,"0"-1"-235,2 0 0,5-4 0,-3 4-28,0 0 1,5-3 0,-5 3 0,1-1 0,1-1 0,0 1 1,3-4-1,0 0-14,1 0 1,0 0 0,2 0 0,1 0 29,-1 0 1,3 0 0,-2 0-41,-1 0 0,2 1 0,-1 2 0,-1 1 1,-1 0-47,-2 1 1,4-3 0,0 4-20,-1-1 0,-5 3 0,-2-3-15,-2 1 1,0 2 0,-3 3 27,2 1 1,0-1 44,-4 0 1,0 1 0,-2-2 47,-1-3 1,0 4 105,-4-4-94,-1 3 0,-3 2 0,-1-1-21,1 0 0,0 1 0,-2-1 0,-1-1-42,-1-2 0,0 2 0,2-3 1,-1 2-106,-1-1 0,0 2 1,4-4-1,0 2-303,4-1 1,-3-3-382,2 4 0,3-4-475,1 3 1243,3-4 0,6 2 0,1-5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2:30.26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80 80 7193,'5'6'-1407,"0"0"1407,2-2 0,3-2 0,-3 3 0</inkml:trace>
  <inkml:trace contextRef="#ctx0" brushRef="#br0" timeOffset="408">0 80 7873,'11'-5'-98,"-3"4"0,0-3 178,0 2 1,3 2 0,1 0 0,2 0-23,1 0 0,0 0 0,-2 0 0,1 0-13,1 0 1,0 0 0,-3 0 27,-1 0 0,-1 2 1,-1 0-602,-2 2 1,-3 1-503,4-1 1030,-6-3 0,8 4 0,-3-5 0</inkml:trace>
  <inkml:trace contextRef="#ctx0" brushRef="#br0" timeOffset="1161">455 23 7774,'-2'-6'-111,"0"1"339,-2 0 1,-1 3-1,1-1-170,-3 1 0,0 2 1,0 2-39,-2 1 1,3 0-1,-2 3 1,0 1 22,2-1 1,-4 1-1,4 5 5,-1-1 0,-1-3 0,4-1 1,0 2-39,-1 1 1,4-2 0,-3-1 0,3 2-69,1 1 0,0-2 43,0-1 1,5 0 0,2 0 29,3-3 0,0-1 1,-1-1-1,-1 2-17,1-1 0,1-2 1,1-2 13,1-3 0,-2 1 0,-2-3 0,-1 0 37,-2-1 0,-1 3 1,-3-2-15,3 1 1,-3-4 0,3 2-42,-3-3 0,-1 2 12,0 0 1,0 1-60,0-5 0,0 5 180,0-1-16,0 6-86,0-8 10,0 8 0,0 2 0,1 7 74,3-1 0,-3 4-58,3-2 1,1 2 0,0 0 0,0-1-31,0-2 1,0-3-1,-2 4 23,1 1 1,3-3-1,-2 0-176,2-1 1,-4 0 0,5-2-27,1 1 1,0 1-1,-1-3-8,0 2 0,-4 0 0,3-4 0,2 0 0,1 0-103,2 0 1,-1 0 0,0 0 0,2 0 6,2 0 0,-2-1 262,2-3 0,-2 2 0,-2-3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2:32.35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148 114 7172,'0'-6'700,"0"10"-634,0 7 0,0 3 0,0-1 0,1 1-4,3 1 0,-3 5 1,3-2-1,-2 1-54,-2 0 0,3-2 1,1 4-1,-1-3-18,-2 3 0,3-5 1,-1 0-1,0 0-206,-2-1 0,-1-4 1,0-3-1027,0 1 1242,0 1 0,0 1 0,0 0 0</inkml:trace>
  <inkml:trace contextRef="#ctx0" brushRef="#br0" timeOffset="216">0 376 7718,'5'-12'0,"3"2"-39,2 3 0,2-3 1,-1 3-1,2 0 269,2-1 1,-3 6-1,3-3 1,-2 1 0,0 0-324,2 2 0,-3 0 1,4 1-94,-4-3 0,0 3 1,-1-3-310,0 3 1,1 1 494,-1 0 0,-5-5 0,-1-1 0</inkml:trace>
  <inkml:trace contextRef="#ctx0" brushRef="#br0" timeOffset="718">387 1 7931,'10'1'-18,"-2"3"1,0 2-1,-3 6 1,0 0 79,0 3 1,3 3-1,-3 5 17,1-1 1,-3 1 0,1 0 0,-3 0 25,-1-1 0,0 1 0,0 0 0,0-2 0,0-2 1,0 1-1,-1-4 1,-2-2-94,-1-2 1,1-1-1,1 1-154,-1-1 0,1-3-47,-1-1 205,1-4 1,2-3-1,2-8-24,1-2 1,2-1 0,4-1 0,-1 1-121,1 0 1,1-1 0,1 1-1,0 0 87,1-1 1,0 5 0,2 0 0,2 2 56,-3 3 1,4 1-1,-2 1 1,0 0-6,2 0 1,-5 0-1,3 0 1,-3 1 26,-5 3 0,2 2 0,-4 5-15,1 1 0,-3-1 0,-1 0-28,-4 1 0,-1-2 0,-4-1 0,-1-2 24,2 2 1,-4 0 0,2 0-17,-2-2 0,-1-3 0,-1 2 1,1 1-1,0-2-43,-1 0 1,1 2 0,0-3 0,-1 0 39,1 1 0,0-4 0,-1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3:50.33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0 8153,'19'11'0,"0"-5"-40,0-4 1,-7-2 0,1 0 0,2 0 62,1 0 1,10 0 0,-1 0-253,-2 0 1,-2 0-1,-2 0-218,0 0 1,-6 0 446,-1 0 0,1 0 0,6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2:38.58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148 193 8256,'-7'0'45,"-1"0"0,1 0 0,-3 2 1,1 0 66,1 2 1,1 5-1,-5-2-20,1 3 1,1 2 0,1-1-1,1 1-26,0-1 1,1 0 0,1 1 0,0-1-45,-1 0 1,5-3-1,-2 0 1,3 0-36,1 2 1,0-2 0,0 0-39,0 0 1,1-1-1,3-1 65,3-1 0,3-1 1,2-4-1,-1 0-3,0 0 0,5 0 0,-1 0 0,0 0-11,1 0 0,-3-5 1,2-3-1,-2-2-12,-2-1 1,-3 2-1,-1 0 1,1-1-5,-2 1 1,3 0-1,-4-2 1,0 0-56,0-1 1,3 5-1,-4-1-37,-2-1 88,-1-1 75,-1-1 8,0 5 59,0 0 1,0 15 6,0 3 0,0 2 0,0-3 0,0 0 43,0 1 1,2-1-1,1 0-117,5 1 1,-2-1-1,2 0 1,1 1-85,1-1 1,-3 1 0,1-1-1,1-1-184,1-2 1,1 2-1,1-3-112,-1 3 0,0 0 0,1-2-64,-1-4 0,0 1 1,1-1-1,-1-2-133,1-1 1,-2-2 521,-3-3 0,8-2 0,-2-5 0</inkml:trace>
  <inkml:trace contextRef="#ctx0" brushRef="#br0" timeOffset="313">603 114 8611,'0'11'0,"1"1"381,3-1-288,-3 0 1,6 1 0,-5 0 0,2 2-9,-2 1 0,3 0 0,-1-2 0,0 1-17,1 1 0,-4 0 1,3-3-1,-3-1-171,-1 0 1,4 5-1,0-1 1,-1-1-314,-2-2 0,-1 0 0,0-1-110,0 0 0,0 1 1,-1-2 525,-3-3 0,2 3 0,-8-8 0,4 3 0</inkml:trace>
  <inkml:trace contextRef="#ctx0" brushRef="#br0" timeOffset="583">478 318 7784,'0'-11'22,"0"3"0,1 2 1,2 0 159,1 0 1,4 2-1,0-3 1,2 1 111,1 0 0,1 3 1,-1-1-254,1 3 0,0 0 1,2-2-1,1 0 17,-1 0 1,2 2-1,0 1 1,-2 0-94,-2 0 1,3 0 0,0 0 0,-1 0-67,-1 0 0,-2 0 0,1 0 0,-1 0-438,0 0 0,1 0-1166,-1 0 1705,1 0 0,-1-5 0,0-2 0</inkml:trace>
  <inkml:trace contextRef="#ctx0" brushRef="#br0" timeOffset="1201">933 12 7772,'5'-7'261,"-3"2"-80,6 5 0,-6 1 1,3 3-1,-1 4-141,0 2 1,3 1 0,-2 2 0,1 2 78,-1 4 1,2 0 0,-2 2 0,0 3 17,0 0 1,-1 0 0,-4 0 0,1 2-7,3 0 0,-3 1 0,3-5 0,-3 1-95,-1 0 1,0-2 0,0 0 0,0-4-212,0 0 1,0-2 0,-1-5-46,-3-3 246,3 4 0,-4-11 0,6 1 0,2-5-39,1-2 0,3-2 1,-2-3-1,0-1-120,0 1 1,4-4 0,-2 0 0,0 1 32,1 1 1,-2 2 0,3-1 0,-3 1 30,-1 0 0,4 1 0,-3 1 1,2 2 46,0 2 1,-1 2 0,4 3 0,1 0 16,-1 0 1,1 0 0,-1 0 0,0 0 40,1 0 0,-1 1 0,0 1 0,1 3 101,-1 2 1,0 0-1,1 5 1,-2-1-91,-3 0 0,2 1 0,-5-1 0,-1 1-15,-2-1 0,-1 0 0,0 1 1,0-1 17,0 0 0,-4 1 0,-1-1 0,-1 0 14,-3 1 1,-1-1-1,-2 1 1,0-1-23,-3 0 1,1-3 0,-4-1 0,0 1-110,1-2 1,2 3 0,-3-5 0,2 0-108,2 1 0,1-4 1,2 3-1,-1-3-579,1-1 1,0 0 76,-1 0 1,6-1 675,2-3 0,3-2 0,1-6 0</inkml:trace>
  <inkml:trace contextRef="#ctx0" brushRef="#br0" timeOffset="2213">1660 239 7848,'7'0'1162,"1"0"-958,1 0 1,1 1 0,3 2 0,0 0-36,3 0 1,-1 2 0,-3-1 0,2 0-229,1 1 0,1-4 1,-5 4-433,0 0 0,-3-4 1,-1 3-1410,2-3 1900,-4-1 0,5 5 0,-3 2 0</inkml:trace>
  <inkml:trace contextRef="#ctx0" brushRef="#br0" timeOffset="3013">2205 193 7519,'-6'-1'-244,"1"-1"1628,0-2-1141,4 0 0,-9 4-211,2 0 0,2 1 1,-2 2-1,0 2-7,2 1 1,-4 2 0,3 3 0,-2 0 3,1 1 0,-2-1 0,4 2 1,-2 1 45,1 1 1,0 0 0,0-4 0,2 1-15,0-1 1,3 0 0,-2 1-10,3-1 1,1-3-1,1-2 1,3 0-111,4 1 0,2-5 1,1 2-1,1-3 1,-1-1 1,2 0 0,1 0-1,1 0 25,-1 0 0,-2-5 1,0-2-1,-1-3 29,0-2 1,-1 1 0,-1-1-1,-1 1 2,1 0 1,-3-1 0,0 1 0,1 0 26,-1-1 0,-4 1 5,2 0 1,1 3-72,-1 0-9,0 6 0,-4-2 135,0 8 0,0 2 60,0 6 1,0-1 0,0 0 0,0 1 15,0-1 0,0 0 0,0 1 0,0-1-96,0 0 1,5 1 0,1-1-76,1 1 0,3-1 0,-3 0-280,3 1 0,-2-6 0,-2-1-504,-1 0 1,4 0-168,-1 3 1,-2 1 959,2-6 0,-6 1 0,8-4 0,-3 0 0</inkml:trace>
  <inkml:trace contextRef="#ctx0" brushRef="#br0" timeOffset="3347">2603 46 7752,'0'7'325,"0"1"1,1 1-140,3 1 0,-3 2 1,3 2-1,-1 3-111,0 0 1,-1 2 0,3 3 0,-1-2-55,-1-1 1,1-1 0,-4 2 0,0-3-105,0 0 1,0 2 0,0-4-1,0-1-193,0-2 0,0 4 0,0-1 0,0-1-515,0-2 791,0 0 0,-5-1 0,-1 0 0</inkml:trace>
  <inkml:trace contextRef="#ctx0" brushRef="#br0" timeOffset="3592">2524 296 7766,'5'-7'88,"-3"-1"0,4 2 0,1 1 96,-1 0 1,2 0 0,3 3 0,0-2 0,1 1 0,0 2-1,2 1-62,1 0 0,1 0 0,-4 0-309,3 0 0,-2 0-19,2 0 0,-2 0 0,-2 0-35,0 0 0,0 1 0,-3 2 241,0 1 0,-6 0 0,4-4 0</inkml:trace>
  <inkml:trace contextRef="#ctx0" brushRef="#br0" timeOffset="4192">2853 34 7744,'8'4'127,"-2"1"1,-1 1 195,-2 3 0,2 1 1,0 2-1,0 0-54,0 4 1,0 0 0,-3 4-128,2-1 0,1-1 0,-2 2 0,0-1 0,0 1-26,-2 2 1,-1-3 0,0-1 0,0 3-19,0 0 0,0-2 0,0-1 0,0-2-400,0-2 1,-1-1 0,-2-2-527,0 0 574,-1 1 236,4-6 0,0-6 0,1-8 0,2-2-19,0-1 0,5 0-233,-4-1 202,5 1 1,-7 0 0,6-1-1,-1 1 1,1 1 41,0 2 1,-1-1 0,3 4 0,-1 0 54,-1 0 0,-1 1 0,5 3 69,-1-3 1,0 3-1,1-3 1,-1 3-68,0 1 1,1 4 0,-2 1 0,-1 1-16,-2 3 1,0-3 0,1 2 226,0 1-216,-6 1 1,7 5 0,-5 0 0,-1-1 57,-2-1 1,-1-2 0,0 0-22,0 1 0,-4-1 0,-1 0 1,-1 1-9,-3-1 0,3-3 0,-2-2 0,-1-1-73,-1-2 1,-1 2 0,-1-1 0,1-1-195,0 2 1,-1-3 0,1 1-1,0-1-575,-1-2 0,0 0 0,-2 0 786,-1 0 0,-1-5 0,5-2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2:43.92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0 341 8986,'8'-6'275,"-1"1"1,2 1-80,1 0 1,1 0 0,2 3 0,1-1-139,1-2 1,4 0-1,-3 4 1,1 0 17,-1 0 1,-1 0 0,-3 0 0,-1 0-171,1 0 1,-5 4-643,1 0 244,-6-1 0,5-3 1,-5 2 491,2 1 0,0 4 0,-4 4 0</inkml:trace>
  <inkml:trace contextRef="#ctx0" brushRef="#br0" timeOffset="613">466 68 7766,'5'-6'506,"-4"1"1,6 5-456,-4 0 0,-1 5 0,1 3 0,-1 2-75,-2 1 1,0 2 0,0 1 0,0 1 6,0-1 1,0-2 0,0 0-191,0-1 0,-2 0 0,-1 1-205,-5-1 1,3-3 0,0-2 411,0-1 0,-1-1 0,-6-4 0</inkml:trace>
  <inkml:trace contextRef="#ctx0" brushRef="#br0" timeOffset="896">659 0 8047,'6'5'284,"-2"3"1,1 2-1,-1 1-149,-1 1 0,-1 0 0,1 2 0,0 2 13,0 2 0,-2 0 0,-1 2 1,0-1-126,0 1 0,0 0 0,0 1 0,0-2-132,0 1 0,-4-3 1,-1 1-1,0 0-109,0-1 1,-2-3 0,2 1 0,0-2-256,0-2 1,-4 1 0,2-1 472,1 1 0,-4-6 0,4-1 0</inkml:trace>
  <inkml:trace contextRef="#ctx0" brushRef="#br0" timeOffset="1441">818 261 7688,'10'2'0,"-1"0"-191,-1 2 0,-4 0 1,2-3 453,-1 3 0,0-2-87,-1 6 0,-3-4-26,3 3 1,-3 1-82,-1 3 0,0-3 0,0-1 56,0 2 1,0-2 0,-1 0-43,-3 2 1,3-3 0,-4 1 91,0-2 1,2 4-86,-4-2 1,4-1-53,-1 2-73,-2 0 1,5-1-1,-4 1 92,0 1 1,3-3 0,-1 1-31,1 2 1,2-2-1,0 0 59,0 2 1,-1-3-160,-3 2 80,3-6 1,-4 5 63,5-3 1,1-3 17,3 3 1,2-3 0,6-1 15,-1 0 0,-3 0 0,-1 0 0,2 0-15,1 0 1,1 0 0,1 0 0,-1 0-55,1 0 0,-1 0 0,0 0-62,1 0 1,-1 0 0,0 0-10,1 0 1,-5 0-1,1 0-563,1 0 1,-3 0-1252,2 0 1849,-6 0 0,3 0 0,-5 0 0</inkml:trace>
  <inkml:trace contextRef="#ctx0" brushRef="#br0" timeOffset="2271">1307 193 7452,'-8'0'-86,"1"2"245,-2 1 1,0 0 0,0 4-1,2 2 14,-2 1 0,-1 2 0,-2-1 0,1 0 11,0 1 1,1-1 0,1 1-1,1-1-44,-1 0 1,-1 1 0,0-1 0,2 0-84,5 1 0,-2-1 0,1 0-54,1 1 1,2-1-1,2-1-69,3-2 1,-1-2 0,4-3 0,2 1 54,1-2 1,2-1-1,-1-1 1,0 0-62,1 0 1,-1-1-1,0-1 1,1-4-63,-1 0 1,-3 0 0,-1-3 0,2 1 84,1 0 0,-2-3 0,-2 0 0,0 1-12,1 2 1,-5-2 0,3 4 0,-1-2-27,0 1 1,0-1 221,-4-3-53,0 5 1,0-4 0,0 2 46,0-2 131,0 4 93,0-5-113,0 10 0,0 1 0,0 8 0,0 2 0,0 1 1,0 1 0,0-4 0,0 3 0,0 1-12,0 1 0,1-1 0,3 0 0,2-1-164,0 0 0,3 1 0,-4-2 0,0-1-76,0-2 0,4 0 1,-3 2-1,2-3-206,0-1 0,-5 2 1,5-3-306,1-1 1,1-2 0,1-1-148,1 0 0,-5 0 1,1 0-519,1 0 1187,-4-5 0,5-1 0,-4-6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2:49.41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114 185 7872,'-7'0'-663,"-1"0"807,-1 0 1,3 5 0,-2 3 0,1 2-65,0 1 1,-1 1 0,4-1 0,0 2-30,-1 2 0,2-3 1,-3 5-1,0-2 22,0 0 0,3 4 0,-1-4 1,2 0 3,-2 2 0,3-5 0,-3 3-60,3-2 0,2-3 1,1-1-1,3-3-24,2-1 0,-3-1 1,3-4-1,2 0-2,1 0 1,-2-5 0,-1-4-1,2-3 19,1-4 0,1 1 0,0 3 0,-3-2 9,0-1 1,-2-2-1,3 3 1,-3-1 37,0 1 0,2 2 0,-1 0 11,-1 1 0,-1 3 1,-4 2 1,3 1 0,-3 3 15,3 5 0,-3 4 0,1 4 0,0 0 40,2 1 1,0 3-1,-4 0 1,0 0-76,0 2 0,0-5 1,0 5-1,0-2-81,0 0 1,1-1 0,2-5 0,0-2-28,0 2 1,-1 0 0,1 0-917,1-2 1,5-4-532,-2 1 1505,3-3 0,2-1 0,-1 0 0</inkml:trace>
  <inkml:trace contextRef="#ctx0" brushRef="#br0" timeOffset="283">501 162 7889,'6'0'-207,"0"2"483,-2 1 0,-3 0 1,3 4-1,-3 4 1,1 1-136,1 3 1,-1 2-1,3-2-74,0 4 1,-4 1-1,3 0 1,-3-1-100,-1 1 1,4 2 0,0-1 0,-2 0-185,-1-3 0,-1 0 0,0 2 0,0-2-114,0-2 1,0 0-1357,0-5 1686,0-5 0,5-1 0,2-5 0</inkml:trace>
  <inkml:trace contextRef="#ctx0" brushRef="#br0" timeOffset="503">410 344 7889,'6'0'37,"4"0"50,-2 0 1,2-1 0,1-2-1,2 0 185,2 0 1,1 2 0,5 1-1,-3 0-335,3 0 0,-1-4 0,0 0 0,-2 2-109,-2 0 0,-1 2 0,-2 0-346,2 0 518,-2 0 0,3-5 0,-4-1 0</inkml:trace>
  <inkml:trace contextRef="#ctx0" brushRef="#br0" timeOffset="1034">898 3 7889,'8'-2'266,"-2"2"66,-1 5 0,-1 7-227,-4 4 0,4 4 0,1-1 0,0 2 76,0 2 0,3 0 0,-3-1 1,0 1-187,0 0 1,2 0 0,-3-1 0,-1 1 25,-2 0 0,3-2 1,-1-1-1,0-2-140,-2-2 1,-1 1 0,0-3-63,0 1 0,0-4 86,0-3 0,0-7 55,0-1 1,0-5 0,0-6 0,2-1-58,1 1 1,0 0 0,4-1 0,2 2 51,1 3 0,2-4 0,-1 5 0,0-1 26,1-1 1,0 5 0,2 0-1,1 1 221,-1 2 0,-1 0 1,-2 0-1,1 0-124,-1 0 0,0 2 0,1 1 0,-2 5-3,-3 2 1,2 2 0,-5-1-44,-1 0 0,-2 1 0,-1-1-28,0 0 0,-1 1 1,-2-1-2,-1 0 0,-3-3 0,2 0 0,-2-1-58,-1-1 1,-3 5-1,0-5 1,0 1-164,-1 1 0,1-4 0,0 2 0,-2-1-52,-2-2 0,2-2 0,-2-1-1434,2 0 1704,7 0 0,1 0 0,5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3:17.05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0 272 8041,'1'-8'204,"3"0"1,-1 6 0,4-2-99,2 3 1,-3 1 0,2 0 0,1-1-55,1-3 1,1 3 0,1-3-1,-1 3-108,0 1 1,1 0 0,-1 0 0,-1 1-276,-2 3 0,2-3 0,-3 3-368,4-3 1,-4 3 698,1-1 0,-1 6 0,5-2 0</inkml:trace>
  <inkml:trace contextRef="#ctx0" brushRef="#br0" timeOffset="759">591 181 7810,'-8'0'-1023,"1"0"1154,-2 0 0,3 1 0,-2 3-121,-1 3 1,-1 3-1,0 2 1,1-1 14,2 1 0,3-1 1,-2 0-1,1 1-8,2-1 1,1 0 0,-1 1 0,-1-1-9,2 0 1,0-3 0,2 0-20,0 0 0,4 3 1,1-1 31,2-3 1,0-2 0,4-5 48,1 0 0,-1 0 0,1-1-12,-1-3 0,0-2 0,1-5 0,-1-1-28,0 1 0,1-1 0,-1 1-26,1 0 1,-6-1 0,-1 2 0,-1 1 21,-1 2 0,1-1 1,-3-2 82,3 3 0,-2 0 155,1 3-197,-1 3-22,-2-4 0,0 10 0,0 3-7,0 2 1,0 1 0,0 1 40,0-1 1,0 4-44,0 0 0,0 4 0,0-4 0,0-1-23,0-1 1,0-2-1,0 1 1,1-2-46,3-3 1,-3 3-1,4-3 1,-1 0-465,0 1 0,4-6 207,0 2 0,2-3 1,1-1-1,1 0-195,-1 0 0,-3 0 483,-1 0 0,1 0 0,3 0 0</inkml:trace>
  <inkml:trace contextRef="#ctx0" brushRef="#br0" timeOffset="1122">1102 181 7572,'0'7'-512,"0"1"746,0 1 1,0 1 0,0 1-1,0 1 16,0-1 1,0 4 0,0 0 0,0 0-210,0 2 0,0-1 0,0 4-61,0-1 1,0-4 0,0 3 0,0 0 0,0-2 0,0 1 0,0 2 0,0-4 1,0-1-485,0-2 0,0 0 0,0-1-848,0 0 1351,0-4 0,-5 3 0,-1-4 0</inkml:trace>
  <inkml:trace contextRef="#ctx0" brushRef="#br0" timeOffset="1379">989 351 7938,'11'0'113,"-3"0"0,-2-1 1,0-2 75,1 0 1,0-2 0,5 2 0,-1-1-1,0 2 1,1-1-192,-1-1 0,0 3-73,1-3 1,-1 3 0,1 1-360,-1 0 1,0 0-503,1 0 0,-1 0 936,0 0 0,1-5 0,-1-1 0</inkml:trace>
  <inkml:trace contextRef="#ctx0" brushRef="#br0" timeOffset="2017">1421 22 7732,'11'-12'-301,"-3"6"638,-1 2 0,-4 4 1,0 4-254,-1 3 1,-2 4 0,0 0 0,0 2 50,0 2 1,4 2-1,-1 6 1,0 0 38,-2 0 0,-1 1 1,1 1-1,2 1-157,1 0 0,-1-2 0,-3-3 0,0-1-57,0-1 1,0-5-1,0 1 1,0-2 2,0-2 0,0 1-193,0-1 210,0-5 1,0-2-46,0-8 1,0 2-1,2-6 0,2-1 1,1-1-1,3-1 1,-1 0 44,-2-1 1,4 5-1,-2-1 1,3 0 19,2 2 1,-1-3 0,0 4 0,1 0 12,-1 0 0,0-2 0,1 3 1,-1 0 0,1-1 1,-1 4 0,0-3 0,2 3-3,2 1 1,-5 0 0,4 1-34,0 3 0,0-2 1,-3 6-24,1 1 1,-6-3 0,-2 1 18,-3 2 0,-1 1 1,0 2-1,-1-1 4,-3 1 1,-1-5 0,-4 1 0,1 1-78,0 1 1,-6 0 0,-1-1 0,1-2-67,1 2 0,0-3 1,-1 1-1,-1-2-69,1-3 0,2 3 0,0-1 1,1-1-45,0-2 1,-1-1 0,1 0 276,0 0 0,-6 5 0,0 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3:21.39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92 1 8031,'0'6'-57,"0"0"6,0-2 1,0 2 191,0 6 0,0-1 0,0 2 0,0 1-276,0 1 0,0 4 1,0-3-1,0 2 175,0 2 1,0 1 0,0 1 0,0-2-18,0-1 0,0-1 1,0 1-1,0-3-18,0 0 0,0-3 0,0 2 0,0-2-312,0-2 0,0 1 0,0-1-589,0 0 896,0-4 0,-5 3 0,-2-4 0</inkml:trace>
  <inkml:trace contextRef="#ctx0" brushRef="#br0" timeOffset="316">1 251 7813,'11'-5'-133,"-3"2"1,-1-3 0,1-1 560,-2 1 0,5 2 0,0-2 0,2 0-387,1-1 0,3 5 0,-1-3 1,1 1-113,-1 0 1,3-1 0,-4 3 0,-1-2-60,-1 1 0,-6 2 0,1 1 0,1 0-341,1 0 1,-3 0 0,0 1-345,-2 3 815,3-3 0,-1 9 0,4-3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3:29.35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45 7426,'0'-7'560,"0"-1"1,1 6-579,3-2 0,2 2 1,6-1 78,-1-1 1,0 0 0,1 4 0,-1-1-14,0-3 0,-3 3 0,-1-3 1,2 3-74,1 1 1,2 0 0,-2 1 12,-3 3 0,0-1 1,-5 4-5,2 2 0,0 1 0,-4 2 1,0-1 16,0 0 0,-4-3 0,-1-1 0,0 2 29,0 1 0,-4 2 1,3-1 12,-1 0 1,-1-3-1,4 0-5,1 0 1,-2-1 0,1 0-1,2 2 0,1-3 0,2 1 24,3-2 0,-3 0 1,4-3-26,0 2 0,-2 0 0,4-3-63,2 3 0,-3-3 0,2 3-68,1-3 0,1-1-225,1 0 0,1 0 0,-1 0-594,0 0 0,-3 0 913,-1 0 0,1 0 0,3 0 0</inkml:trace>
  <inkml:trace contextRef="#ctx0" brushRef="#br0" timeOffset="404">1 398 8017,'11'-4'149,"1"0"0,-1-3 1,0 3-1,1 0 1,0 0 114,3 0 0,-1-1 0,5 3 0,0-2-286,-1 2 0,2 0 0,-5 2 0,0 0-65,2 0 0,-5 0 0,4 0 0,-4 0-10,0 0 0,-1 0 1,0 0-1,1 0-86,-1 0 0,0 0 1,1 0-298,-1 0 1,-3 0 0,-1 0-54,2 0 0,-3 0 533,2 0 0,-6 5 0,4 2 0</inkml:trace>
  <inkml:trace contextRef="#ctx0" brushRef="#br0" timeOffset="1088">137 523 7727,'1'-12'540,"3"1"1,-1 5 0,4 2-478,2 3 1,1 1-1,2 0 1,-1 0-222,0 0 1,1 0-45,-1 0 0,0 1 120,1 3 1,-6 2-15,-2 5 0,-2-3 1,1 0 2,1 0 1,0 3-1,-6-1 87,-2-3 0,2 3 183,-6-2 1,1 2-22,-5 1 1,2 1 17,3-1 0,0 0 64,4 1 1,1-5-227,-1 1 0,1-4-22,2 3 1,2-4 0,0 2 15,2 0 0,5-4 0,-3 4-267,0 0 0,4-3 0,-3 3-64,-1 0 1,4-3 207,-2 6 1,-3-4 80,-1 3 1,-3-3 149,-1 4 0,0-1-23,0 4 1,-1 0 0,-3-3 65,-4 0 0,2-6 0,-2 4-148,0-1 1,1-4 0,0 3 0,-2-2-150,-1 2 0,-2-3 0,1 3-207,0-3 0,3-1 0,0 0-225,0 0 0,1 0 572,0 0 0,4-5 0,-2-1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3:32.03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103 205 7207,'-7'8'65,"3"-1"1,3 2 23,1 1 0,-4 2 0,1-1 0,-1 2 18,-1 2 0,2-1 0,-3 5 0,0 0-3,-1-2 1,4 9 0,-5-4 0,0 2-57,2 0 1,-3-1 0,4 0 0,0 0 19,0-1 0,1 0 1,4-2-1,0-1-46,0 1 0,0-2 0,0 1 0,2 0-36,1-2 1,2 5-1,4-3 1,-1 2 2,1 2 0,-3-2 0,0 0 0,1-3 42,-1 3 1,-2-4 0,2 1-1,0-2-28,1-2 0,-4-1 0,5-2-218,1 1 1,-3-5 0,2 1 73,1 1 0,-3-3 1,1 0-234,2-1 1,-2-1 122,0-4 251,1 0 0,-2-5 0,-1-1 0</inkml:trace>
  <inkml:trace contextRef="#ctx0" brushRef="#br0" timeOffset="337">273 671 8022,'8'-4'0,"-2"-1"213,-1-1 1,0 2-1,-1-2-121,3 1 0,3-3 0,2 5-324,-1 0 1,1 2-1,-1 0 47,0-3 0,1 2 0,-1-1 45,0 1 1,-3 2-956,0 0 1095,-1 0 0,4 0 0,1 0 0</inkml:trace>
  <inkml:trace contextRef="#ctx0" brushRef="#br0" timeOffset="1146">739 558 7950,'0'-7'629,"0"1"-639,0 2 1,-1 3 0,-2-2-89,-1 6 1,-4-1 0,0 6 132,-2 1 1,0 1 0,1 1 0,1-1-76,-1-2 0,3 2 0,-1-2 0,-1 3 85,2 4 0,-4-2 0,3 2 0,0-2-32,-1-2 0,6 0 1,-2 1-1,3-1 5,1 0 0,0 1-25,0-1 1,1-5 0,3-2 3,3-2 1,3-2 0,2-2 15,-1-2 0,0 2 0,-1-6 0,-1 0-9,-1-3 1,-1 0 0,5 0 6,-1-1 0,-3 1 0,-2 0 1,0-1 3,1 1 1,-3 3 0,2 1 40,-1-2 0,0 0-9,-1 1-48,-3-2-135,4 9 63,-5-4 1,0 6 149,0 3 1,0 2-1,-1 5 1,-2-3 41,-1 0 1,1 0 0,3 3 0,0 0 4,0 1 1,0-4 0,0 3-129,0 1 0,0 2 0,0-3-138,0 1 1,3-1-1,3 1-544,0-1 1,-2-4-47,3 1 0,1-5 732,3 0 0,0-6 0,1-4 0</inkml:trace>
  <inkml:trace contextRef="#ctx0" brushRef="#br0" timeOffset="1458">1000 353 7642,'4'-8'0,"1"2"0,1 1 52,3 3 0,-2 0 1,-1 4-7,-1 1 1,-1 4 0,-3 4 0,2 0 183,0 1 0,1 4-111,-4 3 0,0-1 0,0-1 0,0 1 37,0 0 1,0-3-1,0 4 1,0 1-30,0 2 0,0-3 0,0-2 1,0 1-202,0 0 1,-4-1 0,1 3 0,-1-2-229,-1-1 1,3-1-1,-1-2 1,0 0-583,-1-4 0,3 1 884,-3-3 0,-2 2 0,0 1 0</inkml:trace>
  <inkml:trace contextRef="#ctx0" brushRef="#br0" timeOffset="1717">955 614 7950,'11'-5'58,"1"-1"0,-1-2 0,-1 1 0,-1-1 588,-2 2-512,1-4 1,7 7 0,0-3-31,-1 1 1,-1 0 0,-2 2-179,1 0 1,-1-1-1,0 4-189,1 0 1,-5 0 0,1 0-326,1 0 0,-3 0 149,2 0 439,-6 0 0,8-5 0,-3-1 0</inkml:trace>
  <inkml:trace contextRef="#ctx0" brushRef="#br0" timeOffset="2255">1330 251 7931,'7'1'135,"1"3"0,-5 3 1,0 7-1,0 3-12,1 0 0,-3 2 1,3 4-1,-2 0 30,2 0 1,-3-1 0,3 1-1,-3 0-43,-1-1 0,0 0 0,0-2 0,-1-2-66,-3-2 1,2 3 0,-5-4 0,1-1-182,0-1 0,-1-2 0,-1-1 0,1-1-238,2-1 0,0-2-80,1 2 383,3-3 0,-4-7 0,5-1 4,0-5 0,5 2 0,2-2 0,0-1 8,1-1 1,-2-1 0,3-1 0,-2 2 50,2 3 0,1-3 1,2 3-44,-1 1 0,0 0 1,1 3 115,-1-1 1,1 1-1,-1 3 100,0 0 0,1 5 0,-2 2-34,-3 3 1,2 2 0,-5 0-58,-2 3 1,0-2 0,-2 4 0,0-2-28,0 0 1,-2 0-1,-1-4 1,-5 1-106,-2-1 0,2 0 1,1 0-1,-2-3-12,-1 0 1,0-4 0,1 2 0,1-1-246,0-2 0,-3 2 1,0-2-1,0 0-194,-1-2 1,1-1 509,0 0 0,-1 0 0,1 0 0</inkml:trace>
  <inkml:trace contextRef="#ctx0" brushRef="#br0" timeOffset="2771">1614 1 7976,'8'5'-69,"-1"2"1,-4 0-1,2 0 1,-2 2 192,1 1 0,1-1 0,-1 1 0,2 3-24,1-1 0,3 2 1,-3 0-1,4 3 18,0 0 0,-4 2 0,1 4 0,0 1 20,-2 2 1,3 2-1,-4 4 1,0-2-37,0 2 0,-1 1 1,-4 2-1,0 0-45,0-1 1,-2 8 0,-1-5 0,-4 2-27,1-1 1,-4 1 0,4 0-1,-2 0-29,0 0 0,5-1 0,-4-4 0,1 0-29,0 0 1,-2-5-1,-3-2 1,-1-3-202,1-1 1,0-1 0,-1 0 0,1-3-583,0-4 0,-1-2 810,1-2 0,0 0 0,-1 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3:37.63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46 57 7867,'-6'12'-149,"-3"-5"0,5 1 0,2 1 286,0 1 1,-1 5 0,-1 2 0,1 0 23,2 3 0,1 2 1,1 1-1,2-2-94,1-2 1,1 2 0,-3-3 0,2 1-139,-2 0 0,0-5 0,-2 1 0,0-2-491,0-2 1,0 0 211,0 1 350,0-1 0,0-5 0,0 0 0</inkml:trace>
  <inkml:trace contextRef="#ctx0" brushRef="#br0" timeOffset="266">1 80 8212,'1'-11'-124,"1"-1"-39,2 1 1,1 4 0,-1 0 0,4 1 683,2 0 0,1 2 0,0-2 0,2 0-401,2 4 0,-2 1 0,2 1 0,-1 0-117,1 0 1,-2 0-1,2 0-158,-3 0 0,0 3 1,-1 3-371,0 0 1,-3-2-1,-2 3-453,-1 2 978,-1-4 0,1 5 0,2-4 0</inkml:trace>
  <inkml:trace contextRef="#ctx0" brushRef="#br0" timeOffset="516">35 330 8189,'7'-1'216,"1"-2"39,1 0 1,1-5 0,2 3 0,4 0 0,2-1 2,4-1 0,-1 1 1,0-3-368,-2 2 1,-2 3-1,3-2 1,-2 0-342,-1 4 1,-2-3-15,-4 1 1,-5 2 0,-2 5 0,-3 5-855,-1 2 1318,0-4 0,-5 4 0,-1-3 0</inkml:trace>
  <inkml:trace contextRef="#ctx0" brushRef="#br0" timeOffset="732">103 478 7883,'5'6'-93,"2"-3"0,4-4 566,0-3 0,4-4 0,2 3 1,0 0-439,3 0 1,2 1 0,1 3 0,-1-2 0,1 0-180,0 0 1,-2 2 0,-2 1-252,-4 0 1,2 0 0,-2 0-927,-1 0 1321,-2 0 0,-5 0 0,-2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3:44.94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12 328 7745,'-7'-6'806,"2"1"-463,5 5 207,0 0-22,5 0-343,-3 0 1,4 0-53,-2 0 1,-3-1 0,3-3 0,-2-4-78,2-2 0,-3-2 0,3-2 0,-3-1-115,-1 1 1,0 1 0,0 2 0,0-1 51,0 1 1,0 0-1,0-1 1,0 1-10,0-1 1,0 1 0,0 0-1,0-1 17,0 1 0,0 0 0,0-1 0,0 1 35,0 0 1,0 3 160,0 0-72,0 6 0,4-2 0,1 8-68,2 3 1,-1 4-1,3-1 1,-3-1 164,-1-2 1,4-3-1,-1 2-183,2-1 0,-3-1 1,1-4-73,1 0 1,-3 0 0,1 0-50,2 0 1,-2-4 0,-1-1-1,0-1-58,1-3 1,0-1 0,5-1 0,-1-1-60,0 1 0,-3 1 0,-1 1-20,2 1 0,1 6 326,2-2 1,-2 4-1,-1 4 1,-3 3 160,-1 3 1,3 2 0,-3-1 0,1 1-53,3-1 0,-3 0 0,0 1 0,1 0-51,-1 3 1,-2-1-1,2 4 1,-1 0-110,-2-1 0,2 1 0,-1 2 0,-2-1-406,-1 1 1,3 1 0,0-2 0,-2-4-254,0-3 1,-2 0-1,0-1-1780,0 0 2383,0-4 0,0-7 0,0-7 0</inkml:trace>
  <inkml:trace contextRef="#ctx0" brushRef="#br0" timeOffset="975">864 10 7757,'11'0'-142,"1"0"0,-1 0 0,0 0 358,1 0 1,3 0 0,0 0 0,-1 0-309,-1 0 0,-2 0 0,0 0 0,1 0-278,-1 0 1,-3 0 0,-1 0-405,2 0 774,-4 0 0,5 5 0,-3 1 0</inkml:trace>
  <inkml:trace contextRef="#ctx0" brushRef="#br0" timeOffset="1216">1023 340 7958,'8'-4'0,"-1"-1"-16,2-1 1,-3 2-1,2-3 469,1 2 1,5-2-1,1 3-311,-1 1 1,2 2-1,1 1 1,-1 0-288,0 0 0,1 0 0,-3 1 0,1 2-431,-1 1 1,-5 3 0,-2-2 575,2 2 0,1 0 0,1 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3:45.25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1 330 8422,'0'-12'227,"3"5"0,2-1 0,2 1 123,2 0 0,4-2-311,3 6-9,4-6 1,3 6 0,6-3-1,1 1 1,0 1-231,2-1 0,-3 4 0,0-3 0,-1 3 21,-3 1 1,-2 0 0,-3 0 0,-3 0-1234,0 0 1412,-2 0 0,-4-5 0,1-2 0</inkml:trace>
  <inkml:trace contextRef="#ctx0" brushRef="#br0" timeOffset="342">387 80 7946,'11'-7'-60,"1"4"0,-1-3 1,0 1-1,2 0 1,2-1-1,5 1 950,6 0-716,-2 1 0,8 0 1,-1-1-1,0 0-79,0 0 1,1 1 0,-2 3-1,-3-1-208,-4-2 0,-1 0 1,-7 4-1,-1 1 41,-2 3 1,-6-1-1,0 4 1,-3 2 18,1 1 1,0 2 0,-5-1-1,-2 0 36,-1 1 0,-3 0 0,2 2 1,-2 1 37,-1-1 1,1 3 0,1-2-1,0-1-170,-1-2 1,4 3 0,-4 1 0,1-3-461,0 0 1,3-2 608,-1 1 0,-2-6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23:50.84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0 266 6995,'19'0'377,"-6"0"1,-1 0-332,3 0 0,2 0 0,2 0-316,0 0 184,-8 0 1,5 0-199,-3 0 1,4 0 283,2 0 0,0-8 0,0-3 0</inkml:trace>
  <inkml:trace contextRef="#ctx0" brushRef="#br0" timeOffset="943">550 1 8024,'11'8'31,"-5"5"1,-2 4 0,1 2 0,1 0 283,-2 0-218,-2 0 1,0 2 0,2 4-1,3 5-15,-3-1 1,0 5 0,0-7 0,3 3-84,-3 3 0,4-5 1,-1-1-1,-3-2-39,-2 1 1,0-3 0,2-8 0,3-3 11,-3 3 35,-2-7 1,-2 3 98,0-5 1,0-6-50,0 0 0,0-2 0,0-10-72,0-3 0,0-4 1,0-4-1,-2-3 57,-4 3 1,3-4-1,-3 2 1,2-1 29,-2-1 0,4 6 0,-5-7 0,5 3-16,2 0 0,0 0 1,0 6-41,0 0 0,2 0 1,5 0-37,5 0 1,5 2 0,2 2-66,0 2 0,0 7 0,0-4 50,0 1 0,0 3 1,-2 4-1,-3-3 17,-1-1 0,0 0 1,6 6-1,0 0-2,0 0 0,0 2 1,0 2 16,0 2 1,-7 3-14,1-3 0,-3 5 13,3 8 0,-5 0 7,-8 0 1,-2-2 0,-4-3 2,-7-1 0,-4-3 0,1 5 0,1-4-67,2-3 1,1 1 0,-7-5-58,0 2 1,0 0 0,0-6-332,0 0 1,6 0-932,0 0 1379,9 0 0,-4 0 0,8 9 0,0 1 0</inkml:trace>
  <inkml:trace contextRef="#ctx0" brushRef="#br0" timeOffset="1350">1214 77 7625,'0'19'547,"0"0"-401,0 0 1,6 0-1,1 2 1,-3 2-13,-2 2 0,4 3 0,3-5 0,-1 4-108,1 3 0,-1-5 0,-4 4 0,5 1 16,1-1 0,-6-5 1,3 1-1,-3-6-684,2-7 1,-4 5-812,5-4 948,-5-5 0,-4 1 505,-5-9 0,-12-9 0,-10-1 0</inkml:trace>
  <inkml:trace contextRef="#ctx0" brushRef="#br0" timeOffset="1566">1062 361 8144,'19'-10'-26,"0"1"0,0 9 1,0-2-43,0-4 1,9 4 0,1-5 0,3 5 171,-1 2 0,-5-2 0,5-2 0,1-2-60,-3 1 0,5 1 0,-9 0 0,1-2 52,1 1 1,-6 3-1,4 2-316,-4 0 0,-8 0-1325,0 0 1545,-1 0 0,7 0 0,0 0 0</inkml:trace>
  <inkml:trace contextRef="#ctx0" brushRef="#br0" timeOffset="2626">1973 191 7507,'-2'-11'50,"-5"5"1,-3 4 0,-9 2 70,0 0 1,6 6 0,1 2 2,-3 3 1,-2 1 0,-2 7-63,0 0 0,6-2 1,3-2-1,-1-2 19,1 1 0,3 3-81,-5 2 1,8 0-20,-3 0 1,7-8 125,7-5 0,3-4 1,9-2-27,0 0 0,-6 0 0,-1 0 25,3 0 1,-4 0-1,-1-2-14,-1-4 0,-1 1-112,-2-7 0,-1 1 0,5-3 1,1 1 93,-1-2 1,-4-2 16,7-2 1,-9 7-1,5 1 109,-1 3-120,-6 1 19,7-1-104,-9 6-236,0-7 256,0 9 1,0 3 37,0 3 0,0-2 41,0 9 1,2-9 94,4 2-45,-4-4-143,7 7 72,-9-7 184,0 6 17,0-8-150,0 0-19,8 0-218,-6 0 145,7 0-158,-9 0 60,0 0 71,0 9 1,-7 1-1,1 9 34,2 0 1,-5 0 0,3 0 0,2 0 23,2 0 1,-5 2 0,1 2-1,2 3-28,2-3 1,-5 6-1,1 1 1,2 1-78,2 1 1,2-7 0,0 5-1,0-1 37,0 1 1,0-7-1,0 2 1,0-4-291,0-2 0,0-6 303,0 0 1,0-7 27,0 7 1,8-11 0,5 0-11,4-6 1,2-11-1,0 2 1,2-4-66,4-2 0,-4 3 0,4 1 0,-4 2-57,-2-2 1,0 5 0,0-1 0,0 1-229,0-1 1,-6 7 0,-3-4-1170,-1-1 910,6 7 583,-13-6 0,-2 16 0,-11 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3:49.33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1 432 8047,'0'-8'-169,"0"1"257,0-2 1,5-1 0,4-2-88,5 1 1,-2 4 6,3-1 1,2 4-1,-1-2 1,2 0 17,2-1 0,-2 5 1,-1-2-1,0 3-35,-3 1 1,2 0-1,-2 1 1,-3 3 20,-2 3 1,-5 5-1,2 2 1,-1 2-46,-2 2 0,-2-3 0,-2 4 0,-3 1-2,-3 1 0,0 1 1,1-2-1,0-1 21,-1 1 0,1-2 0,-3 0 1,2-1 24,-2 1 1,2-4-1,1 1 1,0-1 9,-1 1 1,5-5 0,-2 4 48,3 0 0,1 0 1,0-3-1,0 0 16,0 1 0,1-2 0,2-1 1,2-2 3,1 2 1,-2-2-5,3 0-55,-4-4 0,7 2 1,-2-5-1,2 0 12,1 0 0,0 0 1,1 0-1,-1 0-66,1 0 1,-2-2-1,-2 0 1,0-3-172,1-1 1,1 3-1,1-2-273,1 0 0,-1 0 0,0-4-731,1 1 1198,-1 1 0,1-5 0,-1 1 0</inkml:trace>
  <inkml:trace contextRef="#ctx0" brushRef="#br0" timeOffset="646">558 227 7053,'0'-6'183,"0"2"1,0 8 48,0 4 1,0 2 0,0 1-124,0 0 0,5 6 0,2 2 0,2 2 0,0 2 39,-2 0 1,0 3-1,0 2 1,-2 0-68,0 0 0,-3 2 0,2-2 0,-3-1-58,-1 1 1,0-5 0,0-5 0,0-1-71,0 1 1,0-4 0,0 1-277,0-2 201,0-2 1,-1-1 75,-3-2 0,2-4 0,-1-8-49,1-4 1,2-2-1,2-1 1,1-1 6,5 1 0,-2 0 0,2-1 0,1 0 60,1-4 0,-3 5 0,1-2 0,1 5 35,1-1 1,1 0-1,2 0 1,1 3-3,1 1 1,0 0 0,-3 2-1,0-1 44,3 2 1,-2 1 0,2 1 0,-2 0-7,-2 0 1,0 1 0,1 3-18,-1 3 1,-1 3 0,-2 2 0,-4-1 6,-3 0 0,-1 5 1,0-1-1,0 0-46,0 1 1,-5-2 0,-1 4-1,-2 0-74,0-1 1,1-2 0,-5 4 0,1 0 12,0-1 1,-1 0-1,1-5 1,0 3-187,-1-2 0,1-2 0,0 0 24,-1-1 1,1-4-1,-1 0 236,1-2 0,5-6 0,1-6 0</inkml:trace>
  <inkml:trace contextRef="#ctx0" brushRef="#br0" timeOffset="976">1080 511 8254,'12'-1'0,"-1"-3"0,-3-2 220,-1-5 1,0 3 0,1 1 0,0-1-45,1 2 0,1-1 0,1 5-219,1-2-2,-6 0 1,4 1 0,-2-1 0,2 1-283,1 2 0,-3 1 1,-1 0 13,2 0 0,-4 1 0,0 2 313,0 1 0,-3 4 0,3-1 0</inkml:trace>
  <inkml:trace contextRef="#ctx0" brushRef="#br0" timeOffset="1275">1558 68 8289,'5'-11'1040,"2"0"-909,-2 4 0,4 3 0,-5 8 0,0 4-39,1 2 0,-4 1 0,3 2 0,-3 1-125,-1 1 0,0 4 0,0-4 0,0 0-25,0 2 1,-4-4-1,-1 5 1,-1-1-211,-3-4 0,3 4 1,0-2-1,0-1-629,4-1 0,-3-2 897,1 0 0,-5-4 0,3-2 0</inkml:trace>
  <inkml:trace contextRef="#ctx0" brushRef="#br0" timeOffset="1572">1808 0 8237,'7'0'-660,"0"1"896,-2 3 0,-2 2 1,-3 7-1,0 2 49,0 4 0,0-1-171,0 1 1,0 1 0,0 5 2,0 2 0,-3 4 0,-1 0 0,0 1-132,-1 3 0,4-1 1,-4 0-1,0-1-112,-3-3 1,2 1 0,-2-3 0,1 0-128,0 0 1,-3-2 0,3-4-1,-2-2-10,1-1 1,-1-5-1,4 1 1,0-2-393,0-2 656,1 0 0,-1 1 0,-1-1 0</inkml:trace>
  <inkml:trace contextRef="#ctx0" brushRef="#br0" timeOffset="1979">1819 500 7723,'11'-10'-168,"1"2"0,-1-2 1,2 4-1,1-2 376,1 1 1,5 1 0,-1-3 0,2 2-71,2 2 0,0 2 1,0 1-1,-1 0 0,0-2 1,-3 1-1,-4 3 0,-2 4-160,-2 4 1,-1-2 0,-2 2 0,-5 2 63,-1 4 0,-2-2 0,-2 3 0,-1-1-166,-5 2 1,-1-4 0,-1 5 0,0-2 86,-3 0 0,-1 0 0,4-2 0,1 1 59,2 1 1,-1-1 0,-2-6 0,3 0 33,3 1 0,-1-3 31,1 2 0,0-4 0,4 3 0,1-4 0,3 0-10,4-1 0,-2-2 0,2 0 0,1 0-44,1 0 0,1-2 0,0 0-5,1-2 0,-1 0 0,1 4-280,-1 0 0,0 0 1,1 0-399,-1 0 0,0 0 650,1 0 0,-1 5 0,0 2 0</inkml:trace>
  <inkml:trace contextRef="#ctx0" brushRef="#br0" timeOffset="2625">2660 421 7230,'-8'0'59,"1"1"36,-2 3 1,-1-2 0,-1 4 0,-1 1-33,1-1 1,-1 2 0,1 3-67,0 0 45,-1 1 0,-3 3 1,0 1-1,0 1 30,-2-1 1,5 1-1,-3-4 1,3 3 22,5-3 1,-3 0 0,3-2-1,1 1 195,2-1-269,3 1 0,2-6 0,3-2-29,4-3 0,3-1 0,3 0 2,1 0 1,4-4 0,-3-1-1,1 0 1,-1 0-70,-2 2 1,3-3-1,-2 0 1,-3-2 62,-3 1 0,1 0 1,-3-1-1,0 0 20,1-1 1,-5 3-1,4-2 1,-2-1 18,-3-1 1,0 3-1,-1-1 53,3-1 1,-3-1 194,3-1-277,-3 5 48,-1 0 1,0 8 124,0 2 0,0 2 62,0 5 1,0 1-1,0-1-145,0 0 0,4 1 0,0-1 1,-1-1-6,2-2 1,-3 2 0,3-3 0,0 2-65,2-1 1,0 2 0,0-3-215,2 4 0,1-5 1,2-1-1,-1-1 21,0 0 1,1-1-1,-1-3 1,0 0-317,1 0 1,-1 0 0,0 0 489,1 0 0,4-5 0,2-1 0</inkml:trace>
  <inkml:trace contextRef="#ctx0" brushRef="#br0" timeOffset="3559">592 705 6641,'0'7'71,"0"1"0,0-4 0,0 3 0,0 2-46,0 1 1,0-1-1,0 1 1,0 3 12,0-1 0,0 1 0,0-2 1,0 1-7,0-1 0,0 0 0,0 1 0,0-1 11,0 1 0,1-1 0,3-1-15,3-2 1,3 0-1,2-4-7,-1-1 0,1-1 0,-1 1 1,0 1 1,-3-1 0,-1-3-54,2 0 0,1 0 0,2-1 1,-1-3-70,0-3 0,5-3 1,0-2-1,0 1-125,1 0 1,2-1 0,-3 1 224,2-1 0,1-4 0,4-2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3:54.69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23 205 8018,'-3'7'-71,"-1"1"0,0 1 0,4 4 203,0 3 1,1-1 0,2-4 0,2 0 179,1 1-264,-3-1 1,3 1 0,-3-1 0,2-1 70,1-2 1,-4 2 0,2-3-217,-3 3 1,3 2-1,0-1 1,-1 0-213,-2 1 1,-1-5 0,0 1 0,1 1-130,3 1 0,-3-2 438,3-1 0,-8 1 0,-2 3 0</inkml:trace>
  <inkml:trace contextRef="#ctx0" brushRef="#br0" timeOffset="280">1 182 8018,'1'-12'0,"1"1"0,2 0 25,-1-1 0,-2 1 0,0 1 0,2 1 113,1 2 0,3-1 1,-1-3-1,3 0 0,4 3 1,1 1-32,2 2 0,2-2-93,5 3 1,3-4-1,1 3 1,-2 0 53,-1 0 1,-3 0 0,-2 3 0,-4-2-659,-2 1 1,-2 2-334,1 1 1,-6 5 922,-2 3 0,-3 2 0,-1 1 0</inkml:trace>
  <inkml:trace contextRef="#ctx0" brushRef="#br0" timeOffset="525">103 239 7454,'11'0'177,"-3"0"0,-1 0 0,4 0 0,1 0 0,3 0 0,0 0-53,2 0 0,-3-4 0,5 0 0,0 0-428,-2-1 0,0 4 1,-6-3-1,0 3-225,1 1 1,-5 0-179,1 0 707,-5 0 0,2 5 0,-5 1 0</inkml:trace>
  <inkml:trace contextRef="#ctx0" brushRef="#br0" timeOffset="770">1 477 8018,'11'0'0,"0"0"0,2 0 307,2 0 1,-1-1 0,5-1-184,1-2 0,3-4 1,2 3-1,2 0-185,-2 0 1,3 0 0,-3 2 0,-2 0-360,-3 0 1,-2-2-1,1 1 1,-4 2 54,-3 0 365,0 2 0,-1-5 0,0-1 0</inkml:trace>
  <inkml:trace contextRef="#ctx0" brushRef="#br0" timeOffset="1046">478 193 7723,'11'0'0,"1"1"91,-1 3 0,0-1 1,1 3-1,0 0 315,4 1 1,0-3 0,4 2-270,-1-1 0,0 4 0,2-3 0,0 0-170,-2-2 0,-2 1 1,2-1-1,-4-2-381,-2 0 0,-3-1 0,-1 2-1289,-1 0 1703,-1 1 0,-1 1 0,-1 1 0</inkml:trace>
  <inkml:trace contextRef="#ctx0" brushRef="#br0" timeOffset="1291">785 68 7941,'-8'4'0,"2"1"0,0 1 53,-1 3 1,3 3 0,-2 1 0,0 4 0,1 1-1,0 0 172,2 0 0,-2 4 1,0-3-1,0 2 10,0 2 0,-3-1-191,5 1 0,-6-1 1,2-2-1,0-2-291,-1-2 0,6-1 0,-3-4 1,1 1-907,0-1 1153,0 1 0,-1-1 0,-1 0 0</inkml:trace>
  <inkml:trace contextRef="#ctx0" brushRef="#br0" timeOffset="2347">1194 68 7988,'7'1'-50,"1"3"0,0-2 1,3 3 15,0 0 0,1-4 1,-1 3-1,0-2-41,1 2 1,-1-3 0,1 4 0,-1-1-274,0 0 0,-3 0 1,-1-4 347,2 0 0,1 5 0,2 1 0</inkml:trace>
  <inkml:trace contextRef="#ctx0" brushRef="#br0" timeOffset="2600">1308 318 7873,'7'0'343,"1"0"0,-1 0 1,6 0-267,2 0 0,-2 0 1,2 0-292,-3 0 1,0 0-1,-1 0-299,1 0 0,-5 1 1,1 2 512,1 1 0,-4 5 0,0-3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3:56.37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0 216 8103,'7'0'-648,"-1"-4"945,-2 0 0,-2-3 0,6 3-47,1 1 1,1-2-1,1 2-201,1 0 0,4 2 1,3 0-1,2-2 1,3-1-45,3 2 0,1 0 1,4 2-1,1 0-74,3 0 1,-4-3 0,-1-1 0,-1 1-313,-1 2 1,-1 1-1,-5 0 1,-2 0 61,-2 0 0,-3 0 319,-4 0 0,-1-5 0,1-1 0</inkml:trace>
  <inkml:trace contextRef="#ctx0" brushRef="#br0" timeOffset="342">409 23 8032,'12'0'9,"-1"0"1,1 0 0,0 0-1,2 0 1,4 0 0,2 0 0,4 0 142,0 0 0,0 0-62,-1 0 0,1-4 0,1 0 0,1 0 30,0-1 0,-2 4 0,-2-3-179,1 3 1,-5 1 0,-2 0-1,-1 0-164,1 0 0,-5 0 0,-5 1 89,-1 3 1,-1-1 0,-4 4-1,0 2 62,0 1 1,-5 0 0,-1 0 0,-2 0-2,1 3 1,-1 1 0,-3-3 0,-1 2 101,1 2 1,-1-2-1,1 2 1,0-3-224,-1 0 1,2-1 0,3 1 0,2-2 193,0-3 0,-2 3 0,-4-3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4:03.73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239 34 6820,'0'-6'450,"-3"-1"-275,-1 4 0,-1 1-48,1-1 0,2 1-95,-6 2 1,4 0-1,-2 2 1,0 0 1,-1 2 0,3 4 90,-3-5-69,4 6 0,-6-6 1,4 4-1,0 2 0,-1 0 100,0-1 1,2 2-1,-2-3 83,1 3 0,1 2-174,4-1 0,5-3 0,2-2 0,4 0-14,0 1 0,2-4 0,0 5 0,3-1 5,-3 0 1,4 3 0,-2-4 0,-1 2 5,-1-1 0,-2 1 0,0 3 0,1 1-59,-1-1 0,-5-3 1,-1-1-1,-1 2-20,0 1 0,0 1 0,-4 1 1,0-1-63,0 1 0,0-5 0,-2 1 41,-1 1 1,-2 1-1,-4 0 1,1-3-3,-1-3 1,3 1-1,-2 0 1,0 0-18,-2 0 1,-2 0 0,1-2 0,-1 1-24,1-2 0,0-1 0,-1-1 20,1 0 1,1-1-1,1-1 1,3-3-53,1-2 0,1 4 0,4-5 55,0-1 0,0-1 1,0-1-1,0-1 25,0 1 1,1 0-1,2-1 1,0 1 10,0-1 0,3 5 1,1-1-1,0-1 36,1-1 0,-1-1 0,5 0-12,-1-1 0,0 1 1,1 0 12,-1-1 1,1 2 0,-2 1-1,-2 2-2,0-2 0,-4 3 0,2-2-6,-1-1 0,3 3 1,-4-2 5,-2-1 1,3 3 0,-1-1 19,-2-2 1,0 2-30,-2 0 1,0 3-1,0-4-7,0 0 0,0 1-5,0 0 0,-4 3 4,0-4 0,-3 5 0,2-4 0,-2 2-257,-2 3 1,3-3-443,-2 1-172,6 0 875,-3 4 0,5 5 0,-5-4 0,-1 4 0</inkml:trace>
  <inkml:trace contextRef="#ctx0" brushRef="#br0" timeOffset="825">1 682 7058,'11'-5'286,"1"2"0,-1-3 0,0 0-45,1-1 1,3 4 0,1-4 0,2 1-69,2 0 1,-2 2 0,1-2 0,0-1-48,-2 1 0,5 2 0,-3-2 0,2 1-57,2 2 1,0-2 0,-1 1-1,1 2-93,0 1 0,0-1 1,-2 0-1,-1-2-106,-1 1 1,-5 2 0,1 1-10,-2 0 1,-2-1 0,1-2-327,-1 0 1,0-1-374,1 4 1,-1-4 837,0 0 0,-4 0 0,-2 4 0</inkml:trace>
  <inkml:trace contextRef="#ctx0" brushRef="#br0" timeOffset="1584">274 875 6618,'7'-4'142,"1"0"1,-1-1-1,5 3 138,-1-2 0,0 0-22,1 4-212,-1 0 1,-1 2 0,-2 1 5,-4 5 0,-3-2 0,-1 2 16,0 1 1,0-3-91,0 2 0,0-5 21,0 5 0,0-4 71,0 3-84,0-4 1,0 3-5,0-2 0,0-2 13,0 6 0,1-5 0,3 0-1,3-1 0,0-2 1,0 0-36,2 0 1,1 3 0,2 1 10,-1-1 0,-3-1 0,-1 1 41,2 1 0,-4 4 81,-1 0 1,-3 2-1,-1 1-32,0 1 1,0-1 0,-1 1-36,-3-1 0,-1-4 0,-4 1 0,2 0-21,-2-2 1,-1 4 0,-2-4 0,1 2-22,0-1 0,-1-3 0,1 3-199,-1-2 1,1-2-35,0-3 0,1-1 0,1-3-216,1-3 466,6-3 0,-8-7 0,3 0 0</inkml:trace>
  <inkml:trace contextRef="#ctx0" brushRef="#br0" timeOffset="2350">774 23 7952,'0'-7'223,"0"2"1,0 7-126,0 1 1,0 4-1,0 5 1,0 4 54,0 2 1,3 4-1,2 2 1,0 2 9,1 5 0,1-2 0,-2 1 1,0 2-36,0 0 1,3-1 0,-4-2 0,-2 0-105,-1 0 1,3-4-1,0 0 1,-2-3-51,0-3 0,-2-5 0,0 2-31,0 1 0,-5-2 0,-2 1 0,0-5-111,-1 0 0,4-6 0,-2 0-198,1 0 279,1-4 0,4-1 1,0-8-4,0-2 0,0-1 0,2 0 1,0-1-16,2 1 1,5-1-1,-3 1 1,2 1 24,-1 2 1,-1-2 0,3 4 0,-1-2 48,1 1 1,1 1-1,1-3 1,1 2 0,-1 2 0,4-2 0,0 3 0,-1 0 79,-1-1 0,-1 4 1,2-3 11,1 3 0,2 1 1,-2 1-1,3 3 0,-1 2 119,-2 1 1,-2 3 0,-2-3 0,0 5-133,-4 3 0,-2-3 0,-5 5 1,0-2 4,0 0 1,-4 0-1,-1-2 1,-1 1-9,-3 1 0,0 0 0,1-4 0,0 1-32,-1-1 1,-1-1 0,-1-1 0,-1-1-174,1 0 0,0-1 0,-1-1 21,1-1 1,-1-1 0,1-3 0,0 2-1461,-1 1 1599,1-1 0,-5-3 0,-2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4:20.93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24 444 8075,'-8'0'381,"1"0"-273,4 0 0,-2-2-132,5-1 0,5 0 0,3-5 37,2 0 1,1 3 0,0 1-142,1 2 1,-1 2-126,1 0 0,-1 0-143,0 0 0,1 2 0,-1 0 396,0 2 0,1 0 0,-1-4 0</inkml:trace>
  <inkml:trace contextRef="#ctx0" brushRef="#br0" timeOffset="725">490 46 8538,'5'-10'-246,"2"2"1,3-2-1,2 4 149,-1-1 0,0 2 1,1 5-177,-1 0 342,-5 0 0,3 2 0,-5 1-49,-1 5 1,-2 2 0,-1 1 0,0 1-54,0-1 0,-5 2 0,-3 1 0,-1 2 16,2 2 1,-3-3 0,2 3-1,-2-2 24,-1-2 0,3 0 1,2 0 117,1 1 1,1-4-33,4-3 1,5-2-1,3 2 45,2-5 0,1-1 1,0-2-1,2-2-49,2-1 0,-2 1 1,2-3-1,-2 2-62,-2-1 1,0-1 0,1 2-1,-1-1-24,0 2 0,1 1 1,-1 1-319,1 0 1,-1 0-98,0 0 1,-1 1 0,-1 1 411,-1 2 0,-6 5 0,3-3 0</inkml:trace>
  <inkml:trace contextRef="#ctx0" brushRef="#br0" timeOffset="1013">535 534 8418,'11'-1'-100,"1"-1"1,-1-3-129,1-2 1,-1 4 0,0-4 0,2 1 359,2 0 0,-2 2 0,2-2 0,-3 0-192,0 4 1,3-3 0,0 1-132,-1 2 1,-1 0 0,-2 2-100,0 0 0,-3 0 290,0 0 0,-6 5 0,3 2 0</inkml:trace>
  <inkml:trace contextRef="#ctx0" brushRef="#br0" timeOffset="1684">558 785 7439,'11'-11'-207,"1"3"482,-1 0 1,0 4-1,2-2-238,2 1 1,-6-3 0,2 4 0,-1 1-28,0-2 1,2 3-1,-1-1-9,1 1 0,-6 4 0,-2 1-29,-3 5 1,-1 2 0,0 1-1,0 1 26,0-1 0,0 1 0,0-1 1,-1 0-11,-3 1 1,1-1-1,-4 0 1,-1 1-5,2-1 0,-3 0 1,5 1 10,2-1 1,-3-3 0,1-1-57,1 2 31,2-4 0,2 0 73,3-5 1,-1 0 0,4 0 2,2 0 0,1 0 0,2 0-26,-1 0 1,0 0-1,1 2 10,-1 1 1,-3 0 0,-1 4-9,2 2 0,-4 1 0,0 2 13,0-1 1,-4 0 0,3 1 0,-3-1 2,-1 1 0,-3-1 0,-2 0-5,-2 1 0,4-5 1,-4 1-103,2 1 1,-4-3-1,2 0 1,-2 1 0,0-2-134,1 0 1,1 2-1,-4-3 1,-1 0-129,1 1 1,3-4 0,1 3 329,-2-3 0,-6-1 0,-3 0 0</inkml:trace>
  <inkml:trace contextRef="#ctx0" brushRef="#br0" timeOffset="3072">1274 387 8068,'6'-5'-66,"-1"2"1,-5-4 605,0-2 74,0 4-522,0 0 0,-5 5 0,-1 1 0,-2 3-83,1 3 1,-1 1-1,-3 2 1,-1 3-13,1-1 0,-2 2 0,-1 0 1,-1 2-35,1 2 1,2-4 0,2 1-1,1-1 40,1 1 1,2-2 0,-2 2 0,3-4-90,0-3 1,4 2-48,-3-2 1,3 2 130,1 1 0,5-5 0,3-2 53,2-3 1,-3-1 0,1-1-1,1-3-54,1-3 1,1 0 0,0 0 0,0-2-16,-4-1 1,3-1-1,-2-1 1,1 1-83,-2-1 1,3 2-1,-3 2 41,-1 0 0,3 0 0,-4-2 1,0 1-16,0 2 0,-1 3 61,-4-3 0,4 3-80,-1-4 28,1 1 1,-4-1 50,0 0-65,0 6 114,0-3 2,0 5 437,0 0-682,0 5 154,0-4 84,0 4 1,0-4-2,0 3 0,0 3 0,0 4 74,0 0 1,0-2 0,-1 0 0,-2 1 39,0-1 0,-1 0 1,2 2-1,0 0 24,-2 1 0,0-1 0,4 1-63,0-1 0,0-3 0,2-2-7,1-1 0,4 2 1,5-3-118,4-1 1,1 2 0,6-1 0,-2-2 6,-2-1 0,2-1 0,-6 0 0,0 0-409,1 0 0,-3 0 0,3 0 0,-1-1-941,1-3 1363,4 3 0,-3-14 0,6 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4:34.17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68 8015,'0'-11'403,"1"1"0,2 1-136,1 2 0,4 3 1,0-3-158,2 2 1,1 2 0,1 3-1,0 0-190,4 0 0,-2 0 0,3 0 0,1 0-8,0 0 1,0-4-1,4 0 1,-2 2-53,-1 0 1,-5 2-1,2 0 1,0 0-193,-1 0 0,0 0 0,-4 2-230,1 1 0,-5 0 562,1 4 0,-6 1 0,3 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4:34.55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91 7925,'6'-5'-173,"5"-1"1,-4-6 641,3 1 0,-1 3 1,1 2-1,4 0-262,2-1 0,0 1 0,3-1 0,1 1-307,1 1 0,2 4 1,-2-3-1,0 3-53,-2 1 0,-2 0 0,2 1 0,-4 2-177,-2 1 0,-2 5 0,1-3-139,-1 0 1,-3 4 468,-1-2 0,1 7 0,3 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4:42.52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1 205 8254,'1'12'100,"2"-1"1,0 0 7,0 1 0,-2-1 1,-1 0-1,0 1-25,0-1 1,0 1 0,0-1-1,0 0 7,0 1 1,4-1-1,0 0 1,-2 1-61,0-1 1,-2 0 0,0 1-116,0-1 0,0 1 0,0-1-300,0 0 0,0-3 34,0-1 1,-2 0-1,0 2-156,-2-2 507,0-4 0,-1 7 0,-1-4 0</inkml:trace>
  <inkml:trace contextRef="#ctx0" brushRef="#br0" timeOffset="404">274 183 7631,'6'1'68,"-2"3"128,-3 3 0,-1 3 1,0 2-1,0 0-65,0 3 0,0-1 1,0 5-1,1 1-82,3 2 0,-3-3 1,3 0-1,-3 1 38,-1 1 1,0-2 0,0 0 0,-1 2-64,-3 0 0,3-2 0,-4-1 0,1-1-34,0 1 0,-3 0 0,2 2 0,0-2-367,0-2 0,0-1 0,2-4 0,-1 1-465,2-1 0,0 1 842,2-1 0,-5 0 0,-1 1 0</inkml:trace>
  <inkml:trace contextRef="#ctx0" brushRef="#br0" timeOffset="851">433 569 8036,'17'-11'-290,"0"4"0,-6 2 0,0 1 305,1 1 0,-1-1 0,1 4 615,-1 0 0,0 1-537,1 3 0,-5 2 0,0 6 0,-2-1-147,-3 0 1,-1 1-1,-1 0 1,-1 1 80,-3-2 1,2 3 0,-5-6 0,1 2-2,0 1 1,2 1-1,-2-1 1,1 0 170,2 1 1,-2-1-41,1 0 1,1-3-71,3 0 1,1-6-1,3 2-12,3-3 0,3-1 1,2 0-1,-1-1-40,0-3 0,1 2 0,-1-5 0,0 1-40,1 0 0,-1 3 0,1-1 0,-2 2-46,-3-2 1,3 3 0,-2-3-118,2 3 0,-2 1-193,-1 0 0,-4 1 1,0 3-1,0 2-453,1 0 1,-3 1 813,3-4 0,-3 4 0,-1 4 0</inkml:trace>
  <inkml:trace contextRef="#ctx0" brushRef="#br0" timeOffset="1472">1126 1 7939,'-8'0'33,"1"0"0,3 0 0,-2 1 0,-1 3 31,1 3 0,2 0 1,-2 0-1,1 2 41,2 1 1,-3 2 0,0 0 0,-2 2-40,0 1 0,2 4 0,-3-2 0,2 0-18,-2 3 0,-1 2 0,-2 1 1,1 1 67,0 2 0,-1 3 0,1 4 0,0-1 4,-1-2 0,2-5 1,3 2-1,2-3-18,-1-2 0,5 1 1,-3-1-1,4-2-25,4-1 1,-1-4 0,4 3 0,1-1-8,-2 1 0,4-4 0,-2 1 0,2-2-70,1-2 0,1 0 1,-2 1-1,-1-1 27,-2 0 1,1 1 0,3-1 0,1-1-255,-1-2 1,0 2 0,1-4-1,-1 2-329,0-1 0,1 0 0,-1 1 73,0 0 0,-3-5 0,0 0 483,0-1 0,3 3 0,0 1 0</inkml:trace>
  <inkml:trace contextRef="#ctx0" brushRef="#br0" timeOffset="2326">1444 262 7367,'-11'5'419,"3"0"1,2 4-1,-1-1-335,1 0 0,2 3-9,-3 0 0,3 4 0,-2 0 1,-1-1-176,1-1 1,2 2 0,-2 0 101,1-1 0,0-1 0,2-2 0,0 0 0,-1 1 3,-1-1 1,3-3 0,-1-1 0,0 2 5,-1 1 1,3 1 0,-3 1-20,3-1 1,1-3 41,0-1 1,5-4 0,4 1 32,5-3 0,0-5 0,3-1 0,1-1-33,0-3 1,-1 3 0,4-1 0,-2 1-1,1 0 0,-4 2 0,-1-2 0,-2 0-109,-2 4 0,1-3 1,-1 1-242,0 2 0,1 0 117,-1 2 1,-3 0-220,-1 0-193,-4 0 611,2 0 0,0 5 0,1 2 0</inkml:trace>
  <inkml:trace contextRef="#ctx0" brushRef="#br0" timeOffset="2684">1512 239 8011,'7'0'80,"-2"5"1,-5 3 263,0 2 1,3 3 0,2 1 0,0 2-154,1 2 0,-1 1 0,-3 3 0,3 1-49,1 0 1,-3-2 0,1-1-1,-3-1 32,-1 2 1,0-4-1,0 1 1,0 0-287,0-1 1,-1-2-1,-2 3 1,-1 0-174,2 0 0,-3-5 1,1 3-1,0-4-735,-1 0 1,4-1-618,-3 0 1637,3-4 0,6-7 0,1-7 0</inkml:trace>
  <inkml:trace contextRef="#ctx0" brushRef="#br0" timeOffset="3383">1842 126 8101,'6'0'396,"-1"0"1,-5 5 0,0 2-192,0 3 0,0-2 0,0 0 1,0 0-196,0 3 0,0 0 0,0 0 1,0 2 104,0 2 0,0-1 0,0 5 0,0 1 38,0 2 0,0 0 0,0 1 0,0 0-20,0-1 1,0 1 0,0 0 0,0 0-33,0-1 1,0-4 0,0-3 0,0-2-207,0-2 1,0 1-41,0-1-60,0-5-127,0-1 0,0-14 47,0-2 0,1-3 0,2 3 83,1-1 0,1 2 0,-1 1 0,2 2 44,0-2 0,4 0 1,-3 0-1,0 3 78,1 1 1,-1-3-1,5 3 1,-1 0 120,0 0 0,1 0 1,-1 3-1,1-2-2,-1 1 0,0 3 0,1 3 0,-1 2 177,0 1 1,1-2-1,-1 2 1,0 1-8,1-1 0,-6-2 0,-1 3-46,0 2 1,-4 1 0,3 2-92,-2-1 0,-2 0 0,0 1 0,0-1-59,0 1 0,-4-1 1,-1-1-1,0-1-64,0-2 1,-3 1 0,3 2 0,-1-1 4,-3-1 0,-1-2 0,-2 3 0,0-3-54,-3-1 0,1 3 0,-4-5 0,2 0-14,2-2 0,-3 3 1,2 0-1,1-2-630,2 0 1,4-2-575,0 0 1318,6-6 0,-3-5 0,5-7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4:47.16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1 410 7871,'11'0'75,"-1"-1"0,-1-2 0,-1-1 294,0 2 1,2-3-1,2 1 1,-1 1-323,1 2 1,3 1 0,0 0 0,-1 0-282,-2 0 1,0 0 0,-1 0-185,0 0 1,-3 0 0,-2 1-304,-1 3 1,3-1 720,-4 4 0,0 1 0,-4 3 0</inkml:trace>
  <inkml:trace contextRef="#ctx0" brushRef="#br0" timeOffset="703">489 251 7796,'-6'5'81,"-4"-3"0,2 6 3,-2 1 0,-1-3 1,1 2-1,1 1-5,1 1 1,2-3 0,-3 1 0,2 1-147,-2 1 1,2 1 0,0 0-1,-1 1 66,2-1 0,-3 1 1,4-1-1,0 0-23,0 1 0,1-1 1,4 0-1,0 1 9,0-1 1,0 0-1,0 1 13,0-1 0,4-3 0,1-2 0,1-1-29,3-2 0,1-2 1,3-1-1,1 0-25,1 0 1,4-4-1,-4-1 1,0-1 24,2-3 0,-5 0 1,3 0-1,-2 2 25,-2-2 0,-3-1 0,-2-2 1,1 1-4,-1 0 1,-4-1-1,2 1 1,-3 0-11,-1-1 1,4 1 0,0-1-73,-1 1 23,-2 0 16,-1-1 29,5 6 0,-3 1 1,5 6 121,-2 3 1,-1-1 0,-4 4 0,0 2 110,0 1 1,3 1-1,1 1-6,-1-1 0,2 1 1,0-1-1,0 0-21,0 1 1,2-1-1,-2 0-94,2 1 0,-1-1 0,3 0-275,-1 1 0,-1-1 0,3 1-128,-2-1 1,1-4 0,-4 0 0,0-1-532,0 0 0,0-3 845,-1 1 0,2-3 0,5-1 0</inkml:trace>
  <inkml:trace contextRef="#ctx0" brushRef="#br0" timeOffset="1058">626 1 7997,'5'6'-9,"-2"4"1,6-2 0,3 2 0,-1 1 0,3 2 450,-1 2 1,4 4 0,1 6 0,1 3-108,0 1 0,-4-1 0,3 5 1,-1 2-54,1 0 1,-4 1 0,1-3-210,-2-3 0,-3 5 1,-3-5-1,-3 0 1,-3-3-177,-1 0 1,0-1 0,-1-3 0,-3 0-146,-3 0 1,-3 3-1,-2-1 1,1-2-187,0-3 1,-5-2 0,0 2 0,0-2-1499,-1-2 1932,-3-1 0,2 2 0,-4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6:34:51.99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46 160 7899,'7'-12'285,"1"1"1,-4 4 0,3 4 0,1 0 59,-2-1-348,4 3 1,-3-5 0,4 3 0,0-1 68,1 2 0,-1 1 1,1 1-61,-1 0 1,-4 0 0,1 0-196,1 0 1,-4 1 96,-1 3 1,-3 2 0,-1 5 30,0 1 0,0-5 0,0 1 0,-1 1 53,-3 1 0,-2 1 1,-4 1-1,1-1-7,1 0 1,1 2 0,-5 0 0,2 0 31,2 1 0,0-7 0,3 4 1,0-1 45,-1 0 1,3-2 133,3-1-137,0 1 1,5 2 0,2-2 50,3-5 1,2-1 0,-1-2 0,2 0-24,2 0 1,-2 0-1,2 0 1,-3 0-114,0 0 0,-1 0 0,0 0 0,1 0-259,-1 0 1,-1-2-1,-1 0-1179,-1-2 382,-1 0 1081,0 4 0,-2 5 0,-5 2 0</inkml:trace>
  <inkml:trace contextRef="#ctx0" brushRef="#br0" timeOffset="361">0 603 7932,'13'-2'0,"1"0"0,1-2 181,-1 2 0,-1-3 0,-2 0 1,2-1 214,2 1 0,-1-2 0,3 3 0,1 2-282,0 0 1,-1 1 0,4-2-1,-4 0-299,0 0 0,-1 2 0,-2 1 1,1 0-108,-1 0 1,-5 0-372,-2 0 313,-4 5 1,6-3-1,-5 6-975,-2 1 1325,-6 1 0,-2 1 0,-5 1 0</inkml:trace>
  <inkml:trace contextRef="#ctx0" brushRef="#br0" timeOffset="960">91 750 8142,'5'7'311,"3"-3"0,-2-3 1,2-1-13,1 0 0,1 0-207,1 0-66,1 0 1,-1 0 0,0 1-1,1 2 1,-1 0-116,0 0 1,1-2-1,-2 0 1,-1 2-64,-2 1 0,-3 5 96,4-2 0,-6 3 0,1 2 45,-6-1 1,1-1 0,-5-1 7,2-1 1,0-5 0,3 5-1,-3-1 1,0 1-7,-1 0 0,3-5 0,1 4-18,-1-2 1,1 0-18,-1-1 1,3-3-11,3 3 1,0-3 74,4-1 0,1 4 19,3-1 0,0 6 0,-3-2-15,0-1 1,-6 4 0,4-4 100,-1 1 1,-4 3 0,3-3-79,-3 3 1,-5 2 0,-1-1-52,-1 1 1,-2-1-1,-3-1-44,-1-2 0,1 0 1,0-4-398,-1-1 394,1-2 0,0-1 1,-1 0-1,1 0-187,0 0 0,-1 0 1,1 0-482,-1 0 1,1-1-20,0-3 737,4 3 0,-3-9 0,4 3 0</inkml:trace>
  <inkml:trace contextRef="#ctx0" brushRef="#br0" timeOffset="1673">694 0 7407,'-5'12'19,"2"-1"0,-3 0 0,-1 0 135,1-4 0,2 7 0,-2-3 0,1 3 39,2 3 0,-2 0 0,2 6-37,0 0 0,-2 1 0,0 1 1,0 3 6,0 1 1,-3-3 0,3 5-1,0 0-62,0 2 0,-2-3-1,2 1 1,-1-1-65,1-1 1,-2 4 0,3-4 0,2 1 7,0 1 1,2-6 0,0 1 0,0-2 24,0-1 0,2-4 0,0 0 0,3 1 27,1 2 0,-2-3 1,4-2-1,1 0-76,1-3 1,0 2 0,-1-1 0,-2-1-36,2-1 0,1-2 0,2-1-195,-1-2 0,-4 1 0,1-6-499,1 0 437,-4-2 1,4 0 0,-4 2-1710,1 1 1981,-3-1 0,7-8 0,-4-1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1589-AF7B-3B4E-A03A-33607F669BF5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59CE-88D6-744B-A745-9320D0A1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359CE-88D6-744B-A745-9320D0A127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9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884E46-A0B7-C14A-8020-1A634E5B8124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9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.png"/><Relationship Id="rId21" Type="http://schemas.openxmlformats.org/officeDocument/2006/relationships/customXml" Target="../ink/ink9.xml"/><Relationship Id="rId34" Type="http://schemas.openxmlformats.org/officeDocument/2006/relationships/image" Target="../media/image22.png"/><Relationship Id="rId42" Type="http://schemas.openxmlformats.org/officeDocument/2006/relationships/image" Target="../media/image26.png"/><Relationship Id="rId47" Type="http://schemas.openxmlformats.org/officeDocument/2006/relationships/customXml" Target="../ink/ink22.xml"/><Relationship Id="rId50" Type="http://schemas.openxmlformats.org/officeDocument/2006/relationships/image" Target="../media/image30.png"/><Relationship Id="rId55" Type="http://schemas.openxmlformats.org/officeDocument/2006/relationships/customXml" Target="../ink/ink26.xml"/><Relationship Id="rId63" Type="http://schemas.openxmlformats.org/officeDocument/2006/relationships/customXml" Target="../ink/ink30.xml"/><Relationship Id="rId7" Type="http://schemas.openxmlformats.org/officeDocument/2006/relationships/customXml" Target="../ink/ink2.xml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customXml" Target="../ink/ink17.xml"/><Relationship Id="rId40" Type="http://schemas.openxmlformats.org/officeDocument/2006/relationships/image" Target="../media/image25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34.png"/><Relationship Id="rId66" Type="http://schemas.openxmlformats.org/officeDocument/2006/relationships/image" Target="../media/image38.png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2.xml"/><Relationship Id="rId30" Type="http://schemas.openxmlformats.org/officeDocument/2006/relationships/image" Target="../media/image20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9.png"/><Relationship Id="rId56" Type="http://schemas.openxmlformats.org/officeDocument/2006/relationships/image" Target="../media/image33.png"/><Relationship Id="rId64" Type="http://schemas.openxmlformats.org/officeDocument/2006/relationships/image" Target="../media/image37.png"/><Relationship Id="rId8" Type="http://schemas.openxmlformats.org/officeDocument/2006/relationships/image" Target="../media/image9.png"/><Relationship Id="rId51" Type="http://schemas.openxmlformats.org/officeDocument/2006/relationships/customXml" Target="../ink/ink24.xml"/><Relationship Id="rId3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59" Type="http://schemas.openxmlformats.org/officeDocument/2006/relationships/customXml" Target="../ink/ink28.xml"/><Relationship Id="rId20" Type="http://schemas.openxmlformats.org/officeDocument/2006/relationships/image" Target="../media/image15.png"/><Relationship Id="rId41" Type="http://schemas.openxmlformats.org/officeDocument/2006/relationships/customXml" Target="../ink/ink19.xml"/><Relationship Id="rId54" Type="http://schemas.openxmlformats.org/officeDocument/2006/relationships/image" Target="../media/image32.png"/><Relationship Id="rId6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10.png"/><Relationship Id="rId31" Type="http://schemas.openxmlformats.org/officeDocument/2006/relationships/customXml" Target="../ink/ink14.xml"/><Relationship Id="rId44" Type="http://schemas.openxmlformats.org/officeDocument/2006/relationships/image" Target="../media/image27.png"/><Relationship Id="rId52" Type="http://schemas.openxmlformats.org/officeDocument/2006/relationships/image" Target="../media/image31.png"/><Relationship Id="rId60" Type="http://schemas.openxmlformats.org/officeDocument/2006/relationships/image" Target="../media/image35.png"/><Relationship Id="rId65" Type="http://schemas.openxmlformats.org/officeDocument/2006/relationships/customXml" Target="../ink/ink31.xml"/><Relationship Id="rId4" Type="http://schemas.openxmlformats.org/officeDocument/2006/relationships/image" Target="../media/image7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14.png"/><Relationship Id="rId39" Type="http://schemas.openxmlformats.org/officeDocument/2006/relationships/customXml" Target="../ink/ink18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.xml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" Type="http://schemas.openxmlformats.org/officeDocument/2006/relationships/customXml" Target="../ink/ink32.xml"/><Relationship Id="rId21" Type="http://schemas.openxmlformats.org/officeDocument/2006/relationships/customXml" Target="../ink/ink41.xml"/><Relationship Id="rId34" Type="http://schemas.openxmlformats.org/officeDocument/2006/relationships/image" Target="../media/image55.png"/><Relationship Id="rId7" Type="http://schemas.openxmlformats.org/officeDocument/2006/relationships/customXml" Target="../ink/ink34.xml"/><Relationship Id="rId12" Type="http://schemas.openxmlformats.org/officeDocument/2006/relationships/image" Target="../media/image44.png"/><Relationship Id="rId17" Type="http://schemas.openxmlformats.org/officeDocument/2006/relationships/customXml" Target="../ink/ink39.xml"/><Relationship Id="rId25" Type="http://schemas.openxmlformats.org/officeDocument/2006/relationships/customXml" Target="../ink/ink43.xml"/><Relationship Id="rId33" Type="http://schemas.openxmlformats.org/officeDocument/2006/relationships/customXml" Target="../ink/ink47.xml"/><Relationship Id="rId2" Type="http://schemas.openxmlformats.org/officeDocument/2006/relationships/image" Target="../media/image39.png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29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customXml" Target="../ink/ink36.xml"/><Relationship Id="rId24" Type="http://schemas.openxmlformats.org/officeDocument/2006/relationships/image" Target="../media/image50.png"/><Relationship Id="rId32" Type="http://schemas.openxmlformats.org/officeDocument/2006/relationships/image" Target="../media/image54.png"/><Relationship Id="rId5" Type="http://schemas.openxmlformats.org/officeDocument/2006/relationships/customXml" Target="../ink/ink33.xml"/><Relationship Id="rId15" Type="http://schemas.openxmlformats.org/officeDocument/2006/relationships/customXml" Target="../ink/ink38.xml"/><Relationship Id="rId23" Type="http://schemas.openxmlformats.org/officeDocument/2006/relationships/customXml" Target="../ink/ink42.xml"/><Relationship Id="rId28" Type="http://schemas.openxmlformats.org/officeDocument/2006/relationships/image" Target="../media/image52.png"/><Relationship Id="rId36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customXml" Target="../ink/ink40.xml"/><Relationship Id="rId31" Type="http://schemas.openxmlformats.org/officeDocument/2006/relationships/customXml" Target="../ink/ink46.xml"/><Relationship Id="rId4" Type="http://schemas.openxmlformats.org/officeDocument/2006/relationships/image" Target="../media/image40.png"/><Relationship Id="rId9" Type="http://schemas.openxmlformats.org/officeDocument/2006/relationships/customXml" Target="../ink/ink35.xml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customXml" Target="../ink/ink44.xml"/><Relationship Id="rId30" Type="http://schemas.openxmlformats.org/officeDocument/2006/relationships/image" Target="../media/image53.png"/><Relationship Id="rId35" Type="http://schemas.openxmlformats.org/officeDocument/2006/relationships/customXml" Target="../ink/ink48.xml"/><Relationship Id="rId8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9" Type="http://schemas.openxmlformats.org/officeDocument/2006/relationships/image" Target="../media/image76.png"/><Relationship Id="rId21" Type="http://schemas.openxmlformats.org/officeDocument/2006/relationships/image" Target="../media/image67.png"/><Relationship Id="rId34" Type="http://schemas.openxmlformats.org/officeDocument/2006/relationships/customXml" Target="../ink/ink64.xml"/><Relationship Id="rId42" Type="http://schemas.openxmlformats.org/officeDocument/2006/relationships/customXml" Target="../ink/ink68.xml"/><Relationship Id="rId7" Type="http://schemas.openxmlformats.org/officeDocument/2006/relationships/image" Target="../media/image60.png"/><Relationship Id="rId2" Type="http://schemas.openxmlformats.org/officeDocument/2006/relationships/image" Target="../media/image40.jpeg"/><Relationship Id="rId16" Type="http://schemas.openxmlformats.org/officeDocument/2006/relationships/customXml" Target="../ink/ink55.xml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.xml"/><Relationship Id="rId11" Type="http://schemas.openxmlformats.org/officeDocument/2006/relationships/image" Target="../media/image62.png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37" Type="http://schemas.openxmlformats.org/officeDocument/2006/relationships/image" Target="../media/image75.png"/><Relationship Id="rId40" Type="http://schemas.openxmlformats.org/officeDocument/2006/relationships/customXml" Target="../ink/ink67.xml"/><Relationship Id="rId45" Type="http://schemas.openxmlformats.org/officeDocument/2006/relationships/image" Target="../media/image79.png"/><Relationship Id="rId5" Type="http://schemas.openxmlformats.org/officeDocument/2006/relationships/image" Target="../media/image59.png"/><Relationship Id="rId15" Type="http://schemas.openxmlformats.org/officeDocument/2006/relationships/image" Target="../media/image64.png"/><Relationship Id="rId23" Type="http://schemas.openxmlformats.org/officeDocument/2006/relationships/image" Target="../media/image68.png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10" Type="http://schemas.openxmlformats.org/officeDocument/2006/relationships/customXml" Target="../ink/ink52.xml"/><Relationship Id="rId19" Type="http://schemas.openxmlformats.org/officeDocument/2006/relationships/image" Target="../media/image66.png"/><Relationship Id="rId31" Type="http://schemas.openxmlformats.org/officeDocument/2006/relationships/image" Target="../media/image72.png"/><Relationship Id="rId44" Type="http://schemas.openxmlformats.org/officeDocument/2006/relationships/customXml" Target="../ink/ink69.xml"/><Relationship Id="rId4" Type="http://schemas.openxmlformats.org/officeDocument/2006/relationships/customXml" Target="../ink/ink49.xml"/><Relationship Id="rId9" Type="http://schemas.openxmlformats.org/officeDocument/2006/relationships/image" Target="../media/image61.png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70.png"/><Relationship Id="rId30" Type="http://schemas.openxmlformats.org/officeDocument/2006/relationships/customXml" Target="../ink/ink62.xml"/><Relationship Id="rId35" Type="http://schemas.openxmlformats.org/officeDocument/2006/relationships/image" Target="../media/image74.png"/><Relationship Id="rId43" Type="http://schemas.openxmlformats.org/officeDocument/2006/relationships/image" Target="../media/image78.png"/><Relationship Id="rId8" Type="http://schemas.openxmlformats.org/officeDocument/2006/relationships/customXml" Target="../ink/ink51.xml"/><Relationship Id="rId3" Type="http://schemas.openxmlformats.org/officeDocument/2006/relationships/image" Target="../media/image57.png"/><Relationship Id="rId12" Type="http://schemas.openxmlformats.org/officeDocument/2006/relationships/customXml" Target="../ink/ink53.xml"/><Relationship Id="rId17" Type="http://schemas.openxmlformats.org/officeDocument/2006/relationships/image" Target="../media/image65.png"/><Relationship Id="rId25" Type="http://schemas.openxmlformats.org/officeDocument/2006/relationships/image" Target="../media/image69.png"/><Relationship Id="rId33" Type="http://schemas.openxmlformats.org/officeDocument/2006/relationships/image" Target="../media/image73.png"/><Relationship Id="rId38" Type="http://schemas.openxmlformats.org/officeDocument/2006/relationships/customXml" Target="../ink/ink66.xml"/><Relationship Id="rId20" Type="http://schemas.openxmlformats.org/officeDocument/2006/relationships/customXml" Target="../ink/ink57.xml"/><Relationship Id="rId41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8.png"/><Relationship Id="rId21" Type="http://schemas.openxmlformats.org/officeDocument/2006/relationships/image" Target="../media/image90.png"/><Relationship Id="rId42" Type="http://schemas.openxmlformats.org/officeDocument/2006/relationships/customXml" Target="../ink/ink89.xml"/><Relationship Id="rId63" Type="http://schemas.openxmlformats.org/officeDocument/2006/relationships/image" Target="../media/image111.png"/><Relationship Id="rId84" Type="http://schemas.openxmlformats.org/officeDocument/2006/relationships/customXml" Target="../ink/ink110.xml"/><Relationship Id="rId16" Type="http://schemas.openxmlformats.org/officeDocument/2006/relationships/customXml" Target="../ink/ink76.xml"/><Relationship Id="rId107" Type="http://schemas.openxmlformats.org/officeDocument/2006/relationships/image" Target="../media/image133.png"/><Relationship Id="rId11" Type="http://schemas.openxmlformats.org/officeDocument/2006/relationships/image" Target="../media/image85.png"/><Relationship Id="rId32" Type="http://schemas.openxmlformats.org/officeDocument/2006/relationships/customXml" Target="../ink/ink84.xml"/><Relationship Id="rId37" Type="http://schemas.openxmlformats.org/officeDocument/2006/relationships/image" Target="../media/image98.png"/><Relationship Id="rId53" Type="http://schemas.openxmlformats.org/officeDocument/2006/relationships/image" Target="../media/image106.png"/><Relationship Id="rId58" Type="http://schemas.openxmlformats.org/officeDocument/2006/relationships/customXml" Target="../ink/ink97.xml"/><Relationship Id="rId74" Type="http://schemas.openxmlformats.org/officeDocument/2006/relationships/customXml" Target="../ink/ink105.xml"/><Relationship Id="rId79" Type="http://schemas.openxmlformats.org/officeDocument/2006/relationships/image" Target="../media/image119.png"/><Relationship Id="rId102" Type="http://schemas.openxmlformats.org/officeDocument/2006/relationships/customXml" Target="../ink/ink119.xml"/><Relationship Id="rId123" Type="http://schemas.openxmlformats.org/officeDocument/2006/relationships/image" Target="../media/image141.png"/><Relationship Id="rId128" Type="http://schemas.openxmlformats.org/officeDocument/2006/relationships/customXml" Target="../ink/ink132.xml"/><Relationship Id="rId5" Type="http://schemas.openxmlformats.org/officeDocument/2006/relationships/image" Target="../media/image82.png"/><Relationship Id="rId90" Type="http://schemas.openxmlformats.org/officeDocument/2006/relationships/customXml" Target="../ink/ink113.xml"/><Relationship Id="rId95" Type="http://schemas.openxmlformats.org/officeDocument/2006/relationships/image" Target="../media/image127.png"/><Relationship Id="rId22" Type="http://schemas.openxmlformats.org/officeDocument/2006/relationships/customXml" Target="../ink/ink79.xml"/><Relationship Id="rId27" Type="http://schemas.openxmlformats.org/officeDocument/2006/relationships/image" Target="../media/image93.png"/><Relationship Id="rId43" Type="http://schemas.openxmlformats.org/officeDocument/2006/relationships/image" Target="../media/image101.png"/><Relationship Id="rId48" Type="http://schemas.openxmlformats.org/officeDocument/2006/relationships/customXml" Target="../ink/ink92.xml"/><Relationship Id="rId64" Type="http://schemas.openxmlformats.org/officeDocument/2006/relationships/customXml" Target="../ink/ink100.xml"/><Relationship Id="rId69" Type="http://schemas.openxmlformats.org/officeDocument/2006/relationships/image" Target="../media/image114.png"/><Relationship Id="rId113" Type="http://schemas.openxmlformats.org/officeDocument/2006/relationships/image" Target="../media/image136.png"/><Relationship Id="rId118" Type="http://schemas.openxmlformats.org/officeDocument/2006/relationships/customXml" Target="../ink/ink127.xml"/><Relationship Id="rId134" Type="http://schemas.openxmlformats.org/officeDocument/2006/relationships/customXml" Target="../ink/ink135.xml"/><Relationship Id="rId80" Type="http://schemas.openxmlformats.org/officeDocument/2006/relationships/customXml" Target="../ink/ink108.xml"/><Relationship Id="rId85" Type="http://schemas.openxmlformats.org/officeDocument/2006/relationships/image" Target="../media/image122.png"/><Relationship Id="rId12" Type="http://schemas.openxmlformats.org/officeDocument/2006/relationships/customXml" Target="../ink/ink74.xml"/><Relationship Id="rId17" Type="http://schemas.openxmlformats.org/officeDocument/2006/relationships/image" Target="../media/image88.png"/><Relationship Id="rId33" Type="http://schemas.openxmlformats.org/officeDocument/2006/relationships/image" Target="../media/image96.png"/><Relationship Id="rId38" Type="http://schemas.openxmlformats.org/officeDocument/2006/relationships/customXml" Target="../ink/ink87.xml"/><Relationship Id="rId59" Type="http://schemas.openxmlformats.org/officeDocument/2006/relationships/image" Target="../media/image109.png"/><Relationship Id="rId103" Type="http://schemas.openxmlformats.org/officeDocument/2006/relationships/image" Target="../media/image131.png"/><Relationship Id="rId108" Type="http://schemas.openxmlformats.org/officeDocument/2006/relationships/customXml" Target="../ink/ink122.xml"/><Relationship Id="rId124" Type="http://schemas.openxmlformats.org/officeDocument/2006/relationships/customXml" Target="../ink/ink130.xml"/><Relationship Id="rId129" Type="http://schemas.openxmlformats.org/officeDocument/2006/relationships/image" Target="../media/image144.png"/><Relationship Id="rId54" Type="http://schemas.openxmlformats.org/officeDocument/2006/relationships/customXml" Target="../ink/ink95.xml"/><Relationship Id="rId70" Type="http://schemas.openxmlformats.org/officeDocument/2006/relationships/customXml" Target="../ink/ink103.xml"/><Relationship Id="rId75" Type="http://schemas.openxmlformats.org/officeDocument/2006/relationships/image" Target="../media/image117.png"/><Relationship Id="rId91" Type="http://schemas.openxmlformats.org/officeDocument/2006/relationships/image" Target="../media/image125.png"/><Relationship Id="rId96" Type="http://schemas.openxmlformats.org/officeDocument/2006/relationships/customXml" Target="../ink/ink1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23" Type="http://schemas.openxmlformats.org/officeDocument/2006/relationships/image" Target="../media/image91.png"/><Relationship Id="rId28" Type="http://schemas.openxmlformats.org/officeDocument/2006/relationships/customXml" Target="../ink/ink82.xml"/><Relationship Id="rId49" Type="http://schemas.openxmlformats.org/officeDocument/2006/relationships/image" Target="../media/image104.png"/><Relationship Id="rId114" Type="http://schemas.openxmlformats.org/officeDocument/2006/relationships/customXml" Target="../ink/ink125.xml"/><Relationship Id="rId119" Type="http://schemas.openxmlformats.org/officeDocument/2006/relationships/image" Target="../media/image139.png"/><Relationship Id="rId44" Type="http://schemas.openxmlformats.org/officeDocument/2006/relationships/customXml" Target="../ink/ink90.xml"/><Relationship Id="rId60" Type="http://schemas.openxmlformats.org/officeDocument/2006/relationships/customXml" Target="../ink/ink98.xml"/><Relationship Id="rId65" Type="http://schemas.openxmlformats.org/officeDocument/2006/relationships/image" Target="../media/image112.png"/><Relationship Id="rId81" Type="http://schemas.openxmlformats.org/officeDocument/2006/relationships/image" Target="../media/image120.png"/><Relationship Id="rId86" Type="http://schemas.openxmlformats.org/officeDocument/2006/relationships/customXml" Target="../ink/ink111.xml"/><Relationship Id="rId130" Type="http://schemas.openxmlformats.org/officeDocument/2006/relationships/customXml" Target="../ink/ink133.xml"/><Relationship Id="rId135" Type="http://schemas.openxmlformats.org/officeDocument/2006/relationships/image" Target="../media/image147.png"/><Relationship Id="rId13" Type="http://schemas.openxmlformats.org/officeDocument/2006/relationships/image" Target="../media/image86.png"/><Relationship Id="rId18" Type="http://schemas.openxmlformats.org/officeDocument/2006/relationships/customXml" Target="../ink/ink77.xml"/><Relationship Id="rId39" Type="http://schemas.openxmlformats.org/officeDocument/2006/relationships/image" Target="../media/image99.png"/><Relationship Id="rId109" Type="http://schemas.openxmlformats.org/officeDocument/2006/relationships/image" Target="../media/image134.png"/><Relationship Id="rId34" Type="http://schemas.openxmlformats.org/officeDocument/2006/relationships/customXml" Target="../ink/ink85.xml"/><Relationship Id="rId50" Type="http://schemas.openxmlformats.org/officeDocument/2006/relationships/customXml" Target="../ink/ink93.xml"/><Relationship Id="rId55" Type="http://schemas.openxmlformats.org/officeDocument/2006/relationships/image" Target="../media/image107.png"/><Relationship Id="rId76" Type="http://schemas.openxmlformats.org/officeDocument/2006/relationships/customXml" Target="../ink/ink106.xml"/><Relationship Id="rId97" Type="http://schemas.openxmlformats.org/officeDocument/2006/relationships/image" Target="../media/image128.png"/><Relationship Id="rId104" Type="http://schemas.openxmlformats.org/officeDocument/2006/relationships/customXml" Target="../ink/ink120.xml"/><Relationship Id="rId120" Type="http://schemas.openxmlformats.org/officeDocument/2006/relationships/customXml" Target="../ink/ink128.xml"/><Relationship Id="rId125" Type="http://schemas.openxmlformats.org/officeDocument/2006/relationships/image" Target="../media/image142.png"/><Relationship Id="rId7" Type="http://schemas.openxmlformats.org/officeDocument/2006/relationships/image" Target="../media/image83.png"/><Relationship Id="rId71" Type="http://schemas.openxmlformats.org/officeDocument/2006/relationships/image" Target="../media/image115.png"/><Relationship Id="rId92" Type="http://schemas.openxmlformats.org/officeDocument/2006/relationships/customXml" Target="../ink/ink114.xml"/><Relationship Id="rId2" Type="http://schemas.openxmlformats.org/officeDocument/2006/relationships/image" Target="../media/image58.png"/><Relationship Id="rId29" Type="http://schemas.openxmlformats.org/officeDocument/2006/relationships/image" Target="../media/image94.png"/><Relationship Id="rId24" Type="http://schemas.openxmlformats.org/officeDocument/2006/relationships/customXml" Target="../ink/ink80.xml"/><Relationship Id="rId40" Type="http://schemas.openxmlformats.org/officeDocument/2006/relationships/customXml" Target="../ink/ink88.xml"/><Relationship Id="rId45" Type="http://schemas.openxmlformats.org/officeDocument/2006/relationships/image" Target="../media/image102.png"/><Relationship Id="rId66" Type="http://schemas.openxmlformats.org/officeDocument/2006/relationships/customXml" Target="../ink/ink101.xml"/><Relationship Id="rId87" Type="http://schemas.openxmlformats.org/officeDocument/2006/relationships/image" Target="../media/image123.png"/><Relationship Id="rId110" Type="http://schemas.openxmlformats.org/officeDocument/2006/relationships/customXml" Target="../ink/ink123.xml"/><Relationship Id="rId115" Type="http://schemas.openxmlformats.org/officeDocument/2006/relationships/image" Target="../media/image137.png"/><Relationship Id="rId131" Type="http://schemas.openxmlformats.org/officeDocument/2006/relationships/image" Target="../media/image145.png"/><Relationship Id="rId136" Type="http://schemas.openxmlformats.org/officeDocument/2006/relationships/customXml" Target="../ink/ink136.xml"/><Relationship Id="rId61" Type="http://schemas.openxmlformats.org/officeDocument/2006/relationships/image" Target="../media/image110.png"/><Relationship Id="rId82" Type="http://schemas.openxmlformats.org/officeDocument/2006/relationships/customXml" Target="../ink/ink109.xml"/><Relationship Id="rId19" Type="http://schemas.openxmlformats.org/officeDocument/2006/relationships/image" Target="../media/image89.png"/><Relationship Id="rId14" Type="http://schemas.openxmlformats.org/officeDocument/2006/relationships/customXml" Target="../ink/ink75.xml"/><Relationship Id="rId30" Type="http://schemas.openxmlformats.org/officeDocument/2006/relationships/customXml" Target="../ink/ink83.xml"/><Relationship Id="rId35" Type="http://schemas.openxmlformats.org/officeDocument/2006/relationships/image" Target="../media/image97.png"/><Relationship Id="rId56" Type="http://schemas.openxmlformats.org/officeDocument/2006/relationships/customXml" Target="../ink/ink96.xml"/><Relationship Id="rId77" Type="http://schemas.openxmlformats.org/officeDocument/2006/relationships/image" Target="../media/image118.png"/><Relationship Id="rId100" Type="http://schemas.openxmlformats.org/officeDocument/2006/relationships/customXml" Target="../ink/ink118.xml"/><Relationship Id="rId105" Type="http://schemas.openxmlformats.org/officeDocument/2006/relationships/image" Target="../media/image132.png"/><Relationship Id="rId126" Type="http://schemas.openxmlformats.org/officeDocument/2006/relationships/customXml" Target="../ink/ink131.xml"/><Relationship Id="rId8" Type="http://schemas.openxmlformats.org/officeDocument/2006/relationships/customXml" Target="../ink/ink72.xml"/><Relationship Id="rId51" Type="http://schemas.openxmlformats.org/officeDocument/2006/relationships/image" Target="../media/image105.png"/><Relationship Id="rId72" Type="http://schemas.openxmlformats.org/officeDocument/2006/relationships/customXml" Target="../ink/ink104.xml"/><Relationship Id="rId93" Type="http://schemas.openxmlformats.org/officeDocument/2006/relationships/image" Target="../media/image126.png"/><Relationship Id="rId98" Type="http://schemas.openxmlformats.org/officeDocument/2006/relationships/customXml" Target="../ink/ink117.xml"/><Relationship Id="rId121" Type="http://schemas.openxmlformats.org/officeDocument/2006/relationships/image" Target="../media/image140.png"/><Relationship Id="rId3" Type="http://schemas.openxmlformats.org/officeDocument/2006/relationships/image" Target="../media/image80.png"/><Relationship Id="rId25" Type="http://schemas.openxmlformats.org/officeDocument/2006/relationships/image" Target="../media/image92.png"/><Relationship Id="rId46" Type="http://schemas.openxmlformats.org/officeDocument/2006/relationships/customXml" Target="../ink/ink91.xml"/><Relationship Id="rId67" Type="http://schemas.openxmlformats.org/officeDocument/2006/relationships/image" Target="../media/image113.png"/><Relationship Id="rId116" Type="http://schemas.openxmlformats.org/officeDocument/2006/relationships/customXml" Target="../ink/ink126.xml"/><Relationship Id="rId137" Type="http://schemas.openxmlformats.org/officeDocument/2006/relationships/image" Target="../media/image148.png"/><Relationship Id="rId20" Type="http://schemas.openxmlformats.org/officeDocument/2006/relationships/customXml" Target="../ink/ink78.xml"/><Relationship Id="rId41" Type="http://schemas.openxmlformats.org/officeDocument/2006/relationships/image" Target="../media/image100.png"/><Relationship Id="rId62" Type="http://schemas.openxmlformats.org/officeDocument/2006/relationships/customXml" Target="../ink/ink99.xml"/><Relationship Id="rId83" Type="http://schemas.openxmlformats.org/officeDocument/2006/relationships/image" Target="../media/image121.png"/><Relationship Id="rId88" Type="http://schemas.openxmlformats.org/officeDocument/2006/relationships/customXml" Target="../ink/ink112.xml"/><Relationship Id="rId111" Type="http://schemas.openxmlformats.org/officeDocument/2006/relationships/image" Target="../media/image135.png"/><Relationship Id="rId132" Type="http://schemas.openxmlformats.org/officeDocument/2006/relationships/customXml" Target="../ink/ink134.xml"/><Relationship Id="rId15" Type="http://schemas.openxmlformats.org/officeDocument/2006/relationships/image" Target="../media/image87.png"/><Relationship Id="rId36" Type="http://schemas.openxmlformats.org/officeDocument/2006/relationships/customXml" Target="../ink/ink86.xml"/><Relationship Id="rId57" Type="http://schemas.openxmlformats.org/officeDocument/2006/relationships/image" Target="../media/image108.png"/><Relationship Id="rId106" Type="http://schemas.openxmlformats.org/officeDocument/2006/relationships/customXml" Target="../ink/ink121.xml"/><Relationship Id="rId127" Type="http://schemas.openxmlformats.org/officeDocument/2006/relationships/image" Target="../media/image143.png"/><Relationship Id="rId10" Type="http://schemas.openxmlformats.org/officeDocument/2006/relationships/customXml" Target="../ink/ink73.xml"/><Relationship Id="rId31" Type="http://schemas.openxmlformats.org/officeDocument/2006/relationships/image" Target="../media/image95.png"/><Relationship Id="rId52" Type="http://schemas.openxmlformats.org/officeDocument/2006/relationships/customXml" Target="../ink/ink94.xml"/><Relationship Id="rId73" Type="http://schemas.openxmlformats.org/officeDocument/2006/relationships/image" Target="../media/image116.png"/><Relationship Id="rId78" Type="http://schemas.openxmlformats.org/officeDocument/2006/relationships/customXml" Target="../ink/ink107.xml"/><Relationship Id="rId94" Type="http://schemas.openxmlformats.org/officeDocument/2006/relationships/customXml" Target="../ink/ink115.xml"/><Relationship Id="rId99" Type="http://schemas.openxmlformats.org/officeDocument/2006/relationships/image" Target="../media/image129.png"/><Relationship Id="rId101" Type="http://schemas.openxmlformats.org/officeDocument/2006/relationships/image" Target="../media/image130.png"/><Relationship Id="rId122" Type="http://schemas.openxmlformats.org/officeDocument/2006/relationships/customXml" Target="../ink/ink129.xml"/><Relationship Id="rId4" Type="http://schemas.openxmlformats.org/officeDocument/2006/relationships/customXml" Target="../ink/ink70.xml"/><Relationship Id="rId9" Type="http://schemas.openxmlformats.org/officeDocument/2006/relationships/image" Target="../media/image84.png"/><Relationship Id="rId26" Type="http://schemas.openxmlformats.org/officeDocument/2006/relationships/customXml" Target="../ink/ink81.xml"/><Relationship Id="rId47" Type="http://schemas.openxmlformats.org/officeDocument/2006/relationships/image" Target="../media/image103.png"/><Relationship Id="rId68" Type="http://schemas.openxmlformats.org/officeDocument/2006/relationships/customXml" Target="../ink/ink102.xml"/><Relationship Id="rId89" Type="http://schemas.openxmlformats.org/officeDocument/2006/relationships/image" Target="../media/image124.png"/><Relationship Id="rId112" Type="http://schemas.openxmlformats.org/officeDocument/2006/relationships/customXml" Target="../ink/ink124.xml"/><Relationship Id="rId133" Type="http://schemas.openxmlformats.org/officeDocument/2006/relationships/image" Target="../media/image146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9.png"/><Relationship Id="rId21" Type="http://schemas.openxmlformats.org/officeDocument/2006/relationships/customXml" Target="../ink/ink146.xml"/><Relationship Id="rId42" Type="http://schemas.openxmlformats.org/officeDocument/2006/relationships/image" Target="../media/image167.png"/><Relationship Id="rId47" Type="http://schemas.openxmlformats.org/officeDocument/2006/relationships/customXml" Target="../ink/ink159.xml"/><Relationship Id="rId63" Type="http://schemas.openxmlformats.org/officeDocument/2006/relationships/customXml" Target="../ink/ink167.xml"/><Relationship Id="rId68" Type="http://schemas.openxmlformats.org/officeDocument/2006/relationships/image" Target="../media/image180.png"/><Relationship Id="rId84" Type="http://schemas.openxmlformats.org/officeDocument/2006/relationships/image" Target="../media/image188.png"/><Relationship Id="rId89" Type="http://schemas.openxmlformats.org/officeDocument/2006/relationships/customXml" Target="../ink/ink180.xml"/><Relationship Id="rId16" Type="http://schemas.openxmlformats.org/officeDocument/2006/relationships/image" Target="../media/image154.png"/><Relationship Id="rId11" Type="http://schemas.openxmlformats.org/officeDocument/2006/relationships/customXml" Target="../ink/ink141.xml"/><Relationship Id="rId32" Type="http://schemas.openxmlformats.org/officeDocument/2006/relationships/image" Target="../media/image162.png"/><Relationship Id="rId37" Type="http://schemas.openxmlformats.org/officeDocument/2006/relationships/customXml" Target="../ink/ink154.xml"/><Relationship Id="rId53" Type="http://schemas.openxmlformats.org/officeDocument/2006/relationships/customXml" Target="../ink/ink162.xml"/><Relationship Id="rId58" Type="http://schemas.openxmlformats.org/officeDocument/2006/relationships/image" Target="../media/image175.png"/><Relationship Id="rId74" Type="http://schemas.openxmlformats.org/officeDocument/2006/relationships/image" Target="../media/image183.png"/><Relationship Id="rId79" Type="http://schemas.openxmlformats.org/officeDocument/2006/relationships/customXml" Target="../ink/ink175.xml"/><Relationship Id="rId5" Type="http://schemas.openxmlformats.org/officeDocument/2006/relationships/customXml" Target="../ink/ink138.xml"/><Relationship Id="rId90" Type="http://schemas.openxmlformats.org/officeDocument/2006/relationships/image" Target="../media/image191.png"/><Relationship Id="rId95" Type="http://schemas.openxmlformats.org/officeDocument/2006/relationships/customXml" Target="../ink/ink183.xml"/><Relationship Id="rId22" Type="http://schemas.openxmlformats.org/officeDocument/2006/relationships/image" Target="../media/image157.png"/><Relationship Id="rId27" Type="http://schemas.openxmlformats.org/officeDocument/2006/relationships/customXml" Target="../ink/ink149.xml"/><Relationship Id="rId43" Type="http://schemas.openxmlformats.org/officeDocument/2006/relationships/customXml" Target="../ink/ink157.xml"/><Relationship Id="rId48" Type="http://schemas.openxmlformats.org/officeDocument/2006/relationships/image" Target="../media/image170.png"/><Relationship Id="rId64" Type="http://schemas.openxmlformats.org/officeDocument/2006/relationships/image" Target="../media/image178.png"/><Relationship Id="rId69" Type="http://schemas.openxmlformats.org/officeDocument/2006/relationships/customXml" Target="../ink/ink170.xml"/><Relationship Id="rId8" Type="http://schemas.openxmlformats.org/officeDocument/2006/relationships/image" Target="../media/image150.png"/><Relationship Id="rId51" Type="http://schemas.openxmlformats.org/officeDocument/2006/relationships/customXml" Target="../ink/ink161.xml"/><Relationship Id="rId72" Type="http://schemas.openxmlformats.org/officeDocument/2006/relationships/image" Target="../media/image182.png"/><Relationship Id="rId80" Type="http://schemas.openxmlformats.org/officeDocument/2006/relationships/image" Target="../media/image186.png"/><Relationship Id="rId85" Type="http://schemas.openxmlformats.org/officeDocument/2006/relationships/customXml" Target="../ink/ink178.xml"/><Relationship Id="rId93" Type="http://schemas.openxmlformats.org/officeDocument/2006/relationships/customXml" Target="../ink/ink182.xml"/><Relationship Id="rId3" Type="http://schemas.openxmlformats.org/officeDocument/2006/relationships/customXml" Target="../ink/ink137.xml"/><Relationship Id="rId12" Type="http://schemas.openxmlformats.org/officeDocument/2006/relationships/image" Target="../media/image152.png"/><Relationship Id="rId17" Type="http://schemas.openxmlformats.org/officeDocument/2006/relationships/customXml" Target="../ink/ink144.xml"/><Relationship Id="rId25" Type="http://schemas.openxmlformats.org/officeDocument/2006/relationships/customXml" Target="../ink/ink148.xml"/><Relationship Id="rId33" Type="http://schemas.openxmlformats.org/officeDocument/2006/relationships/customXml" Target="../ink/ink152.xml"/><Relationship Id="rId38" Type="http://schemas.openxmlformats.org/officeDocument/2006/relationships/image" Target="../media/image165.png"/><Relationship Id="rId46" Type="http://schemas.openxmlformats.org/officeDocument/2006/relationships/image" Target="../media/image169.png"/><Relationship Id="rId59" Type="http://schemas.openxmlformats.org/officeDocument/2006/relationships/customXml" Target="../ink/ink165.xml"/><Relationship Id="rId67" Type="http://schemas.openxmlformats.org/officeDocument/2006/relationships/customXml" Target="../ink/ink169.xml"/><Relationship Id="rId20" Type="http://schemas.openxmlformats.org/officeDocument/2006/relationships/image" Target="../media/image156.png"/><Relationship Id="rId41" Type="http://schemas.openxmlformats.org/officeDocument/2006/relationships/customXml" Target="../ink/ink156.xml"/><Relationship Id="rId54" Type="http://schemas.openxmlformats.org/officeDocument/2006/relationships/image" Target="../media/image173.png"/><Relationship Id="rId62" Type="http://schemas.openxmlformats.org/officeDocument/2006/relationships/image" Target="../media/image177.png"/><Relationship Id="rId70" Type="http://schemas.openxmlformats.org/officeDocument/2006/relationships/image" Target="../media/image181.png"/><Relationship Id="rId75" Type="http://schemas.openxmlformats.org/officeDocument/2006/relationships/customXml" Target="../ink/ink173.xml"/><Relationship Id="rId83" Type="http://schemas.openxmlformats.org/officeDocument/2006/relationships/customXml" Target="../ink/ink177.xml"/><Relationship Id="rId88" Type="http://schemas.openxmlformats.org/officeDocument/2006/relationships/image" Target="../media/image190.png"/><Relationship Id="rId91" Type="http://schemas.openxmlformats.org/officeDocument/2006/relationships/customXml" Target="../ink/ink181.xml"/><Relationship Id="rId96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5" Type="http://schemas.openxmlformats.org/officeDocument/2006/relationships/customXml" Target="../ink/ink143.xml"/><Relationship Id="rId23" Type="http://schemas.openxmlformats.org/officeDocument/2006/relationships/customXml" Target="../ink/ink147.xml"/><Relationship Id="rId28" Type="http://schemas.openxmlformats.org/officeDocument/2006/relationships/image" Target="../media/image160.png"/><Relationship Id="rId36" Type="http://schemas.openxmlformats.org/officeDocument/2006/relationships/image" Target="../media/image164.png"/><Relationship Id="rId49" Type="http://schemas.openxmlformats.org/officeDocument/2006/relationships/customXml" Target="../ink/ink160.xml"/><Relationship Id="rId57" Type="http://schemas.openxmlformats.org/officeDocument/2006/relationships/customXml" Target="../ink/ink164.xml"/><Relationship Id="rId10" Type="http://schemas.openxmlformats.org/officeDocument/2006/relationships/image" Target="../media/image151.png"/><Relationship Id="rId31" Type="http://schemas.openxmlformats.org/officeDocument/2006/relationships/customXml" Target="../ink/ink151.xml"/><Relationship Id="rId44" Type="http://schemas.openxmlformats.org/officeDocument/2006/relationships/image" Target="../media/image168.png"/><Relationship Id="rId52" Type="http://schemas.openxmlformats.org/officeDocument/2006/relationships/image" Target="../media/image172.png"/><Relationship Id="rId60" Type="http://schemas.openxmlformats.org/officeDocument/2006/relationships/image" Target="../media/image176.png"/><Relationship Id="rId65" Type="http://schemas.openxmlformats.org/officeDocument/2006/relationships/customXml" Target="../ink/ink168.xml"/><Relationship Id="rId73" Type="http://schemas.openxmlformats.org/officeDocument/2006/relationships/customXml" Target="../ink/ink172.xml"/><Relationship Id="rId78" Type="http://schemas.openxmlformats.org/officeDocument/2006/relationships/image" Target="../media/image185.png"/><Relationship Id="rId81" Type="http://schemas.openxmlformats.org/officeDocument/2006/relationships/customXml" Target="../ink/ink176.xml"/><Relationship Id="rId86" Type="http://schemas.openxmlformats.org/officeDocument/2006/relationships/image" Target="../media/image189.png"/><Relationship Id="rId94" Type="http://schemas.openxmlformats.org/officeDocument/2006/relationships/image" Target="../media/image193.png"/><Relationship Id="rId4" Type="http://schemas.openxmlformats.org/officeDocument/2006/relationships/image" Target="../media/image81.png"/><Relationship Id="rId9" Type="http://schemas.openxmlformats.org/officeDocument/2006/relationships/customXml" Target="../ink/ink140.xml"/><Relationship Id="rId13" Type="http://schemas.openxmlformats.org/officeDocument/2006/relationships/customXml" Target="../ink/ink142.xml"/><Relationship Id="rId18" Type="http://schemas.openxmlformats.org/officeDocument/2006/relationships/image" Target="../media/image155.png"/><Relationship Id="rId39" Type="http://schemas.openxmlformats.org/officeDocument/2006/relationships/customXml" Target="../ink/ink155.xml"/><Relationship Id="rId34" Type="http://schemas.openxmlformats.org/officeDocument/2006/relationships/image" Target="../media/image163.png"/><Relationship Id="rId50" Type="http://schemas.openxmlformats.org/officeDocument/2006/relationships/image" Target="../media/image171.png"/><Relationship Id="rId55" Type="http://schemas.openxmlformats.org/officeDocument/2006/relationships/customXml" Target="../ink/ink163.xml"/><Relationship Id="rId76" Type="http://schemas.openxmlformats.org/officeDocument/2006/relationships/image" Target="../media/image184.png"/><Relationship Id="rId7" Type="http://schemas.openxmlformats.org/officeDocument/2006/relationships/customXml" Target="../ink/ink139.xml"/><Relationship Id="rId71" Type="http://schemas.openxmlformats.org/officeDocument/2006/relationships/customXml" Target="../ink/ink171.xml"/><Relationship Id="rId92" Type="http://schemas.openxmlformats.org/officeDocument/2006/relationships/image" Target="../media/image192.png"/><Relationship Id="rId2" Type="http://schemas.openxmlformats.org/officeDocument/2006/relationships/image" Target="../media/image1310.png"/><Relationship Id="rId29" Type="http://schemas.openxmlformats.org/officeDocument/2006/relationships/customXml" Target="../ink/ink150.xml"/><Relationship Id="rId24" Type="http://schemas.openxmlformats.org/officeDocument/2006/relationships/image" Target="../media/image158.png"/><Relationship Id="rId40" Type="http://schemas.openxmlformats.org/officeDocument/2006/relationships/image" Target="../media/image166.png"/><Relationship Id="rId45" Type="http://schemas.openxmlformats.org/officeDocument/2006/relationships/customXml" Target="../ink/ink158.xml"/><Relationship Id="rId66" Type="http://schemas.openxmlformats.org/officeDocument/2006/relationships/image" Target="../media/image179.png"/><Relationship Id="rId87" Type="http://schemas.openxmlformats.org/officeDocument/2006/relationships/customXml" Target="../ink/ink179.xml"/><Relationship Id="rId61" Type="http://schemas.openxmlformats.org/officeDocument/2006/relationships/customXml" Target="../ink/ink166.xml"/><Relationship Id="rId82" Type="http://schemas.openxmlformats.org/officeDocument/2006/relationships/image" Target="../media/image187.png"/><Relationship Id="rId19" Type="http://schemas.openxmlformats.org/officeDocument/2006/relationships/customXml" Target="../ink/ink145.xml"/><Relationship Id="rId14" Type="http://schemas.openxmlformats.org/officeDocument/2006/relationships/image" Target="../media/image153.png"/><Relationship Id="rId30" Type="http://schemas.openxmlformats.org/officeDocument/2006/relationships/image" Target="../media/image161.png"/><Relationship Id="rId35" Type="http://schemas.openxmlformats.org/officeDocument/2006/relationships/customXml" Target="../ink/ink153.xml"/><Relationship Id="rId56" Type="http://schemas.openxmlformats.org/officeDocument/2006/relationships/image" Target="../media/image174.png"/><Relationship Id="rId77" Type="http://schemas.openxmlformats.org/officeDocument/2006/relationships/customXml" Target="../ink/ink17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6.xml"/><Relationship Id="rId21" Type="http://schemas.openxmlformats.org/officeDocument/2006/relationships/image" Target="../media/image204.png"/><Relationship Id="rId42" Type="http://schemas.openxmlformats.org/officeDocument/2006/relationships/customXml" Target="../ink/ink204.xml"/><Relationship Id="rId47" Type="http://schemas.openxmlformats.org/officeDocument/2006/relationships/image" Target="../media/image217.png"/><Relationship Id="rId63" Type="http://schemas.openxmlformats.org/officeDocument/2006/relationships/image" Target="../media/image225.png"/><Relationship Id="rId68" Type="http://schemas.openxmlformats.org/officeDocument/2006/relationships/customXml" Target="../ink/ink217.xml"/><Relationship Id="rId84" Type="http://schemas.openxmlformats.org/officeDocument/2006/relationships/customXml" Target="../ink/ink225.xml"/><Relationship Id="rId89" Type="http://schemas.openxmlformats.org/officeDocument/2006/relationships/image" Target="../media/image238.png"/><Relationship Id="rId16" Type="http://schemas.openxmlformats.org/officeDocument/2006/relationships/customXml" Target="../ink/ink191.xml"/><Relationship Id="rId107" Type="http://schemas.openxmlformats.org/officeDocument/2006/relationships/image" Target="../media/image247.png"/><Relationship Id="rId11" Type="http://schemas.openxmlformats.org/officeDocument/2006/relationships/image" Target="../media/image199.png"/><Relationship Id="rId32" Type="http://schemas.openxmlformats.org/officeDocument/2006/relationships/customXml" Target="../ink/ink199.xml"/><Relationship Id="rId37" Type="http://schemas.openxmlformats.org/officeDocument/2006/relationships/image" Target="../media/image212.png"/><Relationship Id="rId53" Type="http://schemas.openxmlformats.org/officeDocument/2006/relationships/image" Target="../media/image220.png"/><Relationship Id="rId58" Type="http://schemas.openxmlformats.org/officeDocument/2006/relationships/customXml" Target="../ink/ink212.xml"/><Relationship Id="rId74" Type="http://schemas.openxmlformats.org/officeDocument/2006/relationships/customXml" Target="../ink/ink220.xml"/><Relationship Id="rId79" Type="http://schemas.openxmlformats.org/officeDocument/2006/relationships/image" Target="../media/image233.png"/><Relationship Id="rId102" Type="http://schemas.openxmlformats.org/officeDocument/2006/relationships/customXml" Target="../ink/ink234.xml"/><Relationship Id="rId5" Type="http://schemas.openxmlformats.org/officeDocument/2006/relationships/image" Target="../media/image196.png"/><Relationship Id="rId90" Type="http://schemas.openxmlformats.org/officeDocument/2006/relationships/customXml" Target="../ink/ink228.xml"/><Relationship Id="rId95" Type="http://schemas.openxmlformats.org/officeDocument/2006/relationships/image" Target="../media/image241.png"/><Relationship Id="rId22" Type="http://schemas.openxmlformats.org/officeDocument/2006/relationships/customXml" Target="../ink/ink194.xml"/><Relationship Id="rId27" Type="http://schemas.openxmlformats.org/officeDocument/2006/relationships/image" Target="../media/image207.png"/><Relationship Id="rId43" Type="http://schemas.openxmlformats.org/officeDocument/2006/relationships/image" Target="../media/image215.png"/><Relationship Id="rId48" Type="http://schemas.openxmlformats.org/officeDocument/2006/relationships/customXml" Target="../ink/ink207.xml"/><Relationship Id="rId64" Type="http://schemas.openxmlformats.org/officeDocument/2006/relationships/customXml" Target="../ink/ink215.xml"/><Relationship Id="rId69" Type="http://schemas.openxmlformats.org/officeDocument/2006/relationships/image" Target="../media/image228.png"/><Relationship Id="rId80" Type="http://schemas.openxmlformats.org/officeDocument/2006/relationships/customXml" Target="../ink/ink223.xml"/><Relationship Id="rId85" Type="http://schemas.openxmlformats.org/officeDocument/2006/relationships/image" Target="../media/image236.png"/><Relationship Id="rId12" Type="http://schemas.openxmlformats.org/officeDocument/2006/relationships/customXml" Target="../ink/ink189.xml"/><Relationship Id="rId17" Type="http://schemas.openxmlformats.org/officeDocument/2006/relationships/image" Target="../media/image202.png"/><Relationship Id="rId33" Type="http://schemas.openxmlformats.org/officeDocument/2006/relationships/image" Target="../media/image210.png"/><Relationship Id="rId38" Type="http://schemas.openxmlformats.org/officeDocument/2006/relationships/customXml" Target="../ink/ink202.xml"/><Relationship Id="rId59" Type="http://schemas.openxmlformats.org/officeDocument/2006/relationships/image" Target="../media/image223.png"/><Relationship Id="rId103" Type="http://schemas.openxmlformats.org/officeDocument/2006/relationships/image" Target="../media/image245.png"/><Relationship Id="rId108" Type="http://schemas.openxmlformats.org/officeDocument/2006/relationships/customXml" Target="../ink/ink237.xml"/><Relationship Id="rId54" Type="http://schemas.openxmlformats.org/officeDocument/2006/relationships/customXml" Target="../ink/ink210.xml"/><Relationship Id="rId70" Type="http://schemas.openxmlformats.org/officeDocument/2006/relationships/customXml" Target="../ink/ink218.xml"/><Relationship Id="rId75" Type="http://schemas.openxmlformats.org/officeDocument/2006/relationships/image" Target="../media/image231.png"/><Relationship Id="rId91" Type="http://schemas.openxmlformats.org/officeDocument/2006/relationships/image" Target="../media/image239.png"/><Relationship Id="rId96" Type="http://schemas.openxmlformats.org/officeDocument/2006/relationships/customXml" Target="../ink/ink2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6.xml"/><Relationship Id="rId15" Type="http://schemas.openxmlformats.org/officeDocument/2006/relationships/image" Target="../media/image201.png"/><Relationship Id="rId23" Type="http://schemas.openxmlformats.org/officeDocument/2006/relationships/image" Target="../media/image205.png"/><Relationship Id="rId28" Type="http://schemas.openxmlformats.org/officeDocument/2006/relationships/customXml" Target="../ink/ink197.xml"/><Relationship Id="rId36" Type="http://schemas.openxmlformats.org/officeDocument/2006/relationships/customXml" Target="../ink/ink201.xml"/><Relationship Id="rId49" Type="http://schemas.openxmlformats.org/officeDocument/2006/relationships/image" Target="../media/image218.png"/><Relationship Id="rId57" Type="http://schemas.openxmlformats.org/officeDocument/2006/relationships/image" Target="../media/image222.png"/><Relationship Id="rId106" Type="http://schemas.openxmlformats.org/officeDocument/2006/relationships/customXml" Target="../ink/ink236.xml"/><Relationship Id="rId10" Type="http://schemas.openxmlformats.org/officeDocument/2006/relationships/customXml" Target="../ink/ink188.xml"/><Relationship Id="rId31" Type="http://schemas.openxmlformats.org/officeDocument/2006/relationships/image" Target="../media/image209.png"/><Relationship Id="rId44" Type="http://schemas.openxmlformats.org/officeDocument/2006/relationships/customXml" Target="../ink/ink205.xml"/><Relationship Id="rId52" Type="http://schemas.openxmlformats.org/officeDocument/2006/relationships/customXml" Target="../ink/ink209.xml"/><Relationship Id="rId60" Type="http://schemas.openxmlformats.org/officeDocument/2006/relationships/customXml" Target="../ink/ink213.xml"/><Relationship Id="rId65" Type="http://schemas.openxmlformats.org/officeDocument/2006/relationships/image" Target="../media/image226.png"/><Relationship Id="rId73" Type="http://schemas.openxmlformats.org/officeDocument/2006/relationships/image" Target="../media/image230.png"/><Relationship Id="rId78" Type="http://schemas.openxmlformats.org/officeDocument/2006/relationships/customXml" Target="../ink/ink222.xml"/><Relationship Id="rId81" Type="http://schemas.openxmlformats.org/officeDocument/2006/relationships/image" Target="../media/image234.png"/><Relationship Id="rId86" Type="http://schemas.openxmlformats.org/officeDocument/2006/relationships/customXml" Target="../ink/ink226.xml"/><Relationship Id="rId94" Type="http://schemas.openxmlformats.org/officeDocument/2006/relationships/customXml" Target="../ink/ink230.xml"/><Relationship Id="rId99" Type="http://schemas.openxmlformats.org/officeDocument/2006/relationships/image" Target="../media/image243.png"/><Relationship Id="rId101" Type="http://schemas.openxmlformats.org/officeDocument/2006/relationships/image" Target="../media/image244.png"/><Relationship Id="rId4" Type="http://schemas.openxmlformats.org/officeDocument/2006/relationships/customXml" Target="../ink/ink185.xml"/><Relationship Id="rId9" Type="http://schemas.openxmlformats.org/officeDocument/2006/relationships/image" Target="../media/image198.png"/><Relationship Id="rId13" Type="http://schemas.openxmlformats.org/officeDocument/2006/relationships/image" Target="../media/image200.png"/><Relationship Id="rId18" Type="http://schemas.openxmlformats.org/officeDocument/2006/relationships/customXml" Target="../ink/ink192.xml"/><Relationship Id="rId39" Type="http://schemas.openxmlformats.org/officeDocument/2006/relationships/image" Target="../media/image213.png"/><Relationship Id="rId109" Type="http://schemas.openxmlformats.org/officeDocument/2006/relationships/image" Target="../media/image248.png"/><Relationship Id="rId34" Type="http://schemas.openxmlformats.org/officeDocument/2006/relationships/customXml" Target="../ink/ink200.xml"/><Relationship Id="rId50" Type="http://schemas.openxmlformats.org/officeDocument/2006/relationships/customXml" Target="../ink/ink208.xml"/><Relationship Id="rId55" Type="http://schemas.openxmlformats.org/officeDocument/2006/relationships/image" Target="../media/image221.png"/><Relationship Id="rId76" Type="http://schemas.openxmlformats.org/officeDocument/2006/relationships/customXml" Target="../ink/ink221.xml"/><Relationship Id="rId97" Type="http://schemas.openxmlformats.org/officeDocument/2006/relationships/image" Target="../media/image242.png"/><Relationship Id="rId104" Type="http://schemas.openxmlformats.org/officeDocument/2006/relationships/customXml" Target="../ink/ink235.xml"/><Relationship Id="rId7" Type="http://schemas.openxmlformats.org/officeDocument/2006/relationships/image" Target="../media/image197.png"/><Relationship Id="rId71" Type="http://schemas.openxmlformats.org/officeDocument/2006/relationships/image" Target="../media/image229.png"/><Relationship Id="rId92" Type="http://schemas.openxmlformats.org/officeDocument/2006/relationships/customXml" Target="../ink/ink229.xml"/><Relationship Id="rId2" Type="http://schemas.openxmlformats.org/officeDocument/2006/relationships/customXml" Target="../ink/ink184.xml"/><Relationship Id="rId29" Type="http://schemas.openxmlformats.org/officeDocument/2006/relationships/image" Target="../media/image208.png"/><Relationship Id="rId24" Type="http://schemas.openxmlformats.org/officeDocument/2006/relationships/customXml" Target="../ink/ink195.xml"/><Relationship Id="rId40" Type="http://schemas.openxmlformats.org/officeDocument/2006/relationships/customXml" Target="../ink/ink203.xml"/><Relationship Id="rId45" Type="http://schemas.openxmlformats.org/officeDocument/2006/relationships/image" Target="../media/image216.png"/><Relationship Id="rId66" Type="http://schemas.openxmlformats.org/officeDocument/2006/relationships/customXml" Target="../ink/ink216.xml"/><Relationship Id="rId87" Type="http://schemas.openxmlformats.org/officeDocument/2006/relationships/image" Target="../media/image237.png"/><Relationship Id="rId110" Type="http://schemas.openxmlformats.org/officeDocument/2006/relationships/customXml" Target="../ink/ink238.xml"/><Relationship Id="rId61" Type="http://schemas.openxmlformats.org/officeDocument/2006/relationships/image" Target="../media/image224.png"/><Relationship Id="rId82" Type="http://schemas.openxmlformats.org/officeDocument/2006/relationships/customXml" Target="../ink/ink224.xml"/><Relationship Id="rId19" Type="http://schemas.openxmlformats.org/officeDocument/2006/relationships/image" Target="../media/image203.png"/><Relationship Id="rId14" Type="http://schemas.openxmlformats.org/officeDocument/2006/relationships/customXml" Target="../ink/ink190.xml"/><Relationship Id="rId30" Type="http://schemas.openxmlformats.org/officeDocument/2006/relationships/customXml" Target="../ink/ink198.xml"/><Relationship Id="rId35" Type="http://schemas.openxmlformats.org/officeDocument/2006/relationships/image" Target="../media/image211.png"/><Relationship Id="rId56" Type="http://schemas.openxmlformats.org/officeDocument/2006/relationships/customXml" Target="../ink/ink211.xml"/><Relationship Id="rId77" Type="http://schemas.openxmlformats.org/officeDocument/2006/relationships/image" Target="../media/image232.png"/><Relationship Id="rId100" Type="http://schemas.openxmlformats.org/officeDocument/2006/relationships/customXml" Target="../ink/ink233.xml"/><Relationship Id="rId105" Type="http://schemas.openxmlformats.org/officeDocument/2006/relationships/image" Target="../media/image246.png"/><Relationship Id="rId8" Type="http://schemas.openxmlformats.org/officeDocument/2006/relationships/customXml" Target="../ink/ink187.xml"/><Relationship Id="rId51" Type="http://schemas.openxmlformats.org/officeDocument/2006/relationships/image" Target="../media/image219.png"/><Relationship Id="rId72" Type="http://schemas.openxmlformats.org/officeDocument/2006/relationships/customXml" Target="../ink/ink219.xml"/><Relationship Id="rId93" Type="http://schemas.openxmlformats.org/officeDocument/2006/relationships/image" Target="../media/image240.png"/><Relationship Id="rId98" Type="http://schemas.openxmlformats.org/officeDocument/2006/relationships/customXml" Target="../ink/ink232.xml"/><Relationship Id="rId3" Type="http://schemas.openxmlformats.org/officeDocument/2006/relationships/image" Target="../media/image195.png"/><Relationship Id="rId25" Type="http://schemas.openxmlformats.org/officeDocument/2006/relationships/image" Target="../media/image206.png"/><Relationship Id="rId46" Type="http://schemas.openxmlformats.org/officeDocument/2006/relationships/customXml" Target="../ink/ink206.xml"/><Relationship Id="rId67" Type="http://schemas.openxmlformats.org/officeDocument/2006/relationships/image" Target="../media/image227.png"/><Relationship Id="rId20" Type="http://schemas.openxmlformats.org/officeDocument/2006/relationships/customXml" Target="../ink/ink193.xml"/><Relationship Id="rId41" Type="http://schemas.openxmlformats.org/officeDocument/2006/relationships/image" Target="../media/image214.png"/><Relationship Id="rId62" Type="http://schemas.openxmlformats.org/officeDocument/2006/relationships/customXml" Target="../ink/ink214.xml"/><Relationship Id="rId83" Type="http://schemas.openxmlformats.org/officeDocument/2006/relationships/image" Target="../media/image235.png"/><Relationship Id="rId88" Type="http://schemas.openxmlformats.org/officeDocument/2006/relationships/customXml" Target="../ink/ink227.xml"/><Relationship Id="rId111" Type="http://schemas.openxmlformats.org/officeDocument/2006/relationships/image" Target="../media/image2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Parallel vectors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53896" y="0"/>
            <a:ext cx="2238103" cy="58477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fld id="{6899F5F8-398B-7C47-BBB2-E7AB0351676B}" type="datetime1">
              <a:rPr lang="en-GB" sz="3200" smtClean="0">
                <a:solidFill>
                  <a:schemeClr val="bg1"/>
                </a:solidFill>
              </a:rPr>
              <a:t>24/11/2019</a:t>
            </a:fld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226" y="600547"/>
            <a:ext cx="7911548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LO: Can I show two vectors are parallel? </a:t>
            </a:r>
            <a:r>
              <a:rPr lang="en-US" sz="2400" dirty="0"/>
              <a:t>(Grade 8)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-4" y="1996967"/>
            <a:ext cx="4452733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Success Criteria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Understand how to show parallel vectors.      (Grade 7)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Proving colinear. (Grade 8)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Involving ratio with proof.      (Grade 9)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EA7E4-9952-1F45-929B-39DACA93D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67" t="13893" r="9750" b="9006"/>
          <a:stretch/>
        </p:blipFill>
        <p:spPr>
          <a:xfrm>
            <a:off x="4452730" y="1139540"/>
            <a:ext cx="7739269" cy="57184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ADFC39-24E1-2445-8327-2BEB0F59B626}"/>
              </a:ext>
            </a:extLst>
          </p:cNvPr>
          <p:cNvSpPr/>
          <p:nvPr/>
        </p:nvSpPr>
        <p:spPr>
          <a:xfrm>
            <a:off x="10237304" y="1610139"/>
            <a:ext cx="1451113" cy="4750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Proving vectors are parallel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E8AD5E-B6B4-CD42-8DD6-1040A60605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8749" y="958091"/>
            <a:ext cx="5731510" cy="31527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5A96A7-FDF5-EE4B-83BE-DB41149680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958091"/>
            <a:ext cx="5731510" cy="2188210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2B5BA348-CA75-3941-BFF4-5CE57CCF663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146301"/>
            <a:ext cx="5731510" cy="26060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4">
                <a:extLst>
                  <a:ext uri="{FF2B5EF4-FFF2-40B4-BE49-F238E27FC236}">
                    <a16:creationId xmlns:a16="http://schemas.microsoft.com/office/drawing/2014/main" id="{29826A21-E1EF-DE43-A118-F6E7384D651B}"/>
                  </a:ext>
                </a:extLst>
              </p14:cNvPr>
              <p14:cNvContentPartPr/>
              <p14:nvPr/>
            </p14:nvContentPartPr>
            <p14:xfrm>
              <a:off x="7843850" y="1217672"/>
              <a:ext cx="737640" cy="232560"/>
            </p14:xfrm>
          </p:contentPart>
        </mc:Choice>
        <mc:Fallback xmlns="">
          <p:pic>
            <p:nvPicPr>
              <p:cNvPr id="13" name="Ink 14">
                <a:extLst>
                  <a:ext uri="{FF2B5EF4-FFF2-40B4-BE49-F238E27FC236}">
                    <a16:creationId xmlns:a16="http://schemas.microsoft.com/office/drawing/2014/main" id="{29826A21-E1EF-DE43-A118-F6E7384D65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28370" y="1202552"/>
                <a:ext cx="7682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5">
                <a:extLst>
                  <a:ext uri="{FF2B5EF4-FFF2-40B4-BE49-F238E27FC236}">
                    <a16:creationId xmlns:a16="http://schemas.microsoft.com/office/drawing/2014/main" id="{D257D5B2-61D9-C443-B060-D09C9A38398D}"/>
                  </a:ext>
                </a:extLst>
              </p14:cNvPr>
              <p14:cNvContentPartPr/>
              <p14:nvPr/>
            </p14:nvContentPartPr>
            <p14:xfrm>
              <a:off x="7918730" y="1026512"/>
              <a:ext cx="287280" cy="116280"/>
            </p14:xfrm>
          </p:contentPart>
        </mc:Choice>
        <mc:Fallback xmlns="">
          <p:pic>
            <p:nvPicPr>
              <p:cNvPr id="14" name="Ink 15">
                <a:extLst>
                  <a:ext uri="{FF2B5EF4-FFF2-40B4-BE49-F238E27FC236}">
                    <a16:creationId xmlns:a16="http://schemas.microsoft.com/office/drawing/2014/main" id="{D257D5B2-61D9-C443-B060-D09C9A3839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03610" y="1011392"/>
                <a:ext cx="317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id="{10706E6A-D087-A744-B154-72FB9C1159FD}"/>
                  </a:ext>
                </a:extLst>
              </p14:cNvPr>
              <p14:cNvContentPartPr/>
              <p14:nvPr/>
            </p14:nvContentPartPr>
            <p14:xfrm>
              <a:off x="8881730" y="1169792"/>
              <a:ext cx="314280" cy="23256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10706E6A-D087-A744-B154-72FB9C1159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66250" y="1154672"/>
                <a:ext cx="3448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31">
                <a:extLst>
                  <a:ext uri="{FF2B5EF4-FFF2-40B4-BE49-F238E27FC236}">
                    <a16:creationId xmlns:a16="http://schemas.microsoft.com/office/drawing/2014/main" id="{6FB3A0C1-9596-1E45-9D9B-897FAA3B0B8C}"/>
                  </a:ext>
                </a:extLst>
              </p14:cNvPr>
              <p14:cNvContentPartPr/>
              <p14:nvPr/>
            </p14:nvContentPartPr>
            <p14:xfrm>
              <a:off x="9373130" y="1074392"/>
              <a:ext cx="560160" cy="273240"/>
            </p14:xfrm>
          </p:contentPart>
        </mc:Choice>
        <mc:Fallback xmlns="">
          <p:pic>
            <p:nvPicPr>
              <p:cNvPr id="30" name="Ink 31">
                <a:extLst>
                  <a:ext uri="{FF2B5EF4-FFF2-40B4-BE49-F238E27FC236}">
                    <a16:creationId xmlns:a16="http://schemas.microsoft.com/office/drawing/2014/main" id="{6FB3A0C1-9596-1E45-9D9B-897FAA3B0B8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8010" y="1058932"/>
                <a:ext cx="590760" cy="3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2">
                <a:extLst>
                  <a:ext uri="{FF2B5EF4-FFF2-40B4-BE49-F238E27FC236}">
                    <a16:creationId xmlns:a16="http://schemas.microsoft.com/office/drawing/2014/main" id="{E4E2579A-88B0-5F44-8036-CDB3F27D18F1}"/>
                  </a:ext>
                </a:extLst>
              </p14:cNvPr>
              <p14:cNvContentPartPr/>
              <p14:nvPr/>
            </p14:nvContentPartPr>
            <p14:xfrm>
              <a:off x="8922770" y="985472"/>
              <a:ext cx="321120" cy="123120"/>
            </p14:xfrm>
          </p:contentPart>
        </mc:Choice>
        <mc:Fallback xmlns="">
          <p:pic>
            <p:nvPicPr>
              <p:cNvPr id="31" name="Ink 32">
                <a:extLst>
                  <a:ext uri="{FF2B5EF4-FFF2-40B4-BE49-F238E27FC236}">
                    <a16:creationId xmlns:a16="http://schemas.microsoft.com/office/drawing/2014/main" id="{E4E2579A-88B0-5F44-8036-CDB3F27D18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07290" y="970352"/>
                <a:ext cx="351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Ink 39">
                <a:extLst>
                  <a:ext uri="{FF2B5EF4-FFF2-40B4-BE49-F238E27FC236}">
                    <a16:creationId xmlns:a16="http://schemas.microsoft.com/office/drawing/2014/main" id="{3FE9F437-7C44-D74D-AB37-BD68DC040939}"/>
                  </a:ext>
                </a:extLst>
              </p14:cNvPr>
              <p14:cNvContentPartPr/>
              <p14:nvPr/>
            </p14:nvContentPartPr>
            <p14:xfrm>
              <a:off x="10065770" y="1026512"/>
              <a:ext cx="400320" cy="328320"/>
            </p14:xfrm>
          </p:contentPart>
        </mc:Choice>
        <mc:Fallback xmlns="">
          <p:pic>
            <p:nvPicPr>
              <p:cNvPr id="39" name="Ink 39">
                <a:extLst>
                  <a:ext uri="{FF2B5EF4-FFF2-40B4-BE49-F238E27FC236}">
                    <a16:creationId xmlns:a16="http://schemas.microsoft.com/office/drawing/2014/main" id="{3FE9F437-7C44-D74D-AB37-BD68DC0409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50650" y="1011375"/>
                <a:ext cx="430560" cy="358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CC83D6-5F65-1C44-BEAC-E6EDD14D493C}"/>
                  </a:ext>
                </a:extLst>
              </p14:cNvPr>
              <p14:cNvContentPartPr/>
              <p14:nvPr/>
            </p14:nvContentPartPr>
            <p14:xfrm>
              <a:off x="8335250" y="1818512"/>
              <a:ext cx="109440" cy="20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CC83D6-5F65-1C44-BEAC-E6EDD14D49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20130" y="1803392"/>
                <a:ext cx="140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EE1F374-FA3E-DA47-A8D0-EDB69DCBCC8F}"/>
                  </a:ext>
                </a:extLst>
              </p14:cNvPr>
              <p14:cNvContentPartPr/>
              <p14:nvPr/>
            </p14:nvContentPartPr>
            <p14:xfrm>
              <a:off x="8389970" y="1921112"/>
              <a:ext cx="109440" cy="7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EE1F374-FA3E-DA47-A8D0-EDB69DCBCC8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74850" y="1905632"/>
                <a:ext cx="1400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" name="Ink 55">
                <a:extLst>
                  <a:ext uri="{FF2B5EF4-FFF2-40B4-BE49-F238E27FC236}">
                    <a16:creationId xmlns:a16="http://schemas.microsoft.com/office/drawing/2014/main" id="{884FF514-E3A7-1E43-8DFF-134A404769F4}"/>
                  </a:ext>
                </a:extLst>
              </p14:cNvPr>
              <p14:cNvContentPartPr/>
              <p14:nvPr/>
            </p14:nvContentPartPr>
            <p14:xfrm>
              <a:off x="8683730" y="1750112"/>
              <a:ext cx="816840" cy="318240"/>
            </p14:xfrm>
          </p:contentPart>
        </mc:Choice>
        <mc:Fallback xmlns="">
          <p:pic>
            <p:nvPicPr>
              <p:cNvPr id="54" name="Ink 55">
                <a:extLst>
                  <a:ext uri="{FF2B5EF4-FFF2-40B4-BE49-F238E27FC236}">
                    <a16:creationId xmlns:a16="http://schemas.microsoft.com/office/drawing/2014/main" id="{884FF514-E3A7-1E43-8DFF-134A404769F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68250" y="1734992"/>
                <a:ext cx="8470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Ink 56">
                <a:extLst>
                  <a:ext uri="{FF2B5EF4-FFF2-40B4-BE49-F238E27FC236}">
                    <a16:creationId xmlns:a16="http://schemas.microsoft.com/office/drawing/2014/main" id="{986B4A00-7753-0B4B-ADCE-3F308BF50A27}"/>
                  </a:ext>
                </a:extLst>
              </p14:cNvPr>
              <p14:cNvContentPartPr/>
              <p14:nvPr/>
            </p14:nvContentPartPr>
            <p14:xfrm>
              <a:off x="7816490" y="1627352"/>
              <a:ext cx="342000" cy="307800"/>
            </p14:xfrm>
          </p:contentPart>
        </mc:Choice>
        <mc:Fallback xmlns="">
          <p:pic>
            <p:nvPicPr>
              <p:cNvPr id="55" name="Ink 56">
                <a:extLst>
                  <a:ext uri="{FF2B5EF4-FFF2-40B4-BE49-F238E27FC236}">
                    <a16:creationId xmlns:a16="http://schemas.microsoft.com/office/drawing/2014/main" id="{986B4A00-7753-0B4B-ADCE-3F308BF50A2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01354" y="1612214"/>
                <a:ext cx="372632" cy="33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84C9A81C-6242-8143-A063-98FF20D17309}"/>
                  </a:ext>
                </a:extLst>
              </p14:cNvPr>
              <p14:cNvContentPartPr/>
              <p14:nvPr/>
            </p14:nvContentPartPr>
            <p14:xfrm>
              <a:off x="9067522" y="2269641"/>
              <a:ext cx="171720" cy="22716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84C9A81C-6242-8143-A063-98FF20D1730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47362" y="2249121"/>
                <a:ext cx="2127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7" name="Ink 197">
                <a:extLst>
                  <a:ext uri="{FF2B5EF4-FFF2-40B4-BE49-F238E27FC236}">
                    <a16:creationId xmlns:a16="http://schemas.microsoft.com/office/drawing/2014/main" id="{B8FFDE97-A2E0-9E40-895C-3C819BEDA2D5}"/>
                  </a:ext>
                </a:extLst>
              </p14:cNvPr>
              <p14:cNvContentPartPr/>
              <p14:nvPr/>
            </p14:nvContentPartPr>
            <p14:xfrm>
              <a:off x="9381442" y="2234721"/>
              <a:ext cx="790920" cy="244440"/>
            </p14:xfrm>
          </p:contentPart>
        </mc:Choice>
        <mc:Fallback xmlns="">
          <p:pic>
            <p:nvPicPr>
              <p:cNvPr id="197" name="Ink 197">
                <a:extLst>
                  <a:ext uri="{FF2B5EF4-FFF2-40B4-BE49-F238E27FC236}">
                    <a16:creationId xmlns:a16="http://schemas.microsoft.com/office/drawing/2014/main" id="{B8FFDE97-A2E0-9E40-895C-3C819BEDA2D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60922" y="2214561"/>
                <a:ext cx="8316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1" name="Ink 201">
                <a:extLst>
                  <a:ext uri="{FF2B5EF4-FFF2-40B4-BE49-F238E27FC236}">
                    <a16:creationId xmlns:a16="http://schemas.microsoft.com/office/drawing/2014/main" id="{4C3D6105-6C37-0A4C-830A-D6B708472379}"/>
                  </a:ext>
                </a:extLst>
              </p14:cNvPr>
              <p14:cNvContentPartPr/>
              <p14:nvPr/>
            </p14:nvContentPartPr>
            <p14:xfrm>
              <a:off x="9352282" y="2275401"/>
              <a:ext cx="168840" cy="255960"/>
            </p14:xfrm>
          </p:contentPart>
        </mc:Choice>
        <mc:Fallback xmlns="">
          <p:pic>
            <p:nvPicPr>
              <p:cNvPr id="201" name="Ink 201">
                <a:extLst>
                  <a:ext uri="{FF2B5EF4-FFF2-40B4-BE49-F238E27FC236}">
                    <a16:creationId xmlns:a16="http://schemas.microsoft.com/office/drawing/2014/main" id="{4C3D6105-6C37-0A4C-830A-D6B70847237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332122" y="2255241"/>
                <a:ext cx="2098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9" name="Ink 210">
                <a:extLst>
                  <a:ext uri="{FF2B5EF4-FFF2-40B4-BE49-F238E27FC236}">
                    <a16:creationId xmlns:a16="http://schemas.microsoft.com/office/drawing/2014/main" id="{170193C8-7E6C-B842-8BF0-DDCF591008E6}"/>
                  </a:ext>
                </a:extLst>
              </p14:cNvPr>
              <p14:cNvContentPartPr/>
              <p14:nvPr/>
            </p14:nvContentPartPr>
            <p14:xfrm>
              <a:off x="9872482" y="2223201"/>
              <a:ext cx="116640" cy="311400"/>
            </p14:xfrm>
          </p:contentPart>
        </mc:Choice>
        <mc:Fallback xmlns="">
          <p:pic>
            <p:nvPicPr>
              <p:cNvPr id="209" name="Ink 210">
                <a:extLst>
                  <a:ext uri="{FF2B5EF4-FFF2-40B4-BE49-F238E27FC236}">
                    <a16:creationId xmlns:a16="http://schemas.microsoft.com/office/drawing/2014/main" id="{170193C8-7E6C-B842-8BF0-DDCF591008E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52260" y="2202681"/>
                <a:ext cx="157446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0" name="Ink 211">
                <a:extLst>
                  <a:ext uri="{FF2B5EF4-FFF2-40B4-BE49-F238E27FC236}">
                    <a16:creationId xmlns:a16="http://schemas.microsoft.com/office/drawing/2014/main" id="{CF77181A-FAA7-C84D-8236-7002917B285A}"/>
                  </a:ext>
                </a:extLst>
              </p14:cNvPr>
              <p14:cNvContentPartPr/>
              <p14:nvPr/>
            </p14:nvContentPartPr>
            <p14:xfrm>
              <a:off x="10296922" y="2211681"/>
              <a:ext cx="445320" cy="349200"/>
            </p14:xfrm>
          </p:contentPart>
        </mc:Choice>
        <mc:Fallback xmlns="">
          <p:pic>
            <p:nvPicPr>
              <p:cNvPr id="210" name="Ink 211">
                <a:extLst>
                  <a:ext uri="{FF2B5EF4-FFF2-40B4-BE49-F238E27FC236}">
                    <a16:creationId xmlns:a16="http://schemas.microsoft.com/office/drawing/2014/main" id="{CF77181A-FAA7-C84D-8236-7002917B285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276385" y="2191161"/>
                <a:ext cx="486033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8" name="Ink 218">
                <a:extLst>
                  <a:ext uri="{FF2B5EF4-FFF2-40B4-BE49-F238E27FC236}">
                    <a16:creationId xmlns:a16="http://schemas.microsoft.com/office/drawing/2014/main" id="{FA24500B-5CA6-2444-AAB4-FA6B20617FFE}"/>
                  </a:ext>
                </a:extLst>
              </p14:cNvPr>
              <p14:cNvContentPartPr/>
              <p14:nvPr/>
            </p14:nvContentPartPr>
            <p14:xfrm>
              <a:off x="10927642" y="2752041"/>
              <a:ext cx="299880" cy="212400"/>
            </p14:xfrm>
          </p:contentPart>
        </mc:Choice>
        <mc:Fallback xmlns="">
          <p:pic>
            <p:nvPicPr>
              <p:cNvPr id="218" name="Ink 218">
                <a:extLst>
                  <a:ext uri="{FF2B5EF4-FFF2-40B4-BE49-F238E27FC236}">
                    <a16:creationId xmlns:a16="http://schemas.microsoft.com/office/drawing/2014/main" id="{FA24500B-5CA6-2444-AAB4-FA6B20617FF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912522" y="2736921"/>
                <a:ext cx="3301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6" name="Ink 226">
                <a:extLst>
                  <a:ext uri="{FF2B5EF4-FFF2-40B4-BE49-F238E27FC236}">
                    <a16:creationId xmlns:a16="http://schemas.microsoft.com/office/drawing/2014/main" id="{686AF853-DA66-3C49-B786-C0B4D3E175D1}"/>
                  </a:ext>
                </a:extLst>
              </p14:cNvPr>
              <p14:cNvContentPartPr/>
              <p14:nvPr/>
            </p14:nvContentPartPr>
            <p14:xfrm>
              <a:off x="11305282" y="2752041"/>
              <a:ext cx="416160" cy="288000"/>
            </p14:xfrm>
          </p:contentPart>
        </mc:Choice>
        <mc:Fallback xmlns="">
          <p:pic>
            <p:nvPicPr>
              <p:cNvPr id="226" name="Ink 226">
                <a:extLst>
                  <a:ext uri="{FF2B5EF4-FFF2-40B4-BE49-F238E27FC236}">
                    <a16:creationId xmlns:a16="http://schemas.microsoft.com/office/drawing/2014/main" id="{686AF853-DA66-3C49-B786-C0B4D3E175D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290149" y="2736921"/>
                <a:ext cx="446786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3" name="Ink 233">
                <a:extLst>
                  <a:ext uri="{FF2B5EF4-FFF2-40B4-BE49-F238E27FC236}">
                    <a16:creationId xmlns:a16="http://schemas.microsoft.com/office/drawing/2014/main" id="{63CE5537-3E1C-3444-BC56-71F9C52F37CD}"/>
                  </a:ext>
                </a:extLst>
              </p14:cNvPr>
              <p14:cNvContentPartPr/>
              <p14:nvPr/>
            </p14:nvContentPartPr>
            <p14:xfrm>
              <a:off x="6503189" y="3401346"/>
              <a:ext cx="391680" cy="439920"/>
            </p14:xfrm>
          </p:contentPart>
        </mc:Choice>
        <mc:Fallback xmlns="">
          <p:pic>
            <p:nvPicPr>
              <p:cNvPr id="233" name="Ink 233">
                <a:extLst>
                  <a:ext uri="{FF2B5EF4-FFF2-40B4-BE49-F238E27FC236}">
                    <a16:creationId xmlns:a16="http://schemas.microsoft.com/office/drawing/2014/main" id="{63CE5537-3E1C-3444-BC56-71F9C52F37C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88069" y="3385866"/>
                <a:ext cx="4222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15F9FEA6-ABB2-2D41-A92F-C26144B35AB3}"/>
                  </a:ext>
                </a:extLst>
              </p14:cNvPr>
              <p14:cNvContentPartPr/>
              <p14:nvPr/>
            </p14:nvContentPartPr>
            <p14:xfrm>
              <a:off x="7118429" y="3664866"/>
              <a:ext cx="72360" cy="82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15F9FEA6-ABB2-2D41-A92F-C26144B35AB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03309" y="3649386"/>
                <a:ext cx="1026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6F7835AF-DFBC-504F-889A-B4310FB0C88B}"/>
                  </a:ext>
                </a:extLst>
              </p14:cNvPr>
              <p14:cNvContentPartPr/>
              <p14:nvPr/>
            </p14:nvContentPartPr>
            <p14:xfrm>
              <a:off x="7118429" y="3760626"/>
              <a:ext cx="88200" cy="82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6F7835AF-DFBC-504F-889A-B4310FB0C88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03309" y="3745506"/>
                <a:ext cx="1188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2" name="Ink 242">
                <a:extLst>
                  <a:ext uri="{FF2B5EF4-FFF2-40B4-BE49-F238E27FC236}">
                    <a16:creationId xmlns:a16="http://schemas.microsoft.com/office/drawing/2014/main" id="{3E3E70C8-43CA-BF4F-B5A3-A49C6C82BCFA}"/>
                  </a:ext>
                </a:extLst>
              </p14:cNvPr>
              <p14:cNvContentPartPr/>
              <p14:nvPr/>
            </p14:nvContentPartPr>
            <p14:xfrm>
              <a:off x="7366109" y="3465066"/>
              <a:ext cx="607320" cy="327960"/>
            </p14:xfrm>
          </p:contentPart>
        </mc:Choice>
        <mc:Fallback xmlns="">
          <p:pic>
            <p:nvPicPr>
              <p:cNvPr id="242" name="Ink 242">
                <a:extLst>
                  <a:ext uri="{FF2B5EF4-FFF2-40B4-BE49-F238E27FC236}">
                    <a16:creationId xmlns:a16="http://schemas.microsoft.com/office/drawing/2014/main" id="{3E3E70C8-43CA-BF4F-B5A3-A49C6C82BCF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350638" y="3449946"/>
                <a:ext cx="637542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9" name="Ink 249">
                <a:extLst>
                  <a:ext uri="{FF2B5EF4-FFF2-40B4-BE49-F238E27FC236}">
                    <a16:creationId xmlns:a16="http://schemas.microsoft.com/office/drawing/2014/main" id="{A82428AE-9BBD-F34D-81F7-944B6460DB64}"/>
                  </a:ext>
                </a:extLst>
              </p14:cNvPr>
              <p14:cNvContentPartPr/>
              <p14:nvPr/>
            </p14:nvContentPartPr>
            <p14:xfrm>
              <a:off x="8117069" y="3449226"/>
              <a:ext cx="639360" cy="327600"/>
            </p14:xfrm>
          </p:contentPart>
        </mc:Choice>
        <mc:Fallback xmlns="">
          <p:pic>
            <p:nvPicPr>
              <p:cNvPr id="249" name="Ink 249">
                <a:extLst>
                  <a:ext uri="{FF2B5EF4-FFF2-40B4-BE49-F238E27FC236}">
                    <a16:creationId xmlns:a16="http://schemas.microsoft.com/office/drawing/2014/main" id="{A82428AE-9BBD-F34D-81F7-944B6460DB6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01589" y="3433763"/>
                <a:ext cx="669960" cy="358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54" name="Ink 254">
                <a:extLst>
                  <a:ext uri="{FF2B5EF4-FFF2-40B4-BE49-F238E27FC236}">
                    <a16:creationId xmlns:a16="http://schemas.microsoft.com/office/drawing/2014/main" id="{381AD612-1C46-5B40-84FC-0A303FB7C53D}"/>
                  </a:ext>
                </a:extLst>
              </p14:cNvPr>
              <p14:cNvContentPartPr/>
              <p14:nvPr/>
            </p14:nvContentPartPr>
            <p14:xfrm>
              <a:off x="8811869" y="3377226"/>
              <a:ext cx="176040" cy="383760"/>
            </p14:xfrm>
          </p:contentPart>
        </mc:Choice>
        <mc:Fallback xmlns="">
          <p:pic>
            <p:nvPicPr>
              <p:cNvPr id="254" name="Ink 254">
                <a:extLst>
                  <a:ext uri="{FF2B5EF4-FFF2-40B4-BE49-F238E27FC236}">
                    <a16:creationId xmlns:a16="http://schemas.microsoft.com/office/drawing/2014/main" id="{381AD612-1C46-5B40-84FC-0A303FB7C53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96749" y="3362106"/>
                <a:ext cx="2066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61" name="Ink 261">
                <a:extLst>
                  <a:ext uri="{FF2B5EF4-FFF2-40B4-BE49-F238E27FC236}">
                    <a16:creationId xmlns:a16="http://schemas.microsoft.com/office/drawing/2014/main" id="{C00370B2-2247-5041-BA44-25B3D642874D}"/>
                  </a:ext>
                </a:extLst>
              </p14:cNvPr>
              <p14:cNvContentPartPr/>
              <p14:nvPr/>
            </p14:nvContentPartPr>
            <p14:xfrm>
              <a:off x="9099509" y="3330066"/>
              <a:ext cx="719280" cy="502920"/>
            </p14:xfrm>
          </p:contentPart>
        </mc:Choice>
        <mc:Fallback xmlns="">
          <p:pic>
            <p:nvPicPr>
              <p:cNvPr id="261" name="Ink 261">
                <a:extLst>
                  <a:ext uri="{FF2B5EF4-FFF2-40B4-BE49-F238E27FC236}">
                    <a16:creationId xmlns:a16="http://schemas.microsoft.com/office/drawing/2014/main" id="{C00370B2-2247-5041-BA44-25B3D642874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84389" y="3314946"/>
                <a:ext cx="74988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56BC2471-CCE7-7C49-9B1B-5190ACA665F6}"/>
                  </a:ext>
                </a:extLst>
              </p14:cNvPr>
              <p14:cNvContentPartPr/>
              <p14:nvPr/>
            </p14:nvContentPartPr>
            <p14:xfrm>
              <a:off x="7078469" y="4072386"/>
              <a:ext cx="120240" cy="244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56BC2471-CCE7-7C49-9B1B-5190ACA665F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063349" y="4056906"/>
                <a:ext cx="150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C1854777-3B2E-BA46-80BC-4B9C6ECA3CA6}"/>
                  </a:ext>
                </a:extLst>
              </p14:cNvPr>
              <p14:cNvContentPartPr/>
              <p14:nvPr/>
            </p14:nvContentPartPr>
            <p14:xfrm>
              <a:off x="7118429" y="4223946"/>
              <a:ext cx="136080" cy="1620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C1854777-3B2E-BA46-80BC-4B9C6ECA3CA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103309" y="4208826"/>
                <a:ext cx="166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9" name="Ink 269">
                <a:extLst>
                  <a:ext uri="{FF2B5EF4-FFF2-40B4-BE49-F238E27FC236}">
                    <a16:creationId xmlns:a16="http://schemas.microsoft.com/office/drawing/2014/main" id="{E74BD743-B430-8241-8F35-A3C906E3B539}"/>
                  </a:ext>
                </a:extLst>
              </p14:cNvPr>
              <p14:cNvContentPartPr/>
              <p14:nvPr/>
            </p14:nvContentPartPr>
            <p14:xfrm>
              <a:off x="7533869" y="4008306"/>
              <a:ext cx="503640" cy="320040"/>
            </p14:xfrm>
          </p:contentPart>
        </mc:Choice>
        <mc:Fallback xmlns="">
          <p:pic>
            <p:nvPicPr>
              <p:cNvPr id="269" name="Ink 269">
                <a:extLst>
                  <a:ext uri="{FF2B5EF4-FFF2-40B4-BE49-F238E27FC236}">
                    <a16:creationId xmlns:a16="http://schemas.microsoft.com/office/drawing/2014/main" id="{E74BD743-B430-8241-8F35-A3C906E3B53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518389" y="3993186"/>
                <a:ext cx="5342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79" name="Ink 279">
                <a:extLst>
                  <a:ext uri="{FF2B5EF4-FFF2-40B4-BE49-F238E27FC236}">
                    <a16:creationId xmlns:a16="http://schemas.microsoft.com/office/drawing/2014/main" id="{EE90F93C-BC0C-0C46-8128-051701E00E24}"/>
                  </a:ext>
                </a:extLst>
              </p14:cNvPr>
              <p14:cNvContentPartPr/>
              <p14:nvPr/>
            </p14:nvContentPartPr>
            <p14:xfrm>
              <a:off x="6558989" y="4527426"/>
              <a:ext cx="1190880" cy="431640"/>
            </p14:xfrm>
          </p:contentPart>
        </mc:Choice>
        <mc:Fallback xmlns="">
          <p:pic>
            <p:nvPicPr>
              <p:cNvPr id="279" name="Ink 279">
                <a:extLst>
                  <a:ext uri="{FF2B5EF4-FFF2-40B4-BE49-F238E27FC236}">
                    <a16:creationId xmlns:a16="http://schemas.microsoft.com/office/drawing/2014/main" id="{EE90F93C-BC0C-0C46-8128-051701E00E2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543864" y="4512306"/>
                <a:ext cx="1221489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822618BC-CC48-5E4A-9FAE-C88B6CCA7088}"/>
                  </a:ext>
                </a:extLst>
              </p14:cNvPr>
              <p14:cNvContentPartPr/>
              <p14:nvPr/>
            </p14:nvContentPartPr>
            <p14:xfrm>
              <a:off x="6695069" y="5054826"/>
              <a:ext cx="287640" cy="11196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822618BC-CC48-5E4A-9FAE-C88B6CCA708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79608" y="5039346"/>
                <a:ext cx="318202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A3EBE355-49FE-9740-B97A-FAE603C41DD2}"/>
                  </a:ext>
                </a:extLst>
              </p14:cNvPr>
              <p14:cNvContentPartPr/>
              <p14:nvPr/>
            </p14:nvContentPartPr>
            <p14:xfrm>
              <a:off x="9818429" y="5054826"/>
              <a:ext cx="439920" cy="34416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A3EBE355-49FE-9740-B97A-FAE603C41DD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802936" y="5039330"/>
                <a:ext cx="470545" cy="374792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601A3032-F9D3-4078-88F6-FAAC7DCFF9A8}"/>
              </a:ext>
            </a:extLst>
          </p:cNvPr>
          <p:cNvSpPr txBox="1"/>
          <p:nvPr/>
        </p:nvSpPr>
        <p:spPr>
          <a:xfrm>
            <a:off x="7519827" y="5134245"/>
            <a:ext cx="1721945" cy="40011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GB" sz="2000">
                <a:solidFill>
                  <a:srgbClr val="33CCFF"/>
                </a:solidFill>
              </a:rPr>
              <a:t>is a multiple of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967DE2-4A0D-4AA9-844B-615132883685}"/>
              </a:ext>
            </a:extLst>
          </p:cNvPr>
          <p:cNvSpPr txBox="1"/>
          <p:nvPr/>
        </p:nvSpPr>
        <p:spPr>
          <a:xfrm>
            <a:off x="10053489" y="5288318"/>
            <a:ext cx="224742" cy="21544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GB" sz="800">
                <a:solidFill>
                  <a:srgbClr val="33CCFF"/>
                </a:solidFill>
              </a:rPr>
              <a:t>\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EB2EBA-7E29-4CBE-9833-758744A5F963}"/>
              </a:ext>
            </a:extLst>
          </p:cNvPr>
          <p:cNvSpPr txBox="1"/>
          <p:nvPr/>
        </p:nvSpPr>
        <p:spPr>
          <a:xfrm>
            <a:off x="6591345" y="5114445"/>
            <a:ext cx="439351" cy="40011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GB" sz="2000">
                <a:solidFill>
                  <a:srgbClr val="33CCFF"/>
                </a:solidFill>
              </a:rPr>
              <a:t>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DBD8015A-2E04-F344-981A-2D22E95005FF}"/>
                  </a:ext>
                </a:extLst>
              </p14:cNvPr>
              <p14:cNvContentPartPr/>
              <p14:nvPr/>
            </p14:nvContentPartPr>
            <p14:xfrm>
              <a:off x="10090229" y="5342466"/>
              <a:ext cx="96120" cy="11232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DBD8015A-2E04-F344-981A-2D22E95005F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075109" y="5327346"/>
                <a:ext cx="126720" cy="1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13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9C9274-87F0-EC49-B8F9-16A962C14A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70827" y="708159"/>
            <a:ext cx="7045131" cy="5723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0A4DCD-3FAD-A04E-B720-2C10058236D2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Proving vectors are parallel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1">
                <a:extLst>
                  <a:ext uri="{FF2B5EF4-FFF2-40B4-BE49-F238E27FC236}">
                    <a16:creationId xmlns:a16="http://schemas.microsoft.com/office/drawing/2014/main" id="{3389261F-762D-794D-8539-E1E53D2A604C}"/>
                  </a:ext>
                </a:extLst>
              </p14:cNvPr>
              <p14:cNvContentPartPr/>
              <p14:nvPr/>
            </p14:nvContentPartPr>
            <p14:xfrm>
              <a:off x="7946090" y="4822712"/>
              <a:ext cx="1207440" cy="403200"/>
            </p14:xfrm>
          </p:contentPart>
        </mc:Choice>
        <mc:Fallback xmlns="">
          <p:pic>
            <p:nvPicPr>
              <p:cNvPr id="11" name="Ink 11">
                <a:extLst>
                  <a:ext uri="{FF2B5EF4-FFF2-40B4-BE49-F238E27FC236}">
                    <a16:creationId xmlns:a16="http://schemas.microsoft.com/office/drawing/2014/main" id="{3389261F-762D-794D-8539-E1E53D2A60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30970" y="4807592"/>
                <a:ext cx="123804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6">
                <a:extLst>
                  <a:ext uri="{FF2B5EF4-FFF2-40B4-BE49-F238E27FC236}">
                    <a16:creationId xmlns:a16="http://schemas.microsoft.com/office/drawing/2014/main" id="{512BEA63-7DD2-6E47-BF91-492ED67448CB}"/>
                  </a:ext>
                </a:extLst>
              </p14:cNvPr>
              <p14:cNvContentPartPr/>
              <p14:nvPr/>
            </p14:nvContentPartPr>
            <p14:xfrm>
              <a:off x="94130" y="1770632"/>
              <a:ext cx="259560" cy="444240"/>
            </p14:xfrm>
          </p:contentPart>
        </mc:Choice>
        <mc:Fallback xmlns="">
          <p:pic>
            <p:nvPicPr>
              <p:cNvPr id="16" name="Ink 16">
                <a:extLst>
                  <a:ext uri="{FF2B5EF4-FFF2-40B4-BE49-F238E27FC236}">
                    <a16:creationId xmlns:a16="http://schemas.microsoft.com/office/drawing/2014/main" id="{512BEA63-7DD2-6E47-BF91-492ED67448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671" y="1755512"/>
                <a:ext cx="289758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4">
                <a:extLst>
                  <a:ext uri="{FF2B5EF4-FFF2-40B4-BE49-F238E27FC236}">
                    <a16:creationId xmlns:a16="http://schemas.microsoft.com/office/drawing/2014/main" id="{160615F3-9FC9-3949-8967-625282D734FF}"/>
                  </a:ext>
                </a:extLst>
              </p14:cNvPr>
              <p14:cNvContentPartPr/>
              <p14:nvPr/>
            </p14:nvContentPartPr>
            <p14:xfrm>
              <a:off x="626570" y="1688912"/>
              <a:ext cx="540000" cy="457920"/>
            </p14:xfrm>
          </p:contentPart>
        </mc:Choice>
        <mc:Fallback xmlns="">
          <p:pic>
            <p:nvPicPr>
              <p:cNvPr id="24" name="Ink 24">
                <a:extLst>
                  <a:ext uri="{FF2B5EF4-FFF2-40B4-BE49-F238E27FC236}">
                    <a16:creationId xmlns:a16="http://schemas.microsoft.com/office/drawing/2014/main" id="{160615F3-9FC9-3949-8967-625282D734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440" y="1673432"/>
                <a:ext cx="5706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8" name="Ink 38">
                <a:extLst>
                  <a:ext uri="{FF2B5EF4-FFF2-40B4-BE49-F238E27FC236}">
                    <a16:creationId xmlns:a16="http://schemas.microsoft.com/office/drawing/2014/main" id="{CDDA06C1-EEB1-1B44-B51D-01D71BBEB3CE}"/>
                  </a:ext>
                </a:extLst>
              </p14:cNvPr>
              <p14:cNvContentPartPr/>
              <p14:nvPr/>
            </p14:nvContentPartPr>
            <p14:xfrm>
              <a:off x="1309490" y="1743272"/>
              <a:ext cx="997200" cy="402480"/>
            </p14:xfrm>
          </p:contentPart>
        </mc:Choice>
        <mc:Fallback xmlns="">
          <p:pic>
            <p:nvPicPr>
              <p:cNvPr id="38" name="Ink 38">
                <a:extLst>
                  <a:ext uri="{FF2B5EF4-FFF2-40B4-BE49-F238E27FC236}">
                    <a16:creationId xmlns:a16="http://schemas.microsoft.com/office/drawing/2014/main" id="{CDDA06C1-EEB1-1B44-B51D-01D71BBEB3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94010" y="1728152"/>
                <a:ext cx="102780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EFCBFD0D-449F-0545-B4E0-7910DAFD0C15}"/>
                  </a:ext>
                </a:extLst>
              </p14:cNvPr>
              <p14:cNvContentPartPr/>
              <p14:nvPr/>
            </p14:nvContentPartPr>
            <p14:xfrm>
              <a:off x="162170" y="2391992"/>
              <a:ext cx="669600" cy="430560"/>
            </p14:xfrm>
          </p:contentPart>
        </mc:Choice>
        <mc:Fallback xmlns=""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EFCBFD0D-449F-0545-B4E0-7910DAFD0C1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7050" y="2376872"/>
                <a:ext cx="69984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7" name="Ink 58">
                <a:extLst>
                  <a:ext uri="{FF2B5EF4-FFF2-40B4-BE49-F238E27FC236}">
                    <a16:creationId xmlns:a16="http://schemas.microsoft.com/office/drawing/2014/main" id="{C45E72F2-5CAE-C344-A6F7-F4C77E39AF4C}"/>
                  </a:ext>
                </a:extLst>
              </p14:cNvPr>
              <p14:cNvContentPartPr/>
              <p14:nvPr/>
            </p14:nvContentPartPr>
            <p14:xfrm>
              <a:off x="6307370" y="1251872"/>
              <a:ext cx="396360" cy="259560"/>
            </p14:xfrm>
          </p:contentPart>
        </mc:Choice>
        <mc:Fallback xmlns="">
          <p:pic>
            <p:nvPicPr>
              <p:cNvPr id="57" name="Ink 58">
                <a:extLst>
                  <a:ext uri="{FF2B5EF4-FFF2-40B4-BE49-F238E27FC236}">
                    <a16:creationId xmlns:a16="http://schemas.microsoft.com/office/drawing/2014/main" id="{C45E72F2-5CAE-C344-A6F7-F4C77E39AF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92250" y="1236413"/>
                <a:ext cx="426960" cy="28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8" name="Ink 59">
                <a:extLst>
                  <a:ext uri="{FF2B5EF4-FFF2-40B4-BE49-F238E27FC236}">
                    <a16:creationId xmlns:a16="http://schemas.microsoft.com/office/drawing/2014/main" id="{A4AE3705-56FD-3B43-A6BC-724CCE075DDF}"/>
                  </a:ext>
                </a:extLst>
              </p14:cNvPr>
              <p14:cNvContentPartPr/>
              <p14:nvPr/>
            </p14:nvContentPartPr>
            <p14:xfrm>
              <a:off x="5440490" y="890072"/>
              <a:ext cx="368640" cy="239040"/>
            </p14:xfrm>
          </p:contentPart>
        </mc:Choice>
        <mc:Fallback xmlns="">
          <p:pic>
            <p:nvPicPr>
              <p:cNvPr id="58" name="Ink 59">
                <a:extLst>
                  <a:ext uri="{FF2B5EF4-FFF2-40B4-BE49-F238E27FC236}">
                    <a16:creationId xmlns:a16="http://schemas.microsoft.com/office/drawing/2014/main" id="{A4AE3705-56FD-3B43-A6BC-724CCE075D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25025" y="874615"/>
                <a:ext cx="399210" cy="269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" name="Ink 71">
                <a:extLst>
                  <a:ext uri="{FF2B5EF4-FFF2-40B4-BE49-F238E27FC236}">
                    <a16:creationId xmlns:a16="http://schemas.microsoft.com/office/drawing/2014/main" id="{9F187AFE-A403-474C-BD27-7333BF464E51}"/>
                  </a:ext>
                </a:extLst>
              </p14:cNvPr>
              <p14:cNvContentPartPr/>
              <p14:nvPr/>
            </p14:nvContentPartPr>
            <p14:xfrm>
              <a:off x="947690" y="2405672"/>
              <a:ext cx="1037880" cy="451080"/>
            </p14:xfrm>
          </p:contentPart>
        </mc:Choice>
        <mc:Fallback xmlns="">
          <p:pic>
            <p:nvPicPr>
              <p:cNvPr id="71" name="Ink 71">
                <a:extLst>
                  <a:ext uri="{FF2B5EF4-FFF2-40B4-BE49-F238E27FC236}">
                    <a16:creationId xmlns:a16="http://schemas.microsoft.com/office/drawing/2014/main" id="{9F187AFE-A403-474C-BD27-7333BF464E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2215" y="2390552"/>
                <a:ext cx="1068469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2" name="Ink 82">
                <a:extLst>
                  <a:ext uri="{FF2B5EF4-FFF2-40B4-BE49-F238E27FC236}">
                    <a16:creationId xmlns:a16="http://schemas.microsoft.com/office/drawing/2014/main" id="{5228ACFF-3F6E-8740-AE3B-89CC5FF5F3C6}"/>
                  </a:ext>
                </a:extLst>
              </p14:cNvPr>
              <p14:cNvContentPartPr/>
              <p14:nvPr/>
            </p14:nvContentPartPr>
            <p14:xfrm>
              <a:off x="128330" y="3129632"/>
              <a:ext cx="1167840" cy="546480"/>
            </p14:xfrm>
          </p:contentPart>
        </mc:Choice>
        <mc:Fallback xmlns="">
          <p:pic>
            <p:nvPicPr>
              <p:cNvPr id="82" name="Ink 82">
                <a:extLst>
                  <a:ext uri="{FF2B5EF4-FFF2-40B4-BE49-F238E27FC236}">
                    <a16:creationId xmlns:a16="http://schemas.microsoft.com/office/drawing/2014/main" id="{5228ACFF-3F6E-8740-AE3B-89CC5FF5F3C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2850" y="3114152"/>
                <a:ext cx="119844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" name="Ink 92">
                <a:extLst>
                  <a:ext uri="{FF2B5EF4-FFF2-40B4-BE49-F238E27FC236}">
                    <a16:creationId xmlns:a16="http://schemas.microsoft.com/office/drawing/2014/main" id="{D341A41E-7F9B-9A48-8E60-BD41C5BCEDAE}"/>
                  </a:ext>
                </a:extLst>
              </p14:cNvPr>
              <p14:cNvContentPartPr/>
              <p14:nvPr/>
            </p14:nvContentPartPr>
            <p14:xfrm>
              <a:off x="1285730" y="3088592"/>
              <a:ext cx="1027440" cy="525960"/>
            </p14:xfrm>
          </p:contentPart>
        </mc:Choice>
        <mc:Fallback xmlns="">
          <p:pic>
            <p:nvPicPr>
              <p:cNvPr id="92" name="Ink 92">
                <a:extLst>
                  <a:ext uri="{FF2B5EF4-FFF2-40B4-BE49-F238E27FC236}">
                    <a16:creationId xmlns:a16="http://schemas.microsoft.com/office/drawing/2014/main" id="{D341A41E-7F9B-9A48-8E60-BD41C5BCEDA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70610" y="3073112"/>
                <a:ext cx="105804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3" name="Ink 104">
                <a:extLst>
                  <a:ext uri="{FF2B5EF4-FFF2-40B4-BE49-F238E27FC236}">
                    <a16:creationId xmlns:a16="http://schemas.microsoft.com/office/drawing/2014/main" id="{77692C40-3DFF-0142-9855-C4CFC00D8A9A}"/>
                  </a:ext>
                </a:extLst>
              </p14:cNvPr>
              <p14:cNvContentPartPr/>
              <p14:nvPr/>
            </p14:nvContentPartPr>
            <p14:xfrm>
              <a:off x="817730" y="3880592"/>
              <a:ext cx="594360" cy="286920"/>
            </p14:xfrm>
          </p:contentPart>
        </mc:Choice>
        <mc:Fallback xmlns="">
          <p:pic>
            <p:nvPicPr>
              <p:cNvPr id="103" name="Ink 104">
                <a:extLst>
                  <a:ext uri="{FF2B5EF4-FFF2-40B4-BE49-F238E27FC236}">
                    <a16:creationId xmlns:a16="http://schemas.microsoft.com/office/drawing/2014/main" id="{77692C40-3DFF-0142-9855-C4CFC00D8A9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2610" y="3865491"/>
                <a:ext cx="624960" cy="317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4" name="Ink 105">
                <a:extLst>
                  <a:ext uri="{FF2B5EF4-FFF2-40B4-BE49-F238E27FC236}">
                    <a16:creationId xmlns:a16="http://schemas.microsoft.com/office/drawing/2014/main" id="{F21961AE-205E-B940-99B1-43D45873D16D}"/>
                  </a:ext>
                </a:extLst>
              </p14:cNvPr>
              <p14:cNvContentPartPr/>
              <p14:nvPr/>
            </p14:nvContentPartPr>
            <p14:xfrm>
              <a:off x="94130" y="3975992"/>
              <a:ext cx="546840" cy="171360"/>
            </p14:xfrm>
          </p:contentPart>
        </mc:Choice>
        <mc:Fallback xmlns="">
          <p:pic>
            <p:nvPicPr>
              <p:cNvPr id="104" name="Ink 105">
                <a:extLst>
                  <a:ext uri="{FF2B5EF4-FFF2-40B4-BE49-F238E27FC236}">
                    <a16:creationId xmlns:a16="http://schemas.microsoft.com/office/drawing/2014/main" id="{F21961AE-205E-B940-99B1-43D45873D16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640" y="3960840"/>
                <a:ext cx="577460" cy="202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4" name="Ink 114">
                <a:extLst>
                  <a:ext uri="{FF2B5EF4-FFF2-40B4-BE49-F238E27FC236}">
                    <a16:creationId xmlns:a16="http://schemas.microsoft.com/office/drawing/2014/main" id="{AA6160AB-6CCF-024E-8BF3-48BB8728D080}"/>
                  </a:ext>
                </a:extLst>
              </p14:cNvPr>
              <p14:cNvContentPartPr/>
              <p14:nvPr/>
            </p14:nvContentPartPr>
            <p14:xfrm>
              <a:off x="1596050" y="3737312"/>
              <a:ext cx="751320" cy="313560"/>
            </p14:xfrm>
          </p:contentPart>
        </mc:Choice>
        <mc:Fallback xmlns="">
          <p:pic>
            <p:nvPicPr>
              <p:cNvPr id="114" name="Ink 114">
                <a:extLst>
                  <a:ext uri="{FF2B5EF4-FFF2-40B4-BE49-F238E27FC236}">
                    <a16:creationId xmlns:a16="http://schemas.microsoft.com/office/drawing/2014/main" id="{AA6160AB-6CCF-024E-8BF3-48BB8728D08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80930" y="3721832"/>
                <a:ext cx="78192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8" name="Ink 128">
                <a:extLst>
                  <a:ext uri="{FF2B5EF4-FFF2-40B4-BE49-F238E27FC236}">
                    <a16:creationId xmlns:a16="http://schemas.microsoft.com/office/drawing/2014/main" id="{71FE3EBA-E1E8-4F44-B3CA-20B88EE0C7AE}"/>
                  </a:ext>
                </a:extLst>
              </p14:cNvPr>
              <p14:cNvContentPartPr/>
              <p14:nvPr/>
            </p14:nvContentPartPr>
            <p14:xfrm>
              <a:off x="148490" y="4290272"/>
              <a:ext cx="1680120" cy="512280"/>
            </p14:xfrm>
          </p:contentPart>
        </mc:Choice>
        <mc:Fallback xmlns="">
          <p:pic>
            <p:nvPicPr>
              <p:cNvPr id="128" name="Ink 128">
                <a:extLst>
                  <a:ext uri="{FF2B5EF4-FFF2-40B4-BE49-F238E27FC236}">
                    <a16:creationId xmlns:a16="http://schemas.microsoft.com/office/drawing/2014/main" id="{71FE3EBA-E1E8-4F44-B3CA-20B88EE0C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3370" y="4275152"/>
                <a:ext cx="171036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0" name="Ink 140">
                <a:extLst>
                  <a:ext uri="{FF2B5EF4-FFF2-40B4-BE49-F238E27FC236}">
                    <a16:creationId xmlns:a16="http://schemas.microsoft.com/office/drawing/2014/main" id="{F516C722-DEF4-4E4F-8AF0-10DB853B7F43}"/>
                  </a:ext>
                </a:extLst>
              </p14:cNvPr>
              <p14:cNvContentPartPr/>
              <p14:nvPr/>
            </p14:nvContentPartPr>
            <p14:xfrm>
              <a:off x="182690" y="4952672"/>
              <a:ext cx="1263600" cy="478440"/>
            </p14:xfrm>
          </p:contentPart>
        </mc:Choice>
        <mc:Fallback xmlns="">
          <p:pic>
            <p:nvPicPr>
              <p:cNvPr id="140" name="Ink 140">
                <a:extLst>
                  <a:ext uri="{FF2B5EF4-FFF2-40B4-BE49-F238E27FC236}">
                    <a16:creationId xmlns:a16="http://schemas.microsoft.com/office/drawing/2014/main" id="{F516C722-DEF4-4E4F-8AF0-10DB853B7F4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7570" y="4937192"/>
                <a:ext cx="129420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0" name="Ink 161">
                <a:extLst>
                  <a:ext uri="{FF2B5EF4-FFF2-40B4-BE49-F238E27FC236}">
                    <a16:creationId xmlns:a16="http://schemas.microsoft.com/office/drawing/2014/main" id="{6EDC305B-9C7A-4642-B0E3-2E59D147D31F}"/>
                  </a:ext>
                </a:extLst>
              </p14:cNvPr>
              <p14:cNvContentPartPr/>
              <p14:nvPr/>
            </p14:nvContentPartPr>
            <p14:xfrm>
              <a:off x="292130" y="6195392"/>
              <a:ext cx="751320" cy="280440"/>
            </p14:xfrm>
          </p:contentPart>
        </mc:Choice>
        <mc:Fallback xmlns="">
          <p:pic>
            <p:nvPicPr>
              <p:cNvPr id="160" name="Ink 161">
                <a:extLst>
                  <a:ext uri="{FF2B5EF4-FFF2-40B4-BE49-F238E27FC236}">
                    <a16:creationId xmlns:a16="http://schemas.microsoft.com/office/drawing/2014/main" id="{6EDC305B-9C7A-4642-B0E3-2E59D147D31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6650" y="6179912"/>
                <a:ext cx="7819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1" name="Ink 162">
                <a:extLst>
                  <a:ext uri="{FF2B5EF4-FFF2-40B4-BE49-F238E27FC236}">
                    <a16:creationId xmlns:a16="http://schemas.microsoft.com/office/drawing/2014/main" id="{5FFDC329-77B3-6E4F-8537-CF0D658933FD}"/>
                  </a:ext>
                </a:extLst>
              </p14:cNvPr>
              <p14:cNvContentPartPr/>
              <p14:nvPr/>
            </p14:nvContentPartPr>
            <p14:xfrm>
              <a:off x="223730" y="5696792"/>
              <a:ext cx="1372680" cy="334080"/>
            </p14:xfrm>
          </p:contentPart>
        </mc:Choice>
        <mc:Fallback xmlns="">
          <p:pic>
            <p:nvPicPr>
              <p:cNvPr id="161" name="Ink 162">
                <a:extLst>
                  <a:ext uri="{FF2B5EF4-FFF2-40B4-BE49-F238E27FC236}">
                    <a16:creationId xmlns:a16="http://schemas.microsoft.com/office/drawing/2014/main" id="{5FFDC329-77B3-6E4F-8537-CF0D658933F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8610" y="5681672"/>
                <a:ext cx="1403280" cy="3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348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CB4D58-F185-4C47-B897-036450B8DE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7" y="2080490"/>
            <a:ext cx="5662930" cy="250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01795-83E7-2541-AA66-993B1C02B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567" y="2191065"/>
            <a:ext cx="2773060" cy="2281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721B53-6DE3-C74E-B2A3-52663232673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Whiteboards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3">
                <a:extLst>
                  <a:ext uri="{FF2B5EF4-FFF2-40B4-BE49-F238E27FC236}">
                    <a16:creationId xmlns:a16="http://schemas.microsoft.com/office/drawing/2014/main" id="{8C053DC2-BF55-4241-8C1A-4D33CC764FE7}"/>
                  </a:ext>
                </a:extLst>
              </p14:cNvPr>
              <p14:cNvContentPartPr/>
              <p14:nvPr/>
            </p14:nvContentPartPr>
            <p14:xfrm>
              <a:off x="1206890" y="4624712"/>
              <a:ext cx="771840" cy="485280"/>
            </p14:xfrm>
          </p:contentPart>
        </mc:Choice>
        <mc:Fallback xmlns="">
          <p:pic>
            <p:nvPicPr>
              <p:cNvPr id="13" name="Ink 13">
                <a:extLst>
                  <a:ext uri="{FF2B5EF4-FFF2-40B4-BE49-F238E27FC236}">
                    <a16:creationId xmlns:a16="http://schemas.microsoft.com/office/drawing/2014/main" id="{8C053DC2-BF55-4241-8C1A-4D33CC764F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1770" y="4609592"/>
                <a:ext cx="80244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D782EC5-E499-6F46-993D-6FA81789D09A}"/>
                  </a:ext>
                </a:extLst>
              </p14:cNvPr>
              <p14:cNvContentPartPr/>
              <p14:nvPr/>
            </p14:nvContentPartPr>
            <p14:xfrm>
              <a:off x="3098330" y="2822192"/>
              <a:ext cx="157320" cy="150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D782EC5-E499-6F46-993D-6FA81789D0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83210" y="2807072"/>
                <a:ext cx="1879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D3C2818-5E95-DC47-86D7-185D5867E2E6}"/>
                  </a:ext>
                </a:extLst>
              </p14:cNvPr>
              <p14:cNvContentPartPr/>
              <p14:nvPr/>
            </p14:nvContentPartPr>
            <p14:xfrm>
              <a:off x="2934530" y="2631032"/>
              <a:ext cx="225720" cy="95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D3C2818-5E95-DC47-86D7-185D5867E2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9050" y="2615912"/>
                <a:ext cx="2563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9">
                <a:extLst>
                  <a:ext uri="{FF2B5EF4-FFF2-40B4-BE49-F238E27FC236}">
                    <a16:creationId xmlns:a16="http://schemas.microsoft.com/office/drawing/2014/main" id="{63690D1A-1C2C-9840-B74C-FE6A285F4288}"/>
                  </a:ext>
                </a:extLst>
              </p14:cNvPr>
              <p14:cNvContentPartPr/>
              <p14:nvPr/>
            </p14:nvContentPartPr>
            <p14:xfrm>
              <a:off x="3801770" y="4058072"/>
              <a:ext cx="218520" cy="348480"/>
            </p14:xfrm>
          </p:contentPart>
        </mc:Choice>
        <mc:Fallback xmlns="">
          <p:pic>
            <p:nvPicPr>
              <p:cNvPr id="19" name="Ink 19">
                <a:extLst>
                  <a:ext uri="{FF2B5EF4-FFF2-40B4-BE49-F238E27FC236}">
                    <a16:creationId xmlns:a16="http://schemas.microsoft.com/office/drawing/2014/main" id="{63690D1A-1C2C-9840-B74C-FE6A285F42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6315" y="4042952"/>
                <a:ext cx="24907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8">
                <a:extLst>
                  <a:ext uri="{FF2B5EF4-FFF2-40B4-BE49-F238E27FC236}">
                    <a16:creationId xmlns:a16="http://schemas.microsoft.com/office/drawing/2014/main" id="{9D3E090E-4A45-AC42-AF18-299E90AC65E6}"/>
                  </a:ext>
                </a:extLst>
              </p14:cNvPr>
              <p14:cNvContentPartPr/>
              <p14:nvPr/>
            </p14:nvContentPartPr>
            <p14:xfrm>
              <a:off x="2128850" y="4815872"/>
              <a:ext cx="1406880" cy="321480"/>
            </p14:xfrm>
          </p:contentPart>
        </mc:Choice>
        <mc:Fallback xmlns="">
          <p:pic>
            <p:nvPicPr>
              <p:cNvPr id="28" name="Ink 28">
                <a:extLst>
                  <a:ext uri="{FF2B5EF4-FFF2-40B4-BE49-F238E27FC236}">
                    <a16:creationId xmlns:a16="http://schemas.microsoft.com/office/drawing/2014/main" id="{9D3E090E-4A45-AC42-AF18-299E90AC65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3370" y="4800735"/>
                <a:ext cx="1437480" cy="352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2E056C6-C463-804F-8C90-230A37080146}"/>
                  </a:ext>
                </a:extLst>
              </p14:cNvPr>
              <p14:cNvContentPartPr/>
              <p14:nvPr/>
            </p14:nvContentPartPr>
            <p14:xfrm>
              <a:off x="1828250" y="5457752"/>
              <a:ext cx="13680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2E056C6-C463-804F-8C90-230A3708014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13130" y="5442632"/>
                <a:ext cx="1674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D76B05C-EED8-9E4E-B645-2DE2D9701A64}"/>
                  </a:ext>
                </a:extLst>
              </p14:cNvPr>
              <p14:cNvContentPartPr/>
              <p14:nvPr/>
            </p14:nvContentPartPr>
            <p14:xfrm>
              <a:off x="1882970" y="5601032"/>
              <a:ext cx="12312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D76B05C-EED8-9E4E-B645-2DE2D9701A6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7850" y="5585912"/>
                <a:ext cx="1537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7">
                <a:extLst>
                  <a:ext uri="{FF2B5EF4-FFF2-40B4-BE49-F238E27FC236}">
                    <a16:creationId xmlns:a16="http://schemas.microsoft.com/office/drawing/2014/main" id="{9FC814FB-745E-F647-9AC6-CBB158AFB602}"/>
                  </a:ext>
                </a:extLst>
              </p14:cNvPr>
              <p14:cNvContentPartPr/>
              <p14:nvPr/>
            </p14:nvContentPartPr>
            <p14:xfrm>
              <a:off x="1077290" y="5252912"/>
              <a:ext cx="512640" cy="402480"/>
            </p14:xfrm>
          </p:contentPart>
        </mc:Choice>
        <mc:Fallback xmlns="">
          <p:pic>
            <p:nvPicPr>
              <p:cNvPr id="37" name="Ink 37">
                <a:extLst>
                  <a:ext uri="{FF2B5EF4-FFF2-40B4-BE49-F238E27FC236}">
                    <a16:creationId xmlns:a16="http://schemas.microsoft.com/office/drawing/2014/main" id="{9FC814FB-745E-F647-9AC6-CBB158AFB6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2159" y="5237792"/>
                <a:ext cx="543262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" name="Ink 44">
                <a:extLst>
                  <a:ext uri="{FF2B5EF4-FFF2-40B4-BE49-F238E27FC236}">
                    <a16:creationId xmlns:a16="http://schemas.microsoft.com/office/drawing/2014/main" id="{E6AE1813-CA04-0544-A7F7-B9A5B8B59A5B}"/>
                  </a:ext>
                </a:extLst>
              </p14:cNvPr>
              <p14:cNvContentPartPr/>
              <p14:nvPr/>
            </p14:nvContentPartPr>
            <p14:xfrm>
              <a:off x="2811410" y="5430392"/>
              <a:ext cx="116280" cy="191520"/>
            </p14:xfrm>
          </p:contentPart>
        </mc:Choice>
        <mc:Fallback xmlns="">
          <p:pic>
            <p:nvPicPr>
              <p:cNvPr id="43" name="Ink 44">
                <a:extLst>
                  <a:ext uri="{FF2B5EF4-FFF2-40B4-BE49-F238E27FC236}">
                    <a16:creationId xmlns:a16="http://schemas.microsoft.com/office/drawing/2014/main" id="{E6AE1813-CA04-0544-A7F7-B9A5B8B59A5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6290" y="5415272"/>
                <a:ext cx="1468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4" name="Ink 45">
                <a:extLst>
                  <a:ext uri="{FF2B5EF4-FFF2-40B4-BE49-F238E27FC236}">
                    <a16:creationId xmlns:a16="http://schemas.microsoft.com/office/drawing/2014/main" id="{82CC637B-9D07-5847-BA9C-15AD31FC1F9A}"/>
                  </a:ext>
                </a:extLst>
              </p14:cNvPr>
              <p14:cNvContentPartPr/>
              <p14:nvPr/>
            </p14:nvContentPartPr>
            <p14:xfrm>
              <a:off x="2190050" y="5485112"/>
              <a:ext cx="424080" cy="116280"/>
            </p14:xfrm>
          </p:contentPart>
        </mc:Choice>
        <mc:Fallback xmlns="">
          <p:pic>
            <p:nvPicPr>
              <p:cNvPr id="44" name="Ink 45">
                <a:extLst>
                  <a:ext uri="{FF2B5EF4-FFF2-40B4-BE49-F238E27FC236}">
                    <a16:creationId xmlns:a16="http://schemas.microsoft.com/office/drawing/2014/main" id="{82CC637B-9D07-5847-BA9C-15AD31FC1F9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74917" y="5469992"/>
                <a:ext cx="454706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CE15650-0A77-D24A-88FE-0C48B8DAB2C5}"/>
                  </a:ext>
                </a:extLst>
              </p14:cNvPr>
              <p14:cNvContentPartPr/>
              <p14:nvPr/>
            </p14:nvContentPartPr>
            <p14:xfrm>
              <a:off x="3084650" y="5464592"/>
              <a:ext cx="150480" cy="147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CE15650-0A77-D24A-88FE-0C48B8DAB2C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69530" y="5449472"/>
                <a:ext cx="1810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B5BBD5D-50B3-E445-964D-5A716460B9E7}"/>
                  </a:ext>
                </a:extLst>
              </p14:cNvPr>
              <p14:cNvContentPartPr/>
              <p14:nvPr/>
            </p14:nvContentPartPr>
            <p14:xfrm>
              <a:off x="4067810" y="4843232"/>
              <a:ext cx="177120" cy="2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B5BBD5D-50B3-E445-964D-5A716460B9E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52690" y="4828112"/>
                <a:ext cx="2077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8516D3-2E1D-7D40-8544-790DF3BDD71A}"/>
                  </a:ext>
                </a:extLst>
              </p14:cNvPr>
              <p14:cNvContentPartPr/>
              <p14:nvPr/>
            </p14:nvContentPartPr>
            <p14:xfrm>
              <a:off x="4102010" y="4959512"/>
              <a:ext cx="157320" cy="14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8516D3-2E1D-7D40-8544-790DF3BDD71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86890" y="4944032"/>
                <a:ext cx="187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9">
                <a:extLst>
                  <a:ext uri="{FF2B5EF4-FFF2-40B4-BE49-F238E27FC236}">
                    <a16:creationId xmlns:a16="http://schemas.microsoft.com/office/drawing/2014/main" id="{E7EEBD5F-7B83-7249-9F0F-D64197221522}"/>
                  </a:ext>
                </a:extLst>
              </p14:cNvPr>
              <p14:cNvContentPartPr/>
              <p14:nvPr/>
            </p14:nvContentPartPr>
            <p14:xfrm>
              <a:off x="4696010" y="4686272"/>
              <a:ext cx="1290960" cy="382680"/>
            </p14:xfrm>
          </p:contentPart>
        </mc:Choice>
        <mc:Fallback xmlns="">
          <p:pic>
            <p:nvPicPr>
              <p:cNvPr id="59" name="Ink 59">
                <a:extLst>
                  <a:ext uri="{FF2B5EF4-FFF2-40B4-BE49-F238E27FC236}">
                    <a16:creationId xmlns:a16="http://schemas.microsoft.com/office/drawing/2014/main" id="{E7EEBD5F-7B83-7249-9F0F-D6419722152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80890" y="4671152"/>
                <a:ext cx="13212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7FF0F96-F681-0A4E-94FA-5E35A461AA90}"/>
                  </a:ext>
                </a:extLst>
              </p14:cNvPr>
              <p14:cNvContentPartPr/>
              <p14:nvPr/>
            </p14:nvContentPartPr>
            <p14:xfrm>
              <a:off x="2292650" y="6044912"/>
              <a:ext cx="2088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7FF0F96-F681-0A4E-94FA-5E35A461AA9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77530" y="6029792"/>
                <a:ext cx="514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6" name="Ink 91">
                <a:extLst>
                  <a:ext uri="{FF2B5EF4-FFF2-40B4-BE49-F238E27FC236}">
                    <a16:creationId xmlns:a16="http://schemas.microsoft.com/office/drawing/2014/main" id="{92513B7D-5F30-A749-A220-54E2A1398A07}"/>
                  </a:ext>
                </a:extLst>
              </p14:cNvPr>
              <p14:cNvContentPartPr/>
              <p14:nvPr/>
            </p14:nvContentPartPr>
            <p14:xfrm>
              <a:off x="5761250" y="5758352"/>
              <a:ext cx="777960" cy="505800"/>
            </p14:xfrm>
          </p:contentPart>
        </mc:Choice>
        <mc:Fallback xmlns="">
          <p:pic>
            <p:nvPicPr>
              <p:cNvPr id="86" name="Ink 91">
                <a:extLst>
                  <a:ext uri="{FF2B5EF4-FFF2-40B4-BE49-F238E27FC236}">
                    <a16:creationId xmlns:a16="http://schemas.microsoft.com/office/drawing/2014/main" id="{92513B7D-5F30-A749-A220-54E2A1398A0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46130" y="5742872"/>
                <a:ext cx="80856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7" name="Ink 92">
                <a:extLst>
                  <a:ext uri="{FF2B5EF4-FFF2-40B4-BE49-F238E27FC236}">
                    <a16:creationId xmlns:a16="http://schemas.microsoft.com/office/drawing/2014/main" id="{61E42AC2-600B-8947-AE83-461C39222749}"/>
                  </a:ext>
                </a:extLst>
              </p14:cNvPr>
              <p14:cNvContentPartPr/>
              <p14:nvPr/>
            </p14:nvContentPartPr>
            <p14:xfrm>
              <a:off x="5146730" y="5949512"/>
              <a:ext cx="355320" cy="307440"/>
            </p14:xfrm>
          </p:contentPart>
        </mc:Choice>
        <mc:Fallback xmlns="">
          <p:pic>
            <p:nvPicPr>
              <p:cNvPr id="87" name="Ink 92">
                <a:extLst>
                  <a:ext uri="{FF2B5EF4-FFF2-40B4-BE49-F238E27FC236}">
                    <a16:creationId xmlns:a16="http://schemas.microsoft.com/office/drawing/2014/main" id="{61E42AC2-600B-8947-AE83-461C3922274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31610" y="5934032"/>
                <a:ext cx="3859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8" name="Ink 93">
                <a:extLst>
                  <a:ext uri="{FF2B5EF4-FFF2-40B4-BE49-F238E27FC236}">
                    <a16:creationId xmlns:a16="http://schemas.microsoft.com/office/drawing/2014/main" id="{60608861-B17A-7040-A6DE-EB676DBCD729}"/>
                  </a:ext>
                </a:extLst>
              </p14:cNvPr>
              <p14:cNvContentPartPr/>
              <p14:nvPr/>
            </p14:nvContentPartPr>
            <p14:xfrm>
              <a:off x="4060970" y="5928992"/>
              <a:ext cx="799200" cy="539640"/>
            </p14:xfrm>
          </p:contentPart>
        </mc:Choice>
        <mc:Fallback xmlns="">
          <p:pic>
            <p:nvPicPr>
              <p:cNvPr id="88" name="Ink 93">
                <a:extLst>
                  <a:ext uri="{FF2B5EF4-FFF2-40B4-BE49-F238E27FC236}">
                    <a16:creationId xmlns:a16="http://schemas.microsoft.com/office/drawing/2014/main" id="{60608861-B17A-7040-A6DE-EB676DBCD72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45850" y="5913872"/>
                <a:ext cx="82980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9" name="Ink 94">
                <a:extLst>
                  <a:ext uri="{FF2B5EF4-FFF2-40B4-BE49-F238E27FC236}">
                    <a16:creationId xmlns:a16="http://schemas.microsoft.com/office/drawing/2014/main" id="{B93130B5-2FFD-EF4F-BB2C-A59C2B14B955}"/>
                  </a:ext>
                </a:extLst>
              </p14:cNvPr>
              <p14:cNvContentPartPr/>
              <p14:nvPr/>
            </p14:nvContentPartPr>
            <p14:xfrm>
              <a:off x="2879810" y="6004232"/>
              <a:ext cx="833400" cy="245880"/>
            </p14:xfrm>
          </p:contentPart>
        </mc:Choice>
        <mc:Fallback xmlns="">
          <p:pic>
            <p:nvPicPr>
              <p:cNvPr id="89" name="Ink 94">
                <a:extLst>
                  <a:ext uri="{FF2B5EF4-FFF2-40B4-BE49-F238E27FC236}">
                    <a16:creationId xmlns:a16="http://schemas.microsoft.com/office/drawing/2014/main" id="{B93130B5-2FFD-EF4F-BB2C-A59C2B14B9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64690" y="5988775"/>
                <a:ext cx="864000" cy="276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0" name="Ink 95">
                <a:extLst>
                  <a:ext uri="{FF2B5EF4-FFF2-40B4-BE49-F238E27FC236}">
                    <a16:creationId xmlns:a16="http://schemas.microsoft.com/office/drawing/2014/main" id="{F1C1E303-3B2E-D844-9A2B-B2507CBD2CC7}"/>
                  </a:ext>
                </a:extLst>
              </p14:cNvPr>
              <p14:cNvContentPartPr/>
              <p14:nvPr/>
            </p14:nvContentPartPr>
            <p14:xfrm>
              <a:off x="2278970" y="6140672"/>
              <a:ext cx="198360" cy="143640"/>
            </p14:xfrm>
          </p:contentPart>
        </mc:Choice>
        <mc:Fallback xmlns="">
          <p:pic>
            <p:nvPicPr>
              <p:cNvPr id="90" name="Ink 95">
                <a:extLst>
                  <a:ext uri="{FF2B5EF4-FFF2-40B4-BE49-F238E27FC236}">
                    <a16:creationId xmlns:a16="http://schemas.microsoft.com/office/drawing/2014/main" id="{F1C1E303-3B2E-D844-9A2B-B2507CBD2CC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63850" y="6125192"/>
                <a:ext cx="2289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1" name="Ink 96">
                <a:extLst>
                  <a:ext uri="{FF2B5EF4-FFF2-40B4-BE49-F238E27FC236}">
                    <a16:creationId xmlns:a16="http://schemas.microsoft.com/office/drawing/2014/main" id="{40604B4B-2D68-DF4E-B685-79C04CEDCC0F}"/>
                  </a:ext>
                </a:extLst>
              </p14:cNvPr>
              <p14:cNvContentPartPr/>
              <p14:nvPr/>
            </p14:nvContentPartPr>
            <p14:xfrm>
              <a:off x="1507490" y="5867432"/>
              <a:ext cx="552600" cy="457920"/>
            </p14:xfrm>
          </p:contentPart>
        </mc:Choice>
        <mc:Fallback xmlns="">
          <p:pic>
            <p:nvPicPr>
              <p:cNvPr id="91" name="Ink 96">
                <a:extLst>
                  <a:ext uri="{FF2B5EF4-FFF2-40B4-BE49-F238E27FC236}">
                    <a16:creationId xmlns:a16="http://schemas.microsoft.com/office/drawing/2014/main" id="{40604B4B-2D68-DF4E-B685-79C04CEDCC0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92010" y="5852312"/>
                <a:ext cx="583200" cy="48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654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6DC9C-0E59-B046-927F-6173A7A4A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69" y="1080605"/>
            <a:ext cx="4417572" cy="4208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2D95E-5906-814F-9F72-5297C43BD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222" y="1080605"/>
            <a:ext cx="6477000" cy="4584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898C9A-C34D-B841-80FB-F6C69A660EC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Questions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9">
                <a:extLst>
                  <a:ext uri="{FF2B5EF4-FFF2-40B4-BE49-F238E27FC236}">
                    <a16:creationId xmlns:a16="http://schemas.microsoft.com/office/drawing/2014/main" id="{8F68BBE9-79CC-544E-BCA0-1135B650842E}"/>
                  </a:ext>
                </a:extLst>
              </p14:cNvPr>
              <p14:cNvContentPartPr/>
              <p14:nvPr/>
            </p14:nvContentPartPr>
            <p14:xfrm>
              <a:off x="3904010" y="1545272"/>
              <a:ext cx="983520" cy="198360"/>
            </p14:xfrm>
          </p:contentPart>
        </mc:Choice>
        <mc:Fallback xmlns="">
          <p:pic>
            <p:nvPicPr>
              <p:cNvPr id="9" name="Ink 9">
                <a:extLst>
                  <a:ext uri="{FF2B5EF4-FFF2-40B4-BE49-F238E27FC236}">
                    <a16:creationId xmlns:a16="http://schemas.microsoft.com/office/drawing/2014/main" id="{8F68BBE9-79CC-544E-BCA0-1135B65084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8890" y="1530152"/>
                <a:ext cx="1014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4">
                <a:extLst>
                  <a:ext uri="{FF2B5EF4-FFF2-40B4-BE49-F238E27FC236}">
                    <a16:creationId xmlns:a16="http://schemas.microsoft.com/office/drawing/2014/main" id="{0E8BDCDE-1BE1-574E-92C5-43387A9082CA}"/>
                  </a:ext>
                </a:extLst>
              </p14:cNvPr>
              <p14:cNvContentPartPr/>
              <p14:nvPr/>
            </p14:nvContentPartPr>
            <p14:xfrm>
              <a:off x="3603770" y="1668392"/>
              <a:ext cx="1085760" cy="1194840"/>
            </p14:xfrm>
          </p:contentPart>
        </mc:Choice>
        <mc:Fallback xmlns="">
          <p:pic>
            <p:nvPicPr>
              <p:cNvPr id="23" name="Ink 24">
                <a:extLst>
                  <a:ext uri="{FF2B5EF4-FFF2-40B4-BE49-F238E27FC236}">
                    <a16:creationId xmlns:a16="http://schemas.microsoft.com/office/drawing/2014/main" id="{0E8BDCDE-1BE1-574E-92C5-43387A9082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88295" y="1652917"/>
                <a:ext cx="1115990" cy="1225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5">
                <a:extLst>
                  <a:ext uri="{FF2B5EF4-FFF2-40B4-BE49-F238E27FC236}">
                    <a16:creationId xmlns:a16="http://schemas.microsoft.com/office/drawing/2014/main" id="{169737F3-B4C5-CD44-AA10-40CD10E2F6CB}"/>
                  </a:ext>
                </a:extLst>
              </p14:cNvPr>
              <p14:cNvContentPartPr/>
              <p14:nvPr/>
            </p14:nvContentPartPr>
            <p14:xfrm>
              <a:off x="2879810" y="2992832"/>
              <a:ext cx="594720" cy="587880"/>
            </p14:xfrm>
          </p:contentPart>
        </mc:Choice>
        <mc:Fallback xmlns="">
          <p:pic>
            <p:nvPicPr>
              <p:cNvPr id="24" name="Ink 25">
                <a:extLst>
                  <a:ext uri="{FF2B5EF4-FFF2-40B4-BE49-F238E27FC236}">
                    <a16:creationId xmlns:a16="http://schemas.microsoft.com/office/drawing/2014/main" id="{169737F3-B4C5-CD44-AA10-40CD10E2F6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64681" y="2977703"/>
                <a:ext cx="625339" cy="61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F981C371-F314-F042-B8F2-4DB9246B0427}"/>
                  </a:ext>
                </a:extLst>
              </p14:cNvPr>
              <p14:cNvContentPartPr/>
              <p14:nvPr/>
            </p14:nvContentPartPr>
            <p14:xfrm>
              <a:off x="341640" y="5356515"/>
              <a:ext cx="433440" cy="253080"/>
            </p14:xfrm>
          </p:contentPart>
        </mc:Choice>
        <mc:Fallback xmlns=""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F981C371-F314-F042-B8F2-4DB9246B042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6533" y="5341373"/>
                <a:ext cx="464015" cy="283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9">
                <a:extLst>
                  <a:ext uri="{FF2B5EF4-FFF2-40B4-BE49-F238E27FC236}">
                    <a16:creationId xmlns:a16="http://schemas.microsoft.com/office/drawing/2014/main" id="{EFC5A9DD-CB34-EB40-8365-DCB73B921514}"/>
                  </a:ext>
                </a:extLst>
              </p14:cNvPr>
              <p14:cNvContentPartPr/>
              <p14:nvPr/>
            </p14:nvContentPartPr>
            <p14:xfrm>
              <a:off x="345960" y="5704995"/>
              <a:ext cx="413640" cy="230400"/>
            </p14:xfrm>
          </p:contentPart>
        </mc:Choice>
        <mc:Fallback xmlns="">
          <p:pic>
            <p:nvPicPr>
              <p:cNvPr id="59" name="Ink 59">
                <a:extLst>
                  <a:ext uri="{FF2B5EF4-FFF2-40B4-BE49-F238E27FC236}">
                    <a16:creationId xmlns:a16="http://schemas.microsoft.com/office/drawing/2014/main" id="{EFC5A9DD-CB34-EB40-8365-DCB73B9215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840" y="5689875"/>
                <a:ext cx="4442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" name="Ink 63">
                <a:extLst>
                  <a:ext uri="{FF2B5EF4-FFF2-40B4-BE49-F238E27FC236}">
                    <a16:creationId xmlns:a16="http://schemas.microsoft.com/office/drawing/2014/main" id="{C6EC54B3-586D-8942-B603-C8E7E6ABA794}"/>
                  </a:ext>
                </a:extLst>
              </p14:cNvPr>
              <p14:cNvContentPartPr/>
              <p14:nvPr/>
            </p14:nvContentPartPr>
            <p14:xfrm>
              <a:off x="2380943" y="3031214"/>
              <a:ext cx="352080" cy="221400"/>
            </p14:xfrm>
          </p:contentPart>
        </mc:Choice>
        <mc:Fallback xmlns="">
          <p:pic>
            <p:nvPicPr>
              <p:cNvPr id="63" name="Ink 63">
                <a:extLst>
                  <a:ext uri="{FF2B5EF4-FFF2-40B4-BE49-F238E27FC236}">
                    <a16:creationId xmlns:a16="http://schemas.microsoft.com/office/drawing/2014/main" id="{C6EC54B3-586D-8942-B603-C8E7E6ABA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65463" y="3016094"/>
                <a:ext cx="3826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" name="Ink 67">
                <a:extLst>
                  <a:ext uri="{FF2B5EF4-FFF2-40B4-BE49-F238E27FC236}">
                    <a16:creationId xmlns:a16="http://schemas.microsoft.com/office/drawing/2014/main" id="{C8172348-FB7D-3946-944C-92F3CE7C433A}"/>
                  </a:ext>
                </a:extLst>
              </p14:cNvPr>
              <p14:cNvContentPartPr/>
              <p14:nvPr/>
            </p14:nvContentPartPr>
            <p14:xfrm>
              <a:off x="2397143" y="1928894"/>
              <a:ext cx="258120" cy="394920"/>
            </p14:xfrm>
          </p:contentPart>
        </mc:Choice>
        <mc:Fallback xmlns="">
          <p:pic>
            <p:nvPicPr>
              <p:cNvPr id="67" name="Ink 67">
                <a:extLst>
                  <a:ext uri="{FF2B5EF4-FFF2-40B4-BE49-F238E27FC236}">
                    <a16:creationId xmlns:a16="http://schemas.microsoft.com/office/drawing/2014/main" id="{C8172348-FB7D-3946-944C-92F3CE7C433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82023" y="1913774"/>
                <a:ext cx="28872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54D5276-A95C-8D40-96D9-E300B1A640BB}"/>
                  </a:ext>
                </a:extLst>
              </p14:cNvPr>
              <p14:cNvContentPartPr/>
              <p14:nvPr/>
            </p14:nvContentPartPr>
            <p14:xfrm>
              <a:off x="3293183" y="1603454"/>
              <a:ext cx="127080" cy="135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54D5276-A95C-8D40-96D9-E300B1A640B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78063" y="1588334"/>
                <a:ext cx="1576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Ink 73">
                <a:extLst>
                  <a:ext uri="{FF2B5EF4-FFF2-40B4-BE49-F238E27FC236}">
                    <a16:creationId xmlns:a16="http://schemas.microsoft.com/office/drawing/2014/main" id="{D63D8682-2D01-3749-9888-BC6170A60E84}"/>
                  </a:ext>
                </a:extLst>
              </p14:cNvPr>
              <p14:cNvContentPartPr/>
              <p14:nvPr/>
            </p14:nvContentPartPr>
            <p14:xfrm>
              <a:off x="3154223" y="1464494"/>
              <a:ext cx="257760" cy="61560"/>
            </p14:xfrm>
          </p:contentPart>
        </mc:Choice>
        <mc:Fallback xmlns="">
          <p:pic>
            <p:nvPicPr>
              <p:cNvPr id="73" name="Ink 73">
                <a:extLst>
                  <a:ext uri="{FF2B5EF4-FFF2-40B4-BE49-F238E27FC236}">
                    <a16:creationId xmlns:a16="http://schemas.microsoft.com/office/drawing/2014/main" id="{D63D8682-2D01-3749-9888-BC6170A60E8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38765" y="1449014"/>
                <a:ext cx="288317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8" name="Ink 78">
                <a:extLst>
                  <a:ext uri="{FF2B5EF4-FFF2-40B4-BE49-F238E27FC236}">
                    <a16:creationId xmlns:a16="http://schemas.microsoft.com/office/drawing/2014/main" id="{BC4613C9-D720-9C41-9623-77142F65BF75}"/>
                  </a:ext>
                </a:extLst>
              </p14:cNvPr>
              <p14:cNvContentPartPr/>
              <p14:nvPr/>
            </p14:nvContentPartPr>
            <p14:xfrm>
              <a:off x="3428183" y="1357934"/>
              <a:ext cx="253080" cy="164160"/>
            </p14:xfrm>
          </p:contentPart>
        </mc:Choice>
        <mc:Fallback xmlns="">
          <p:pic>
            <p:nvPicPr>
              <p:cNvPr id="78" name="Ink 78">
                <a:extLst>
                  <a:ext uri="{FF2B5EF4-FFF2-40B4-BE49-F238E27FC236}">
                    <a16:creationId xmlns:a16="http://schemas.microsoft.com/office/drawing/2014/main" id="{BC4613C9-D720-9C41-9623-77142F65BF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13063" y="1342814"/>
                <a:ext cx="2836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9" name="Ink 89">
                <a:extLst>
                  <a:ext uri="{FF2B5EF4-FFF2-40B4-BE49-F238E27FC236}">
                    <a16:creationId xmlns:a16="http://schemas.microsoft.com/office/drawing/2014/main" id="{7CCE6524-9A19-2B44-9DF3-5586AF1CECBA}"/>
                  </a:ext>
                </a:extLst>
              </p14:cNvPr>
              <p14:cNvContentPartPr/>
              <p14:nvPr/>
            </p14:nvContentPartPr>
            <p14:xfrm>
              <a:off x="981623" y="5383814"/>
              <a:ext cx="1137960" cy="213120"/>
            </p14:xfrm>
          </p:contentPart>
        </mc:Choice>
        <mc:Fallback xmlns="">
          <p:pic>
            <p:nvPicPr>
              <p:cNvPr id="89" name="Ink 89">
                <a:extLst>
                  <a:ext uri="{FF2B5EF4-FFF2-40B4-BE49-F238E27FC236}">
                    <a16:creationId xmlns:a16="http://schemas.microsoft.com/office/drawing/2014/main" id="{7CCE6524-9A19-2B44-9DF3-5586AF1CECB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6498" y="5368334"/>
                <a:ext cx="116857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" name="Ink 96">
                <a:extLst>
                  <a:ext uri="{FF2B5EF4-FFF2-40B4-BE49-F238E27FC236}">
                    <a16:creationId xmlns:a16="http://schemas.microsoft.com/office/drawing/2014/main" id="{91ECF57B-6E5E-A64D-979D-4577D2F2A266}"/>
                  </a:ext>
                </a:extLst>
              </p14:cNvPr>
              <p14:cNvContentPartPr/>
              <p14:nvPr/>
            </p14:nvContentPartPr>
            <p14:xfrm>
              <a:off x="2266463" y="5371574"/>
              <a:ext cx="540360" cy="188280"/>
            </p14:xfrm>
          </p:contentPart>
        </mc:Choice>
        <mc:Fallback xmlns="">
          <p:pic>
            <p:nvPicPr>
              <p:cNvPr id="96" name="Ink 96">
                <a:extLst>
                  <a:ext uri="{FF2B5EF4-FFF2-40B4-BE49-F238E27FC236}">
                    <a16:creationId xmlns:a16="http://schemas.microsoft.com/office/drawing/2014/main" id="{91ECF57B-6E5E-A64D-979D-4577D2F2A26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50983" y="5356124"/>
                <a:ext cx="570960" cy="218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2" name="Ink 102">
                <a:extLst>
                  <a:ext uri="{FF2B5EF4-FFF2-40B4-BE49-F238E27FC236}">
                    <a16:creationId xmlns:a16="http://schemas.microsoft.com/office/drawing/2014/main" id="{17FCFB80-7D2C-4041-8A8C-4291572F29AB}"/>
                  </a:ext>
                </a:extLst>
              </p14:cNvPr>
              <p14:cNvContentPartPr/>
              <p14:nvPr/>
            </p14:nvContentPartPr>
            <p14:xfrm>
              <a:off x="969383" y="5697734"/>
              <a:ext cx="442440" cy="193680"/>
            </p14:xfrm>
          </p:contentPart>
        </mc:Choice>
        <mc:Fallback xmlns="">
          <p:pic>
            <p:nvPicPr>
              <p:cNvPr id="102" name="Ink 102">
                <a:extLst>
                  <a:ext uri="{FF2B5EF4-FFF2-40B4-BE49-F238E27FC236}">
                    <a16:creationId xmlns:a16="http://schemas.microsoft.com/office/drawing/2014/main" id="{17FCFB80-7D2C-4041-8A8C-4291572F29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54251" y="5682614"/>
                <a:ext cx="473065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9" name="Ink 109">
                <a:extLst>
                  <a:ext uri="{FF2B5EF4-FFF2-40B4-BE49-F238E27FC236}">
                    <a16:creationId xmlns:a16="http://schemas.microsoft.com/office/drawing/2014/main" id="{C95BDCE0-6B16-1B45-8B5C-B57D4AAE2F29}"/>
                  </a:ext>
                </a:extLst>
              </p14:cNvPr>
              <p14:cNvContentPartPr/>
              <p14:nvPr/>
            </p14:nvContentPartPr>
            <p14:xfrm>
              <a:off x="1570943" y="5695214"/>
              <a:ext cx="638280" cy="204120"/>
            </p14:xfrm>
          </p:contentPart>
        </mc:Choice>
        <mc:Fallback xmlns="">
          <p:pic>
            <p:nvPicPr>
              <p:cNvPr id="109" name="Ink 109">
                <a:extLst>
                  <a:ext uri="{FF2B5EF4-FFF2-40B4-BE49-F238E27FC236}">
                    <a16:creationId xmlns:a16="http://schemas.microsoft.com/office/drawing/2014/main" id="{C95BDCE0-6B16-1B45-8B5C-B57D4AAE2F2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55472" y="5679761"/>
                <a:ext cx="668863" cy="234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3" name="Ink 113">
                <a:extLst>
                  <a:ext uri="{FF2B5EF4-FFF2-40B4-BE49-F238E27FC236}">
                    <a16:creationId xmlns:a16="http://schemas.microsoft.com/office/drawing/2014/main" id="{A8DCE550-74D5-F04B-80AF-E0BF5208B9CA}"/>
                  </a:ext>
                </a:extLst>
              </p14:cNvPr>
              <p14:cNvContentPartPr/>
              <p14:nvPr/>
            </p14:nvContentPartPr>
            <p14:xfrm>
              <a:off x="2307143" y="5702774"/>
              <a:ext cx="106560" cy="151560"/>
            </p14:xfrm>
          </p:contentPart>
        </mc:Choice>
        <mc:Fallback xmlns="">
          <p:pic>
            <p:nvPicPr>
              <p:cNvPr id="113" name="Ink 113">
                <a:extLst>
                  <a:ext uri="{FF2B5EF4-FFF2-40B4-BE49-F238E27FC236}">
                    <a16:creationId xmlns:a16="http://schemas.microsoft.com/office/drawing/2014/main" id="{A8DCE550-74D5-F04B-80AF-E0BF5208B9C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92023" y="5687654"/>
                <a:ext cx="1371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8" name="Ink 118">
                <a:extLst>
                  <a:ext uri="{FF2B5EF4-FFF2-40B4-BE49-F238E27FC236}">
                    <a16:creationId xmlns:a16="http://schemas.microsoft.com/office/drawing/2014/main" id="{C66B7A09-89DF-8640-A89C-EB5180E68B85}"/>
                  </a:ext>
                </a:extLst>
              </p14:cNvPr>
              <p14:cNvContentPartPr/>
              <p14:nvPr/>
            </p14:nvContentPartPr>
            <p14:xfrm>
              <a:off x="2499383" y="5674334"/>
              <a:ext cx="143640" cy="294840"/>
            </p14:xfrm>
          </p:contentPart>
        </mc:Choice>
        <mc:Fallback xmlns="">
          <p:pic>
            <p:nvPicPr>
              <p:cNvPr id="118" name="Ink 118">
                <a:extLst>
                  <a:ext uri="{FF2B5EF4-FFF2-40B4-BE49-F238E27FC236}">
                    <a16:creationId xmlns:a16="http://schemas.microsoft.com/office/drawing/2014/main" id="{C66B7A09-89DF-8640-A89C-EB5180E68B8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84263" y="5658854"/>
                <a:ext cx="1738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7" name="Ink 127">
                <a:extLst>
                  <a:ext uri="{FF2B5EF4-FFF2-40B4-BE49-F238E27FC236}">
                    <a16:creationId xmlns:a16="http://schemas.microsoft.com/office/drawing/2014/main" id="{2AFB723F-69F6-C045-B555-DAFF545CE240}"/>
                  </a:ext>
                </a:extLst>
              </p14:cNvPr>
              <p14:cNvContentPartPr/>
              <p14:nvPr/>
            </p14:nvContentPartPr>
            <p14:xfrm>
              <a:off x="2740943" y="5592254"/>
              <a:ext cx="634680" cy="425880"/>
            </p14:xfrm>
          </p:contentPart>
        </mc:Choice>
        <mc:Fallback xmlns="">
          <p:pic>
            <p:nvPicPr>
              <p:cNvPr id="127" name="Ink 127">
                <a:extLst>
                  <a:ext uri="{FF2B5EF4-FFF2-40B4-BE49-F238E27FC236}">
                    <a16:creationId xmlns:a16="http://schemas.microsoft.com/office/drawing/2014/main" id="{2AFB723F-69F6-C045-B555-DAFF545CE24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25454" y="5577134"/>
                <a:ext cx="665297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5" name="Ink 135">
                <a:extLst>
                  <a:ext uri="{FF2B5EF4-FFF2-40B4-BE49-F238E27FC236}">
                    <a16:creationId xmlns:a16="http://schemas.microsoft.com/office/drawing/2014/main" id="{8142852D-18E9-9442-B1BC-F933CD4181C9}"/>
                  </a:ext>
                </a:extLst>
              </p14:cNvPr>
              <p14:cNvContentPartPr/>
              <p14:nvPr/>
            </p14:nvContentPartPr>
            <p14:xfrm>
              <a:off x="261623" y="6287774"/>
              <a:ext cx="159840" cy="175320"/>
            </p14:xfrm>
          </p:contentPart>
        </mc:Choice>
        <mc:Fallback xmlns="">
          <p:pic>
            <p:nvPicPr>
              <p:cNvPr id="135" name="Ink 135">
                <a:extLst>
                  <a:ext uri="{FF2B5EF4-FFF2-40B4-BE49-F238E27FC236}">
                    <a16:creationId xmlns:a16="http://schemas.microsoft.com/office/drawing/2014/main" id="{8142852D-18E9-9442-B1BC-F933CD4181C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6503" y="6272654"/>
                <a:ext cx="1904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2" name="Ink 143">
                <a:extLst>
                  <a:ext uri="{FF2B5EF4-FFF2-40B4-BE49-F238E27FC236}">
                    <a16:creationId xmlns:a16="http://schemas.microsoft.com/office/drawing/2014/main" id="{E6184215-F01A-EE4D-896D-2AF4B1354ADD}"/>
                  </a:ext>
                </a:extLst>
              </p14:cNvPr>
              <p14:cNvContentPartPr/>
              <p14:nvPr/>
            </p14:nvContentPartPr>
            <p14:xfrm>
              <a:off x="494903" y="6255734"/>
              <a:ext cx="462600" cy="133200"/>
            </p14:xfrm>
          </p:contentPart>
        </mc:Choice>
        <mc:Fallback xmlns="">
          <p:pic>
            <p:nvPicPr>
              <p:cNvPr id="142" name="Ink 143">
                <a:extLst>
                  <a:ext uri="{FF2B5EF4-FFF2-40B4-BE49-F238E27FC236}">
                    <a16:creationId xmlns:a16="http://schemas.microsoft.com/office/drawing/2014/main" id="{E6184215-F01A-EE4D-896D-2AF4B1354A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9423" y="6240254"/>
                <a:ext cx="4932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3" name="Ink 144">
                <a:extLst>
                  <a:ext uri="{FF2B5EF4-FFF2-40B4-BE49-F238E27FC236}">
                    <a16:creationId xmlns:a16="http://schemas.microsoft.com/office/drawing/2014/main" id="{F8C4F686-68B6-E947-94E7-77BDB7223834}"/>
                  </a:ext>
                </a:extLst>
              </p14:cNvPr>
              <p14:cNvContentPartPr/>
              <p14:nvPr/>
            </p14:nvContentPartPr>
            <p14:xfrm>
              <a:off x="351623" y="6079334"/>
              <a:ext cx="307080" cy="118800"/>
            </p14:xfrm>
          </p:contentPart>
        </mc:Choice>
        <mc:Fallback xmlns="">
          <p:pic>
            <p:nvPicPr>
              <p:cNvPr id="143" name="Ink 144">
                <a:extLst>
                  <a:ext uri="{FF2B5EF4-FFF2-40B4-BE49-F238E27FC236}">
                    <a16:creationId xmlns:a16="http://schemas.microsoft.com/office/drawing/2014/main" id="{F8C4F686-68B6-E947-94E7-77BDB722383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6503" y="6063901"/>
                <a:ext cx="337680" cy="148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4" name="Ink 154">
                <a:extLst>
                  <a:ext uri="{FF2B5EF4-FFF2-40B4-BE49-F238E27FC236}">
                    <a16:creationId xmlns:a16="http://schemas.microsoft.com/office/drawing/2014/main" id="{FC466038-F1C2-0F4F-88DD-AC458D15ED73}"/>
                  </a:ext>
                </a:extLst>
              </p14:cNvPr>
              <p14:cNvContentPartPr/>
              <p14:nvPr/>
            </p14:nvContentPartPr>
            <p14:xfrm>
              <a:off x="1083863" y="6079334"/>
              <a:ext cx="1035360" cy="339840"/>
            </p14:xfrm>
          </p:contentPart>
        </mc:Choice>
        <mc:Fallback xmlns="">
          <p:pic>
            <p:nvPicPr>
              <p:cNvPr id="154" name="Ink 154">
                <a:extLst>
                  <a:ext uri="{FF2B5EF4-FFF2-40B4-BE49-F238E27FC236}">
                    <a16:creationId xmlns:a16="http://schemas.microsoft.com/office/drawing/2014/main" id="{FC466038-F1C2-0F4F-88DD-AC458D15ED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68743" y="6063854"/>
                <a:ext cx="106596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6" name="Ink 167">
                <a:extLst>
                  <a:ext uri="{FF2B5EF4-FFF2-40B4-BE49-F238E27FC236}">
                    <a16:creationId xmlns:a16="http://schemas.microsoft.com/office/drawing/2014/main" id="{995CCEA6-B9FD-E24E-99BF-FF6655094095}"/>
                  </a:ext>
                </a:extLst>
              </p14:cNvPr>
              <p14:cNvContentPartPr/>
              <p14:nvPr/>
            </p14:nvContentPartPr>
            <p14:xfrm>
              <a:off x="2789903" y="6202094"/>
              <a:ext cx="528120" cy="180000"/>
            </p14:xfrm>
          </p:contentPart>
        </mc:Choice>
        <mc:Fallback xmlns="">
          <p:pic>
            <p:nvPicPr>
              <p:cNvPr id="166" name="Ink 167">
                <a:extLst>
                  <a:ext uri="{FF2B5EF4-FFF2-40B4-BE49-F238E27FC236}">
                    <a16:creationId xmlns:a16="http://schemas.microsoft.com/office/drawing/2014/main" id="{995CCEA6-B9FD-E24E-99BF-FF665509409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74783" y="6186645"/>
                <a:ext cx="558720" cy="210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7" name="Ink 168">
                <a:extLst>
                  <a:ext uri="{FF2B5EF4-FFF2-40B4-BE49-F238E27FC236}">
                    <a16:creationId xmlns:a16="http://schemas.microsoft.com/office/drawing/2014/main" id="{2F1B6732-2331-3743-9566-6D42D94BD8A7}"/>
                  </a:ext>
                </a:extLst>
              </p14:cNvPr>
              <p14:cNvContentPartPr/>
              <p14:nvPr/>
            </p14:nvContentPartPr>
            <p14:xfrm>
              <a:off x="2798183" y="6067094"/>
              <a:ext cx="311400" cy="86400"/>
            </p14:xfrm>
          </p:contentPart>
        </mc:Choice>
        <mc:Fallback xmlns="">
          <p:pic>
            <p:nvPicPr>
              <p:cNvPr id="167" name="Ink 168">
                <a:extLst>
                  <a:ext uri="{FF2B5EF4-FFF2-40B4-BE49-F238E27FC236}">
                    <a16:creationId xmlns:a16="http://schemas.microsoft.com/office/drawing/2014/main" id="{2F1B6732-2331-3743-9566-6D42D94BD8A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83063" y="6051614"/>
                <a:ext cx="3416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4" name="Ink 174">
                <a:extLst>
                  <a:ext uri="{FF2B5EF4-FFF2-40B4-BE49-F238E27FC236}">
                    <a16:creationId xmlns:a16="http://schemas.microsoft.com/office/drawing/2014/main" id="{B4290902-3544-A546-BDDA-1B3DA0106668}"/>
                  </a:ext>
                </a:extLst>
              </p14:cNvPr>
              <p14:cNvContentPartPr/>
              <p14:nvPr/>
            </p14:nvContentPartPr>
            <p14:xfrm>
              <a:off x="3387143" y="6157094"/>
              <a:ext cx="409680" cy="409320"/>
            </p14:xfrm>
          </p:contentPart>
        </mc:Choice>
        <mc:Fallback xmlns="">
          <p:pic>
            <p:nvPicPr>
              <p:cNvPr id="174" name="Ink 174">
                <a:extLst>
                  <a:ext uri="{FF2B5EF4-FFF2-40B4-BE49-F238E27FC236}">
                    <a16:creationId xmlns:a16="http://schemas.microsoft.com/office/drawing/2014/main" id="{B4290902-3544-A546-BDDA-1B3DA010666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72010" y="6141614"/>
                <a:ext cx="440307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1" name="Ink 181">
                <a:extLst>
                  <a:ext uri="{FF2B5EF4-FFF2-40B4-BE49-F238E27FC236}">
                    <a16:creationId xmlns:a16="http://schemas.microsoft.com/office/drawing/2014/main" id="{1AFC441B-7122-A24A-8273-5D9B30273DE3}"/>
                  </a:ext>
                </a:extLst>
              </p14:cNvPr>
              <p14:cNvContentPartPr/>
              <p14:nvPr/>
            </p14:nvContentPartPr>
            <p14:xfrm>
              <a:off x="3939383" y="6161054"/>
              <a:ext cx="564840" cy="413640"/>
            </p14:xfrm>
          </p:contentPart>
        </mc:Choice>
        <mc:Fallback xmlns="">
          <p:pic>
            <p:nvPicPr>
              <p:cNvPr id="181" name="Ink 181">
                <a:extLst>
                  <a:ext uri="{FF2B5EF4-FFF2-40B4-BE49-F238E27FC236}">
                    <a16:creationId xmlns:a16="http://schemas.microsoft.com/office/drawing/2014/main" id="{1AFC441B-7122-A24A-8273-5D9B30273DE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24263" y="6145934"/>
                <a:ext cx="5954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82A6D2C-CDDA-194A-9F35-AA679E1EF2FC}"/>
                  </a:ext>
                </a:extLst>
              </p14:cNvPr>
              <p14:cNvContentPartPr/>
              <p14:nvPr/>
            </p14:nvContentPartPr>
            <p14:xfrm>
              <a:off x="850943" y="6586574"/>
              <a:ext cx="127080" cy="248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82A6D2C-CDDA-194A-9F35-AA679E1EF2F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5463" y="6571094"/>
                <a:ext cx="1576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0212FE31-96E5-C64E-8A4E-F1070A70897C}"/>
                  </a:ext>
                </a:extLst>
              </p14:cNvPr>
              <p14:cNvContentPartPr/>
              <p14:nvPr/>
            </p14:nvContentPartPr>
            <p14:xfrm>
              <a:off x="863183" y="6697094"/>
              <a:ext cx="135360" cy="331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0212FE31-96E5-C64E-8A4E-F1070A70897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7703" y="6681614"/>
                <a:ext cx="1659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2" name="Ink 192">
                <a:extLst>
                  <a:ext uri="{FF2B5EF4-FFF2-40B4-BE49-F238E27FC236}">
                    <a16:creationId xmlns:a16="http://schemas.microsoft.com/office/drawing/2014/main" id="{2F21C30A-823F-224A-863A-8491D0890D74}"/>
                  </a:ext>
                </a:extLst>
              </p14:cNvPr>
              <p14:cNvContentPartPr/>
              <p14:nvPr/>
            </p14:nvContentPartPr>
            <p14:xfrm>
              <a:off x="1128863" y="6422774"/>
              <a:ext cx="761400" cy="307080"/>
            </p14:xfrm>
          </p:contentPart>
        </mc:Choice>
        <mc:Fallback xmlns="">
          <p:pic>
            <p:nvPicPr>
              <p:cNvPr id="192" name="Ink 192">
                <a:extLst>
                  <a:ext uri="{FF2B5EF4-FFF2-40B4-BE49-F238E27FC236}">
                    <a16:creationId xmlns:a16="http://schemas.microsoft.com/office/drawing/2014/main" id="{2F21C30A-823F-224A-863A-8491D0890D7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13743" y="6407654"/>
                <a:ext cx="7916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97" name="Ink 197">
                <a:extLst>
                  <a:ext uri="{FF2B5EF4-FFF2-40B4-BE49-F238E27FC236}">
                    <a16:creationId xmlns:a16="http://schemas.microsoft.com/office/drawing/2014/main" id="{D364B931-9A41-FC40-87C7-89EC1E645A11}"/>
                  </a:ext>
                </a:extLst>
              </p14:cNvPr>
              <p14:cNvContentPartPr/>
              <p14:nvPr/>
            </p14:nvContentPartPr>
            <p14:xfrm>
              <a:off x="1992143" y="6435014"/>
              <a:ext cx="323640" cy="311400"/>
            </p14:xfrm>
          </p:contentPart>
        </mc:Choice>
        <mc:Fallback xmlns="">
          <p:pic>
            <p:nvPicPr>
              <p:cNvPr id="197" name="Ink 197">
                <a:extLst>
                  <a:ext uri="{FF2B5EF4-FFF2-40B4-BE49-F238E27FC236}">
                    <a16:creationId xmlns:a16="http://schemas.microsoft.com/office/drawing/2014/main" id="{D364B931-9A41-FC40-87C7-89EC1E645A1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77023" y="6419894"/>
                <a:ext cx="3538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03" name="Ink 203">
                <a:extLst>
                  <a:ext uri="{FF2B5EF4-FFF2-40B4-BE49-F238E27FC236}">
                    <a16:creationId xmlns:a16="http://schemas.microsoft.com/office/drawing/2014/main" id="{DA100682-70BE-DC44-A673-2309B5097903}"/>
                  </a:ext>
                </a:extLst>
              </p14:cNvPr>
              <p14:cNvContentPartPr/>
              <p14:nvPr/>
            </p14:nvContentPartPr>
            <p14:xfrm>
              <a:off x="4663703" y="6341054"/>
              <a:ext cx="266400" cy="389160"/>
            </p14:xfrm>
          </p:contentPart>
        </mc:Choice>
        <mc:Fallback xmlns="">
          <p:pic>
            <p:nvPicPr>
              <p:cNvPr id="203" name="Ink 203">
                <a:extLst>
                  <a:ext uri="{FF2B5EF4-FFF2-40B4-BE49-F238E27FC236}">
                    <a16:creationId xmlns:a16="http://schemas.microsoft.com/office/drawing/2014/main" id="{DA100682-70BE-DC44-A673-2309B509790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48583" y="6325934"/>
                <a:ext cx="29664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C26EBCC4-6156-5B4B-9735-07379294ACC3}"/>
                  </a:ext>
                </a:extLst>
              </p14:cNvPr>
              <p14:cNvContentPartPr/>
              <p14:nvPr/>
            </p14:nvContentPartPr>
            <p14:xfrm>
              <a:off x="5011463" y="6443294"/>
              <a:ext cx="8640" cy="1191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C26EBCC4-6156-5B4B-9735-07379294ACC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96343" y="6428174"/>
                <a:ext cx="388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2" name="Ink 212">
                <a:extLst>
                  <a:ext uri="{FF2B5EF4-FFF2-40B4-BE49-F238E27FC236}">
                    <a16:creationId xmlns:a16="http://schemas.microsoft.com/office/drawing/2014/main" id="{7673DA15-9224-2646-AF10-FDB53ECD0B13}"/>
                  </a:ext>
                </a:extLst>
              </p14:cNvPr>
              <p14:cNvContentPartPr/>
              <p14:nvPr/>
            </p14:nvContentPartPr>
            <p14:xfrm>
              <a:off x="4937663" y="6398294"/>
              <a:ext cx="577080" cy="327600"/>
            </p14:xfrm>
          </p:contentPart>
        </mc:Choice>
        <mc:Fallback xmlns="">
          <p:pic>
            <p:nvPicPr>
              <p:cNvPr id="212" name="Ink 212">
                <a:extLst>
                  <a:ext uri="{FF2B5EF4-FFF2-40B4-BE49-F238E27FC236}">
                    <a16:creationId xmlns:a16="http://schemas.microsoft.com/office/drawing/2014/main" id="{7673DA15-9224-2646-AF10-FDB53ECD0B1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22534" y="6383174"/>
                <a:ext cx="607699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EEBB7A50-5B85-0149-9D11-3E8E5F456F21}"/>
                  </a:ext>
                </a:extLst>
              </p14:cNvPr>
              <p14:cNvContentPartPr/>
              <p14:nvPr/>
            </p14:nvContentPartPr>
            <p14:xfrm>
              <a:off x="9159314" y="1993575"/>
              <a:ext cx="46800" cy="7884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EEBB7A50-5B85-0149-9D11-3E8E5F456F2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143834" y="1978455"/>
                <a:ext cx="77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E1D0D59-FEE0-FB45-9AD4-3F9EEDEB10A4}"/>
                  </a:ext>
                </a:extLst>
              </p14:cNvPr>
              <p14:cNvContentPartPr/>
              <p14:nvPr/>
            </p14:nvContentPartPr>
            <p14:xfrm>
              <a:off x="9025754" y="1747335"/>
              <a:ext cx="139680" cy="1684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E1D0D59-FEE0-FB45-9AD4-3F9EEDEB10A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005594" y="1727175"/>
                <a:ext cx="1803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605F380A-FDEE-A646-A5DE-4D1ED0A031B2}"/>
                  </a:ext>
                </a:extLst>
              </p14:cNvPr>
              <p14:cNvContentPartPr/>
              <p14:nvPr/>
            </p14:nvContentPartPr>
            <p14:xfrm>
              <a:off x="9141314" y="2067375"/>
              <a:ext cx="2611800" cy="10555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605F380A-FDEE-A646-A5DE-4D1ED0A031B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132674" y="2058735"/>
                <a:ext cx="2629440" cy="10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21" name="Ink 221">
                <a:extLst>
                  <a:ext uri="{FF2B5EF4-FFF2-40B4-BE49-F238E27FC236}">
                    <a16:creationId xmlns:a16="http://schemas.microsoft.com/office/drawing/2014/main" id="{C165D800-4CB1-594F-8353-EF21405F73C5}"/>
                  </a:ext>
                </a:extLst>
              </p14:cNvPr>
              <p14:cNvContentPartPr/>
              <p14:nvPr/>
            </p14:nvContentPartPr>
            <p14:xfrm>
              <a:off x="8869154" y="3458775"/>
              <a:ext cx="365760" cy="290520"/>
            </p14:xfrm>
          </p:contentPart>
        </mc:Choice>
        <mc:Fallback xmlns="">
          <p:pic>
            <p:nvPicPr>
              <p:cNvPr id="221" name="Ink 221">
                <a:extLst>
                  <a:ext uri="{FF2B5EF4-FFF2-40B4-BE49-F238E27FC236}">
                    <a16:creationId xmlns:a16="http://schemas.microsoft.com/office/drawing/2014/main" id="{C165D800-4CB1-594F-8353-EF21405F73C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854034" y="3443295"/>
                <a:ext cx="3963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25" name="Ink 225">
                <a:extLst>
                  <a:ext uri="{FF2B5EF4-FFF2-40B4-BE49-F238E27FC236}">
                    <a16:creationId xmlns:a16="http://schemas.microsoft.com/office/drawing/2014/main" id="{E55D5B8E-A610-CE44-B60F-E4B9180AD108}"/>
                  </a:ext>
                </a:extLst>
              </p14:cNvPr>
              <p14:cNvContentPartPr/>
              <p14:nvPr/>
            </p14:nvContentPartPr>
            <p14:xfrm>
              <a:off x="9327434" y="3568935"/>
              <a:ext cx="151200" cy="133560"/>
            </p14:xfrm>
          </p:contentPart>
        </mc:Choice>
        <mc:Fallback xmlns="">
          <p:pic>
            <p:nvPicPr>
              <p:cNvPr id="225" name="Ink 225">
                <a:extLst>
                  <a:ext uri="{FF2B5EF4-FFF2-40B4-BE49-F238E27FC236}">
                    <a16:creationId xmlns:a16="http://schemas.microsoft.com/office/drawing/2014/main" id="{E55D5B8E-A610-CE44-B60F-E4B9180AD10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312314" y="3553497"/>
                <a:ext cx="181800" cy="163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32" name="Ink 232">
                <a:extLst>
                  <a:ext uri="{FF2B5EF4-FFF2-40B4-BE49-F238E27FC236}">
                    <a16:creationId xmlns:a16="http://schemas.microsoft.com/office/drawing/2014/main" id="{10363626-028C-5F4A-9D88-BCBE617BB80F}"/>
                  </a:ext>
                </a:extLst>
              </p14:cNvPr>
              <p14:cNvContentPartPr/>
              <p14:nvPr/>
            </p14:nvContentPartPr>
            <p14:xfrm>
              <a:off x="7755314" y="2177175"/>
              <a:ext cx="516600" cy="324720"/>
            </p14:xfrm>
          </p:contentPart>
        </mc:Choice>
        <mc:Fallback xmlns="">
          <p:pic>
            <p:nvPicPr>
              <p:cNvPr id="232" name="Ink 232">
                <a:extLst>
                  <a:ext uri="{FF2B5EF4-FFF2-40B4-BE49-F238E27FC236}">
                    <a16:creationId xmlns:a16="http://schemas.microsoft.com/office/drawing/2014/main" id="{10363626-028C-5F4A-9D88-BCBE617BB80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735154" y="2157015"/>
                <a:ext cx="5522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38" name="Ink 238">
                <a:extLst>
                  <a:ext uri="{FF2B5EF4-FFF2-40B4-BE49-F238E27FC236}">
                    <a16:creationId xmlns:a16="http://schemas.microsoft.com/office/drawing/2014/main" id="{833AE976-997A-A441-974E-0E080DB77FC7}"/>
                  </a:ext>
                </a:extLst>
              </p14:cNvPr>
              <p14:cNvContentPartPr/>
              <p14:nvPr/>
            </p14:nvContentPartPr>
            <p14:xfrm>
              <a:off x="9263714" y="1544295"/>
              <a:ext cx="342360" cy="249840"/>
            </p14:xfrm>
          </p:contentPart>
        </mc:Choice>
        <mc:Fallback xmlns="">
          <p:pic>
            <p:nvPicPr>
              <p:cNvPr id="238" name="Ink 238">
                <a:extLst>
                  <a:ext uri="{FF2B5EF4-FFF2-40B4-BE49-F238E27FC236}">
                    <a16:creationId xmlns:a16="http://schemas.microsoft.com/office/drawing/2014/main" id="{833AE976-997A-A441-974E-0E080DB77FC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248250" y="1529175"/>
                <a:ext cx="372568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8" name="Ink 248">
                <a:extLst>
                  <a:ext uri="{FF2B5EF4-FFF2-40B4-BE49-F238E27FC236}">
                    <a16:creationId xmlns:a16="http://schemas.microsoft.com/office/drawing/2014/main" id="{3B3E911B-3D0C-7C4F-83D5-2144F60C87D1}"/>
                  </a:ext>
                </a:extLst>
              </p14:cNvPr>
              <p14:cNvContentPartPr/>
              <p14:nvPr/>
            </p14:nvContentPartPr>
            <p14:xfrm>
              <a:off x="10400594" y="1097895"/>
              <a:ext cx="603720" cy="406080"/>
            </p14:xfrm>
          </p:contentPart>
        </mc:Choice>
        <mc:Fallback xmlns="">
          <p:pic>
            <p:nvPicPr>
              <p:cNvPr id="248" name="Ink 248">
                <a:extLst>
                  <a:ext uri="{FF2B5EF4-FFF2-40B4-BE49-F238E27FC236}">
                    <a16:creationId xmlns:a16="http://schemas.microsoft.com/office/drawing/2014/main" id="{3B3E911B-3D0C-7C4F-83D5-2144F60C87D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385474" y="1082429"/>
                <a:ext cx="633960" cy="436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56" name="Ink 256">
                <a:extLst>
                  <a:ext uri="{FF2B5EF4-FFF2-40B4-BE49-F238E27FC236}">
                    <a16:creationId xmlns:a16="http://schemas.microsoft.com/office/drawing/2014/main" id="{8B7E8E95-9736-914D-B1D0-2C687A31C6E7}"/>
                  </a:ext>
                </a:extLst>
              </p14:cNvPr>
              <p14:cNvContentPartPr/>
              <p14:nvPr/>
            </p14:nvContentPartPr>
            <p14:xfrm>
              <a:off x="11114114" y="1289055"/>
              <a:ext cx="522360" cy="191880"/>
            </p14:xfrm>
          </p:contentPart>
        </mc:Choice>
        <mc:Fallback xmlns="">
          <p:pic>
            <p:nvPicPr>
              <p:cNvPr id="256" name="Ink 256">
                <a:extLst>
                  <a:ext uri="{FF2B5EF4-FFF2-40B4-BE49-F238E27FC236}">
                    <a16:creationId xmlns:a16="http://schemas.microsoft.com/office/drawing/2014/main" id="{8B7E8E95-9736-914D-B1D0-2C687A31C6E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098994" y="1273935"/>
                <a:ext cx="5529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60" name="Ink 260">
                <a:extLst>
                  <a:ext uri="{FF2B5EF4-FFF2-40B4-BE49-F238E27FC236}">
                    <a16:creationId xmlns:a16="http://schemas.microsoft.com/office/drawing/2014/main" id="{0FFAB58E-3C7E-FA4F-8817-2775AA7D1B28}"/>
                  </a:ext>
                </a:extLst>
              </p14:cNvPr>
              <p14:cNvContentPartPr/>
              <p14:nvPr/>
            </p14:nvContentPartPr>
            <p14:xfrm>
              <a:off x="11641874" y="1266015"/>
              <a:ext cx="197640" cy="174240"/>
            </p14:xfrm>
          </p:contentPart>
        </mc:Choice>
        <mc:Fallback xmlns="">
          <p:pic>
            <p:nvPicPr>
              <p:cNvPr id="260" name="Ink 260">
                <a:extLst>
                  <a:ext uri="{FF2B5EF4-FFF2-40B4-BE49-F238E27FC236}">
                    <a16:creationId xmlns:a16="http://schemas.microsoft.com/office/drawing/2014/main" id="{0FFAB58E-3C7E-FA4F-8817-2775AA7D1B2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1626754" y="1250535"/>
                <a:ext cx="2282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64" name="Ink 264">
                <a:extLst>
                  <a:ext uri="{FF2B5EF4-FFF2-40B4-BE49-F238E27FC236}">
                    <a16:creationId xmlns:a16="http://schemas.microsoft.com/office/drawing/2014/main" id="{27EC2250-F026-F348-AD8E-D7621BBB2BC5}"/>
                  </a:ext>
                </a:extLst>
              </p14:cNvPr>
              <p14:cNvContentPartPr/>
              <p14:nvPr/>
            </p14:nvContentPartPr>
            <p14:xfrm>
              <a:off x="9617594" y="3516735"/>
              <a:ext cx="383400" cy="162360"/>
            </p14:xfrm>
          </p:contentPart>
        </mc:Choice>
        <mc:Fallback xmlns="">
          <p:pic>
            <p:nvPicPr>
              <p:cNvPr id="264" name="Ink 264">
                <a:extLst>
                  <a:ext uri="{FF2B5EF4-FFF2-40B4-BE49-F238E27FC236}">
                    <a16:creationId xmlns:a16="http://schemas.microsoft.com/office/drawing/2014/main" id="{27EC2250-F026-F348-AD8E-D7621BBB2BC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602099" y="3501289"/>
                <a:ext cx="414029" cy="192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82" name="Ink 282">
                <a:extLst>
                  <a:ext uri="{FF2B5EF4-FFF2-40B4-BE49-F238E27FC236}">
                    <a16:creationId xmlns:a16="http://schemas.microsoft.com/office/drawing/2014/main" id="{795DD629-0B57-FC4B-9A49-A679A3ADD688}"/>
                  </a:ext>
                </a:extLst>
              </p14:cNvPr>
              <p14:cNvContentPartPr/>
              <p14:nvPr/>
            </p14:nvContentPartPr>
            <p14:xfrm>
              <a:off x="9908114" y="3336735"/>
              <a:ext cx="1357200" cy="383400"/>
            </p14:xfrm>
          </p:contentPart>
        </mc:Choice>
        <mc:Fallback xmlns="">
          <p:pic>
            <p:nvPicPr>
              <p:cNvPr id="282" name="Ink 282">
                <a:extLst>
                  <a:ext uri="{FF2B5EF4-FFF2-40B4-BE49-F238E27FC236}">
                    <a16:creationId xmlns:a16="http://schemas.microsoft.com/office/drawing/2014/main" id="{795DD629-0B57-FC4B-9A49-A679A3ADD68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892994" y="3321601"/>
                <a:ext cx="1387440" cy="414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88" name="Ink 288">
                <a:extLst>
                  <a:ext uri="{FF2B5EF4-FFF2-40B4-BE49-F238E27FC236}">
                    <a16:creationId xmlns:a16="http://schemas.microsoft.com/office/drawing/2014/main" id="{62AD46D6-750A-4540-A96B-46C4BA22D52E}"/>
                  </a:ext>
                </a:extLst>
              </p14:cNvPr>
              <p14:cNvContentPartPr/>
              <p14:nvPr/>
            </p14:nvContentPartPr>
            <p14:xfrm>
              <a:off x="9356594" y="3806535"/>
              <a:ext cx="835560" cy="296280"/>
            </p14:xfrm>
          </p:contentPart>
        </mc:Choice>
        <mc:Fallback xmlns="">
          <p:pic>
            <p:nvPicPr>
              <p:cNvPr id="288" name="Ink 288">
                <a:extLst>
                  <a:ext uri="{FF2B5EF4-FFF2-40B4-BE49-F238E27FC236}">
                    <a16:creationId xmlns:a16="http://schemas.microsoft.com/office/drawing/2014/main" id="{62AD46D6-750A-4540-A96B-46C4BA22D52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341114" y="3791415"/>
                <a:ext cx="8661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96" name="Ink 296">
                <a:extLst>
                  <a:ext uri="{FF2B5EF4-FFF2-40B4-BE49-F238E27FC236}">
                    <a16:creationId xmlns:a16="http://schemas.microsoft.com/office/drawing/2014/main" id="{CB68CCF5-23CE-EE4F-82F7-DE11A5E1111F}"/>
                  </a:ext>
                </a:extLst>
              </p14:cNvPr>
              <p14:cNvContentPartPr/>
              <p14:nvPr/>
            </p14:nvContentPartPr>
            <p14:xfrm>
              <a:off x="10319234" y="3812655"/>
              <a:ext cx="626760" cy="243720"/>
            </p14:xfrm>
          </p:contentPart>
        </mc:Choice>
        <mc:Fallback xmlns="">
          <p:pic>
            <p:nvPicPr>
              <p:cNvPr id="296" name="Ink 296">
                <a:extLst>
                  <a:ext uri="{FF2B5EF4-FFF2-40B4-BE49-F238E27FC236}">
                    <a16:creationId xmlns:a16="http://schemas.microsoft.com/office/drawing/2014/main" id="{CB68CCF5-23CE-EE4F-82F7-DE11A5E1111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304114" y="3797198"/>
                <a:ext cx="657360" cy="273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05" name="Ink 305">
                <a:extLst>
                  <a:ext uri="{FF2B5EF4-FFF2-40B4-BE49-F238E27FC236}">
                    <a16:creationId xmlns:a16="http://schemas.microsoft.com/office/drawing/2014/main" id="{1B31D1A6-2AE6-D744-8420-F72BA4B4C3E8}"/>
                  </a:ext>
                </a:extLst>
              </p14:cNvPr>
              <p14:cNvContentPartPr/>
              <p14:nvPr/>
            </p14:nvContentPartPr>
            <p14:xfrm>
              <a:off x="8851874" y="4253295"/>
              <a:ext cx="777600" cy="360000"/>
            </p14:xfrm>
          </p:contentPart>
        </mc:Choice>
        <mc:Fallback xmlns="">
          <p:pic>
            <p:nvPicPr>
              <p:cNvPr id="305" name="Ink 305">
                <a:extLst>
                  <a:ext uri="{FF2B5EF4-FFF2-40B4-BE49-F238E27FC236}">
                    <a16:creationId xmlns:a16="http://schemas.microsoft.com/office/drawing/2014/main" id="{1B31D1A6-2AE6-D744-8420-F72BA4B4C3E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836394" y="4238175"/>
                <a:ext cx="80820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13" name="Ink 313">
                <a:extLst>
                  <a:ext uri="{FF2B5EF4-FFF2-40B4-BE49-F238E27FC236}">
                    <a16:creationId xmlns:a16="http://schemas.microsoft.com/office/drawing/2014/main" id="{AB17E2EF-367C-1445-AC6E-66AB1C455671}"/>
                  </a:ext>
                </a:extLst>
              </p14:cNvPr>
              <p14:cNvContentPartPr/>
              <p14:nvPr/>
            </p14:nvContentPartPr>
            <p14:xfrm>
              <a:off x="9791474" y="4328895"/>
              <a:ext cx="574560" cy="203400"/>
            </p14:xfrm>
          </p:contentPart>
        </mc:Choice>
        <mc:Fallback xmlns="">
          <p:pic>
            <p:nvPicPr>
              <p:cNvPr id="313" name="Ink 313">
                <a:extLst>
                  <a:ext uri="{FF2B5EF4-FFF2-40B4-BE49-F238E27FC236}">
                    <a16:creationId xmlns:a16="http://schemas.microsoft.com/office/drawing/2014/main" id="{AB17E2EF-367C-1445-AC6E-66AB1C45567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776354" y="4313415"/>
                <a:ext cx="605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45" name="Ink 345">
                <a:extLst>
                  <a:ext uri="{FF2B5EF4-FFF2-40B4-BE49-F238E27FC236}">
                    <a16:creationId xmlns:a16="http://schemas.microsoft.com/office/drawing/2014/main" id="{9330D9F9-4ADA-3248-AEE5-94D1246E5828}"/>
                  </a:ext>
                </a:extLst>
              </p14:cNvPr>
              <p14:cNvContentPartPr/>
              <p14:nvPr/>
            </p14:nvContentPartPr>
            <p14:xfrm>
              <a:off x="9257954" y="4885455"/>
              <a:ext cx="145080" cy="156960"/>
            </p14:xfrm>
          </p:contentPart>
        </mc:Choice>
        <mc:Fallback xmlns="">
          <p:pic>
            <p:nvPicPr>
              <p:cNvPr id="345" name="Ink 345">
                <a:extLst>
                  <a:ext uri="{FF2B5EF4-FFF2-40B4-BE49-F238E27FC236}">
                    <a16:creationId xmlns:a16="http://schemas.microsoft.com/office/drawing/2014/main" id="{9330D9F9-4ADA-3248-AEE5-94D1246E582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242512" y="4870335"/>
                <a:ext cx="175604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55" name="Ink 355">
                <a:extLst>
                  <a:ext uri="{FF2B5EF4-FFF2-40B4-BE49-F238E27FC236}">
                    <a16:creationId xmlns:a16="http://schemas.microsoft.com/office/drawing/2014/main" id="{031B8531-3A6D-BB40-B613-AA3DA8A3F11F}"/>
                  </a:ext>
                </a:extLst>
              </p14:cNvPr>
              <p14:cNvContentPartPr/>
              <p14:nvPr/>
            </p14:nvContentPartPr>
            <p14:xfrm>
              <a:off x="9501314" y="4775295"/>
              <a:ext cx="911160" cy="261720"/>
            </p14:xfrm>
          </p:contentPart>
        </mc:Choice>
        <mc:Fallback xmlns="">
          <p:pic>
            <p:nvPicPr>
              <p:cNvPr id="355" name="Ink 355">
                <a:extLst>
                  <a:ext uri="{FF2B5EF4-FFF2-40B4-BE49-F238E27FC236}">
                    <a16:creationId xmlns:a16="http://schemas.microsoft.com/office/drawing/2014/main" id="{031B8531-3A6D-BB40-B613-AA3DA8A3F11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486194" y="4760154"/>
                <a:ext cx="941400" cy="292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79" name="Ink 379">
                <a:extLst>
                  <a:ext uri="{FF2B5EF4-FFF2-40B4-BE49-F238E27FC236}">
                    <a16:creationId xmlns:a16="http://schemas.microsoft.com/office/drawing/2014/main" id="{F723A027-E763-5549-BF7F-5090A337CE2F}"/>
                  </a:ext>
                </a:extLst>
              </p14:cNvPr>
              <p14:cNvContentPartPr/>
              <p14:nvPr/>
            </p14:nvContentPartPr>
            <p14:xfrm>
              <a:off x="9779954" y="5384415"/>
              <a:ext cx="156600" cy="99000"/>
            </p14:xfrm>
          </p:contentPart>
        </mc:Choice>
        <mc:Fallback xmlns="">
          <p:pic>
            <p:nvPicPr>
              <p:cNvPr id="379" name="Ink 379">
                <a:extLst>
                  <a:ext uri="{FF2B5EF4-FFF2-40B4-BE49-F238E27FC236}">
                    <a16:creationId xmlns:a16="http://schemas.microsoft.com/office/drawing/2014/main" id="{F723A027-E763-5549-BF7F-5090A337CE2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764869" y="5369295"/>
                <a:ext cx="18713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02" name="Ink 402">
                <a:extLst>
                  <a:ext uri="{FF2B5EF4-FFF2-40B4-BE49-F238E27FC236}">
                    <a16:creationId xmlns:a16="http://schemas.microsoft.com/office/drawing/2014/main" id="{86756C19-33E6-C344-A8FA-9F4302E409E7}"/>
                  </a:ext>
                </a:extLst>
              </p14:cNvPr>
              <p14:cNvContentPartPr/>
              <p14:nvPr/>
            </p14:nvContentPartPr>
            <p14:xfrm>
              <a:off x="8405114" y="5053935"/>
              <a:ext cx="557280" cy="249480"/>
            </p14:xfrm>
          </p:contentPart>
        </mc:Choice>
        <mc:Fallback xmlns="">
          <p:pic>
            <p:nvPicPr>
              <p:cNvPr id="402" name="Ink 402">
                <a:extLst>
                  <a:ext uri="{FF2B5EF4-FFF2-40B4-BE49-F238E27FC236}">
                    <a16:creationId xmlns:a16="http://schemas.microsoft.com/office/drawing/2014/main" id="{86756C19-33E6-C344-A8FA-9F4302E409E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389994" y="5038477"/>
                <a:ext cx="587880" cy="280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424656A8-0111-4A4C-AD6D-DBBEEB7CE1FA}"/>
                  </a:ext>
                </a:extLst>
              </p14:cNvPr>
              <p14:cNvContentPartPr/>
              <p14:nvPr/>
            </p14:nvContentPartPr>
            <p14:xfrm>
              <a:off x="9513194" y="4015335"/>
              <a:ext cx="104760" cy="2952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424656A8-0111-4A4C-AD6D-DBBEEB7CE1F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497714" y="4000215"/>
                <a:ext cx="1353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07" name="Ink 407">
                <a:extLst>
                  <a:ext uri="{FF2B5EF4-FFF2-40B4-BE49-F238E27FC236}">
                    <a16:creationId xmlns:a16="http://schemas.microsoft.com/office/drawing/2014/main" id="{5E0156D4-1603-E441-88C1-6FB17B393BAE}"/>
                  </a:ext>
                </a:extLst>
              </p14:cNvPr>
              <p14:cNvContentPartPr/>
              <p14:nvPr/>
            </p14:nvContentPartPr>
            <p14:xfrm>
              <a:off x="10522274" y="4798695"/>
              <a:ext cx="127800" cy="191880"/>
            </p14:xfrm>
          </p:contentPart>
        </mc:Choice>
        <mc:Fallback xmlns="">
          <p:pic>
            <p:nvPicPr>
              <p:cNvPr id="407" name="Ink 407">
                <a:extLst>
                  <a:ext uri="{FF2B5EF4-FFF2-40B4-BE49-F238E27FC236}">
                    <a16:creationId xmlns:a16="http://schemas.microsoft.com/office/drawing/2014/main" id="{5E0156D4-1603-E441-88C1-6FB17B393BA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507154" y="4783215"/>
                <a:ext cx="1584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14" name="Ink 414">
                <a:extLst>
                  <a:ext uri="{FF2B5EF4-FFF2-40B4-BE49-F238E27FC236}">
                    <a16:creationId xmlns:a16="http://schemas.microsoft.com/office/drawing/2014/main" id="{8A596863-BB0D-5947-955B-F2BB5D14FEAB}"/>
                  </a:ext>
                </a:extLst>
              </p14:cNvPr>
              <p14:cNvContentPartPr/>
              <p14:nvPr/>
            </p14:nvContentPartPr>
            <p14:xfrm>
              <a:off x="10777514" y="4711575"/>
              <a:ext cx="226440" cy="429840"/>
            </p14:xfrm>
          </p:contentPart>
        </mc:Choice>
        <mc:Fallback xmlns="">
          <p:pic>
            <p:nvPicPr>
              <p:cNvPr id="414" name="Ink 414">
                <a:extLst>
                  <a:ext uri="{FF2B5EF4-FFF2-40B4-BE49-F238E27FC236}">
                    <a16:creationId xmlns:a16="http://schemas.microsoft.com/office/drawing/2014/main" id="{8A596863-BB0D-5947-955B-F2BB5D14FEA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762394" y="4696442"/>
                <a:ext cx="257040" cy="460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20" name="Ink 420">
                <a:extLst>
                  <a:ext uri="{FF2B5EF4-FFF2-40B4-BE49-F238E27FC236}">
                    <a16:creationId xmlns:a16="http://schemas.microsoft.com/office/drawing/2014/main" id="{B268D9BE-F9E2-6640-8F58-D652B2CB619B}"/>
                  </a:ext>
                </a:extLst>
              </p14:cNvPr>
              <p14:cNvContentPartPr/>
              <p14:nvPr/>
            </p14:nvContentPartPr>
            <p14:xfrm>
              <a:off x="10052474" y="5280015"/>
              <a:ext cx="545760" cy="180360"/>
            </p14:xfrm>
          </p:contentPart>
        </mc:Choice>
        <mc:Fallback xmlns="">
          <p:pic>
            <p:nvPicPr>
              <p:cNvPr id="420" name="Ink 420">
                <a:extLst>
                  <a:ext uri="{FF2B5EF4-FFF2-40B4-BE49-F238E27FC236}">
                    <a16:creationId xmlns:a16="http://schemas.microsoft.com/office/drawing/2014/main" id="{B268D9BE-F9E2-6640-8F58-D652B2CB619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037354" y="5264895"/>
                <a:ext cx="5760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24" name="Ink 424">
                <a:extLst>
                  <a:ext uri="{FF2B5EF4-FFF2-40B4-BE49-F238E27FC236}">
                    <a16:creationId xmlns:a16="http://schemas.microsoft.com/office/drawing/2014/main" id="{1A4E5645-74D6-ED4A-8D3E-D30D69B820EF}"/>
                  </a:ext>
                </a:extLst>
              </p14:cNvPr>
              <p14:cNvContentPartPr/>
              <p14:nvPr/>
            </p14:nvContentPartPr>
            <p14:xfrm>
              <a:off x="10684994" y="5320695"/>
              <a:ext cx="110520" cy="151200"/>
            </p14:xfrm>
          </p:contentPart>
        </mc:Choice>
        <mc:Fallback xmlns="">
          <p:pic>
            <p:nvPicPr>
              <p:cNvPr id="424" name="Ink 424">
                <a:extLst>
                  <a:ext uri="{FF2B5EF4-FFF2-40B4-BE49-F238E27FC236}">
                    <a16:creationId xmlns:a16="http://schemas.microsoft.com/office/drawing/2014/main" id="{1A4E5645-74D6-ED4A-8D3E-D30D69B820E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669514" y="5305575"/>
                <a:ext cx="1411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40" name="Ink 440">
                <a:extLst>
                  <a:ext uri="{FF2B5EF4-FFF2-40B4-BE49-F238E27FC236}">
                    <a16:creationId xmlns:a16="http://schemas.microsoft.com/office/drawing/2014/main" id="{00495263-6950-D743-BECE-4F99D161EA86}"/>
                  </a:ext>
                </a:extLst>
              </p14:cNvPr>
              <p14:cNvContentPartPr/>
              <p14:nvPr/>
            </p14:nvContentPartPr>
            <p14:xfrm>
              <a:off x="10493474" y="4137375"/>
              <a:ext cx="1056240" cy="528120"/>
            </p14:xfrm>
          </p:contentPart>
        </mc:Choice>
        <mc:Fallback xmlns="">
          <p:pic>
            <p:nvPicPr>
              <p:cNvPr id="440" name="Ink 440">
                <a:extLst>
                  <a:ext uri="{FF2B5EF4-FFF2-40B4-BE49-F238E27FC236}">
                    <a16:creationId xmlns:a16="http://schemas.microsoft.com/office/drawing/2014/main" id="{00495263-6950-D743-BECE-4F99D161EA8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478354" y="4122255"/>
                <a:ext cx="108648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45" name="Ink 445">
                <a:extLst>
                  <a:ext uri="{FF2B5EF4-FFF2-40B4-BE49-F238E27FC236}">
                    <a16:creationId xmlns:a16="http://schemas.microsoft.com/office/drawing/2014/main" id="{E1079C32-EAB9-4146-BB06-9BBEF6F82E4B}"/>
                  </a:ext>
                </a:extLst>
              </p14:cNvPr>
              <p14:cNvContentPartPr/>
              <p14:nvPr/>
            </p14:nvContentPartPr>
            <p14:xfrm>
              <a:off x="10974794" y="5216295"/>
              <a:ext cx="325440" cy="284760"/>
            </p14:xfrm>
          </p:contentPart>
        </mc:Choice>
        <mc:Fallback xmlns="">
          <p:pic>
            <p:nvPicPr>
              <p:cNvPr id="445" name="Ink 445">
                <a:extLst>
                  <a:ext uri="{FF2B5EF4-FFF2-40B4-BE49-F238E27FC236}">
                    <a16:creationId xmlns:a16="http://schemas.microsoft.com/office/drawing/2014/main" id="{E1079C32-EAB9-4146-BB06-9BBEF6F82E4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959657" y="5201175"/>
                <a:ext cx="356074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DEF70511-C24F-B144-AC1B-5CC6171F73BC}"/>
                  </a:ext>
                </a:extLst>
              </p14:cNvPr>
              <p14:cNvContentPartPr/>
              <p14:nvPr/>
            </p14:nvContentPartPr>
            <p14:xfrm>
              <a:off x="8248514" y="5825415"/>
              <a:ext cx="127800" cy="1188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DEF70511-C24F-B144-AC1B-5CC6171F73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33394" y="5809935"/>
                <a:ext cx="158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5F8411E4-70E9-4F45-B7D3-01239FAA2B0B}"/>
                  </a:ext>
                </a:extLst>
              </p14:cNvPr>
              <p14:cNvContentPartPr/>
              <p14:nvPr/>
            </p14:nvContentPartPr>
            <p14:xfrm>
              <a:off x="8294954" y="5970495"/>
              <a:ext cx="104760" cy="2952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5F8411E4-70E9-4F45-B7D3-01239FAA2B0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279834" y="5955015"/>
                <a:ext cx="1353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53" name="Ink 453">
                <a:extLst>
                  <a:ext uri="{FF2B5EF4-FFF2-40B4-BE49-F238E27FC236}">
                    <a16:creationId xmlns:a16="http://schemas.microsoft.com/office/drawing/2014/main" id="{BA93EA85-BA25-E84F-BDC0-4142BA322712}"/>
                  </a:ext>
                </a:extLst>
              </p14:cNvPr>
              <p14:cNvContentPartPr/>
              <p14:nvPr/>
            </p14:nvContentPartPr>
            <p14:xfrm>
              <a:off x="7616354" y="5686095"/>
              <a:ext cx="458640" cy="360360"/>
            </p14:xfrm>
          </p:contentPart>
        </mc:Choice>
        <mc:Fallback xmlns="">
          <p:pic>
            <p:nvPicPr>
              <p:cNvPr id="453" name="Ink 453">
                <a:extLst>
                  <a:ext uri="{FF2B5EF4-FFF2-40B4-BE49-F238E27FC236}">
                    <a16:creationId xmlns:a16="http://schemas.microsoft.com/office/drawing/2014/main" id="{BA93EA85-BA25-E84F-BDC0-4142BA32271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600874" y="5670960"/>
                <a:ext cx="489240" cy="390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59" name="Ink 459">
                <a:extLst>
                  <a:ext uri="{FF2B5EF4-FFF2-40B4-BE49-F238E27FC236}">
                    <a16:creationId xmlns:a16="http://schemas.microsoft.com/office/drawing/2014/main" id="{95EF187C-9688-BB45-A227-1D219FE82A94}"/>
                  </a:ext>
                </a:extLst>
              </p14:cNvPr>
              <p14:cNvContentPartPr/>
              <p14:nvPr/>
            </p14:nvContentPartPr>
            <p14:xfrm>
              <a:off x="8585114" y="5691855"/>
              <a:ext cx="498960" cy="394920"/>
            </p14:xfrm>
          </p:contentPart>
        </mc:Choice>
        <mc:Fallback xmlns="">
          <p:pic>
            <p:nvPicPr>
              <p:cNvPr id="459" name="Ink 459">
                <a:extLst>
                  <a:ext uri="{FF2B5EF4-FFF2-40B4-BE49-F238E27FC236}">
                    <a16:creationId xmlns:a16="http://schemas.microsoft.com/office/drawing/2014/main" id="{95EF187C-9688-BB45-A227-1D219FE82A9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569645" y="5676735"/>
                <a:ext cx="529178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67" name="Ink 467">
                <a:extLst>
                  <a:ext uri="{FF2B5EF4-FFF2-40B4-BE49-F238E27FC236}">
                    <a16:creationId xmlns:a16="http://schemas.microsoft.com/office/drawing/2014/main" id="{38F411E0-7094-5941-B8C0-4647E5D8C1B8}"/>
                  </a:ext>
                </a:extLst>
              </p14:cNvPr>
              <p14:cNvContentPartPr/>
              <p14:nvPr/>
            </p14:nvContentPartPr>
            <p14:xfrm>
              <a:off x="9077954" y="5715255"/>
              <a:ext cx="881280" cy="423720"/>
            </p14:xfrm>
          </p:contentPart>
        </mc:Choice>
        <mc:Fallback xmlns="">
          <p:pic>
            <p:nvPicPr>
              <p:cNvPr id="467" name="Ink 467">
                <a:extLst>
                  <a:ext uri="{FF2B5EF4-FFF2-40B4-BE49-F238E27FC236}">
                    <a16:creationId xmlns:a16="http://schemas.microsoft.com/office/drawing/2014/main" id="{38F411E0-7094-5941-B8C0-4647E5D8C1B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062834" y="5699775"/>
                <a:ext cx="91188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85" name="Ink 486">
                <a:extLst>
                  <a:ext uri="{FF2B5EF4-FFF2-40B4-BE49-F238E27FC236}">
                    <a16:creationId xmlns:a16="http://schemas.microsoft.com/office/drawing/2014/main" id="{DCDC7894-7CF3-344C-8C15-CA1BBEE2EC3C}"/>
                  </a:ext>
                </a:extLst>
              </p14:cNvPr>
              <p14:cNvContentPartPr/>
              <p14:nvPr/>
            </p14:nvContentPartPr>
            <p14:xfrm>
              <a:off x="8196314" y="6161655"/>
              <a:ext cx="1694520" cy="400680"/>
            </p14:xfrm>
          </p:contentPart>
        </mc:Choice>
        <mc:Fallback xmlns="">
          <p:pic>
            <p:nvPicPr>
              <p:cNvPr id="485" name="Ink 486">
                <a:extLst>
                  <a:ext uri="{FF2B5EF4-FFF2-40B4-BE49-F238E27FC236}">
                    <a16:creationId xmlns:a16="http://schemas.microsoft.com/office/drawing/2014/main" id="{DCDC7894-7CF3-344C-8C15-CA1BBEE2EC3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181191" y="6146535"/>
                <a:ext cx="1725127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86" name="Ink 487">
                <a:extLst>
                  <a:ext uri="{FF2B5EF4-FFF2-40B4-BE49-F238E27FC236}">
                    <a16:creationId xmlns:a16="http://schemas.microsoft.com/office/drawing/2014/main" id="{42EEF197-BE1A-174B-A4CB-661321D5727E}"/>
                  </a:ext>
                </a:extLst>
              </p14:cNvPr>
              <p14:cNvContentPartPr/>
              <p14:nvPr/>
            </p14:nvContentPartPr>
            <p14:xfrm>
              <a:off x="7592954" y="6081375"/>
              <a:ext cx="400680" cy="365040"/>
            </p14:xfrm>
          </p:contentPart>
        </mc:Choice>
        <mc:Fallback xmlns="">
          <p:pic>
            <p:nvPicPr>
              <p:cNvPr id="486" name="Ink 487">
                <a:extLst>
                  <a:ext uri="{FF2B5EF4-FFF2-40B4-BE49-F238E27FC236}">
                    <a16:creationId xmlns:a16="http://schemas.microsoft.com/office/drawing/2014/main" id="{42EEF197-BE1A-174B-A4CB-661321D5727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577834" y="6065895"/>
                <a:ext cx="43128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CA204A9E-5703-2849-97D3-DFEF526AAAA9}"/>
                  </a:ext>
                </a:extLst>
              </p14:cNvPr>
              <p14:cNvContentPartPr/>
              <p14:nvPr/>
            </p14:nvContentPartPr>
            <p14:xfrm>
              <a:off x="8190554" y="6416895"/>
              <a:ext cx="99000" cy="6120"/>
            </p14:xfrm>
          </p:contentPart>
        </mc:Choice>
        <mc:Fallback xmlns=""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CA204A9E-5703-2849-97D3-DFEF526AAAA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175434" y="6401775"/>
                <a:ext cx="12960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465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561334-3D6C-844A-B7FD-0350451B9DC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Straight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6DF06-21F8-7542-80C6-58E33F8DD480}"/>
              </a:ext>
            </a:extLst>
          </p:cNvPr>
          <p:cNvSpPr txBox="1"/>
          <p:nvPr/>
        </p:nvSpPr>
        <p:spPr>
          <a:xfrm>
            <a:off x="1066799" y="717990"/>
            <a:ext cx="9601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Questions sometimes requires you to show points lie on a straight line or to use this property. For points to be on a straight line it means they are going in the same direction.</a:t>
            </a:r>
          </a:p>
          <a:p>
            <a:r>
              <a:rPr lang="en-US" dirty="0"/>
              <a:t>This is also known as collinear.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433BB-C17B-AC42-9B42-678984B1AB5B}"/>
              </a:ext>
            </a:extLst>
          </p:cNvPr>
          <p:cNvSpPr txBox="1"/>
          <p:nvPr/>
        </p:nvSpPr>
        <p:spPr>
          <a:xfrm>
            <a:off x="1066799" y="1774535"/>
            <a:ext cx="9601200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 do this you need to find two vectors which involves all three points in the same direction. </a:t>
            </a:r>
          </a:p>
          <a:p>
            <a:r>
              <a:rPr lang="en-US" dirty="0"/>
              <a:t>For example</a:t>
            </a:r>
          </a:p>
          <a:p>
            <a:r>
              <a:rPr lang="en-US" dirty="0"/>
              <a:t>Show OAC is a straight line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1BC99A-3574-5442-96D1-604C2E0E0465}"/>
                  </a:ext>
                </a:extLst>
              </p:cNvPr>
              <p:cNvSpPr txBox="1"/>
              <p:nvPr/>
            </p:nvSpPr>
            <p:spPr>
              <a:xfrm>
                <a:off x="1066800" y="5287925"/>
                <a:ext cx="960120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XYZ is a straight line 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𝑥𝑧</m:t>
                        </m:r>
                      </m:e>
                    </m:acc>
                  </m:oMath>
                </a14:m>
                <a:r>
                  <a:rPr lang="en-US" dirty="0"/>
                  <a:t> must be a scalar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1BC99A-3574-5442-96D1-604C2E0E0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287925"/>
                <a:ext cx="9601200" cy="369332"/>
              </a:xfrm>
              <a:prstGeom prst="rect">
                <a:avLst/>
              </a:prstGeom>
              <a:blipFill>
                <a:blip r:embed="rId2"/>
                <a:stretch>
                  <a:fillRect l="-529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arallelogram 5">
            <a:extLst>
              <a:ext uri="{FF2B5EF4-FFF2-40B4-BE49-F238E27FC236}">
                <a16:creationId xmlns:a16="http://schemas.microsoft.com/office/drawing/2014/main" id="{990482FE-B909-A64B-BE1C-AB5126F40847}"/>
              </a:ext>
            </a:extLst>
          </p:cNvPr>
          <p:cNvSpPr/>
          <p:nvPr/>
        </p:nvSpPr>
        <p:spPr>
          <a:xfrm>
            <a:off x="1066799" y="3291621"/>
            <a:ext cx="2948039" cy="1828800"/>
          </a:xfrm>
          <a:prstGeom prst="parallelogram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C9C7B9-08F4-4F47-9A91-DB52F936D534}"/>
              </a:ext>
            </a:extLst>
          </p:cNvPr>
          <p:cNvCxnSpPr>
            <a:cxnSpLocks/>
          </p:cNvCxnSpPr>
          <p:nvPr/>
        </p:nvCxnSpPr>
        <p:spPr>
          <a:xfrm>
            <a:off x="2649247" y="3291621"/>
            <a:ext cx="3973871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13946C9-BEA2-8241-B856-D603C239CC6A}"/>
                  </a:ext>
                </a:extLst>
              </p14:cNvPr>
              <p14:cNvContentPartPr/>
              <p14:nvPr/>
            </p14:nvContentPartPr>
            <p14:xfrm>
              <a:off x="857667" y="5042767"/>
              <a:ext cx="221400" cy="2775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13946C9-BEA2-8241-B856-D603C239CC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187" y="5027287"/>
                <a:ext cx="2516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id="{7F9E5BAA-5EF0-DE40-B2E9-251425400356}"/>
                  </a:ext>
                </a:extLst>
              </p14:cNvPr>
              <p14:cNvContentPartPr/>
              <p14:nvPr/>
            </p14:nvContentPartPr>
            <p14:xfrm>
              <a:off x="5471358" y="3023887"/>
              <a:ext cx="160560" cy="221400"/>
            </p14:xfrm>
          </p:contentPart>
        </mc:Choice>
        <mc:Fallback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7F9E5BAA-5EF0-DE40-B2E9-2514254003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56238" y="3008407"/>
                <a:ext cx="1911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" name="Ink 30">
                <a:extLst>
                  <a:ext uri="{FF2B5EF4-FFF2-40B4-BE49-F238E27FC236}">
                    <a16:creationId xmlns:a16="http://schemas.microsoft.com/office/drawing/2014/main" id="{367F1F58-5C74-884D-94B7-6147DA9A276D}"/>
                  </a:ext>
                </a:extLst>
              </p14:cNvPr>
              <p14:cNvContentPartPr/>
              <p14:nvPr/>
            </p14:nvContentPartPr>
            <p14:xfrm>
              <a:off x="3647598" y="5007847"/>
              <a:ext cx="117360" cy="221400"/>
            </p14:xfrm>
          </p:contentPart>
        </mc:Choice>
        <mc:Fallback>
          <p:pic>
            <p:nvPicPr>
              <p:cNvPr id="30" name="Ink 30">
                <a:extLst>
                  <a:ext uri="{FF2B5EF4-FFF2-40B4-BE49-F238E27FC236}">
                    <a16:creationId xmlns:a16="http://schemas.microsoft.com/office/drawing/2014/main" id="{367F1F58-5C74-884D-94B7-6147DA9A27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2478" y="4992727"/>
                <a:ext cx="1479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4" name="Ink 34">
                <a:extLst>
                  <a:ext uri="{FF2B5EF4-FFF2-40B4-BE49-F238E27FC236}">
                    <a16:creationId xmlns:a16="http://schemas.microsoft.com/office/drawing/2014/main" id="{DACAF5B8-81F0-8341-BE05-4011C1DAF6D2}"/>
                  </a:ext>
                </a:extLst>
              </p14:cNvPr>
              <p14:cNvContentPartPr/>
              <p14:nvPr/>
            </p14:nvContentPartPr>
            <p14:xfrm>
              <a:off x="3894558" y="2980327"/>
              <a:ext cx="211320" cy="251640"/>
            </p14:xfrm>
          </p:contentPart>
        </mc:Choice>
        <mc:Fallback>
          <p:pic>
            <p:nvPicPr>
              <p:cNvPr id="34" name="Ink 34">
                <a:extLst>
                  <a:ext uri="{FF2B5EF4-FFF2-40B4-BE49-F238E27FC236}">
                    <a16:creationId xmlns:a16="http://schemas.microsoft.com/office/drawing/2014/main" id="{DACAF5B8-81F0-8341-BE05-4011C1DAF6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9438" y="2965207"/>
                <a:ext cx="2415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0" name="Ink 40">
                <a:extLst>
                  <a:ext uri="{FF2B5EF4-FFF2-40B4-BE49-F238E27FC236}">
                    <a16:creationId xmlns:a16="http://schemas.microsoft.com/office/drawing/2014/main" id="{35E8291C-114F-9249-BCFF-EAA92E23E31D}"/>
                  </a:ext>
                </a:extLst>
              </p14:cNvPr>
              <p14:cNvContentPartPr/>
              <p14:nvPr/>
            </p14:nvContentPartPr>
            <p14:xfrm>
              <a:off x="1308318" y="2958727"/>
              <a:ext cx="243000" cy="268920"/>
            </p14:xfrm>
          </p:contentPart>
        </mc:Choice>
        <mc:Fallback>
          <p:pic>
            <p:nvPicPr>
              <p:cNvPr id="40" name="Ink 40">
                <a:extLst>
                  <a:ext uri="{FF2B5EF4-FFF2-40B4-BE49-F238E27FC236}">
                    <a16:creationId xmlns:a16="http://schemas.microsoft.com/office/drawing/2014/main" id="{35E8291C-114F-9249-BCFF-EAA92E23E31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92838" y="2943607"/>
                <a:ext cx="2736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8026BC9-6A5F-DA4A-AF45-217117A71756}"/>
                  </a:ext>
                </a:extLst>
              </p14:cNvPr>
              <p14:cNvContentPartPr/>
              <p14:nvPr/>
            </p14:nvContentPartPr>
            <p14:xfrm>
              <a:off x="1535838" y="3311887"/>
              <a:ext cx="2017440" cy="1816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8026BC9-6A5F-DA4A-AF45-217117A717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6836" y="3302885"/>
                <a:ext cx="2035083" cy="1834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B3DA173-5F27-8845-A295-E86C692F2A63}"/>
                  </a:ext>
                </a:extLst>
              </p14:cNvPr>
              <p14:cNvContentPartPr/>
              <p14:nvPr/>
            </p14:nvContentPartPr>
            <p14:xfrm>
              <a:off x="2608278" y="4369207"/>
              <a:ext cx="245880" cy="1044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B3DA173-5F27-8845-A295-E86C692F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99638" y="4360207"/>
                <a:ext cx="2635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6" name="Ink 46">
                <a:extLst>
                  <a:ext uri="{FF2B5EF4-FFF2-40B4-BE49-F238E27FC236}">
                    <a16:creationId xmlns:a16="http://schemas.microsoft.com/office/drawing/2014/main" id="{BC9E70D4-E21C-D94C-A058-3C0B44C16A41}"/>
                  </a:ext>
                </a:extLst>
              </p14:cNvPr>
              <p14:cNvContentPartPr/>
              <p14:nvPr/>
            </p14:nvContentPartPr>
            <p14:xfrm>
              <a:off x="2731398" y="4150687"/>
              <a:ext cx="136800" cy="198720"/>
            </p14:xfrm>
          </p:contentPart>
        </mc:Choice>
        <mc:Fallback>
          <p:pic>
            <p:nvPicPr>
              <p:cNvPr id="46" name="Ink 46">
                <a:extLst>
                  <a:ext uri="{FF2B5EF4-FFF2-40B4-BE49-F238E27FC236}">
                    <a16:creationId xmlns:a16="http://schemas.microsoft.com/office/drawing/2014/main" id="{BC9E70D4-E21C-D94C-A058-3C0B44C16A4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16238" y="4135567"/>
                <a:ext cx="167481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6" name="Ink 77">
                <a:extLst>
                  <a:ext uri="{FF2B5EF4-FFF2-40B4-BE49-F238E27FC236}">
                    <a16:creationId xmlns:a16="http://schemas.microsoft.com/office/drawing/2014/main" id="{4D73C341-8BE1-2345-A48C-CFD7386CCE54}"/>
                  </a:ext>
                </a:extLst>
              </p14:cNvPr>
              <p14:cNvContentPartPr/>
              <p14:nvPr/>
            </p14:nvContentPartPr>
            <p14:xfrm>
              <a:off x="7880310" y="2185726"/>
              <a:ext cx="974880" cy="322920"/>
            </p14:xfrm>
          </p:contentPart>
        </mc:Choice>
        <mc:Fallback>
          <p:pic>
            <p:nvPicPr>
              <p:cNvPr id="76" name="Ink 77">
                <a:extLst>
                  <a:ext uri="{FF2B5EF4-FFF2-40B4-BE49-F238E27FC236}">
                    <a16:creationId xmlns:a16="http://schemas.microsoft.com/office/drawing/2014/main" id="{4D73C341-8BE1-2345-A48C-CFD7386CCE5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64836" y="2170606"/>
                <a:ext cx="1005109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7" name="Ink 78">
                <a:extLst>
                  <a:ext uri="{FF2B5EF4-FFF2-40B4-BE49-F238E27FC236}">
                    <a16:creationId xmlns:a16="http://schemas.microsoft.com/office/drawing/2014/main" id="{0D4229C7-E386-9F48-9AB0-08851BEA9550}"/>
                  </a:ext>
                </a:extLst>
              </p14:cNvPr>
              <p14:cNvContentPartPr/>
              <p14:nvPr/>
            </p14:nvContentPartPr>
            <p14:xfrm>
              <a:off x="7087590" y="2185366"/>
              <a:ext cx="606600" cy="297000"/>
            </p14:xfrm>
          </p:contentPart>
        </mc:Choice>
        <mc:Fallback>
          <p:pic>
            <p:nvPicPr>
              <p:cNvPr id="77" name="Ink 78">
                <a:extLst>
                  <a:ext uri="{FF2B5EF4-FFF2-40B4-BE49-F238E27FC236}">
                    <a16:creationId xmlns:a16="http://schemas.microsoft.com/office/drawing/2014/main" id="{0D4229C7-E386-9F48-9AB0-08851BEA955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72119" y="2169886"/>
                <a:ext cx="636822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2" name="Ink 93">
                <a:extLst>
                  <a:ext uri="{FF2B5EF4-FFF2-40B4-BE49-F238E27FC236}">
                    <a16:creationId xmlns:a16="http://schemas.microsoft.com/office/drawing/2014/main" id="{CECCEDEC-993B-0245-84C5-87DA14C8F6EE}"/>
                  </a:ext>
                </a:extLst>
              </p14:cNvPr>
              <p14:cNvContentPartPr/>
              <p14:nvPr/>
            </p14:nvContentPartPr>
            <p14:xfrm>
              <a:off x="9096590" y="2599763"/>
              <a:ext cx="804240" cy="367560"/>
            </p14:xfrm>
          </p:contentPart>
        </mc:Choice>
        <mc:Fallback>
          <p:pic>
            <p:nvPicPr>
              <p:cNvPr id="92" name="Ink 93">
                <a:extLst>
                  <a:ext uri="{FF2B5EF4-FFF2-40B4-BE49-F238E27FC236}">
                    <a16:creationId xmlns:a16="http://schemas.microsoft.com/office/drawing/2014/main" id="{CECCEDEC-993B-0245-84C5-87DA14C8F6E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81470" y="2584643"/>
                <a:ext cx="8348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3" name="Ink 94">
                <a:extLst>
                  <a:ext uri="{FF2B5EF4-FFF2-40B4-BE49-F238E27FC236}">
                    <a16:creationId xmlns:a16="http://schemas.microsoft.com/office/drawing/2014/main" id="{8E6141F1-B0CA-F342-898B-69066737631B}"/>
                  </a:ext>
                </a:extLst>
              </p14:cNvPr>
              <p14:cNvContentPartPr/>
              <p14:nvPr/>
            </p14:nvContentPartPr>
            <p14:xfrm>
              <a:off x="7134230" y="2530283"/>
              <a:ext cx="1598760" cy="399240"/>
            </p14:xfrm>
          </p:contentPart>
        </mc:Choice>
        <mc:Fallback>
          <p:pic>
            <p:nvPicPr>
              <p:cNvPr id="93" name="Ink 94">
                <a:extLst>
                  <a:ext uri="{FF2B5EF4-FFF2-40B4-BE49-F238E27FC236}">
                    <a16:creationId xmlns:a16="http://schemas.microsoft.com/office/drawing/2014/main" id="{8E6141F1-B0CA-F342-898B-6906673763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18753" y="2514803"/>
                <a:ext cx="1629353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id="{6FE97E74-A658-A048-85A6-368116B79525}"/>
                  </a:ext>
                </a:extLst>
              </p14:cNvPr>
              <p14:cNvContentPartPr/>
              <p14:nvPr/>
            </p14:nvContentPartPr>
            <p14:xfrm>
              <a:off x="5317310" y="3371963"/>
              <a:ext cx="911880" cy="380160"/>
            </p14:xfrm>
          </p:contentPart>
        </mc:Choice>
        <mc:Fallback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6FE97E74-A658-A048-85A6-368116B7952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02190" y="3356843"/>
                <a:ext cx="9424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28" name="Ink 128">
                <a:extLst>
                  <a:ext uri="{FF2B5EF4-FFF2-40B4-BE49-F238E27FC236}">
                    <a16:creationId xmlns:a16="http://schemas.microsoft.com/office/drawing/2014/main" id="{59ECED98-B7B6-004E-84D6-4746E812F3D9}"/>
                  </a:ext>
                </a:extLst>
              </p14:cNvPr>
              <p14:cNvContentPartPr/>
              <p14:nvPr/>
            </p14:nvContentPartPr>
            <p14:xfrm>
              <a:off x="6393350" y="3302483"/>
              <a:ext cx="1481040" cy="411840"/>
            </p14:xfrm>
          </p:contentPart>
        </mc:Choice>
        <mc:Fallback>
          <p:pic>
            <p:nvPicPr>
              <p:cNvPr id="128" name="Ink 128">
                <a:extLst>
                  <a:ext uri="{FF2B5EF4-FFF2-40B4-BE49-F238E27FC236}">
                    <a16:creationId xmlns:a16="http://schemas.microsoft.com/office/drawing/2014/main" id="{59ECED98-B7B6-004E-84D6-4746E812F3D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78230" y="3287363"/>
                <a:ext cx="15112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0" name="Ink 140">
                <a:extLst>
                  <a:ext uri="{FF2B5EF4-FFF2-40B4-BE49-F238E27FC236}">
                    <a16:creationId xmlns:a16="http://schemas.microsoft.com/office/drawing/2014/main" id="{8317EA76-2854-3C4B-A482-7D70329929BF}"/>
                  </a:ext>
                </a:extLst>
              </p14:cNvPr>
              <p14:cNvContentPartPr/>
              <p14:nvPr/>
            </p14:nvContentPartPr>
            <p14:xfrm>
              <a:off x="4259990" y="3859403"/>
              <a:ext cx="728640" cy="430920"/>
            </p14:xfrm>
          </p:contentPart>
        </mc:Choice>
        <mc:Fallback>
          <p:pic>
            <p:nvPicPr>
              <p:cNvPr id="140" name="Ink 140">
                <a:extLst>
                  <a:ext uri="{FF2B5EF4-FFF2-40B4-BE49-F238E27FC236}">
                    <a16:creationId xmlns:a16="http://schemas.microsoft.com/office/drawing/2014/main" id="{8317EA76-2854-3C4B-A482-7D70329929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44863" y="3844283"/>
                <a:ext cx="759255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A517716-6E47-DA4A-877B-382AC200D164}"/>
                  </a:ext>
                </a:extLst>
              </p14:cNvPr>
              <p14:cNvContentPartPr/>
              <p14:nvPr/>
            </p14:nvContentPartPr>
            <p14:xfrm>
              <a:off x="3671390" y="2599763"/>
              <a:ext cx="12960" cy="1296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A517716-6E47-DA4A-877B-382AC200D16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56270" y="2584643"/>
                <a:ext cx="435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62" name="Ink 163">
                <a:extLst>
                  <a:ext uri="{FF2B5EF4-FFF2-40B4-BE49-F238E27FC236}">
                    <a16:creationId xmlns:a16="http://schemas.microsoft.com/office/drawing/2014/main" id="{C264EFD0-7C65-A548-94E5-B788DD13B539}"/>
                  </a:ext>
                </a:extLst>
              </p14:cNvPr>
              <p14:cNvContentPartPr/>
              <p14:nvPr/>
            </p14:nvContentPartPr>
            <p14:xfrm>
              <a:off x="5336390" y="2248763"/>
              <a:ext cx="911880" cy="306720"/>
            </p14:xfrm>
          </p:contentPart>
        </mc:Choice>
        <mc:Fallback>
          <p:pic>
            <p:nvPicPr>
              <p:cNvPr id="162" name="Ink 163">
                <a:extLst>
                  <a:ext uri="{FF2B5EF4-FFF2-40B4-BE49-F238E27FC236}">
                    <a16:creationId xmlns:a16="http://schemas.microsoft.com/office/drawing/2014/main" id="{C264EFD0-7C65-A548-94E5-B788DD13B53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20910" y="2233661"/>
                <a:ext cx="942480" cy="337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63" name="Ink 164">
                <a:extLst>
                  <a:ext uri="{FF2B5EF4-FFF2-40B4-BE49-F238E27FC236}">
                    <a16:creationId xmlns:a16="http://schemas.microsoft.com/office/drawing/2014/main" id="{DE0EC741-F938-CA45-A613-60F13214B5F3}"/>
                  </a:ext>
                </a:extLst>
              </p14:cNvPr>
              <p14:cNvContentPartPr/>
              <p14:nvPr/>
            </p14:nvContentPartPr>
            <p14:xfrm>
              <a:off x="3943550" y="2251643"/>
              <a:ext cx="1159200" cy="310320"/>
            </p14:xfrm>
          </p:contentPart>
        </mc:Choice>
        <mc:Fallback>
          <p:pic>
            <p:nvPicPr>
              <p:cNvPr id="163" name="Ink 164">
                <a:extLst>
                  <a:ext uri="{FF2B5EF4-FFF2-40B4-BE49-F238E27FC236}">
                    <a16:creationId xmlns:a16="http://schemas.microsoft.com/office/drawing/2014/main" id="{DE0EC741-F938-CA45-A613-60F13214B5F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28425" y="2236541"/>
                <a:ext cx="1189810" cy="340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70" name="Ink 170">
                <a:extLst>
                  <a:ext uri="{FF2B5EF4-FFF2-40B4-BE49-F238E27FC236}">
                    <a16:creationId xmlns:a16="http://schemas.microsoft.com/office/drawing/2014/main" id="{A2D31C2C-7B99-C147-8AE3-F15A0846BF17}"/>
                  </a:ext>
                </a:extLst>
              </p14:cNvPr>
              <p14:cNvContentPartPr/>
              <p14:nvPr/>
            </p14:nvContentPartPr>
            <p14:xfrm>
              <a:off x="4722230" y="2631443"/>
              <a:ext cx="392760" cy="164880"/>
            </p14:xfrm>
          </p:contentPart>
        </mc:Choice>
        <mc:Fallback>
          <p:pic>
            <p:nvPicPr>
              <p:cNvPr id="170" name="Ink 170">
                <a:extLst>
                  <a:ext uri="{FF2B5EF4-FFF2-40B4-BE49-F238E27FC236}">
                    <a16:creationId xmlns:a16="http://schemas.microsoft.com/office/drawing/2014/main" id="{A2D31C2C-7B99-C147-8AE3-F15A0846BF1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07110" y="2616323"/>
                <a:ext cx="4233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6" name="Ink 186">
                <a:extLst>
                  <a:ext uri="{FF2B5EF4-FFF2-40B4-BE49-F238E27FC236}">
                    <a16:creationId xmlns:a16="http://schemas.microsoft.com/office/drawing/2014/main" id="{3B6746A4-4AE8-3741-8E4E-A1788BDCC518}"/>
                  </a:ext>
                </a:extLst>
              </p14:cNvPr>
              <p14:cNvContentPartPr/>
              <p14:nvPr/>
            </p14:nvContentPartPr>
            <p14:xfrm>
              <a:off x="5140190" y="3916643"/>
              <a:ext cx="690480" cy="481320"/>
            </p14:xfrm>
          </p:contentPart>
        </mc:Choice>
        <mc:Fallback>
          <p:pic>
            <p:nvPicPr>
              <p:cNvPr id="186" name="Ink 186">
                <a:extLst>
                  <a:ext uri="{FF2B5EF4-FFF2-40B4-BE49-F238E27FC236}">
                    <a16:creationId xmlns:a16="http://schemas.microsoft.com/office/drawing/2014/main" id="{3B6746A4-4AE8-3741-8E4E-A1788BDCC51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24710" y="3901163"/>
                <a:ext cx="72072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9" name="Ink 199">
                <a:extLst>
                  <a:ext uri="{FF2B5EF4-FFF2-40B4-BE49-F238E27FC236}">
                    <a16:creationId xmlns:a16="http://schemas.microsoft.com/office/drawing/2014/main" id="{E06EC2C3-1883-B746-91AD-8A41E4C89308}"/>
                  </a:ext>
                </a:extLst>
              </p14:cNvPr>
              <p14:cNvContentPartPr/>
              <p14:nvPr/>
            </p14:nvContentPartPr>
            <p14:xfrm>
              <a:off x="5861630" y="3840683"/>
              <a:ext cx="752760" cy="506880"/>
            </p14:xfrm>
          </p:contentPart>
        </mc:Choice>
        <mc:Fallback>
          <p:pic>
            <p:nvPicPr>
              <p:cNvPr id="199" name="Ink 199">
                <a:extLst>
                  <a:ext uri="{FF2B5EF4-FFF2-40B4-BE49-F238E27FC236}">
                    <a16:creationId xmlns:a16="http://schemas.microsoft.com/office/drawing/2014/main" id="{E06EC2C3-1883-B746-91AD-8A41E4C8930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46517" y="3825203"/>
                <a:ext cx="782986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11" name="Ink 211">
                <a:extLst>
                  <a:ext uri="{FF2B5EF4-FFF2-40B4-BE49-F238E27FC236}">
                    <a16:creationId xmlns:a16="http://schemas.microsoft.com/office/drawing/2014/main" id="{44A221E0-938F-AE4F-9BFA-2AC41FD33000}"/>
                  </a:ext>
                </a:extLst>
              </p14:cNvPr>
              <p14:cNvContentPartPr/>
              <p14:nvPr/>
            </p14:nvContentPartPr>
            <p14:xfrm>
              <a:off x="6849110" y="3860123"/>
              <a:ext cx="1418400" cy="594720"/>
            </p14:xfrm>
          </p:contentPart>
        </mc:Choice>
        <mc:Fallback>
          <p:pic>
            <p:nvPicPr>
              <p:cNvPr id="211" name="Ink 211">
                <a:extLst>
                  <a:ext uri="{FF2B5EF4-FFF2-40B4-BE49-F238E27FC236}">
                    <a16:creationId xmlns:a16="http://schemas.microsoft.com/office/drawing/2014/main" id="{44A221E0-938F-AE4F-9BFA-2AC41FD3300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33990" y="3845003"/>
                <a:ext cx="144900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20" name="Ink 220">
                <a:extLst>
                  <a:ext uri="{FF2B5EF4-FFF2-40B4-BE49-F238E27FC236}">
                    <a16:creationId xmlns:a16="http://schemas.microsoft.com/office/drawing/2014/main" id="{B210A68E-0BD3-8A4A-8DE7-73ACB41EEFFC}"/>
                  </a:ext>
                </a:extLst>
              </p14:cNvPr>
              <p14:cNvContentPartPr/>
              <p14:nvPr/>
            </p14:nvContentPartPr>
            <p14:xfrm>
              <a:off x="4279070" y="4492643"/>
              <a:ext cx="848880" cy="411840"/>
            </p14:xfrm>
          </p:contentPart>
        </mc:Choice>
        <mc:Fallback>
          <p:pic>
            <p:nvPicPr>
              <p:cNvPr id="220" name="Ink 220">
                <a:extLst>
                  <a:ext uri="{FF2B5EF4-FFF2-40B4-BE49-F238E27FC236}">
                    <a16:creationId xmlns:a16="http://schemas.microsoft.com/office/drawing/2014/main" id="{B210A68E-0BD3-8A4A-8DE7-73ACB41EEFF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263944" y="4477163"/>
                <a:ext cx="879493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9BC7A154-C02D-6E42-920A-ECEBDEF73338}"/>
                  </a:ext>
                </a:extLst>
              </p14:cNvPr>
              <p14:cNvContentPartPr/>
              <p14:nvPr/>
            </p14:nvContentPartPr>
            <p14:xfrm>
              <a:off x="5323790" y="4650683"/>
              <a:ext cx="203040" cy="20304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9BC7A154-C02D-6E42-920A-ECEBDEF733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08310" y="4635563"/>
                <a:ext cx="2332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36" name="Ink 238">
                <a:extLst>
                  <a:ext uri="{FF2B5EF4-FFF2-40B4-BE49-F238E27FC236}">
                    <a16:creationId xmlns:a16="http://schemas.microsoft.com/office/drawing/2014/main" id="{2A498488-F469-C443-AA56-AD3DD870D3F1}"/>
                  </a:ext>
                </a:extLst>
              </p14:cNvPr>
              <p14:cNvContentPartPr/>
              <p14:nvPr/>
            </p14:nvContentPartPr>
            <p14:xfrm>
              <a:off x="5070350" y="5068643"/>
              <a:ext cx="133200" cy="120600"/>
            </p14:xfrm>
          </p:contentPart>
        </mc:Choice>
        <mc:Fallback>
          <p:pic>
            <p:nvPicPr>
              <p:cNvPr id="236" name="Ink 238">
                <a:extLst>
                  <a:ext uri="{FF2B5EF4-FFF2-40B4-BE49-F238E27FC236}">
                    <a16:creationId xmlns:a16="http://schemas.microsoft.com/office/drawing/2014/main" id="{2A498488-F469-C443-AA56-AD3DD870D3F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55230" y="5053523"/>
                <a:ext cx="1638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7" name="Ink 239">
                <a:extLst>
                  <a:ext uri="{FF2B5EF4-FFF2-40B4-BE49-F238E27FC236}">
                    <a16:creationId xmlns:a16="http://schemas.microsoft.com/office/drawing/2014/main" id="{09ED0035-BF64-F046-9ECB-40D2EAEB0349}"/>
                  </a:ext>
                </a:extLst>
              </p14:cNvPr>
              <p14:cNvContentPartPr/>
              <p14:nvPr/>
            </p14:nvContentPartPr>
            <p14:xfrm>
              <a:off x="6710150" y="4607123"/>
              <a:ext cx="797760" cy="354240"/>
            </p14:xfrm>
          </p:contentPart>
        </mc:Choice>
        <mc:Fallback>
          <p:pic>
            <p:nvPicPr>
              <p:cNvPr id="237" name="Ink 239">
                <a:extLst>
                  <a:ext uri="{FF2B5EF4-FFF2-40B4-BE49-F238E27FC236}">
                    <a16:creationId xmlns:a16="http://schemas.microsoft.com/office/drawing/2014/main" id="{09ED0035-BF64-F046-9ECB-40D2EAEB034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694677" y="4592003"/>
                <a:ext cx="827986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38" name="Ink 240">
                <a:extLst>
                  <a:ext uri="{FF2B5EF4-FFF2-40B4-BE49-F238E27FC236}">
                    <a16:creationId xmlns:a16="http://schemas.microsoft.com/office/drawing/2014/main" id="{ACBDBDAD-E945-6247-BA08-28953D9FE27E}"/>
                  </a:ext>
                </a:extLst>
              </p14:cNvPr>
              <p14:cNvContentPartPr/>
              <p14:nvPr/>
            </p14:nvContentPartPr>
            <p14:xfrm>
              <a:off x="5798270" y="4597403"/>
              <a:ext cx="747720" cy="344880"/>
            </p14:xfrm>
          </p:contentPart>
        </mc:Choice>
        <mc:Fallback>
          <p:pic>
            <p:nvPicPr>
              <p:cNvPr id="238" name="Ink 240">
                <a:extLst>
                  <a:ext uri="{FF2B5EF4-FFF2-40B4-BE49-F238E27FC236}">
                    <a16:creationId xmlns:a16="http://schemas.microsoft.com/office/drawing/2014/main" id="{ACBDBDAD-E945-6247-BA08-28953D9FE27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83143" y="4582283"/>
                <a:ext cx="778335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52" name="Ink 254">
                <a:extLst>
                  <a:ext uri="{FF2B5EF4-FFF2-40B4-BE49-F238E27FC236}">
                    <a16:creationId xmlns:a16="http://schemas.microsoft.com/office/drawing/2014/main" id="{D9D6F6F0-BCDC-EA45-9AA5-3E28BF5A0361}"/>
                  </a:ext>
                </a:extLst>
              </p14:cNvPr>
              <p14:cNvContentPartPr/>
              <p14:nvPr/>
            </p14:nvContentPartPr>
            <p14:xfrm>
              <a:off x="6520070" y="5011763"/>
              <a:ext cx="594720" cy="310680"/>
            </p14:xfrm>
          </p:contentPart>
        </mc:Choice>
        <mc:Fallback>
          <p:pic>
            <p:nvPicPr>
              <p:cNvPr id="252" name="Ink 254">
                <a:extLst>
                  <a:ext uri="{FF2B5EF4-FFF2-40B4-BE49-F238E27FC236}">
                    <a16:creationId xmlns:a16="http://schemas.microsoft.com/office/drawing/2014/main" id="{D9D6F6F0-BCDC-EA45-9AA5-3E28BF5A036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04950" y="4996283"/>
                <a:ext cx="62532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53" name="Ink 255">
                <a:extLst>
                  <a:ext uri="{FF2B5EF4-FFF2-40B4-BE49-F238E27FC236}">
                    <a16:creationId xmlns:a16="http://schemas.microsoft.com/office/drawing/2014/main" id="{F3CFE38B-F368-DF4A-913E-43A428C0F100}"/>
                  </a:ext>
                </a:extLst>
              </p14:cNvPr>
              <p14:cNvContentPartPr/>
              <p14:nvPr/>
            </p14:nvContentPartPr>
            <p14:xfrm>
              <a:off x="6191030" y="5056043"/>
              <a:ext cx="152280" cy="203040"/>
            </p14:xfrm>
          </p:contentPart>
        </mc:Choice>
        <mc:Fallback>
          <p:pic>
            <p:nvPicPr>
              <p:cNvPr id="253" name="Ink 255">
                <a:extLst>
                  <a:ext uri="{FF2B5EF4-FFF2-40B4-BE49-F238E27FC236}">
                    <a16:creationId xmlns:a16="http://schemas.microsoft.com/office/drawing/2014/main" id="{F3CFE38B-F368-DF4A-913E-43A428C0F10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75550" y="5040563"/>
                <a:ext cx="1828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54" name="Ink 256">
                <a:extLst>
                  <a:ext uri="{FF2B5EF4-FFF2-40B4-BE49-F238E27FC236}">
                    <a16:creationId xmlns:a16="http://schemas.microsoft.com/office/drawing/2014/main" id="{3978E7C7-D00E-CA4B-8E01-D21D16A3D617}"/>
                  </a:ext>
                </a:extLst>
              </p14:cNvPr>
              <p14:cNvContentPartPr/>
              <p14:nvPr/>
            </p14:nvContentPartPr>
            <p14:xfrm>
              <a:off x="5450150" y="4954523"/>
              <a:ext cx="532440" cy="311040"/>
            </p14:xfrm>
          </p:contentPart>
        </mc:Choice>
        <mc:Fallback>
          <p:pic>
            <p:nvPicPr>
              <p:cNvPr id="254" name="Ink 256">
                <a:extLst>
                  <a:ext uri="{FF2B5EF4-FFF2-40B4-BE49-F238E27FC236}">
                    <a16:creationId xmlns:a16="http://schemas.microsoft.com/office/drawing/2014/main" id="{3978E7C7-D00E-CA4B-8E01-D21D16A3D61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35020" y="4939385"/>
                <a:ext cx="563061" cy="341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62" name="Ink 262">
                <a:extLst>
                  <a:ext uri="{FF2B5EF4-FFF2-40B4-BE49-F238E27FC236}">
                    <a16:creationId xmlns:a16="http://schemas.microsoft.com/office/drawing/2014/main" id="{E31AC4A2-31DF-7C46-B2F4-E56D08E5764E}"/>
                  </a:ext>
                </a:extLst>
              </p14:cNvPr>
              <p14:cNvContentPartPr/>
              <p14:nvPr/>
            </p14:nvContentPartPr>
            <p14:xfrm>
              <a:off x="9299270" y="3245603"/>
              <a:ext cx="677160" cy="437040"/>
            </p14:xfrm>
          </p:contentPart>
        </mc:Choice>
        <mc:Fallback>
          <p:pic>
            <p:nvPicPr>
              <p:cNvPr id="262" name="Ink 262">
                <a:extLst>
                  <a:ext uri="{FF2B5EF4-FFF2-40B4-BE49-F238E27FC236}">
                    <a16:creationId xmlns:a16="http://schemas.microsoft.com/office/drawing/2014/main" id="{E31AC4A2-31DF-7C46-B2F4-E56D08E5764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283790" y="3230123"/>
                <a:ext cx="70740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75" name="Ink 275">
                <a:extLst>
                  <a:ext uri="{FF2B5EF4-FFF2-40B4-BE49-F238E27FC236}">
                    <a16:creationId xmlns:a16="http://schemas.microsoft.com/office/drawing/2014/main" id="{B687E31C-0239-6F4C-8C9D-3A4E8F53233B}"/>
                  </a:ext>
                </a:extLst>
              </p14:cNvPr>
              <p14:cNvContentPartPr/>
              <p14:nvPr/>
            </p14:nvContentPartPr>
            <p14:xfrm>
              <a:off x="873470" y="4176203"/>
              <a:ext cx="506880" cy="246960"/>
            </p14:xfrm>
          </p:contentPart>
        </mc:Choice>
        <mc:Fallback>
          <p:pic>
            <p:nvPicPr>
              <p:cNvPr id="275" name="Ink 275">
                <a:extLst>
                  <a:ext uri="{FF2B5EF4-FFF2-40B4-BE49-F238E27FC236}">
                    <a16:creationId xmlns:a16="http://schemas.microsoft.com/office/drawing/2014/main" id="{B687E31C-0239-6F4C-8C9D-3A4E8F53233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65910" y="4168654"/>
                <a:ext cx="522000" cy="262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79" name="Ink 279">
                <a:extLst>
                  <a:ext uri="{FF2B5EF4-FFF2-40B4-BE49-F238E27FC236}">
                    <a16:creationId xmlns:a16="http://schemas.microsoft.com/office/drawing/2014/main" id="{1E73380C-1CEE-EE4B-93D5-68E2415C1131}"/>
                  </a:ext>
                </a:extLst>
              </p14:cNvPr>
              <p14:cNvContentPartPr/>
              <p14:nvPr/>
            </p14:nvContentPartPr>
            <p14:xfrm>
              <a:off x="2256950" y="4758323"/>
              <a:ext cx="237240" cy="500760"/>
            </p14:xfrm>
          </p:contentPart>
        </mc:Choice>
        <mc:Fallback>
          <p:pic>
            <p:nvPicPr>
              <p:cNvPr id="279" name="Ink 279">
                <a:extLst>
                  <a:ext uri="{FF2B5EF4-FFF2-40B4-BE49-F238E27FC236}">
                    <a16:creationId xmlns:a16="http://schemas.microsoft.com/office/drawing/2014/main" id="{1E73380C-1CEE-EE4B-93D5-68E2415C113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49390" y="4750758"/>
                <a:ext cx="252360" cy="51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04C5F155-68DC-E34E-BF5B-037B43C8F7CC}"/>
                  </a:ext>
                </a:extLst>
              </p14:cNvPr>
              <p14:cNvContentPartPr/>
              <p14:nvPr/>
            </p14:nvContentPartPr>
            <p14:xfrm>
              <a:off x="2475110" y="3232643"/>
              <a:ext cx="266400" cy="20916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04C5F155-68DC-E34E-BF5B-037B43C8F7C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467550" y="3225443"/>
                <a:ext cx="2811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E7B4853F-CA94-3342-B04E-EE3D403530FC}"/>
                  </a:ext>
                </a:extLst>
              </p14:cNvPr>
              <p14:cNvContentPartPr/>
              <p14:nvPr/>
            </p14:nvContentPartPr>
            <p14:xfrm>
              <a:off x="2554310" y="2897123"/>
              <a:ext cx="252720" cy="22176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E7B4853F-CA94-3342-B04E-EE3D403530F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47110" y="2889923"/>
                <a:ext cx="267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85" name="Ink 285">
                <a:extLst>
                  <a:ext uri="{FF2B5EF4-FFF2-40B4-BE49-F238E27FC236}">
                    <a16:creationId xmlns:a16="http://schemas.microsoft.com/office/drawing/2014/main" id="{7A9313B3-1237-6F48-9463-136C39B5A453}"/>
                  </a:ext>
                </a:extLst>
              </p14:cNvPr>
              <p14:cNvContentPartPr/>
              <p14:nvPr/>
            </p14:nvContentPartPr>
            <p14:xfrm>
              <a:off x="4456550" y="2897843"/>
              <a:ext cx="209160" cy="525240"/>
            </p14:xfrm>
          </p:contentPart>
        </mc:Choice>
        <mc:Fallback>
          <p:pic>
            <p:nvPicPr>
              <p:cNvPr id="285" name="Ink 285">
                <a:extLst>
                  <a:ext uri="{FF2B5EF4-FFF2-40B4-BE49-F238E27FC236}">
                    <a16:creationId xmlns:a16="http://schemas.microsoft.com/office/drawing/2014/main" id="{7A9313B3-1237-6F48-9463-136C39B5A45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48990" y="2887763"/>
                <a:ext cx="22680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3A9404DB-A054-6A40-B3E5-6845D5EE350B}"/>
                  </a:ext>
                </a:extLst>
              </p14:cNvPr>
              <p14:cNvContentPartPr/>
              <p14:nvPr/>
            </p14:nvContentPartPr>
            <p14:xfrm>
              <a:off x="10128350" y="3537203"/>
              <a:ext cx="168480" cy="2484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3A9404DB-A054-6A40-B3E5-6845D5EE350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113230" y="3522083"/>
                <a:ext cx="1990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07820F25-92A8-B346-804E-0F8C58150900}"/>
                  </a:ext>
                </a:extLst>
              </p14:cNvPr>
              <p14:cNvContentPartPr/>
              <p14:nvPr/>
            </p14:nvContentPartPr>
            <p14:xfrm>
              <a:off x="10198190" y="3638003"/>
              <a:ext cx="133200" cy="3204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07820F25-92A8-B346-804E-0F8C5815090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182710" y="3622523"/>
                <a:ext cx="163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04" name="Ink 304">
                <a:extLst>
                  <a:ext uri="{FF2B5EF4-FFF2-40B4-BE49-F238E27FC236}">
                    <a16:creationId xmlns:a16="http://schemas.microsoft.com/office/drawing/2014/main" id="{71CCB032-A879-0645-BCFA-FDA4DE626682}"/>
                  </a:ext>
                </a:extLst>
              </p14:cNvPr>
              <p14:cNvContentPartPr/>
              <p14:nvPr/>
            </p14:nvContentPartPr>
            <p14:xfrm>
              <a:off x="10585550" y="3213923"/>
              <a:ext cx="1360080" cy="481320"/>
            </p14:xfrm>
          </p:contentPart>
        </mc:Choice>
        <mc:Fallback>
          <p:pic>
            <p:nvPicPr>
              <p:cNvPr id="304" name="Ink 304">
                <a:extLst>
                  <a:ext uri="{FF2B5EF4-FFF2-40B4-BE49-F238E27FC236}">
                    <a16:creationId xmlns:a16="http://schemas.microsoft.com/office/drawing/2014/main" id="{71CCB032-A879-0645-BCFA-FDA4DE62668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570430" y="3198443"/>
                <a:ext cx="139032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09" name="Ink 309">
                <a:extLst>
                  <a:ext uri="{FF2B5EF4-FFF2-40B4-BE49-F238E27FC236}">
                    <a16:creationId xmlns:a16="http://schemas.microsoft.com/office/drawing/2014/main" id="{97F4AE4E-6FA6-F247-AB96-09E8DF109B29}"/>
                  </a:ext>
                </a:extLst>
              </p14:cNvPr>
              <p14:cNvContentPartPr/>
              <p14:nvPr/>
            </p14:nvContentPartPr>
            <p14:xfrm>
              <a:off x="10305830" y="3992603"/>
              <a:ext cx="544320" cy="278640"/>
            </p14:xfrm>
          </p:contentPart>
        </mc:Choice>
        <mc:Fallback>
          <p:pic>
            <p:nvPicPr>
              <p:cNvPr id="309" name="Ink 309">
                <a:extLst>
                  <a:ext uri="{FF2B5EF4-FFF2-40B4-BE49-F238E27FC236}">
                    <a16:creationId xmlns:a16="http://schemas.microsoft.com/office/drawing/2014/main" id="{97F4AE4E-6FA6-F247-AB96-09E8DF109B2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290360" y="3977143"/>
                <a:ext cx="574900" cy="308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13" name="Ink 313">
                <a:extLst>
                  <a:ext uri="{FF2B5EF4-FFF2-40B4-BE49-F238E27FC236}">
                    <a16:creationId xmlns:a16="http://schemas.microsoft.com/office/drawing/2014/main" id="{C4AFD555-30A3-3746-8AC6-B7C46757FD6B}"/>
                  </a:ext>
                </a:extLst>
              </p14:cNvPr>
              <p14:cNvContentPartPr/>
              <p14:nvPr/>
            </p14:nvContentPartPr>
            <p14:xfrm>
              <a:off x="11014670" y="3963443"/>
              <a:ext cx="494280" cy="307800"/>
            </p14:xfrm>
          </p:contentPart>
        </mc:Choice>
        <mc:Fallback>
          <p:pic>
            <p:nvPicPr>
              <p:cNvPr id="313" name="Ink 313">
                <a:extLst>
                  <a:ext uri="{FF2B5EF4-FFF2-40B4-BE49-F238E27FC236}">
                    <a16:creationId xmlns:a16="http://schemas.microsoft.com/office/drawing/2014/main" id="{C4AFD555-30A3-3746-8AC6-B7C46757FD6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999550" y="3948323"/>
                <a:ext cx="52452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27" name="Ink 327">
                <a:extLst>
                  <a:ext uri="{FF2B5EF4-FFF2-40B4-BE49-F238E27FC236}">
                    <a16:creationId xmlns:a16="http://schemas.microsoft.com/office/drawing/2014/main" id="{CB3944C2-AC58-4A49-996E-1F4EA48D16EE}"/>
                  </a:ext>
                </a:extLst>
              </p14:cNvPr>
              <p14:cNvContentPartPr/>
              <p14:nvPr/>
            </p14:nvContentPartPr>
            <p14:xfrm>
              <a:off x="8628230" y="4334243"/>
              <a:ext cx="1709280" cy="475200"/>
            </p14:xfrm>
          </p:contentPart>
        </mc:Choice>
        <mc:Fallback>
          <p:pic>
            <p:nvPicPr>
              <p:cNvPr id="327" name="Ink 327">
                <a:extLst>
                  <a:ext uri="{FF2B5EF4-FFF2-40B4-BE49-F238E27FC236}">
                    <a16:creationId xmlns:a16="http://schemas.microsoft.com/office/drawing/2014/main" id="{CB3944C2-AC58-4A49-996E-1F4EA48D16E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612753" y="4319123"/>
                <a:ext cx="1739514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34" name="Ink 334">
                <a:extLst>
                  <a:ext uri="{FF2B5EF4-FFF2-40B4-BE49-F238E27FC236}">
                    <a16:creationId xmlns:a16="http://schemas.microsoft.com/office/drawing/2014/main" id="{188C33E6-8E4A-554F-BC99-FEB7E70CC0D5}"/>
                  </a:ext>
                </a:extLst>
              </p14:cNvPr>
              <p14:cNvContentPartPr/>
              <p14:nvPr/>
            </p14:nvContentPartPr>
            <p14:xfrm>
              <a:off x="10514630" y="4404083"/>
              <a:ext cx="664920" cy="487800"/>
            </p14:xfrm>
          </p:contentPart>
        </mc:Choice>
        <mc:Fallback>
          <p:pic>
            <p:nvPicPr>
              <p:cNvPr id="334" name="Ink 334">
                <a:extLst>
                  <a:ext uri="{FF2B5EF4-FFF2-40B4-BE49-F238E27FC236}">
                    <a16:creationId xmlns:a16="http://schemas.microsoft.com/office/drawing/2014/main" id="{188C33E6-8E4A-554F-BC99-FEB7E70CC0D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499150" y="4388603"/>
                <a:ext cx="69552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A83471B4-DF62-D041-87C4-1D36B0E67014}"/>
                  </a:ext>
                </a:extLst>
              </p14:cNvPr>
              <p14:cNvContentPartPr/>
              <p14:nvPr/>
            </p14:nvContentPartPr>
            <p14:xfrm>
              <a:off x="8912990" y="4922843"/>
              <a:ext cx="25560" cy="19440"/>
            </p14:xfrm>
          </p:contentPart>
        </mc:Choice>
        <mc:Fallback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A83471B4-DF62-D041-87C4-1D36B0E6701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897870" y="4907723"/>
                <a:ext cx="561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39" name="Ink 339">
                <a:extLst>
                  <a:ext uri="{FF2B5EF4-FFF2-40B4-BE49-F238E27FC236}">
                    <a16:creationId xmlns:a16="http://schemas.microsoft.com/office/drawing/2014/main" id="{E8879CCD-AE05-1142-8F12-C549C2EF25EF}"/>
                  </a:ext>
                </a:extLst>
              </p14:cNvPr>
              <p14:cNvContentPartPr/>
              <p14:nvPr/>
            </p14:nvContentPartPr>
            <p14:xfrm>
              <a:off x="8786270" y="5093843"/>
              <a:ext cx="234720" cy="13320"/>
            </p14:xfrm>
          </p:contentPart>
        </mc:Choice>
        <mc:Fallback>
          <p:pic>
            <p:nvPicPr>
              <p:cNvPr id="339" name="Ink 339">
                <a:extLst>
                  <a:ext uri="{FF2B5EF4-FFF2-40B4-BE49-F238E27FC236}">
                    <a16:creationId xmlns:a16="http://schemas.microsoft.com/office/drawing/2014/main" id="{E8879CCD-AE05-1142-8F12-C549C2EF25E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771150" y="5078303"/>
                <a:ext cx="264960" cy="44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54" name="Ink 355">
                <a:extLst>
                  <a:ext uri="{FF2B5EF4-FFF2-40B4-BE49-F238E27FC236}">
                    <a16:creationId xmlns:a16="http://schemas.microsoft.com/office/drawing/2014/main" id="{51039BC4-DD3D-944D-956D-6DED9C5777F3}"/>
                  </a:ext>
                </a:extLst>
              </p14:cNvPr>
              <p14:cNvContentPartPr/>
              <p14:nvPr/>
            </p14:nvContentPartPr>
            <p14:xfrm>
              <a:off x="10653950" y="4986203"/>
              <a:ext cx="639720" cy="279000"/>
            </p14:xfrm>
          </p:contentPart>
        </mc:Choice>
        <mc:Fallback>
          <p:pic>
            <p:nvPicPr>
              <p:cNvPr id="354" name="Ink 355">
                <a:extLst>
                  <a:ext uri="{FF2B5EF4-FFF2-40B4-BE49-F238E27FC236}">
                    <a16:creationId xmlns:a16="http://schemas.microsoft.com/office/drawing/2014/main" id="{51039BC4-DD3D-944D-956D-6DED9C5777F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638470" y="4971083"/>
                <a:ext cx="6703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355" name="Ink 356">
                <a:extLst>
                  <a:ext uri="{FF2B5EF4-FFF2-40B4-BE49-F238E27FC236}">
                    <a16:creationId xmlns:a16="http://schemas.microsoft.com/office/drawing/2014/main" id="{DAD01E1F-7C74-9041-ABB9-3ECEA4DE503A}"/>
                  </a:ext>
                </a:extLst>
              </p14:cNvPr>
              <p14:cNvContentPartPr/>
              <p14:nvPr/>
            </p14:nvContentPartPr>
            <p14:xfrm>
              <a:off x="9204230" y="4916003"/>
              <a:ext cx="1165320" cy="406440"/>
            </p14:xfrm>
          </p:contentPart>
        </mc:Choice>
        <mc:Fallback>
          <p:pic>
            <p:nvPicPr>
              <p:cNvPr id="355" name="Ink 356">
                <a:extLst>
                  <a:ext uri="{FF2B5EF4-FFF2-40B4-BE49-F238E27FC236}">
                    <a16:creationId xmlns:a16="http://schemas.microsoft.com/office/drawing/2014/main" id="{DAD01E1F-7C74-9041-ABB9-3ECEA4DE503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188750" y="4900870"/>
                <a:ext cx="1195560" cy="4370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1163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29B2E2-836F-124D-9085-905749C3D2B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 Another example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A1BC5621-EAAB-45DD-860A-73755BA48333}"/>
              </a:ext>
            </a:extLst>
          </p:cNvPr>
          <p:cNvSpPr/>
          <p:nvPr/>
        </p:nvSpPr>
        <p:spPr>
          <a:xfrm>
            <a:off x="697133" y="1615125"/>
            <a:ext cx="3863942" cy="1258201"/>
          </a:xfrm>
          <a:prstGeom prst="parallelogram">
            <a:avLst>
              <a:gd name="adj" fmla="val 89734"/>
            </a:avLst>
          </a:prstGeom>
          <a:solidFill>
            <a:srgbClr val="33CCFF">
              <a:alpha val="5000"/>
            </a:srgbClr>
          </a:solidFill>
          <a:ln w="30856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33CC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42ECD08-667C-294C-880B-3524A81F2F96}"/>
                  </a:ext>
                </a:extLst>
              </p14:cNvPr>
              <p14:cNvContentPartPr/>
              <p14:nvPr/>
            </p14:nvContentPartPr>
            <p14:xfrm>
              <a:off x="697133" y="1615125"/>
              <a:ext cx="3799800" cy="1234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42ECD08-667C-294C-880B-3524A81F2F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8493" y="1606125"/>
                <a:ext cx="3817440" cy="12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5">
                <a:extLst>
                  <a:ext uri="{FF2B5EF4-FFF2-40B4-BE49-F238E27FC236}">
                    <a16:creationId xmlns:a16="http://schemas.microsoft.com/office/drawing/2014/main" id="{B64E0744-56E9-BE4B-B836-FE13A5D44FAE}"/>
                  </a:ext>
                </a:extLst>
              </p14:cNvPr>
              <p14:cNvContentPartPr/>
              <p14:nvPr/>
            </p14:nvContentPartPr>
            <p14:xfrm>
              <a:off x="312650" y="2835920"/>
              <a:ext cx="257400" cy="253080"/>
            </p14:xfrm>
          </p:contentPart>
        </mc:Choice>
        <mc:Fallback>
          <p:pic>
            <p:nvPicPr>
              <p:cNvPr id="15" name="Ink 15">
                <a:extLst>
                  <a:ext uri="{FF2B5EF4-FFF2-40B4-BE49-F238E27FC236}">
                    <a16:creationId xmlns:a16="http://schemas.microsoft.com/office/drawing/2014/main" id="{B64E0744-56E9-BE4B-B836-FE13A5D44F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170" y="2820800"/>
                <a:ext cx="2880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9">
                <a:extLst>
                  <a:ext uri="{FF2B5EF4-FFF2-40B4-BE49-F238E27FC236}">
                    <a16:creationId xmlns:a16="http://schemas.microsoft.com/office/drawing/2014/main" id="{9839853F-5ECB-184F-AD7C-3771E38E6FB5}"/>
                  </a:ext>
                </a:extLst>
              </p14:cNvPr>
              <p14:cNvContentPartPr/>
              <p14:nvPr/>
            </p14:nvContentPartPr>
            <p14:xfrm>
              <a:off x="1671290" y="1245080"/>
              <a:ext cx="198360" cy="294120"/>
            </p14:xfrm>
          </p:contentPart>
        </mc:Choice>
        <mc:Fallback>
          <p:pic>
            <p:nvPicPr>
              <p:cNvPr id="19" name="Ink 19">
                <a:extLst>
                  <a:ext uri="{FF2B5EF4-FFF2-40B4-BE49-F238E27FC236}">
                    <a16:creationId xmlns:a16="http://schemas.microsoft.com/office/drawing/2014/main" id="{9839853F-5ECB-184F-AD7C-3771E38E6F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56170" y="1229600"/>
                <a:ext cx="2289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000FDB43-A778-7945-97E8-AF8B2A56A899}"/>
                  </a:ext>
                </a:extLst>
              </p14:cNvPr>
              <p14:cNvContentPartPr/>
              <p14:nvPr/>
            </p14:nvContentPartPr>
            <p14:xfrm>
              <a:off x="2374730" y="1280000"/>
              <a:ext cx="273600" cy="429840"/>
            </p14:xfrm>
          </p:contentPart>
        </mc:Choice>
        <mc:Fallback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000FDB43-A778-7945-97E8-AF8B2A56A8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9250" y="1264520"/>
                <a:ext cx="30384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88C30D-4E6A-F74C-BD32-5D14BB05C666}"/>
                  </a:ext>
                </a:extLst>
              </p14:cNvPr>
              <p14:cNvContentPartPr/>
              <p14:nvPr/>
            </p14:nvContentPartPr>
            <p14:xfrm>
              <a:off x="4661810" y="1408880"/>
              <a:ext cx="259920" cy="232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88C30D-4E6A-F74C-BD32-5D14BB05C6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46690" y="1393760"/>
                <a:ext cx="2901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31">
                <a:extLst>
                  <a:ext uri="{FF2B5EF4-FFF2-40B4-BE49-F238E27FC236}">
                    <a16:creationId xmlns:a16="http://schemas.microsoft.com/office/drawing/2014/main" id="{00DFFFB4-0E8D-F243-8703-C43EEDE3531C}"/>
                  </a:ext>
                </a:extLst>
              </p14:cNvPr>
              <p14:cNvContentPartPr/>
              <p14:nvPr/>
            </p14:nvContentPartPr>
            <p14:xfrm>
              <a:off x="3174290" y="1941320"/>
              <a:ext cx="327240" cy="259200"/>
            </p14:xfrm>
          </p:contentPart>
        </mc:Choice>
        <mc:Fallback>
          <p:pic>
            <p:nvPicPr>
              <p:cNvPr id="30" name="Ink 31">
                <a:extLst>
                  <a:ext uri="{FF2B5EF4-FFF2-40B4-BE49-F238E27FC236}">
                    <a16:creationId xmlns:a16="http://schemas.microsoft.com/office/drawing/2014/main" id="{00DFFFB4-0E8D-F243-8703-C43EEDE353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58810" y="1926200"/>
                <a:ext cx="3578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7" name="Ink 37">
                <a:extLst>
                  <a:ext uri="{FF2B5EF4-FFF2-40B4-BE49-F238E27FC236}">
                    <a16:creationId xmlns:a16="http://schemas.microsoft.com/office/drawing/2014/main" id="{7BCB7264-48B6-9043-8FE2-ACD94A34D251}"/>
                  </a:ext>
                </a:extLst>
              </p14:cNvPr>
              <p14:cNvContentPartPr/>
              <p14:nvPr/>
            </p14:nvContentPartPr>
            <p14:xfrm>
              <a:off x="3910850" y="2118800"/>
              <a:ext cx="587520" cy="243360"/>
            </p14:xfrm>
          </p:contentPart>
        </mc:Choice>
        <mc:Fallback>
          <p:pic>
            <p:nvPicPr>
              <p:cNvPr id="37" name="Ink 37">
                <a:extLst>
                  <a:ext uri="{FF2B5EF4-FFF2-40B4-BE49-F238E27FC236}">
                    <a16:creationId xmlns:a16="http://schemas.microsoft.com/office/drawing/2014/main" id="{7BCB7264-48B6-9043-8FE2-ACD94A34D2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95730" y="2103658"/>
                <a:ext cx="618120" cy="274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" name="Ink 41">
                <a:extLst>
                  <a:ext uri="{FF2B5EF4-FFF2-40B4-BE49-F238E27FC236}">
                    <a16:creationId xmlns:a16="http://schemas.microsoft.com/office/drawing/2014/main" id="{AE9D0F4D-7ED6-7A4A-8619-B969DEB9F38D}"/>
                  </a:ext>
                </a:extLst>
              </p14:cNvPr>
              <p14:cNvContentPartPr/>
              <p14:nvPr/>
            </p14:nvContentPartPr>
            <p14:xfrm>
              <a:off x="3473810" y="3054440"/>
              <a:ext cx="253080" cy="246240"/>
            </p14:xfrm>
          </p:contentPart>
        </mc:Choice>
        <mc:Fallback>
          <p:pic>
            <p:nvPicPr>
              <p:cNvPr id="41" name="Ink 41">
                <a:extLst>
                  <a:ext uri="{FF2B5EF4-FFF2-40B4-BE49-F238E27FC236}">
                    <a16:creationId xmlns:a16="http://schemas.microsoft.com/office/drawing/2014/main" id="{AE9D0F4D-7ED6-7A4A-8619-B969DEB9F3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58690" y="3038960"/>
                <a:ext cx="2833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9" name="Ink 49">
                <a:extLst>
                  <a:ext uri="{FF2B5EF4-FFF2-40B4-BE49-F238E27FC236}">
                    <a16:creationId xmlns:a16="http://schemas.microsoft.com/office/drawing/2014/main" id="{BEC69F34-F105-904E-A913-9458EE98B4F8}"/>
                  </a:ext>
                </a:extLst>
              </p14:cNvPr>
              <p14:cNvContentPartPr/>
              <p14:nvPr/>
            </p14:nvContentPartPr>
            <p14:xfrm>
              <a:off x="6151130" y="773840"/>
              <a:ext cx="648360" cy="553320"/>
            </p14:xfrm>
          </p:contentPart>
        </mc:Choice>
        <mc:Fallback>
          <p:pic>
            <p:nvPicPr>
              <p:cNvPr id="49" name="Ink 49">
                <a:extLst>
                  <a:ext uri="{FF2B5EF4-FFF2-40B4-BE49-F238E27FC236}">
                    <a16:creationId xmlns:a16="http://schemas.microsoft.com/office/drawing/2014/main" id="{BEC69F34-F105-904E-A913-9458EE98B4F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36010" y="758720"/>
                <a:ext cx="67860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3" name="Ink 64">
                <a:extLst>
                  <a:ext uri="{FF2B5EF4-FFF2-40B4-BE49-F238E27FC236}">
                    <a16:creationId xmlns:a16="http://schemas.microsoft.com/office/drawing/2014/main" id="{41973BB8-F83D-C54A-8737-C14757D9A9B7}"/>
                  </a:ext>
                </a:extLst>
              </p14:cNvPr>
              <p14:cNvContentPartPr/>
              <p14:nvPr/>
            </p14:nvContentPartPr>
            <p14:xfrm>
              <a:off x="6205130" y="1422560"/>
              <a:ext cx="1420560" cy="457920"/>
            </p14:xfrm>
          </p:contentPart>
        </mc:Choice>
        <mc:Fallback>
          <p:pic>
            <p:nvPicPr>
              <p:cNvPr id="63" name="Ink 64">
                <a:extLst>
                  <a:ext uri="{FF2B5EF4-FFF2-40B4-BE49-F238E27FC236}">
                    <a16:creationId xmlns:a16="http://schemas.microsoft.com/office/drawing/2014/main" id="{41973BB8-F83D-C54A-8737-C14757D9A9B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9650" y="1407080"/>
                <a:ext cx="145116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4" name="Ink 65">
                <a:extLst>
                  <a:ext uri="{FF2B5EF4-FFF2-40B4-BE49-F238E27FC236}">
                    <a16:creationId xmlns:a16="http://schemas.microsoft.com/office/drawing/2014/main" id="{CBBC06BD-D723-624E-A858-0324E96D60BE}"/>
                  </a:ext>
                </a:extLst>
              </p14:cNvPr>
              <p14:cNvContentPartPr/>
              <p14:nvPr/>
            </p14:nvContentPartPr>
            <p14:xfrm>
              <a:off x="6976610" y="930800"/>
              <a:ext cx="860760" cy="321480"/>
            </p14:xfrm>
          </p:contentPart>
        </mc:Choice>
        <mc:Fallback>
          <p:pic>
            <p:nvPicPr>
              <p:cNvPr id="64" name="Ink 65">
                <a:extLst>
                  <a:ext uri="{FF2B5EF4-FFF2-40B4-BE49-F238E27FC236}">
                    <a16:creationId xmlns:a16="http://schemas.microsoft.com/office/drawing/2014/main" id="{CBBC06BD-D723-624E-A858-0324E96D60B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1490" y="915663"/>
                <a:ext cx="891000" cy="352114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B1A923E7-7F30-41C3-8F6B-BEF8558C063F}"/>
              </a:ext>
            </a:extLst>
          </p:cNvPr>
          <p:cNvSpPr txBox="1"/>
          <p:nvPr/>
        </p:nvSpPr>
        <p:spPr>
          <a:xfrm>
            <a:off x="6577012" y="2834450"/>
            <a:ext cx="3385415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GB" dirty="0">
                <a:solidFill>
                  <a:srgbClr val="33CCFF"/>
                </a:solidFill>
              </a:rPr>
              <a:t>Show B, X, M are on a straight line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24AA6B-4CE3-4D64-829A-BDFC516558D6}"/>
              </a:ext>
            </a:extLst>
          </p:cNvPr>
          <p:cNvSpPr txBox="1"/>
          <p:nvPr/>
        </p:nvSpPr>
        <p:spPr>
          <a:xfrm>
            <a:off x="6585556" y="2419038"/>
            <a:ext cx="1755672" cy="430887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GB" sz="2200" dirty="0">
                <a:solidFill>
                  <a:srgbClr val="33CCFF"/>
                </a:solidFill>
              </a:rPr>
              <a:t>BW: WC = 1:5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FBECF2-E377-4D81-8E38-FBDCE4F72948}"/>
              </a:ext>
            </a:extLst>
          </p:cNvPr>
          <p:cNvSpPr txBox="1"/>
          <p:nvPr/>
        </p:nvSpPr>
        <p:spPr>
          <a:xfrm>
            <a:off x="6577012" y="2092065"/>
            <a:ext cx="4081695" cy="40011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GB" sz="2000" dirty="0">
                <a:solidFill>
                  <a:srgbClr val="33CCFF"/>
                </a:solidFill>
              </a:rPr>
              <a:t>M is the midpoint of CD and AX = 2XC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1" name="Ink 211">
                <a:extLst>
                  <a:ext uri="{FF2B5EF4-FFF2-40B4-BE49-F238E27FC236}">
                    <a16:creationId xmlns:a16="http://schemas.microsoft.com/office/drawing/2014/main" id="{A16C20F6-F8F4-9045-A118-3DBA8AF6F2D9}"/>
                  </a:ext>
                </a:extLst>
              </p14:cNvPr>
              <p14:cNvContentPartPr/>
              <p14:nvPr/>
            </p14:nvContentPartPr>
            <p14:xfrm>
              <a:off x="195679" y="3345794"/>
              <a:ext cx="3875760" cy="586080"/>
            </p14:xfrm>
          </p:contentPart>
        </mc:Choice>
        <mc:Fallback>
          <p:pic>
            <p:nvPicPr>
              <p:cNvPr id="211" name="Ink 211">
                <a:extLst>
                  <a:ext uri="{FF2B5EF4-FFF2-40B4-BE49-F238E27FC236}">
                    <a16:creationId xmlns:a16="http://schemas.microsoft.com/office/drawing/2014/main" id="{A16C20F6-F8F4-9045-A118-3DBA8AF6F2D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560" y="3330674"/>
                <a:ext cx="3905997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6" name="Ink 216">
                <a:extLst>
                  <a:ext uri="{FF2B5EF4-FFF2-40B4-BE49-F238E27FC236}">
                    <a16:creationId xmlns:a16="http://schemas.microsoft.com/office/drawing/2014/main" id="{8C6C7721-0EC1-EF43-9FD8-0019588A23A7}"/>
                  </a:ext>
                </a:extLst>
              </p14:cNvPr>
              <p14:cNvContentPartPr/>
              <p14:nvPr/>
            </p14:nvContentPartPr>
            <p14:xfrm>
              <a:off x="774199" y="1943234"/>
              <a:ext cx="557280" cy="333000"/>
            </p14:xfrm>
          </p:contentPart>
        </mc:Choice>
        <mc:Fallback>
          <p:pic>
            <p:nvPicPr>
              <p:cNvPr id="216" name="Ink 216">
                <a:extLst>
                  <a:ext uri="{FF2B5EF4-FFF2-40B4-BE49-F238E27FC236}">
                    <a16:creationId xmlns:a16="http://schemas.microsoft.com/office/drawing/2014/main" id="{8C6C7721-0EC1-EF43-9FD8-0019588A23A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8719" y="1928114"/>
                <a:ext cx="5875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0" name="Ink 220">
                <a:extLst>
                  <a:ext uri="{FF2B5EF4-FFF2-40B4-BE49-F238E27FC236}">
                    <a16:creationId xmlns:a16="http://schemas.microsoft.com/office/drawing/2014/main" id="{4B1492C9-758C-2041-8A5C-999A184B05FC}"/>
                  </a:ext>
                </a:extLst>
              </p14:cNvPr>
              <p14:cNvContentPartPr/>
              <p14:nvPr/>
            </p14:nvContentPartPr>
            <p14:xfrm>
              <a:off x="2089999" y="1228274"/>
              <a:ext cx="166680" cy="491400"/>
            </p14:xfrm>
          </p:contentPart>
        </mc:Choice>
        <mc:Fallback>
          <p:pic>
            <p:nvPicPr>
              <p:cNvPr id="220" name="Ink 220">
                <a:extLst>
                  <a:ext uri="{FF2B5EF4-FFF2-40B4-BE49-F238E27FC236}">
                    <a16:creationId xmlns:a16="http://schemas.microsoft.com/office/drawing/2014/main" id="{4B1492C9-758C-2041-8A5C-999A184B05F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4879" y="1212794"/>
                <a:ext cx="19728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B851C411-17A8-C740-9722-4751DB5DC2CB}"/>
                  </a:ext>
                </a:extLst>
              </p14:cNvPr>
              <p14:cNvContentPartPr/>
              <p14:nvPr/>
            </p14:nvContentPartPr>
            <p14:xfrm>
              <a:off x="3167479" y="1516634"/>
              <a:ext cx="188280" cy="19548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B851C411-17A8-C740-9722-4751DB5DC2C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52359" y="1501514"/>
                <a:ext cx="218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6" name="Ink 226">
                <a:extLst>
                  <a:ext uri="{FF2B5EF4-FFF2-40B4-BE49-F238E27FC236}">
                    <a16:creationId xmlns:a16="http://schemas.microsoft.com/office/drawing/2014/main" id="{82D802CA-D4B9-1345-A757-355C0223FFCF}"/>
                  </a:ext>
                </a:extLst>
              </p14:cNvPr>
              <p14:cNvContentPartPr/>
              <p14:nvPr/>
            </p14:nvContentPartPr>
            <p14:xfrm>
              <a:off x="3181879" y="1147994"/>
              <a:ext cx="398160" cy="282240"/>
            </p14:xfrm>
          </p:contentPart>
        </mc:Choice>
        <mc:Fallback>
          <p:pic>
            <p:nvPicPr>
              <p:cNvPr id="226" name="Ink 226">
                <a:extLst>
                  <a:ext uri="{FF2B5EF4-FFF2-40B4-BE49-F238E27FC236}">
                    <a16:creationId xmlns:a16="http://schemas.microsoft.com/office/drawing/2014/main" id="{82D802CA-D4B9-1345-A757-355C0223FF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66759" y="1132514"/>
                <a:ext cx="4284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6" name="Ink 236">
                <a:extLst>
                  <a:ext uri="{FF2B5EF4-FFF2-40B4-BE49-F238E27FC236}">
                    <a16:creationId xmlns:a16="http://schemas.microsoft.com/office/drawing/2014/main" id="{A6C51993-157D-2143-A61A-28E70340B85A}"/>
                  </a:ext>
                </a:extLst>
              </p14:cNvPr>
              <p14:cNvContentPartPr/>
              <p14:nvPr/>
            </p14:nvContentPartPr>
            <p14:xfrm>
              <a:off x="181279" y="4083434"/>
              <a:ext cx="983520" cy="462960"/>
            </p14:xfrm>
          </p:contentPart>
        </mc:Choice>
        <mc:Fallback>
          <p:pic>
            <p:nvPicPr>
              <p:cNvPr id="236" name="Ink 236">
                <a:extLst>
                  <a:ext uri="{FF2B5EF4-FFF2-40B4-BE49-F238E27FC236}">
                    <a16:creationId xmlns:a16="http://schemas.microsoft.com/office/drawing/2014/main" id="{A6C51993-157D-2143-A61A-28E70340B85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5805" y="4068314"/>
                <a:ext cx="1013749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5" name="Ink 245">
                <a:extLst>
                  <a:ext uri="{FF2B5EF4-FFF2-40B4-BE49-F238E27FC236}">
                    <a16:creationId xmlns:a16="http://schemas.microsoft.com/office/drawing/2014/main" id="{0F4C7BB2-793A-5544-86F8-77133BE3F7A3}"/>
                  </a:ext>
                </a:extLst>
              </p14:cNvPr>
              <p14:cNvContentPartPr/>
              <p14:nvPr/>
            </p14:nvContentPartPr>
            <p14:xfrm>
              <a:off x="1482679" y="4003874"/>
              <a:ext cx="929880" cy="462960"/>
            </p14:xfrm>
          </p:contentPart>
        </mc:Choice>
        <mc:Fallback>
          <p:pic>
            <p:nvPicPr>
              <p:cNvPr id="245" name="Ink 245">
                <a:extLst>
                  <a:ext uri="{FF2B5EF4-FFF2-40B4-BE49-F238E27FC236}">
                    <a16:creationId xmlns:a16="http://schemas.microsoft.com/office/drawing/2014/main" id="{0F4C7BB2-793A-5544-86F8-77133BE3F7A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67559" y="3988754"/>
                <a:ext cx="96048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4" name="Ink 255">
                <a:extLst>
                  <a:ext uri="{FF2B5EF4-FFF2-40B4-BE49-F238E27FC236}">
                    <a16:creationId xmlns:a16="http://schemas.microsoft.com/office/drawing/2014/main" id="{1B598639-FD2B-EC4C-9A77-01A047D0BDBC}"/>
                  </a:ext>
                </a:extLst>
              </p14:cNvPr>
              <p14:cNvContentPartPr/>
              <p14:nvPr/>
            </p14:nvContentPartPr>
            <p14:xfrm>
              <a:off x="3463759" y="1697354"/>
              <a:ext cx="369000" cy="188280"/>
            </p14:xfrm>
          </p:contentPart>
        </mc:Choice>
        <mc:Fallback>
          <p:pic>
            <p:nvPicPr>
              <p:cNvPr id="254" name="Ink 255">
                <a:extLst>
                  <a:ext uri="{FF2B5EF4-FFF2-40B4-BE49-F238E27FC236}">
                    <a16:creationId xmlns:a16="http://schemas.microsoft.com/office/drawing/2014/main" id="{1B598639-FD2B-EC4C-9A77-01A047D0BDB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48639" y="1682234"/>
                <a:ext cx="399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5" name="Ink 256">
                <a:extLst>
                  <a:ext uri="{FF2B5EF4-FFF2-40B4-BE49-F238E27FC236}">
                    <a16:creationId xmlns:a16="http://schemas.microsoft.com/office/drawing/2014/main" id="{669CF1B5-3F70-B74A-8A4E-C73338BF0CFF}"/>
                  </a:ext>
                </a:extLst>
              </p14:cNvPr>
              <p14:cNvContentPartPr/>
              <p14:nvPr/>
            </p14:nvContentPartPr>
            <p14:xfrm>
              <a:off x="1728559" y="2058794"/>
              <a:ext cx="499320" cy="253440"/>
            </p14:xfrm>
          </p:contentPart>
        </mc:Choice>
        <mc:Fallback>
          <p:pic>
            <p:nvPicPr>
              <p:cNvPr id="255" name="Ink 256">
                <a:extLst>
                  <a:ext uri="{FF2B5EF4-FFF2-40B4-BE49-F238E27FC236}">
                    <a16:creationId xmlns:a16="http://schemas.microsoft.com/office/drawing/2014/main" id="{669CF1B5-3F70-B74A-8A4E-C73338BF0CF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13439" y="2043674"/>
                <a:ext cx="5299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8" name="Ink 268">
                <a:extLst>
                  <a:ext uri="{FF2B5EF4-FFF2-40B4-BE49-F238E27FC236}">
                    <a16:creationId xmlns:a16="http://schemas.microsoft.com/office/drawing/2014/main" id="{1D0F5550-0DED-7E45-B44A-57AFD569D387}"/>
                  </a:ext>
                </a:extLst>
              </p14:cNvPr>
              <p14:cNvContentPartPr/>
              <p14:nvPr/>
            </p14:nvContentPartPr>
            <p14:xfrm>
              <a:off x="2538559" y="4032674"/>
              <a:ext cx="1287360" cy="463320"/>
            </p14:xfrm>
          </p:contentPart>
        </mc:Choice>
        <mc:Fallback>
          <p:pic>
            <p:nvPicPr>
              <p:cNvPr id="268" name="Ink 268">
                <a:extLst>
                  <a:ext uri="{FF2B5EF4-FFF2-40B4-BE49-F238E27FC236}">
                    <a16:creationId xmlns:a16="http://schemas.microsoft.com/office/drawing/2014/main" id="{1D0F5550-0DED-7E45-B44A-57AFD569D38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23079" y="4017542"/>
                <a:ext cx="1317960" cy="493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7" name="Ink 277">
                <a:extLst>
                  <a:ext uri="{FF2B5EF4-FFF2-40B4-BE49-F238E27FC236}">
                    <a16:creationId xmlns:a16="http://schemas.microsoft.com/office/drawing/2014/main" id="{1B0FCEA6-C346-3445-B851-EEAA11D649A1}"/>
                  </a:ext>
                </a:extLst>
              </p14:cNvPr>
              <p14:cNvContentPartPr/>
              <p14:nvPr/>
            </p14:nvContentPartPr>
            <p14:xfrm>
              <a:off x="296839" y="4705154"/>
              <a:ext cx="961920" cy="492120"/>
            </p14:xfrm>
          </p:contentPart>
        </mc:Choice>
        <mc:Fallback>
          <p:pic>
            <p:nvPicPr>
              <p:cNvPr id="277" name="Ink 277">
                <a:extLst>
                  <a:ext uri="{FF2B5EF4-FFF2-40B4-BE49-F238E27FC236}">
                    <a16:creationId xmlns:a16="http://schemas.microsoft.com/office/drawing/2014/main" id="{1B0FCEA6-C346-3445-B851-EEAA11D649A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1719" y="4690034"/>
                <a:ext cx="99252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81" name="Ink 281">
                <a:extLst>
                  <a:ext uri="{FF2B5EF4-FFF2-40B4-BE49-F238E27FC236}">
                    <a16:creationId xmlns:a16="http://schemas.microsoft.com/office/drawing/2014/main" id="{71FB5921-AF26-A54E-8CD4-3B19DA2011FE}"/>
                  </a:ext>
                </a:extLst>
              </p14:cNvPr>
              <p14:cNvContentPartPr/>
              <p14:nvPr/>
            </p14:nvContentPartPr>
            <p14:xfrm>
              <a:off x="1482679" y="4849874"/>
              <a:ext cx="643680" cy="354600"/>
            </p14:xfrm>
          </p:contentPart>
        </mc:Choice>
        <mc:Fallback>
          <p:pic>
            <p:nvPicPr>
              <p:cNvPr id="281" name="Ink 281">
                <a:extLst>
                  <a:ext uri="{FF2B5EF4-FFF2-40B4-BE49-F238E27FC236}">
                    <a16:creationId xmlns:a16="http://schemas.microsoft.com/office/drawing/2014/main" id="{71FB5921-AF26-A54E-8CD4-3B19DA2011F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467567" y="4834754"/>
                <a:ext cx="673903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85" name="Ink 285">
                <a:extLst>
                  <a:ext uri="{FF2B5EF4-FFF2-40B4-BE49-F238E27FC236}">
                    <a16:creationId xmlns:a16="http://schemas.microsoft.com/office/drawing/2014/main" id="{598421FE-267B-494B-9DAD-9F814027EBDF}"/>
                  </a:ext>
                </a:extLst>
              </p14:cNvPr>
              <p14:cNvContentPartPr/>
              <p14:nvPr/>
            </p14:nvContentPartPr>
            <p14:xfrm>
              <a:off x="2292679" y="4878674"/>
              <a:ext cx="542520" cy="383760"/>
            </p14:xfrm>
          </p:contentPart>
        </mc:Choice>
        <mc:Fallback>
          <p:pic>
            <p:nvPicPr>
              <p:cNvPr id="285" name="Ink 285">
                <a:extLst>
                  <a:ext uri="{FF2B5EF4-FFF2-40B4-BE49-F238E27FC236}">
                    <a16:creationId xmlns:a16="http://schemas.microsoft.com/office/drawing/2014/main" id="{598421FE-267B-494B-9DAD-9F814027EBD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77199" y="4863554"/>
                <a:ext cx="57312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9" name="Ink 289">
                <a:extLst>
                  <a:ext uri="{FF2B5EF4-FFF2-40B4-BE49-F238E27FC236}">
                    <a16:creationId xmlns:a16="http://schemas.microsoft.com/office/drawing/2014/main" id="{8719D8EB-E2A3-614D-8677-8C23EE291790}"/>
                  </a:ext>
                </a:extLst>
              </p14:cNvPr>
              <p14:cNvContentPartPr/>
              <p14:nvPr/>
            </p14:nvContentPartPr>
            <p14:xfrm>
              <a:off x="3037159" y="4900634"/>
              <a:ext cx="564480" cy="383400"/>
            </p14:xfrm>
          </p:contentPart>
        </mc:Choice>
        <mc:Fallback>
          <p:pic>
            <p:nvPicPr>
              <p:cNvPr id="289" name="Ink 289">
                <a:extLst>
                  <a:ext uri="{FF2B5EF4-FFF2-40B4-BE49-F238E27FC236}">
                    <a16:creationId xmlns:a16="http://schemas.microsoft.com/office/drawing/2014/main" id="{8719D8EB-E2A3-614D-8677-8C23EE29179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22039" y="4885169"/>
                <a:ext cx="594720" cy="413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4A05476B-E8E2-B04D-BA26-A8F19C4DE81C}"/>
                  </a:ext>
                </a:extLst>
              </p14:cNvPr>
              <p14:cNvContentPartPr/>
              <p14:nvPr/>
            </p14:nvContentPartPr>
            <p14:xfrm>
              <a:off x="1287559" y="5674274"/>
              <a:ext cx="152280" cy="2196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4A05476B-E8E2-B04D-BA26-A8F19C4DE81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72079" y="5658794"/>
                <a:ext cx="182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8315E31F-D3CD-0943-B1B8-C4FC040720A8}"/>
                  </a:ext>
                </a:extLst>
              </p14:cNvPr>
              <p14:cNvContentPartPr/>
              <p14:nvPr/>
            </p14:nvContentPartPr>
            <p14:xfrm>
              <a:off x="1301959" y="5811434"/>
              <a:ext cx="195480" cy="2916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8315E31F-D3CD-0943-B1B8-C4FC040720A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86839" y="5796314"/>
                <a:ext cx="2260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99" name="Ink 299">
                <a:extLst>
                  <a:ext uri="{FF2B5EF4-FFF2-40B4-BE49-F238E27FC236}">
                    <a16:creationId xmlns:a16="http://schemas.microsoft.com/office/drawing/2014/main" id="{D1A289C9-F410-1C4C-B10A-1F619DF00C9F}"/>
                  </a:ext>
                </a:extLst>
              </p14:cNvPr>
              <p14:cNvContentPartPr/>
              <p14:nvPr/>
            </p14:nvContentPartPr>
            <p14:xfrm>
              <a:off x="361999" y="5413994"/>
              <a:ext cx="701640" cy="470160"/>
            </p14:xfrm>
          </p:contentPart>
        </mc:Choice>
        <mc:Fallback>
          <p:pic>
            <p:nvPicPr>
              <p:cNvPr id="299" name="Ink 299">
                <a:extLst>
                  <a:ext uri="{FF2B5EF4-FFF2-40B4-BE49-F238E27FC236}">
                    <a16:creationId xmlns:a16="http://schemas.microsoft.com/office/drawing/2014/main" id="{D1A289C9-F410-1C4C-B10A-1F619DF00C9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6879" y="5398526"/>
                <a:ext cx="732240" cy="500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A0713CB1-D9DA-284C-BB4A-B14E1098621F}"/>
                  </a:ext>
                </a:extLst>
              </p14:cNvPr>
              <p14:cNvContentPartPr/>
              <p14:nvPr/>
            </p14:nvContentPartPr>
            <p14:xfrm>
              <a:off x="1793719" y="5500754"/>
              <a:ext cx="217440" cy="32580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A0713CB1-D9DA-284C-BB4A-B14E1098621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78239" y="5485274"/>
                <a:ext cx="2476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52885B70-E365-FD41-927B-54D55EB54DF5}"/>
                  </a:ext>
                </a:extLst>
              </p14:cNvPr>
              <p14:cNvContentPartPr/>
              <p14:nvPr/>
            </p14:nvContentPartPr>
            <p14:xfrm>
              <a:off x="2285479" y="5536754"/>
              <a:ext cx="231840" cy="31860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52885B70-E365-FD41-927B-54D55EB54D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69999" y="5521634"/>
                <a:ext cx="2620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10" name="Ink 310">
                <a:extLst>
                  <a:ext uri="{FF2B5EF4-FFF2-40B4-BE49-F238E27FC236}">
                    <a16:creationId xmlns:a16="http://schemas.microsoft.com/office/drawing/2014/main" id="{935C8BAA-F638-3B4A-BFD1-EB62C69006CD}"/>
                  </a:ext>
                </a:extLst>
              </p14:cNvPr>
              <p14:cNvContentPartPr/>
              <p14:nvPr/>
            </p14:nvContentPartPr>
            <p14:xfrm>
              <a:off x="2870839" y="5515874"/>
              <a:ext cx="1005840" cy="462600"/>
            </p14:xfrm>
          </p:contentPart>
        </mc:Choice>
        <mc:Fallback>
          <p:pic>
            <p:nvPicPr>
              <p:cNvPr id="310" name="Ink 310">
                <a:extLst>
                  <a:ext uri="{FF2B5EF4-FFF2-40B4-BE49-F238E27FC236}">
                    <a16:creationId xmlns:a16="http://schemas.microsoft.com/office/drawing/2014/main" id="{935C8BAA-F638-3B4A-BFD1-EB62C69006C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55714" y="5500742"/>
                <a:ext cx="1036451" cy="493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20" name="Ink 321">
                <a:extLst>
                  <a:ext uri="{FF2B5EF4-FFF2-40B4-BE49-F238E27FC236}">
                    <a16:creationId xmlns:a16="http://schemas.microsoft.com/office/drawing/2014/main" id="{0F3B490E-CCF5-5E40-8084-687264D3EFC0}"/>
                  </a:ext>
                </a:extLst>
              </p14:cNvPr>
              <p14:cNvContentPartPr/>
              <p14:nvPr/>
            </p14:nvContentPartPr>
            <p14:xfrm>
              <a:off x="1453879" y="6288794"/>
              <a:ext cx="195480" cy="137520"/>
            </p14:xfrm>
          </p:contentPart>
        </mc:Choice>
        <mc:Fallback>
          <p:pic>
            <p:nvPicPr>
              <p:cNvPr id="320" name="Ink 321">
                <a:extLst>
                  <a:ext uri="{FF2B5EF4-FFF2-40B4-BE49-F238E27FC236}">
                    <a16:creationId xmlns:a16="http://schemas.microsoft.com/office/drawing/2014/main" id="{0F3B490E-CCF5-5E40-8084-687264D3EFC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38399" y="6273713"/>
                <a:ext cx="226080" cy="167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21" name="Ink 322">
                <a:extLst>
                  <a:ext uri="{FF2B5EF4-FFF2-40B4-BE49-F238E27FC236}">
                    <a16:creationId xmlns:a16="http://schemas.microsoft.com/office/drawing/2014/main" id="{1920087A-F797-AB46-823F-AD3401B277EC}"/>
                  </a:ext>
                </a:extLst>
              </p14:cNvPr>
              <p14:cNvContentPartPr/>
              <p14:nvPr/>
            </p14:nvContentPartPr>
            <p14:xfrm>
              <a:off x="3984319" y="5464394"/>
              <a:ext cx="1085040" cy="549720"/>
            </p14:xfrm>
          </p:contentPart>
        </mc:Choice>
        <mc:Fallback>
          <p:pic>
            <p:nvPicPr>
              <p:cNvPr id="321" name="Ink 322">
                <a:extLst>
                  <a:ext uri="{FF2B5EF4-FFF2-40B4-BE49-F238E27FC236}">
                    <a16:creationId xmlns:a16="http://schemas.microsoft.com/office/drawing/2014/main" id="{1920087A-F797-AB46-823F-AD3401B277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69199" y="5449274"/>
                <a:ext cx="111528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29" name="Ink 330">
                <a:extLst>
                  <a:ext uri="{FF2B5EF4-FFF2-40B4-BE49-F238E27FC236}">
                    <a16:creationId xmlns:a16="http://schemas.microsoft.com/office/drawing/2014/main" id="{3A3C957E-5003-2F42-8711-ADD8B63B1459}"/>
                  </a:ext>
                </a:extLst>
              </p14:cNvPr>
              <p14:cNvContentPartPr/>
              <p14:nvPr/>
            </p14:nvContentPartPr>
            <p14:xfrm>
              <a:off x="2755279" y="6331994"/>
              <a:ext cx="608040" cy="173880"/>
            </p14:xfrm>
          </p:contentPart>
        </mc:Choice>
        <mc:Fallback>
          <p:pic>
            <p:nvPicPr>
              <p:cNvPr id="329" name="Ink 330">
                <a:extLst>
                  <a:ext uri="{FF2B5EF4-FFF2-40B4-BE49-F238E27FC236}">
                    <a16:creationId xmlns:a16="http://schemas.microsoft.com/office/drawing/2014/main" id="{3A3C957E-5003-2F42-8711-ADD8B63B145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40150" y="6316874"/>
                <a:ext cx="638658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30" name="Ink 331">
                <a:extLst>
                  <a:ext uri="{FF2B5EF4-FFF2-40B4-BE49-F238E27FC236}">
                    <a16:creationId xmlns:a16="http://schemas.microsoft.com/office/drawing/2014/main" id="{C7B47080-3F91-2B41-99E5-1CDBF287D946}"/>
                  </a:ext>
                </a:extLst>
              </p14:cNvPr>
              <p14:cNvContentPartPr/>
              <p14:nvPr/>
            </p14:nvContentPartPr>
            <p14:xfrm>
              <a:off x="1938079" y="6159554"/>
              <a:ext cx="535680" cy="361080"/>
            </p14:xfrm>
          </p:contentPart>
        </mc:Choice>
        <mc:Fallback>
          <p:pic>
            <p:nvPicPr>
              <p:cNvPr id="330" name="Ink 331">
                <a:extLst>
                  <a:ext uri="{FF2B5EF4-FFF2-40B4-BE49-F238E27FC236}">
                    <a16:creationId xmlns:a16="http://schemas.microsoft.com/office/drawing/2014/main" id="{C7B47080-3F91-2B41-99E5-1CDBF287D94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22949" y="6144074"/>
                <a:ext cx="566301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40" name="Ink 341">
                <a:extLst>
                  <a:ext uri="{FF2B5EF4-FFF2-40B4-BE49-F238E27FC236}">
                    <a16:creationId xmlns:a16="http://schemas.microsoft.com/office/drawing/2014/main" id="{3BC8512F-134F-C447-8C98-90B77D4D2663}"/>
                  </a:ext>
                </a:extLst>
              </p14:cNvPr>
              <p14:cNvContentPartPr/>
              <p14:nvPr/>
            </p14:nvContentPartPr>
            <p14:xfrm>
              <a:off x="6674239" y="3649634"/>
              <a:ext cx="181080" cy="115920"/>
            </p14:xfrm>
          </p:contentPart>
        </mc:Choice>
        <mc:Fallback>
          <p:pic>
            <p:nvPicPr>
              <p:cNvPr id="340" name="Ink 341">
                <a:extLst>
                  <a:ext uri="{FF2B5EF4-FFF2-40B4-BE49-F238E27FC236}">
                    <a16:creationId xmlns:a16="http://schemas.microsoft.com/office/drawing/2014/main" id="{3BC8512F-134F-C447-8C98-90B77D4D266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59119" y="3634514"/>
                <a:ext cx="211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41" name="Ink 342">
                <a:extLst>
                  <a:ext uri="{FF2B5EF4-FFF2-40B4-BE49-F238E27FC236}">
                    <a16:creationId xmlns:a16="http://schemas.microsoft.com/office/drawing/2014/main" id="{4A31A10B-3403-6442-A810-ACF3A293EECC}"/>
                  </a:ext>
                </a:extLst>
              </p14:cNvPr>
              <p14:cNvContentPartPr/>
              <p14:nvPr/>
            </p14:nvContentPartPr>
            <p14:xfrm>
              <a:off x="5785039" y="3389354"/>
              <a:ext cx="636480" cy="484920"/>
            </p14:xfrm>
          </p:contentPart>
        </mc:Choice>
        <mc:Fallback>
          <p:pic>
            <p:nvPicPr>
              <p:cNvPr id="341" name="Ink 342">
                <a:extLst>
                  <a:ext uri="{FF2B5EF4-FFF2-40B4-BE49-F238E27FC236}">
                    <a16:creationId xmlns:a16="http://schemas.microsoft.com/office/drawing/2014/main" id="{4A31A10B-3403-6442-A810-ACF3A293EEC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69559" y="3374234"/>
                <a:ext cx="66708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51" name="Ink 352">
                <a:extLst>
                  <a:ext uri="{FF2B5EF4-FFF2-40B4-BE49-F238E27FC236}">
                    <a16:creationId xmlns:a16="http://schemas.microsoft.com/office/drawing/2014/main" id="{511BFA64-26E2-D444-888F-63237FACE73B}"/>
                  </a:ext>
                </a:extLst>
              </p14:cNvPr>
              <p14:cNvContentPartPr/>
              <p14:nvPr/>
            </p14:nvContentPartPr>
            <p14:xfrm>
              <a:off x="8033599" y="3504914"/>
              <a:ext cx="195480" cy="217440"/>
            </p14:xfrm>
          </p:contentPart>
        </mc:Choice>
        <mc:Fallback>
          <p:pic>
            <p:nvPicPr>
              <p:cNvPr id="351" name="Ink 352">
                <a:extLst>
                  <a:ext uri="{FF2B5EF4-FFF2-40B4-BE49-F238E27FC236}">
                    <a16:creationId xmlns:a16="http://schemas.microsoft.com/office/drawing/2014/main" id="{511BFA64-26E2-D444-888F-63237FACE73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018479" y="3489794"/>
                <a:ext cx="2260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52" name="Ink 353">
                <a:extLst>
                  <a:ext uri="{FF2B5EF4-FFF2-40B4-BE49-F238E27FC236}">
                    <a16:creationId xmlns:a16="http://schemas.microsoft.com/office/drawing/2014/main" id="{CC41C174-98E9-8A4E-8566-7EE1FE24BB67}"/>
                  </a:ext>
                </a:extLst>
              </p14:cNvPr>
              <p14:cNvContentPartPr/>
              <p14:nvPr/>
            </p14:nvContentPartPr>
            <p14:xfrm>
              <a:off x="7231159" y="3295394"/>
              <a:ext cx="520200" cy="470160"/>
            </p14:xfrm>
          </p:contentPart>
        </mc:Choice>
        <mc:Fallback>
          <p:pic>
            <p:nvPicPr>
              <p:cNvPr id="352" name="Ink 353">
                <a:extLst>
                  <a:ext uri="{FF2B5EF4-FFF2-40B4-BE49-F238E27FC236}">
                    <a16:creationId xmlns:a16="http://schemas.microsoft.com/office/drawing/2014/main" id="{CC41C174-98E9-8A4E-8566-7EE1FE24BB6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215679" y="3279926"/>
                <a:ext cx="550800" cy="500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63" name="Ink 364">
                <a:extLst>
                  <a:ext uri="{FF2B5EF4-FFF2-40B4-BE49-F238E27FC236}">
                    <a16:creationId xmlns:a16="http://schemas.microsoft.com/office/drawing/2014/main" id="{899180BB-343E-5448-8921-76E11C1D1DD3}"/>
                  </a:ext>
                </a:extLst>
              </p14:cNvPr>
              <p14:cNvContentPartPr/>
              <p14:nvPr/>
            </p14:nvContentPartPr>
            <p14:xfrm>
              <a:off x="9103879" y="3251834"/>
              <a:ext cx="607680" cy="499320"/>
            </p14:xfrm>
          </p:contentPart>
        </mc:Choice>
        <mc:Fallback>
          <p:pic>
            <p:nvPicPr>
              <p:cNvPr id="363" name="Ink 364">
                <a:extLst>
                  <a:ext uri="{FF2B5EF4-FFF2-40B4-BE49-F238E27FC236}">
                    <a16:creationId xmlns:a16="http://schemas.microsoft.com/office/drawing/2014/main" id="{899180BB-343E-5448-8921-76E11C1D1DD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088399" y="3236714"/>
                <a:ext cx="6382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64" name="Ink 365">
                <a:extLst>
                  <a:ext uri="{FF2B5EF4-FFF2-40B4-BE49-F238E27FC236}">
                    <a16:creationId xmlns:a16="http://schemas.microsoft.com/office/drawing/2014/main" id="{877248EE-01BB-2340-94B4-FAEBD0008B27}"/>
                  </a:ext>
                </a:extLst>
              </p14:cNvPr>
              <p14:cNvContentPartPr/>
              <p14:nvPr/>
            </p14:nvContentPartPr>
            <p14:xfrm>
              <a:off x="8525359" y="3341834"/>
              <a:ext cx="390960" cy="373320"/>
            </p14:xfrm>
          </p:contentPart>
        </mc:Choice>
        <mc:Fallback>
          <p:pic>
            <p:nvPicPr>
              <p:cNvPr id="364" name="Ink 365">
                <a:extLst>
                  <a:ext uri="{FF2B5EF4-FFF2-40B4-BE49-F238E27FC236}">
                    <a16:creationId xmlns:a16="http://schemas.microsoft.com/office/drawing/2014/main" id="{877248EE-01BB-2340-94B4-FAEBD0008B2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509879" y="3326699"/>
                <a:ext cx="421200" cy="403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FA191927-9F19-1148-8A5C-4E525588947C}"/>
                  </a:ext>
                </a:extLst>
              </p14:cNvPr>
              <p14:cNvContentPartPr/>
              <p14:nvPr/>
            </p14:nvContentPartPr>
            <p14:xfrm>
              <a:off x="7642999" y="4432274"/>
              <a:ext cx="29160" cy="34920"/>
            </p14:xfrm>
          </p:contentPart>
        </mc:Choice>
        <mc:Fallback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FA191927-9F19-1148-8A5C-4E525588947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27879" y="4416794"/>
                <a:ext cx="597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77" name="Ink 378">
                <a:extLst>
                  <a:ext uri="{FF2B5EF4-FFF2-40B4-BE49-F238E27FC236}">
                    <a16:creationId xmlns:a16="http://schemas.microsoft.com/office/drawing/2014/main" id="{453D506A-B80F-6E40-B282-E8617016FD11}"/>
                  </a:ext>
                </a:extLst>
              </p14:cNvPr>
              <p14:cNvContentPartPr/>
              <p14:nvPr/>
            </p14:nvContentPartPr>
            <p14:xfrm>
              <a:off x="7382719" y="4191794"/>
              <a:ext cx="477720" cy="289440"/>
            </p14:xfrm>
          </p:contentPart>
        </mc:Choice>
        <mc:Fallback>
          <p:pic>
            <p:nvPicPr>
              <p:cNvPr id="377" name="Ink 378">
                <a:extLst>
                  <a:ext uri="{FF2B5EF4-FFF2-40B4-BE49-F238E27FC236}">
                    <a16:creationId xmlns:a16="http://schemas.microsoft.com/office/drawing/2014/main" id="{453D506A-B80F-6E40-B282-E8617016FD1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367599" y="4176674"/>
                <a:ext cx="5079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78" name="Ink 379">
                <a:extLst>
                  <a:ext uri="{FF2B5EF4-FFF2-40B4-BE49-F238E27FC236}">
                    <a16:creationId xmlns:a16="http://schemas.microsoft.com/office/drawing/2014/main" id="{B012C4D2-D6C7-2849-B4AE-5831DBBA5A7F}"/>
                  </a:ext>
                </a:extLst>
              </p14:cNvPr>
              <p14:cNvContentPartPr/>
              <p14:nvPr/>
            </p14:nvContentPartPr>
            <p14:xfrm>
              <a:off x="5967199" y="4011074"/>
              <a:ext cx="1104840" cy="528120"/>
            </p14:xfrm>
          </p:contentPart>
        </mc:Choice>
        <mc:Fallback>
          <p:pic>
            <p:nvPicPr>
              <p:cNvPr id="378" name="Ink 379">
                <a:extLst>
                  <a:ext uri="{FF2B5EF4-FFF2-40B4-BE49-F238E27FC236}">
                    <a16:creationId xmlns:a16="http://schemas.microsoft.com/office/drawing/2014/main" id="{B012C4D2-D6C7-2849-B4AE-5831DBBA5A7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52084" y="3995954"/>
                <a:ext cx="113507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88" name="Ink 388">
                <a:extLst>
                  <a:ext uri="{FF2B5EF4-FFF2-40B4-BE49-F238E27FC236}">
                    <a16:creationId xmlns:a16="http://schemas.microsoft.com/office/drawing/2014/main" id="{6C1E73D0-E96A-0643-AD86-6B34E1984534}"/>
                  </a:ext>
                </a:extLst>
              </p14:cNvPr>
              <p14:cNvContentPartPr/>
              <p14:nvPr/>
            </p14:nvContentPartPr>
            <p14:xfrm>
              <a:off x="6211639" y="4669154"/>
              <a:ext cx="1164600" cy="455760"/>
            </p14:xfrm>
          </p:contentPart>
        </mc:Choice>
        <mc:Fallback>
          <p:pic>
            <p:nvPicPr>
              <p:cNvPr id="388" name="Ink 388">
                <a:extLst>
                  <a:ext uri="{FF2B5EF4-FFF2-40B4-BE49-F238E27FC236}">
                    <a16:creationId xmlns:a16="http://schemas.microsoft.com/office/drawing/2014/main" id="{6C1E73D0-E96A-0643-AD86-6B34E198453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96159" y="4654034"/>
                <a:ext cx="119484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94" name="Ink 394">
                <a:extLst>
                  <a:ext uri="{FF2B5EF4-FFF2-40B4-BE49-F238E27FC236}">
                    <a16:creationId xmlns:a16="http://schemas.microsoft.com/office/drawing/2014/main" id="{2A0C55B4-7C32-1645-8480-909BA1D54CB3}"/>
                  </a:ext>
                </a:extLst>
              </p14:cNvPr>
              <p14:cNvContentPartPr/>
              <p14:nvPr/>
            </p14:nvContentPartPr>
            <p14:xfrm>
              <a:off x="7650559" y="4727114"/>
              <a:ext cx="513720" cy="369000"/>
            </p14:xfrm>
          </p:contentPart>
        </mc:Choice>
        <mc:Fallback>
          <p:pic>
            <p:nvPicPr>
              <p:cNvPr id="394" name="Ink 394">
                <a:extLst>
                  <a:ext uri="{FF2B5EF4-FFF2-40B4-BE49-F238E27FC236}">
                    <a16:creationId xmlns:a16="http://schemas.microsoft.com/office/drawing/2014/main" id="{2A0C55B4-7C32-1645-8480-909BA1D54CB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35079" y="4711634"/>
                <a:ext cx="5443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2D66CDB7-8C14-EE46-8903-FC8D9501EC2E}"/>
                  </a:ext>
                </a:extLst>
              </p14:cNvPr>
              <p14:cNvContentPartPr/>
              <p14:nvPr/>
            </p14:nvContentPartPr>
            <p14:xfrm>
              <a:off x="7975639" y="4350914"/>
              <a:ext cx="340200" cy="145080"/>
            </p14:xfrm>
          </p:contentPart>
        </mc:Choice>
        <mc:Fallback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2D66CDB7-8C14-EE46-8903-FC8D9501EC2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60519" y="4335794"/>
                <a:ext cx="3708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02" name="Ink 402">
                <a:extLst>
                  <a:ext uri="{FF2B5EF4-FFF2-40B4-BE49-F238E27FC236}">
                    <a16:creationId xmlns:a16="http://schemas.microsoft.com/office/drawing/2014/main" id="{3D56D598-56BD-FD43-A507-6786E030F88B}"/>
                  </a:ext>
                </a:extLst>
              </p14:cNvPr>
              <p14:cNvContentPartPr/>
              <p14:nvPr/>
            </p14:nvContentPartPr>
            <p14:xfrm>
              <a:off x="8416999" y="4806674"/>
              <a:ext cx="1221840" cy="324720"/>
            </p14:xfrm>
          </p:contentPart>
        </mc:Choice>
        <mc:Fallback>
          <p:pic>
            <p:nvPicPr>
              <p:cNvPr id="402" name="Ink 402">
                <a:extLst>
                  <a:ext uri="{FF2B5EF4-FFF2-40B4-BE49-F238E27FC236}">
                    <a16:creationId xmlns:a16="http://schemas.microsoft.com/office/drawing/2014/main" id="{3D56D598-56BD-FD43-A507-6786E030F88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401524" y="4791211"/>
                <a:ext cx="1252431" cy="354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08" name="Ink 408">
                <a:extLst>
                  <a:ext uri="{FF2B5EF4-FFF2-40B4-BE49-F238E27FC236}">
                    <a16:creationId xmlns:a16="http://schemas.microsoft.com/office/drawing/2014/main" id="{93DB831F-B03D-B149-B240-DBE6B5401968}"/>
                  </a:ext>
                </a:extLst>
              </p14:cNvPr>
              <p14:cNvContentPartPr/>
              <p14:nvPr/>
            </p14:nvContentPartPr>
            <p14:xfrm>
              <a:off x="6652639" y="5240474"/>
              <a:ext cx="824400" cy="651240"/>
            </p14:xfrm>
          </p:contentPart>
        </mc:Choice>
        <mc:Fallback>
          <p:pic>
            <p:nvPicPr>
              <p:cNvPr id="408" name="Ink 408">
                <a:extLst>
                  <a:ext uri="{FF2B5EF4-FFF2-40B4-BE49-F238E27FC236}">
                    <a16:creationId xmlns:a16="http://schemas.microsoft.com/office/drawing/2014/main" id="{93DB831F-B03D-B149-B240-DBE6B540196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637166" y="5224994"/>
                <a:ext cx="854627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16" name="Ink 416">
                <a:extLst>
                  <a:ext uri="{FF2B5EF4-FFF2-40B4-BE49-F238E27FC236}">
                    <a16:creationId xmlns:a16="http://schemas.microsoft.com/office/drawing/2014/main" id="{CCA369BD-567F-3147-B2E4-E43D7B1E6AA0}"/>
                  </a:ext>
                </a:extLst>
              </p14:cNvPr>
              <p14:cNvContentPartPr/>
              <p14:nvPr/>
            </p14:nvContentPartPr>
            <p14:xfrm>
              <a:off x="7621399" y="5283674"/>
              <a:ext cx="1345320" cy="528120"/>
            </p14:xfrm>
          </p:contentPart>
        </mc:Choice>
        <mc:Fallback>
          <p:pic>
            <p:nvPicPr>
              <p:cNvPr id="416" name="Ink 416">
                <a:extLst>
                  <a:ext uri="{FF2B5EF4-FFF2-40B4-BE49-F238E27FC236}">
                    <a16:creationId xmlns:a16="http://schemas.microsoft.com/office/drawing/2014/main" id="{CCA369BD-567F-3147-B2E4-E43D7B1E6AA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06279" y="5268554"/>
                <a:ext cx="137592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64" name="Ink 468">
                <a:extLst>
                  <a:ext uri="{FF2B5EF4-FFF2-40B4-BE49-F238E27FC236}">
                    <a16:creationId xmlns:a16="http://schemas.microsoft.com/office/drawing/2014/main" id="{A0990FAC-EE73-FA42-9A43-FA475EB6C3C6}"/>
                  </a:ext>
                </a:extLst>
              </p14:cNvPr>
              <p14:cNvContentPartPr/>
              <p14:nvPr/>
            </p14:nvContentPartPr>
            <p14:xfrm>
              <a:off x="9364159" y="6126434"/>
              <a:ext cx="1728000" cy="644760"/>
            </p14:xfrm>
          </p:contentPart>
        </mc:Choice>
        <mc:Fallback>
          <p:pic>
            <p:nvPicPr>
              <p:cNvPr id="464" name="Ink 468">
                <a:extLst>
                  <a:ext uri="{FF2B5EF4-FFF2-40B4-BE49-F238E27FC236}">
                    <a16:creationId xmlns:a16="http://schemas.microsoft.com/office/drawing/2014/main" id="{A0990FAC-EE73-FA42-9A43-FA475EB6C3C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348682" y="6111314"/>
                <a:ext cx="1758594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65" name="Ink 469">
                <a:extLst>
                  <a:ext uri="{FF2B5EF4-FFF2-40B4-BE49-F238E27FC236}">
                    <a16:creationId xmlns:a16="http://schemas.microsoft.com/office/drawing/2014/main" id="{A6C253B6-B500-5D47-A0E5-05DBA097AB27}"/>
                  </a:ext>
                </a:extLst>
              </p14:cNvPr>
              <p14:cNvContentPartPr/>
              <p14:nvPr/>
            </p14:nvContentPartPr>
            <p14:xfrm>
              <a:off x="8571799" y="6144074"/>
              <a:ext cx="524880" cy="376560"/>
            </p14:xfrm>
          </p:contentPart>
        </mc:Choice>
        <mc:Fallback>
          <p:pic>
            <p:nvPicPr>
              <p:cNvPr id="465" name="Ink 469">
                <a:extLst>
                  <a:ext uri="{FF2B5EF4-FFF2-40B4-BE49-F238E27FC236}">
                    <a16:creationId xmlns:a16="http://schemas.microsoft.com/office/drawing/2014/main" id="{A6C253B6-B500-5D47-A0E5-05DBA097AB2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556679" y="6128940"/>
                <a:ext cx="555480" cy="407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66" name="Ink 470">
                <a:extLst>
                  <a:ext uri="{FF2B5EF4-FFF2-40B4-BE49-F238E27FC236}">
                    <a16:creationId xmlns:a16="http://schemas.microsoft.com/office/drawing/2014/main" id="{F9313CCB-8236-CD4E-BBFD-FA6E61BF274B}"/>
                  </a:ext>
                </a:extLst>
              </p14:cNvPr>
              <p14:cNvContentPartPr/>
              <p14:nvPr/>
            </p14:nvContentPartPr>
            <p14:xfrm>
              <a:off x="7606999" y="5912954"/>
              <a:ext cx="608040" cy="680040"/>
            </p14:xfrm>
          </p:contentPart>
        </mc:Choice>
        <mc:Fallback>
          <p:pic>
            <p:nvPicPr>
              <p:cNvPr id="466" name="Ink 470">
                <a:extLst>
                  <a:ext uri="{FF2B5EF4-FFF2-40B4-BE49-F238E27FC236}">
                    <a16:creationId xmlns:a16="http://schemas.microsoft.com/office/drawing/2014/main" id="{F9313CCB-8236-CD4E-BBFD-FA6E61BF27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591870" y="5897474"/>
                <a:ext cx="638658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67" name="Ink 471">
                <a:extLst>
                  <a:ext uri="{FF2B5EF4-FFF2-40B4-BE49-F238E27FC236}">
                    <a16:creationId xmlns:a16="http://schemas.microsoft.com/office/drawing/2014/main" id="{2AC73441-8ACF-0F41-B4C6-A76A41864F49}"/>
                  </a:ext>
                </a:extLst>
              </p14:cNvPr>
              <p14:cNvContentPartPr/>
              <p14:nvPr/>
            </p14:nvContentPartPr>
            <p14:xfrm>
              <a:off x="6631039" y="6219674"/>
              <a:ext cx="578520" cy="329760"/>
            </p14:xfrm>
          </p:contentPart>
        </mc:Choice>
        <mc:Fallback>
          <p:pic>
            <p:nvPicPr>
              <p:cNvPr id="467" name="Ink 471">
                <a:extLst>
                  <a:ext uri="{FF2B5EF4-FFF2-40B4-BE49-F238E27FC236}">
                    <a16:creationId xmlns:a16="http://schemas.microsoft.com/office/drawing/2014/main" id="{2AC73441-8ACF-0F41-B4C6-A76A41864F4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15569" y="6204554"/>
                <a:ext cx="609101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68" name="Ink 472">
                <a:extLst>
                  <a:ext uri="{FF2B5EF4-FFF2-40B4-BE49-F238E27FC236}">
                    <a16:creationId xmlns:a16="http://schemas.microsoft.com/office/drawing/2014/main" id="{EA60C263-32F8-2341-92A6-6B250B5E80B1}"/>
                  </a:ext>
                </a:extLst>
              </p14:cNvPr>
              <p14:cNvContentPartPr/>
              <p14:nvPr/>
            </p14:nvContentPartPr>
            <p14:xfrm>
              <a:off x="5712679" y="5912954"/>
              <a:ext cx="593280" cy="629280"/>
            </p14:xfrm>
          </p:contentPart>
        </mc:Choice>
        <mc:Fallback>
          <p:pic>
            <p:nvPicPr>
              <p:cNvPr id="468" name="Ink 472">
                <a:extLst>
                  <a:ext uri="{FF2B5EF4-FFF2-40B4-BE49-F238E27FC236}">
                    <a16:creationId xmlns:a16="http://schemas.microsoft.com/office/drawing/2014/main" id="{EA60C263-32F8-2341-92A6-6B250B5E80B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97199" y="5897474"/>
                <a:ext cx="623880" cy="65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3692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1530</TotalTime>
  <Words>147</Words>
  <Application>Microsoft Office PowerPoint</Application>
  <PresentationFormat>Widescreen</PresentationFormat>
  <Paragraphs>24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Lynton</dc:creator>
  <cp:lastModifiedBy>David Lynton</cp:lastModifiedBy>
  <cp:revision>30</cp:revision>
  <dcterms:created xsi:type="dcterms:W3CDTF">2017-05-27T13:46:16Z</dcterms:created>
  <dcterms:modified xsi:type="dcterms:W3CDTF">2019-11-24T20:25:15Z</dcterms:modified>
</cp:coreProperties>
</file>