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70" r:id="rId8"/>
    <p:sldId id="272" r:id="rId9"/>
    <p:sldId id="263" r:id="rId10"/>
    <p:sldId id="271" r:id="rId11"/>
    <p:sldId id="273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8"/>
  </p:normalViewPr>
  <p:slideViewPr>
    <p:cSldViewPr snapToGrid="0" snapToObjects="1">
      <p:cViewPr>
        <p:scale>
          <a:sx n="69" d="100"/>
          <a:sy n="69" d="100"/>
        </p:scale>
        <p:origin x="48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23T15:59:24.470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20 1,'-11'59,"3"4,8-6,0 10,8 9,-6-9,15-1,-6-9,8 0,-9-9,7 15,-6-12,8 14,-9-16,-1-11,-9-3,8-5,-6-1,7-1,-9-9,0 17,0 4,0 8,0-2,0-16,8-3,-6-8,15 9,-15 1,6 9,-8 0,0-8,0 5,0-5,0 8,-8-9,6-1,-15-9,15 0,-6 0,-1-9,7 7,-6 2,8 2,0 6,0-8,0-8,0 14,0-12,0 6,8-2,-6-7,23 9,-12 0,14 0,1 0,1 0,9 9,9 1,-7 1,6 5,-8-14,0 15,-9-15,-1-2,-9-2,0-6,8 16,-6-6,15 7,-15-9,-2-9,6 15,-12-12,14 23,1-15,-7 15,6-15,1 15,-7-15,6 6,-8 0,0-5,8 22,-5-13,13 16,-5-9,8 0,0 0,-9 0,-1-17,-9 12,8-12,2 17,1 0,6 0,-7 0,1 0,6 0,-7 0,9 8,-8-14,-11 4,-3-17,3 8,2 3,15 8,-6-1,8 1,0-8,-9 6,-1-15,-1 6,-6-8,15 0,-7 0,18 8,1 11,9 11,0 8,-9-9,-1 7,-9-15,0-2,-9-2,-1-7,-9 9,-1 0,10 0,-7-8,-2-3,6 3,1 7,-5-9,4 10,-17-17,26 32,-9-9,-8-8,17 25,-21-28,22 22,-14-17,7 0,-9 0,0-8,0 5,8-5,-6-1,7-1,-9-18,8 7,-6-6,6-1,-16 7,14-6,-4 8,17 0,0 0,9 0,-7 8,14 2,-5 9,-1 0,-1 0,-18 0,7 0,-6-8,-1 5,7-14,-15 15,15-6,-7 8,1 0,6-9,-15 7,6-15,-8 6,0-8,-8-8,5 6,3 2,2 10,15 18,-15-7,7 6,-9-25,0 21,0-19,8 24,-6-18,6 16,9-14,-13 16,22-9,-16-9,1-2,6-8,-15-8,14 6,-22-15,12 6,-65 18,30-20,-60 45,30-37,-8 31,10-24,2 14,23-22,-3 12,16-14,8 8,11-9,10-1,9-1,-8-6,-3 7,1-9,1-9,1 7,5-15,3-2,2-2,-2 2,7 3,3-3,11-3,6-5,-8 8,0 0,0 0,0 0,0 9,0 1,0 1,-17 6,-4-7,-17 9,8 0,-6 0,23 0,-12 0,6 0,-11 0,1 0,5-6,18 0,0-9,14 13,-8-15,0 6,0-8,-17 0,2 7,-4-1,-21 9,33-4,-37-1,14 7,-8-6,0 8,8 0,-5 0,30 0,-10 0,15 0,-2 8,-23-6,-5 7,-10-9,-7 0,18 0,-15 0,12 0,2 0,5 0,14 0,1 0,-7 0,6 0,-17 0,-1 0,-18 0,7 0,2-9,2 7,24-15,-5 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23T16:00:49.392"/>
    </inkml:context>
    <inkml:brush xml:id="br0">
      <inkml:brushProperty name="width" value="0.1" units="cm"/>
      <inkml:brushProperty name="height" value="0.6" units="cm"/>
      <inkml:brushProperty name="color" value="#F6630D"/>
      <inkml:brushProperty name="inkEffects" value="pencil"/>
    </inkml:brush>
  </inkml:definitions>
  <inkml:trace contextRef="#ctx0" brushRef="#br0">148 77 11926 274232 61067,'13'0'-22'0'0,"-1"0"0"0"0,3 0 108 0 0,2 0 1 0 0,4 0 0 0 0,2-2 0 0 0,2-3 62 0 0,-1-1 1 0 0,5-2-1 0 0,1 3 1 0 0,1-1 14 0 0,1 2 1 0 0,-7-4-1 0 0,5 1 1 0 0,-3 3-80 0 0,-4 2 0 0 0,5 2 1 0 0,-3-2-1 0 0,0-2-93 0 0,3-3 0 0 0,-7 1 0 0 0,6 6 0 0 0,-2 0 30 0 0,1 0 0 0 0,1 0 0 0 0,-4 0 1 0 0,3 0-194 0 0,-3 0 1 0 0,-2 0 123 0 0,-2 0 333 0 0,0 0 0 0 0,-11 0-195 164 0,-8 0 1-164 0,-8 0 0 0 0,-13 0-1 0 0,-5 0 31 161 0,-5 0 1-161 0,-5 0-1 0 0,-4 0 1 0 0,-2 2 32 0 0,-2 4 1 0 0,-9-4 0 0 0,4 7-1 0 0,-1-1-129 0 0,-1 5 0 0 0,9-3 0 0 0,-4 3 0 0 0,1 0-77 0 0,1-3 0 0 0,2 5 0 0 0,10-9 0 0 0,7 1-237 0 0,4 1 0 0 0,8-6 188 0 0,1 5 1 0 0,10-5 0 0 0,4-2-39 0 0,15 0 0 0 0,6 0 1 0 0,13 0-1 0 0,6-2 166 0 0,4-5 0 0 0,5 3 0 0 0,6-7-251 0 0,0 3 177 0 0,8-7 0 0 0,-4 11 1 0 0,6-6-1 0 0,-1 1-15 0 0,-5 5 0 0 0,-8-5 0 0 0,-5 3 0 0 0,-2 0 102 178 0,-3-3 0-178 0,-12 7 0 0 0,-6-6 618 1232 0,-4-1-195-184 0,-10 7 0-1048 0,-7-6 0 0 0,-14 8-191 606 0,-9 0 1-606 0,-13 0-1 0 0,1 0 1 0 0,-5 0-75 92 0,-2 0 0-92 0,-9 0 0 0 0,-1 0 0 0 0,-3 0-133 0 0,1 0 1 0 0,-1 2-1 0 0,-4 2 1 0 0,5 5-103 0 0,6 1 0 0 0,4 1 0 0 0,2 3-247 0 0,0-1 78 0 0,8 0 1 0 0,3-1 0 0 0,8 1-252 0 0,0 2 0 0 0,2 2 177 0 0,4 2 0 0 0,7-3 0 0 0,14-3 138 0 0,11-7 1 0 0,2-3 0 0 0,13-3 0 0 0,4 0 158 0 0,4 0 0 0 0,17 0 0 0 0,-2 0 0 0 0,4 0-149 0 0,5 0 1 0 0,-7-7 0 0 0,6 1 0 0 0,-2 0 84 0 0,0-3 0 0 0,-1 5 0 0 0,-12-9 0 0 0,-6 1 47 64 0,-4 1 0-64 0,-10-4 1 0 0,-7 7-1 0 0,-6 0 534 1131 0,-4-1 1-1131 0,-9-6 635 1121 0,2 3-898-675 0,-4 3 0-446 0,-10-1 1 0 0,-7 6-1 0 0,-6-3 48 268 0,-4 3 1-268 0,-15 2-1 0 0,0 2 1 0 0,-7 0-195 34 0,-5 0 0-34 0,-3 0 0 0 0,-4 2 0 0 0,-2 4-178 0 0,-3 7 0 0 0,-1-3 0 0 0,4 3 1 0 0,-4 0-192 0 0,-3-3 1 0 0,5 5 0 0 0,-4-7 0 0 0,3 1-40 0 0,10-1 0 0 0,-1 5 0 0 0,13-7 1 0 0,6 1-213-230 0,8 1-85-688 0,7-6 436 565 0,11 7 0 353 0,6-3 0 0 0,16 0 0 0 0,11-2 82-110 0,5-1 0 110 0,16-3 0 0 0,0 0 1 0 0,11-3 88-5 0,8-3 1 5 0,-2 2-1 0 0,11-7 1 0 0,4 1-72 0 0,4-1 0 0 0,9 5 1 0 0,-7-7-1 0 0,-2 1-59 0 0,-2 1 0 0 0,-11-6 1 0 0,-6 7-1 0 0,-8-1 104 27 0,-9 5 0-27 0,-6-5 311 941 0,-6-1 1-941 0,-7 1 0 0 0,-14 1 103 1144 0,-11 1 0-1144 0,-9 3 0 0 0,-12 6 0 0 0,-4 0-131 656 0,-7 0 1-656 0,-6 0-1 0 0,-4 0 1 0 0,-6 0 53 64 0,-7 0 0-64 0,0 0 1 0 0,-12 0-405 0 0,1 0 1 0 0,-3 2 0 0 0,3 2-1 0 0,3 3 1 0 0,2-1-170 0 0,6 2 1 0 0,5-3-1 0 0,1 5 1 0 0,11-2 49 0 0,11-3 1 0 0,6 3 0 0 0,2 1-218 0 0,0 1 0 0 0,8 3 175-63 0,5 6 1 63 0,12-9 0 0 0,7-3 0 0 0,6-5 200-144 0,6-2 1 144 0,5 0 0 0 0,10 0 0 0 0,4 0 15 0 0,7 0 0 0 0,6 0 0 0 0,4 0 0 0 0,2 0-32 0 0,-2 0 0 0 0,4 6 0 0 0,-4 0 1 0 0,-4-1-202 0 0,-4-3 1 0 0,-11-2-1 0 0,2 0 239 0 0,-4 0 1 0 0,-10-7 448 0 0,-5 1 0 0 0,-8-7-173 271 0,-11 7 1-271 0,-8-7 0 0 0,-17 7 0 0 0,-2 2-39 375 0,-4 2 0-375 0,-4 2 0 0 0,-12 0 0 0 0,-3 0-73 13 0,-6 0 1-13 0,-7 0 0 0 0,-4 0-1 0 0,-5 2-248 0 0,-1 4 0 0 0,4-2 1 0 0,-5 7-1 0 0,1-1-165 0 0,-1 1 0 0 0,7-5 0 0 0,0 5 1 0 0,11-3 35 0 0,12-4 0 0 0,8-1 0 0 0,13-1-263 0 0,5 4 1 0 0,5-4 381-67 0,14 4 1 67 0,12-3-1 0 0,12-3 1 0 0,5 0 43-142 0,2 0 0 142 0,8-3 0 0 0,3-1 0 0 0,3-4 3 0 0,5-3 0 0 0,-2 1 0 0 0,13-5 1 0 0,-3 4-77 0 0,-4 3 1 0 0,0-5-1 0 0,-2 7 68 0 0,-2 2 1 0 0,2-5-1 0 0,-15 1 1 0 0,-4 0-1 0 0,-6-1 223 0 0,-9 5 0 0 0,-10 2 0 0 0,-4 0 342 0 0,-3-5 0 0 0,-4 5 0 0 0,-10-4-235 389 0,-7 4 1-389 0,-6 2 0 0 0,-6 0 0 0 0,-7 0 201 262 0,-3 0 1-262 0,-10 6-1 0 0,-1 0 1 0 0,-2 1-255 0 0,-5 1 0 0 0,-2-6 0 0 0,-2 7 0 0 0,0-3-360 0 0,0 0 1 0 0,7 7 0 0 0,1-5-1 0 0,3 1-50 0 0,4-1 1 0 0,2 1 0 0 0,4-5 0 0 0,4 4-327 0 0,7 3 1 0 0,4-7 0 0 0,4 5-100 0 0,4-1 0 0 0,5-4 0 0 0,10 7 418 0 0,4-3 1 0 0,7-1-1 0 0,12-7 1 0 0,7 0 192 0 0,4 0 0 0 0,6 0 0 0 0,6-3 0 0 0,11-1-96 0 0,7-2 1 0 0,-3 0 0 0 0,7 3 95 0 0,1-3-32 0 0,-5 4 0 0 0,5-13 0 0 0,-10 7 1 0 0,-6-1 70 0 0,-9 1 1 0 0,-6-5 0 0 0,-6 5-1 0 0,-6-1 311 75 0,-9 1 1-75 0,-7 0 8 974 0,1 1 1-974 0,-7 3-1 0 0,-12-6 1 0 0,-9 1 47 694 0,-8 5 1-694 0,-7 2 0 0 0,-10 2-1 0 0,-4 0-31 86 0,-6 0 1-86 0,-5 0-1 0 0,-2 0 1 0 0,-2 0-244 0 0,-4 0 0 0 0,-3 2 1 0 0,-3 2-1 0 0,3 5-324 0 0,1 1 0 0 0,12-4 0 0 0,-1 5 0 0 0,5-1 32 0 0,7 1 0 0 0,4-5 0 0 0,9 7 1 0 0,7 0-1031 0 0,8-3 1 0 0,3 7 912-311 0,-1-4 0 311 0,5 1 0 0 0,16-1 1 0 0,8-7-1 0 0,10-4 122-442 0,9-2 1 442 0,6-2 0 0 0,17-2-1 0 0,6-4 54-22 0,11-3 0 22 0,2 5 0 0 0,8-5 1 0 0,1 1-17 0 0,-1-1 1 0 0,-12 5 0 0 0,0-5 0 0 0,-7 1 154 0 0,-6-1 1 0 0,-8 1 0 0 0,-7-5 0 0 0,-6 5-21 87 0,-10 1 1-87 0,-7 1 1344 1047 0,-4 1 0-1047 0,-10 5-853 1084 0,-9-4 1-1084 0,-15 4 0 0 0,-13 2-232 388 0,-1 0 1-388 0,-11 2 0 0 0,-11 2-1 0 0,-4 5 1 0 0,-4-1-177 8 0,-4 0 1-8 0,2 5-1 0 0,-8-5 1 0 0,-1 1-112 0 0,3-1 0 0 0,1 7 0 0 0,14-4 0 0 0,5 1-348 0 0,9 1 0 0 0,13-7 1 0 0,0 5-1 0 0,6-1-449 0 0,6 1-1 0 0,5-5 452 0 0,8 7 1 0 0,8-9 0 0 0,5 2-1 0 0,6-4 273 0 0,6-2 1 0 0,4 0 0 0 0,9-2 0 0 0,0-2 44 0 0,0-2 0 0 0,2-7 0 0 0,2 7 1 0 0,3 0 17 0 0,-3-3 1 0 0,-11 7 0 0 0,-5-4 0 0 0,-5 4 410 0 0,-2 2 1 0 0,-7-7-598 0 0,1 1 1 0 0,-11 0-1 0 0,-2 8-1761 0 0,-10 4 1965 0 0,-7-4 0 0 0,-2 15 0 0 0,0-6 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33.33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0 703 7695,'19'0'737,"0"0"-231,0 0 0,2 6 1,5 2-1,5 3-112,5 4 1,2 2 0,2 4 0,4 2-125,7 2 1,6 7-1,4-5 1,2 3-70,-2 3 1,-4-3-1,-6-1 1,-9 1-123,-8-1 1,-7-5-1,-10 1 1,-5-4-111,-5-2 1,-5 0 0,-2 0 0,0 0 58,0 0 0,-9 0 0,-1 0 0,-3 0 46,1 0 1,-3 0-1,-8 0 1,-5-1 28,-1 1 0,-5 0 1,-8 0-1,-2 0-49,2 0 0,-1 0 0,1 0 1,-2-2-89,2-4 0,4 2 0,4-7 0,5 0-460,1 1 0,5-1 0,8-4-650,3 3-2691,-1-1 1827,3-6 2008,1 0 0,18-8 0,1-3 0</inkml:trace>
  <inkml:trace contextRef="#ctx0" brushRef="#br0" timeOffset="1278">1650 1 8893,'0'19'260,"0"0"1,-2 8-1,-4 3 1,-5 1-13,1 1 0,-7 0 0,4 5 1,-1-1 253,1-4-409,-4 4 0,9-15 0,-5 6 0,5-4 2,-1-4 1,7 5-1,-6-14 1,1 3 243,1-1-458,0-7 129,6 3 1,2-8 0,4 0 0,7 0-43,4 0 0,2-2 0,0-2 0,2-3 17,4 3 0,-4-4 0,6-1 1,-1 1-19,-1-1 1,7 1-1,-7 4 1,0-3 5,3 3 1,-7-4-1,4 2 1,-4 1-13,-2 3 0,0 4 0,0 5 30,0 5 1,-9-1-1,-1-1 1,-3 1 35,1-1 0,-1 3 0,-6 6 11,0 0 0,-6-6 1,-3-1-1,-1 1 9,-5-3 0,-2 5 0,-2-6 1,0-1 198,0 0 1,-6 5-1,-1-7 1,1 1-146,-2 1 0,4-6 0,-7 5 0,3-5-130,4-2 1,-5 0 0,3 0 0,2 0 18,2 0 1,2-2-1,0-3-879,0-1 1,8-2-758,5 1 0,6 5 1646,6-4 0,5 4 0,8 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36.20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454 247 8295,'0'-12'991,"0"-1"219,0 9-1209,0-5 1,-8 18 0,-5 3-1,-2 5 173,2 2 0,-10 0 0,4 2 0,-4 2-31,-4 3 0,6 7 1,-7-3-1,3 1 10,0 1 1,-7-7 0,7 5 0,2-3-55,2-4 0,2-1 0,0-4 0,0 1-86,0 0 1,6-6-58,0 0-79,9-9 0,-2-4 0,12-13 0,7-4 74,4-2 1,2-6 0,0-2 0,0-3-149,0-3 0,6-3 0,0-4 0,0-5 108,3-5 1,-5-5 0,7 0 0,-1 5 162,1 5 1,-1 5 0,5 5 0,-5 3 161,-1 7 1,3 12 0,-5 7-1,-3 4 91,-2 2 1,-2 0 0,0 2 0,-2 4-92,-5 7 0,5 12 0,-6 7 0,-1 3 37,-4 3 0,3 0 0,-3 2 0,-2 2 20,-1 3 0,-3 5 1,0-3-1,0-1-49,0 0 0,0 5 1,0-7-1,0-2-75,0-2 0,0-8 0,0 0 0,0-1 27,0-1 1,0-3-3523,0-8 2112,0-8 1,0-5 0,0-12-546,0-7 1,0-4 1758,0-2 0,8-8 0,3-3 0</inkml:trace>
  <inkml:trace contextRef="#ctx0" brushRef="#br0" timeOffset="563">1326 513 8336,'0'-19'-9,"0"6"0,-2 3 497,-4 1 1,-5 3 0,-8 6-242,1 0 0,-4 0 0,-1 0 0,-4 0-188,-3 0 1,1 2-1,-5 4 1,3 7 196,-3 4 0,4 2 1,1 0-1,1 0-132,5 0 0,4 0 0,7 0 0,5-1-99,5 1 0,2 0 0,2-2 0,5-4-13,5-7 1,5 3 0,2-3 0,2-2-123,4-2 0,-1-2 0,7-2 0,1-2 69,-3-2 1,5-9-1,-9 2 1,-1-4 90,-3-2 0,-2 0 0,-3 1 0,-1-1 21,-2 0 0,-9 0 0,2 0 753,-4 0-362,-2 0 0,0 4-253,0 9 0,-6 8 0,-2 17 1,-1 2 41,1 4 0,2-4 1,6 7-1,0-3-12,0 0 0,0 7 1,0-7-1,0-2-89,0-2 1,2 5-1,2-1 1,4-4-188,3-6 1,-5 2 0,7-5-490,2 5 0,1-6 0,3-3 33,0 0 1,-6-5 0,0 3-3708,1-4 4200,3-2 0,2 0 0,0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46.50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380 57 8042,'8'-10'-563,"-6"-1"578,5 5 0,-5 2 1,-4-7 335,-5 3 0,3 2-167,-9 6 1,1 0 0,-7 0-98,0 0 1,0 2 0,0 4-11,0 7 1,0 1 0,0 1 0,-2-2-14,-4 1 1,4 5 0,-5 5 0,5 1-23,2-2 0,0-2 0,0 0 1,2 2 44,5 3 0,-3 5 0,9-5 0,2-1-6,1 2 1,3-4 0,0 7 0,0-3-11,0-3 1,3-3 0,3-5-1,7-1-74,3-2 1,3-9-1,2 2 1,3-3 32,1-3 1,6-9 0,-5-4 0,-1-3-94,2-3 0,-5 0 0,3 0 1,-4 0 38,-2 0 0,-6-7 1,-1 1-1,1 0-2,-3-2 0,5 3 0,-6-5 0,-1-1-2,0 1 1,-1 4-1,-7-5 1,0 3 66,0 3 1,6 3 503,0 2-448,1 9 1,-7 4 0,0 12 35,0 7 1,0 3-1,0 5 1,0 3-8,0 1 0,0 0 1,2-4 125,4 5-188,-4-5 0,7 6 0,-7-6 0,2 2 37,2 3 1,1-1-1,-5-6 1,2 0-71,2 0 0,7 0 1,-7 0-1,1 0-58,1 0 0,-4-7 0,7 1-250,-3 2 0,7-1-284,-2-1 0,3-4 0,3-9 113,0 0 0,-6 0-1526,0 0 887,-1 0 1089,-1-9 0,6-1 0,-7-9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46.99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172 361 7823,'0'19'110,"0"0"0,0 2 0,0 2-15,0 2 0,-3 9 1,-1-2-1,-2 3 506,2 3 1,2 0-535,2 0 1,6 0-1,0 0 1,-2 0-159,-1 0 1,-3-2 0,0-2 0,0-5-115,0-2 1,0-1-1,0-7 1,0 0-277,0 0 1,0 0-1118,0 0 1598,0-9 0,-9-1 0,-1-9 0</inkml:trace>
  <inkml:trace contextRef="#ctx0" brushRef="#br0" timeOffset="242">1 778 8028,'17'-2'234,"-5"-4"1,5 4 0,-4-5 0,4 3 244,2-2 1,2 4 0,2-5 0,2 5-415,-2 2 0,5 0 0,-1 0 0,3 0-96,3 0 1,-3 0 0,-1 0 0,-1 0-78,-5 0 1,4 0 0,-1 0 0,-3 0-659,-2 0 1,-2 0 0,0 0 765,0 0 0,0 0 0,0 0 0</inkml:trace>
  <inkml:trace contextRef="#ctx0" brushRef="#br0" timeOffset="921">1025 0 8023,'0'28'524,"0"1"0,0 11 0,2 3-244,4 1 0,-3 9 0,3-3 1,-4 5 145,-2 2 0,0-7-188,0 1 1,0-3 0,0 3 0,0-7-33,0-4 1,0-8 0,0-3-1,0-1-75,0-5 1,0-2 245,0-2-155,0-8 0,0-5-80,0-12 0,0 1 0,2-7 0,2-3-404,3-2 0,7-4 0,-1-2 0,4-2-78,2 1 0,2 1 0,4 2 0,5 0 104,-1 4 1,5 5-1,-7-3 1,3 4 190,4 3 1,-7-1 0,0 5 0,-1-2 60,-1 2 0,0 2 0,-6 4 0,0 2 94,0 2 0,-6 9 0,-1-5 1,1 3 53,-2 0 1,-3-1 0,-8 7 0,0 0 23,0 0 0,-2 0 0,-4 2 0,-9 2-12,-8 3 0,2-1 0,-5-6 1,3 0-93,-2 0 1,-3-2-1,-5-2 1,3-3-268,3 3 0,-7-4 0,5-1 1,-3-2-163,0-3 1,7-3-1,-7-2 1,1 0-521,1 0 1,1 0-741,4 0 1075,3 0 0,-5 0 0,10-2 530,5-5 0,-5-3 0,6-9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54.13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1 190 7979,'12'-6'379,"1"-1"0,-7 1 0,7 4-227,2-4 0,2 1 0,2-5 50,0 1 1,0 3 0,-1 6-322,1 0 1,-2 2 0,-4 4 81,-7 7 1,-4-2-1,-2 1 1,-2 3 55,-4 2 0,0 4 0,-9 2 0,-2 2 11,2-1 1,1-3 0,-5-4-1,2-3-118,4-1 1,-2 0-18,9 6 0,0-7 136,6 1 1,2-7 0,4 5 30,7-3 0,4 1 0,-1-3 1,-1 4-41,-2 1 0,-1-3 0,7-5 0,0 1 21,0 2 0,-6 9 1,0-3 15,1 5 1,-3 0 0,0-2-4,-3-2 51,-2-1-76,-6 7 1,-6-6 0,0-1-1,-1 1-49,-1-2 0,-3 3 1,-8-5-123,0 1 0,0-5 0,-2 1 17,-4-4 1,4-2-1,-4 0-352,4 0 0,8-6 1,2-3 474,3-1 0,-7-11 0,5-9 0</inkml:trace>
  <inkml:trace contextRef="#ctx0" brushRef="#br0" timeOffset="326">703 152 7684,'8'0'-579,"-6"4"1026,-6 9 0,-2-7 1,3 13-1,-1 0-92,-2 4 0,-7 0 0,5 9 0,-1 0-117,1-3 0,-7 7 0,5-4 0,-3 3-66,0 3 1,7 0-1,-7 0 1,-1 0-95,-3 0 1,0 2 0,4 2 0,3 0-136,-5-6 0,2 2 0,-10-8 0,6 1-5,5 1 0,1-7 0,-2 5 1,5-5-561,0-8 1,-1 2-2986,-3-7 3607,-5-3 0,15-1 0,-7-8 0</inkml:trace>
  <inkml:trace contextRef="#ctx0" brushRef="#br0" timeOffset="747">854 721 7484,'-6'13'-430,"-2"-3"792,-3-1 1,5 5 0,-7-1-225,-2 4 0,5 0 1,-3-3-1,-2-1-3,-2 2 0,-2 2 0,1 2 0,1 0-18,4 0 1,-4 0-1,7 0 1,-1 0 0,3-7-5,8 1 112,0-1-134,0-1 0,8-3 0,7-8-21,8 0 0,0 0 1,7 0-1,-1 0-35,1 0 0,-1-2 0,5-2 0,-5-2-45,-1 2 0,-3-5 0,-6 3 0,0-1-37,0-1 0,0 6 0,0-4-678,0 4-1163,-9 2 138,-1 0 1750,-9 0 0,-9 0 0,-1 0 0</inkml:trace>
  <inkml:trace contextRef="#ctx0" brushRef="#br0" timeOffset="1000">930 759 8696,'0'19'465,"0"0"-279,0 0 0,0 6 0,0 3 1,0-1-1,0 0 0,0 7 1,0-4-1,0 1-39,0 1 1,-2-1-1,-2 7 1,-3 0-232,3 0 0,0-2 1,0-2-1,-2-5-410,1-1 0,1 3 1,0-5-81,-2-3 0,-1-2 574,7-2 0,0-17 0,0-4 0</inkml:trace>
  <inkml:trace contextRef="#ctx0" brushRef="#br0" timeOffset="1442">1632 0 8706,'-13'2'474,"3"5"0,-1 5-338,1 5 1,-5 4 0,-6 2 0,-2 5 97,-1 1 1,8 5-1,-10 8 1,3 5-34,-2 1 0,4 3 0,-7 6 0,3-1-75,0 1 1,-1 0 0,8 2 0,-1 2-73,0 3 0,6-1 0,2-6 0,1 0-45,-1-1 0,7-5 0,-2-2 1,4-3-39,2-4 0,0-8 0,2-5 1,2-1-125,2-5 0,9-4 0,-4-4 0,1-5-381,1-1 0,0 3 1,6-5-1,2-3-37,4-2 1,-4-2-1,4 0 1,-4 0-158,-2 0 0,2 0 728,5 0 0,3-9 0,9-1 0</inkml:trace>
  <inkml:trace contextRef="#ctx0" brushRef="#br0" timeOffset="2026">1916 626 7826,'-19'6'-234,"0"1"0,0 1 1,1-4-1,1 5 310,4 1 0,-4 3 1,5 6-1,-5 2 174,-2 4 0,0-4 0,2 5 0,2-3-136,2 2 1,7-4 0,-4 5 0,1-5-14,5-2 1,2-7 0,4-1 0,2-1-20,2 1 0,7-5 0,-4 5 1,1-3-22,5-4 0,-5-2 0,3-2-86,2 0 0,2-2 0,2-4 1,0-4-46,0-1 1,-7-6 0,1 2 0,2-6 34,1-4 0,-3 0 0,0 6 0,-1 0 24,-1 0 1,-1 0 0,-5-2 0,1-2 44,-2-3 1,-2 1 184,-2 6-127,0 0 1,-2 11-1,-2 8 107,-2 10 1,-7 7-1,5 2-98,-3 0 0,7 0 0,-2 0 1,3 0-1,3 0 34,0 0 0,0 2 1,0 2-1,0 2-124,0-1 1,0-3 0,3-2 0,1 0-284,2 0 0,2-3 0,-3-1 0,3-4-219,3-3 0,-5 5 0,7-7-49,1-2 540,3-2 0,11-10 0,1-3 0</inkml:trace>
  <inkml:trace contextRef="#ctx0" brushRef="#br0" timeOffset="2317">2410 380 7826,'-3'-11'222,"-3"5"0,4 6 0,-4 6 0,1 7-56,-1 4 1,2 8-1,-7 2 1,3 3 24,4 3 1,0 3 0,-1 4 0,-1 2-48,2 3 0,2-1 0,2-6 0,0 0-157,0 0 0,0-2 0,0-3 0,0-3-546,0-3 0,0-1 1,0-8-1616,0 1 2174,0-8 0,-9-3 0,-1-8 0</inkml:trace>
  <inkml:trace contextRef="#ctx0" brushRef="#br0" timeOffset="2538">2277 683 8372,'8'-10'613,"3"1"1,8 9-319,0 0 0,0 0 1,0 0-219,0 0 0,0 0 1,-1 0-316,1 0 0,-6 0 0,0 0-250,1 0 1,3 0 0,2 0 0,-2-2-955,-4-4 1442,4 4 0,-7-15 0,9 6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51.35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247 740 7560,'-19'0'136,"7"2"1,-1 5 9,-2 5 0,-1 5 1,-3 4-1,0 2-60,0 3 0,6 7 1,0-1-1,-1 6 8,-3 6 0,0-4 1,4 5-1,5-5-47,-1-3 0,7 8 1,-4-1-1,4-4 36,2-6 0,0 2 0,2-7 0,4 3 11,7-1 1,6-8 0,4 3 0,4-7-30,3-7 0,2-3 0,6-9 1,-1-2 75,1-5 1,0-12-1,-2-12 1,-2-5-64,-3-2 0,1-6 0,4-3 0,-4 1-61,-7 0 0,-6-1 0,-7 5 0,-5-2-46,-5 2 0,-2-5 0,0 3 0,-2 2 27,-5 2 1,-3 4-1,-9 5 1,0 5-207,0 5 0,6 4 0,1 5 1,-3 3-99,-2 1 0,-2 6 0,0-5-485,0 5 502,0 11 0,0-5 0,2 9 0,3-1-945,1-1 1234,0 6 0,-6-7 0,0 9 0</inkml:trace>
  <inkml:trace contextRef="#ctx0" brushRef="#br0" timeOffset="584">797 778 6998,'0'19'79,"0"0"0,0 0 1,0 2-1,-2 4 425,-4 7 0,4 4 0,-4 2 1,3 2-295,3 4 1,0-4-1,0 6 1,0-1-242,0-1 1,0-6 0,0-9 0,0 1-35,0-1 0,0-5 0,0 1 41,0-4 1,0-8 196,0-1 0,0-10-53,0-2 1,0-8-1,0-11 1,3-2-94,3-4 0,-4 4 0,4-7 1,-4 1-117,-2-5 1,3-4-1,1-2 1,4 0 45,3 1 1,-5-8 0,7 1 0,1 0 19,3-3 1,-2 7 0,2-2-1,4 6-3,0 5 0,0 8 0,-2-3 0,0 5-15,0 2 1,0 7-1,0 1 1,0 3 43,0 3 1,0 3-1,0 2-8,0 0 1,-2 9 0,-3 3 0,-3 5 22,-3 2 0,-1 7 0,-7-1 0,0 0 23,0 2 0,0-5 0,0 5 0,-2-2 36,-5 1 0,-3-1 0,-9-6 0,2 0-56,4 0 0,-10-7 0,4-1 0,-4-1-8,-4 1 0,3-7 0,-5 3 0,1-5-232,5-2 0,-4 0 1,2 0-1,1-2-60,3-5 1,2 3 0,0-9 0,0-1-1525,0-3 1803,1-2 0,-1-9 0,0-1 0</inkml:trace>
  <inkml:trace contextRef="#ctx0" brushRef="#br0" timeOffset="853">304 361 7893,'19'-11'266,"0"5"0,-4 4 1,2 2-1,6 0 65,4 0 1,5 0-1,8 0 1,2 0-338,2 0 0,9 0 0,-2 0 0,1 0 2,-1 0 0,-5 0 1,-8 0-1,0 0-1330,0 0 0,-8-6 1334,-5-1 0,4-7 0,1 3 0</inkml:trace>
  <inkml:trace contextRef="#ctx0" brushRef="#br0" timeOffset="1150">911 19 7889,'19'0'0,"0"0"-37,0 0 0,4 0 0,7-2 1,10-2 429,6-2 1,5 0 0,4 6-1,-1 0-251,3 0 0,-12 0 0,5 0 0,-8 0-175,-4 0 1,-2 0 0,-6 2 0,-9 4 98,-7 7 1,-9 3-1,-1 3 1,-8 3 6,-9 3 0,-4 4 0,-2 9 1,-2 0-50,-4 0 0,-3 0 1,-5 0-1,3 0-23,3 0 0,-5-2 0,7-5 0,2-3-68,2-1 1,2-6-1,0 4 1,0-4-2195,0-2 2261,8-8 0,-6 6 0,7-7 0</inkml:trace>
  <inkml:trace contextRef="#ctx0" brushRef="#br0" timeOffset="1466">1916 854 7906,'9'11'1332,"4"-5"-927,3-4 0,10-2 0,-1 0 1,-2 0-212,-2 0 0,5 0 0,-1 0 0,-2 0-298,-2 0 1,-2 0 0,0 0-702,0 0 0,-8 2 1,-3 2-1286,0 3 2090,-6-1 0,7 2 0,-9 3 0</inkml:trace>
  <inkml:trace contextRef="#ctx0" brushRef="#br0" timeOffset="1700">1935 1290 8535,'19'0'749,"0"-6"1,0 0 0,0 1-411,0 3 1,2-4-1,3 0 1,1 1-499,-2 3 1,-2 2 0,-2 0-751,0 0 0,0 0-1568,0 0 2477,-9 0 0,7 0 0,-6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58.76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95 304 8993,'0'19'176,"0"0"0,0 6 1,0 3-1,0 1 36,0 5 0,0-2 1,0 4-1,0 4-23,0 0 1,0 0 0,0-5-1,0-1-35,0-2 0,0-1 1,0 7-1,0 0-71,0 0 0,-2-6 0,-2-3 0,-2 1-3,2-1 0,-1-5 0,1 1 0,-2-4 5,2-2 0,-1 0-15,-1 0-169,4 0 88,-7-9 0,9-3-43,0-14 1,0-3-1,0-9-98,0 0 0,7-6 0,1-1 0,3 3 38,4 2 0,1-4 0,1-1 1,0 3 29,2 2 1,-11 2 0,11 2 0,-2 5 73,0 5 1,2 3 0,0 0 0,0-2 38,0 1 0,-6 5 1,-1 7 7,3 5 0,2 5 0,0 2 5,-5 0 0,-3 0 0,-9 0 1,0 0-10,0 0 0,0-6 0,0-1 0,-2 3 155,-5 2 0,-1 2 0,-7 0 0,3 0-38,-3 0 0,-2-2-262,-2-5 115,0 5 1,0-13 0,0 7 0,-2-1-1,-2-1-295,-2-1 1,-1-1 0,7-7-1,0 0-211,0 0 0,0 0 0,3-2-321,3-5 1,-2 3-1,9-9 824,2-1 0,2-3 0,2-2 0</inkml:trace>
  <inkml:trace contextRef="#ctx0" brushRef="#br0" timeOffset="366">228 1 7104,'-8'0'1810,"10"2"-1500,15 4 0,4 5 1,8 10-1,1 4-90,-1 7 0,3 6 1,6 6-1,-2 7 31,-5 3 1,5 10 0,-6 1 0,-1 2 47,-4 5 1,-6-5 0,-6 3 0,-7-1 4,-4-1 1,-2 4-1,0-7 1,-2 0-131,-4 1 0,-5-3 0,-8-6 0,1-3-68,-1-3 1,0 2-1,0-9 1,0-4-161,0-6 1,-2 2-1,-3-7 1,-1 1-265,2-5 1,2 2-1,0-1 1,-2-3-313,-3-2 1,1-9 0,6 1 0,0 0-918,0-3 0,6 5 1547,1-9 0,-1 1 0,-6-7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03.27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76 361 7974,'0'12'0,"0"1"189,0 2 0,0 2 0,0 4 0,0 6 214,0 11 1,0 6 0,0 9 0,0-3-267,0 3 1,0-4-1,0-1 1,0-2-11,0-3 1,0-3-1,0-5 1,0-3-80,0-7 0,0-4 0,0-2-383,0 0 319,0-8 0,0-5 0,0-12 14,0-7 1,0-4-1,0-4 1,0-4-8,0-7 1,0 3 0,0-3-1,0-1 27,0-3 1,0-2 0,0-2 0,0-2-28,0-3 1,0 1 0,0 6 0,0 0-16,0 0 0,9 9 0,1 1 1,3 5 19,0 4 0,1-4 0,10 13 0,1-3-97,-2 0 1,-2 9-1,-2-2 65,0 4 0,0 2 39,0 0 0,-2 8 0,-4 5-3,-7 4 0,-4 2 0,-2-1 0,0 1 25,0 0 0,-8-2 0,-5-2 1,-2-2-69,3 1 0,-5-3 0,4 0 1,-4-1-134,-2 1 1,-2-7-1,-2 2 1,-2-2-330,1 3 0,3-5 0,2 4 0,0-4 38,1-2 1,-1 0 466,0 0 0,8-8 0,3-3 0</inkml:trace>
  <inkml:trace contextRef="#ctx0" brushRef="#br0" timeOffset="500">494 380 7974,'17'8'48,"-5"5"0,3 4 0,-9 1 0,-1 4 343,-3 3 0,-2 4 0,0 9 0,-2 2-228,-5 5 1,3-5 0,-9 4 0,-1-4-52,-3-2 0,-2 0 1,0 0-1,2 0-3,4 0 1,-1-7 0,5-1-1,1-3-83,-1-4 0,-3-2 0,5-2 150,3 0-90,2-8 1,2-5 0,0-14-245,0-11 0,0 0 1,2-9-1,4 1-19,7-5 1,-2-3 0,-1-3 0,1 0 110,-1 0 1,3-9-1,6-3 1,2-5 9,4-2 1,-4 9 0,5 1-1,-5 5 137,-2 4 0,2 2 0,2 15 1,2 2 68,-2 9 1,-2-1-1,-2 5 1,0 2-39,0 2 0,-6 8 0,0 4 0,1 5 60,3 6 1,2 11 0,0 0 0,-2 5 91,-4 8 1,1 3-1,-7 9 1,-3 0 71,-2 0 0,-2-2 0,0-3 1,0-3-385,0-3 1,-6-2 0,-1-8 0,1-4-424,-2-7 0,-1-4 1,-6-2 35,3 0 1,-1-6 0,-6-3-1635,0-1 1335,9-3 1,-7-12 733,4-1 0,-12-16 0,-5 2 0</inkml:trace>
  <inkml:trace contextRef="#ctx0" brushRef="#br0" timeOffset="683">380 759 7974,'13'0'152,"-1"0"1,3 0 418,2 0 0,10 0 0,3 0 0,1 0-316,1 0 0,0 0 0,6 0 0,-1 0-115,1 0 0,-2 0 0,-2 0-554,-2 0 0,-9 0-1993,2 0 2407,-12 0 0,-5 0 0,-8 0 0</inkml:trace>
  <inkml:trace contextRef="#ctx0" brushRef="#br0" timeOffset="941">152 95 8740,'19'0'187,"0"0"0,0 0 0,2 0-258,5 0 0,-3 0 0,6 2 0,-1 2-77,-5 3 1,4-1 0,-1-6 0,-1 0-225,2 0 0,-6 6 0,5 1 372,-5-3 0,-2-10 0,0-5 0</inkml:trace>
  <inkml:trace contextRef="#ctx0" brushRef="#br0" timeOffset="1280">532 0 8091,'19'0'0,"0"0"175,0 0 1,2 0 0,2 0 0,4 0-187,3 0 0,1 0 1,5 0-1,-2 0 97,-2 0 0,-1 0 1,7 0-1,-2 0-3,-5 0 1,3 0 0,-9 0 0,-3 2-8,-8 5 1,1-3 0,-9 9 0,-1 1 1,-3 3-1,-4 2 1,-5 0 93,-5 0 1,1 0-1,-2 0 1,-1 2-18,-3 4 1,-2-4-1,0 5-249,0-5 32,0-2 1,6-2-1,3-3 1,-1-3-452,1-3 1,3 5-777,-5-7 1290,8 1 0,-5 1 0,9 3 0</inkml:trace>
  <inkml:trace contextRef="#ctx0" brushRef="#br0" timeOffset="1633">1404 626 7080,'19'0'238,"0"2"0,0 2 0,2 3 216,4-3 0,-4-2 0,7-2 0,-3 0-424,0 0 1,1 0-1,-7 0 1,0 0-897,0 0-152,0 0 0,-9 2 1018,-4 5 0,-3-5 0,-3 6 0</inkml:trace>
  <inkml:trace contextRef="#ctx0" brushRef="#br0" timeOffset="1863">1404 930 7951,'19'6'187,"0"0"0,2 1 0,2-7 1,5 0-25,1 0 1,-3 0 0,3 0 0,1 0 183,-1 0 1,-4 0-1,5 0 1,-3 0-403,-4 0 1,-2 0 0,-2 0-671,0 0 1,-6 6-892,0 0 1616,-9 1 0,13-7 0,-7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01.24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380 664 10761,'7'19'0,"-1"0"334,-2 0 1,-2 0-1,0 0 1,3 0-124,1 0 0,0 0 1,-4 2-1,3 2-74,1 3 0,0-1 0,-6-6-349,0 0 0,0 0-931,0 0 1,0-7-1456,0 1 2598,0-9 0,0-12 0,0-13 0</inkml:trace>
  <inkml:trace contextRef="#ctx0" brushRef="#br0" timeOffset="225">646 626 8037,'0'19'579,"6"-6"1,0 0 0,1 3-278,1 8 0,-6-3 0,7 6 0,-3-2 99,0 1 0,3-1 0,-5-6 0,2 0-154,-1 0 1,-3 0-1,0-2-448,4-5 0,-4 5-2869,5-4 2504,-5-5 0,-9-1 566,1-14 0,-9-12 0,5-10 0</inkml:trace>
  <inkml:trace contextRef="#ctx0" brushRef="#br0" timeOffset="439">399 437 6421,'0'0'0</inkml:trace>
  <inkml:trace contextRef="#ctx0" brushRef="#br0" timeOffset="622">1 361 7797,'8'10'-79,"3"-1"0,8-9 82,0 0 1,-6 0-1,-1 0 16,3 0-19,2-9 0,2 7 0,0-6 0</inkml:trace>
  <inkml:trace contextRef="#ctx0" brushRef="#br0" timeOffset="1098">665 19 7983,'19'-10'362,"0"4"1,-7 3 0,3 3-1,4 3 20,4 3 1,5 0 0,-5 11 0,4 6 52,3 5 0,-1 3 0,5 9-120,-2 5 1,-7-3-1,4 10 1,-1 5-1,-5 4 13,-2 0 1,-4 5 0,-2-1-1,-5 0-131,-1 1 1,-3-3-1,-6-8 1,0-2-58,0-3 0,-6-1 1,-3 1-1,-1-6-394,-5-4 0,0-8 1,0-2-1,3-3-377,-3-4 1,-2-2-1,-2-2 1,0-2-269,0-4 1,0-5 0,0-8 898,0 0 0,0-8 0,0-3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15.32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153 607 8069,'-19'0'-503,"0"0"0,0 0 59,0 0 0,6 0 297,0 0 124,1 0 23,1 0 0,3-8 0,8-5 0,0-4-45,0-2 0,0 7 45,0-1 0,0 9 0,8-13 0,3 6 0</inkml:trace>
  <inkml:trace contextRef="#ctx0" brushRef="#br0" timeOffset="284">39 474 8035,'-13'0'439,"0"0"235,9 0-246,-4 0 0,10 0 0,4 0-125,7 0 1,4 0 0,2 0-1,0 0-36,0 0 1,6 0 0,2 0 0,1 0-124,-1 0 0,5 0 1,-5 0-1,1 2-244,-1 5 1,-2-5 0,-6 4 226,0-4 0,0-2-1772,0 0-879,-8 0 239,5 0 2285,-13 0 0,5 0 0,-8 0 0</inkml:trace>
  <inkml:trace contextRef="#ctx0" brushRef="#br0" timeOffset="1001">816 57 8416,'9'-11'276,"-1"1"0,7 6 1,-2-3-60,1 3 1,3 2 0,4 2 0,2-2-141,3-4 0,-1 4 0,-4-5-137,4 5 1,-3 2-1,1 2-27,-9 5 0,-5 3 0,-11 9 88,-5 0 1,-3 0 0,-7 0-1,2-2 61,3-5 0,-1 5 1,-6-6-1,2 1-19,5 1 1,-3-7 0,6 5-50,-1-3 1,6 1 77,-3-3 0,7-4 0,4 7 49,3-1 0,8-6 1,-3 7-1,5-1-62,2 5 0,0-3 0,0 3 0,-2 2 29,-5 2 0,5-5 1,-6 1-1,-1 2 12,-3 1 1,1-3-1,-2 0 1,-1 1-68,-3 3 0,-2-4 0,-2 0-36,-5 1 1,3-3 0,-8-1-1,-3-1-114,-2-5 1,-2 5 0,0-3-250,0-2 0,0-2 1,0-2-1,0 0-243,0 0 1,6 0-1,1 0 1,-3 0-259,-2 0 0,5 0 867,-1 0 0,0-8 0,-6-3 0</inkml:trace>
  <inkml:trace contextRef="#ctx0" brushRef="#br0" timeOffset="1334">1366 114 8089,'7'13'191,"-1"-1"1,0 1-1,-6 6 1,0 0 58,0 0 0,0 2 1,0 2-1,-2 2-4,-4-2 1,2 7-1,-7-1 1,1 3-27,-1 0 1,-2-1 0,-3 5 0,1-2-169,2-3 0,1-1 1,-7 2-1,0-5-203,0 0 1,6-6 0,0 5 0,1-5-222,1-2 1,1-2-1,5-3-609,-1-1 513,0-9 0,6 7-389,0-5 857,0-4 0,0 7 0,0-9 0</inkml:trace>
  <inkml:trace contextRef="#ctx0" brushRef="#br0" timeOffset="1705">1689 550 7985,'-9'19'300,"-3"0"-117,-5 0 1,-2 0-1,2 0 1,2-2 36,3-5 0,-1 5-49,-6-4 0,2 4 0,5 2 28,5 0 0,5-7-75,2 1 1,2-7 7,5 7 1,3-9 0,9 3 0,0-5-7,0-2 1,2 0 0,2 2-1,5 2-105,1 2 0,-6 1 1,3-7-1,-5 0-157,-2 0 1,6 0-1,0 0-41,-2 0 1,-4-2 0,-4-3-1337,-2-1-285,-1 0 1111,-1 6 1,-5 0 686,-12 0 0,-5 0 0,-8 0 0</inkml:trace>
  <inkml:trace contextRef="#ctx0" brushRef="#br0" timeOffset="1964">1765 607 8041,'0'13'561,"0"-1"-233,0 3 1,0 2-1,0 2 1,0 0 16,0 0 0,0 0 0,0 0 0,0 2-87,0 4 1,0-2 0,0 7 0,0-3-81,0-4 0,0 5 0,0-3 1,0-2-241,0-2 0,0-2 0,0 0-903,0 0 0,0-6-1368,0 0 1019,0-9 1314,0-4 0,8-11 0,3-8 0</inkml:trace>
  <inkml:trace contextRef="#ctx0" brushRef="#br0" timeOffset="2659">2429 626 8104,'-19'0'319,"0"2"0,0 2-238,0 3 1,6 7 0,0-3 0,-1 2 168,-3-1 1,-2 1 0,0 6 0,0 0-62,0 0 0,0 0 1,2 0 112,4 0 0,5 0-213,8 0 0,0-7 1,2-1-132,4-3 1,5-1 0,8-7-1,0-3-45,0-3 0,0 2 0,0-9 0,0 1-23,0 1 0,0-6 0,0 5 1,0-3 68,0 2 0,-7-4 1,1 7-1,0-3 7,-3 0 0,5 7 0,-7-4 0,1-1 44,-1 1 0,1 5 157,-3-1 43,-4 4 0,4 4 0,-10 4 19,-2 7 0,-3-2 1,5 1-1,-2 5-19,2 6 1,-5-2 0,3 5-133,2-5 1,1-2 0,3 0-1,0 0 1,0 0-329,0-1 1,0-5-1729,0 0 736,0-1 0,3-1-56,3-5 1298,-4-4 0,15-2 0,-7 0 0</inkml:trace>
  <inkml:trace contextRef="#ctx0" brushRef="#br0" timeOffset="2930">2751 379 7978,'0'19'298,"0"0"1,0 0-1,0 2 205,0 5 0,0-3 0,0 9 0,0 1-316,0 3 1,0-4 0,-2-1 0,-2 1 8,-3-3 1,1 5 0,6-9 0,0-1-525,0-3 0,-2-4 0,-2-3-1260,-3-1 1,-1-3-478,2 3 2065,3-4 0,-13-9 0,5 0 0</inkml:trace>
  <inkml:trace contextRef="#ctx0" brushRef="#br0" timeOffset="3134">2580 664 7909,'19'0'1030,"0"-2"-661,0-4 1,0 3 0,0-3-346,0 4 1,0 2 0,0 0-97,0 0 0,0 0 0,0 0-333,0 0 0,-6 0 0,-1-2-533,3-4 938,-7 3 0,9-13 0,-6 5 0</inkml:trace>
  <inkml:trace contextRef="#ctx0" brushRef="#br0" timeOffset="3656">3035 247 7909,'0'19'176,"0"0"0,0 0 214,0 0 0,0 8 0,0 2 1,0 3-83,0 0 1,0-1-1,0 7 1,0-2 30,0-4 0,0 3 1,0-3-1,0 2-156,0-3 0,0 3 0,0-9 0,0-1 1,0-3 0,0 4-329,0 0-403,0 1 208,0-16 0,0-4 0,3-12-115,3-7 0,-4-3 143,4-3 232,5 0 1,-7 0 0,9 0-1,-1 0 1,1 0 14,0 0 1,-7 0 0,7 2 0,-1 2 48,-1 3 0,6 5 0,-5-3 0,5 1 120,2 5 1,-6 2 0,-1 2 0,3 0 39,2 0 0,2 2 1,0 2 23,0 3 0,-9 7 1,-3-1-1,-3 2-28,2-3 1,-4 5-1,5-4 1,-5 4 31,-2 2 1,-6 0 0,-3 0 0,-1-2-65,-5-5 1,-2 5 0,-2-4 0,2 4-85,4 2 1,-3-7-1,3-1 1,-4-1-276,-2 1 0,0-7 0,0 2-283,0-4 0,0-2 0,0-2 0,0-2-588,0-2 1,3-9-1,1 2 1122,2-3 0,0-3 0,-5 0 0</inkml:trace>
  <inkml:trace contextRef="#ctx0" brushRef="#br0" timeOffset="4447">3434 19 8085,'19'9'278,"-7"-5"0,1 6 0,2 1-47,2-1 1,-5 9-1,1 9 1,2 1 31,2 5 1,-5 8 0,1 4-1,-1 3 29,-1 4 1,6-1 0,-5 1 0,3-5-71,-2-1 0,2 3 1,-9-3-1,-2-1-283,-2 0 1,5-6 0,-1-4-1,-2 2-134,-2-4 0,-8 4 0,0-9 1,-1 3-316,-1 0 0,-3-3 0,-8 3 0,0-5-164,0 1 1,0-7-1,-2 4 1,-2-4-281,-2-2 954,0 0 0,-3 8 0,-1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23T16:01:04.123"/>
    </inkml:context>
    <inkml:brush xml:id="br0">
      <inkml:brushProperty name="width" value="0.1" units="cm"/>
      <inkml:brushProperty name="height" value="0.6" units="cm"/>
      <inkml:brushProperty name="color" value="#5B2D90"/>
      <inkml:brushProperty name="inkEffects" value="pencil"/>
    </inkml:brush>
  </inkml:definitions>
  <inkml:trace contextRef="#ctx0" brushRef="#br0">370 455 12791 261347 38294,'-19'0'-805'0'0,"0"0"1"0"0,6 2 0 0 0,0 3 891 0 85,-1 1 0 0 0,5 2 12 0 2,3-1-41 0-84,4-5 1 0-1,4 6-1 0 0,4-8 49 0-2,7 0 0 0 0,6-6 0 0 0,6 0 0 0 0,7 1-7 0 0,4 3-1 0 0,2-4 1 0 0,2 0 0 0 0,6 1 13 0 0,11 3 1 0 0,2 0 0 0 0,10-2 0 0 0,5-2-36 0 0,6 1 0 0 0,0 3 0 0 0,5 2 0 0 0,-5 0-32 0 0,-7 0 0 0 0,-9 0 0 0 0,-3 0 0 0 0,-11 0-58 0 0,-12 0 0 0 0,-2 0 0 0 0,-11 0 90 0 0,-1 0 1 0 0,-10 0-30 0 0,-1 0 1 0 0,-17 0 0 0 0,-5 0 0 0 0,-12-2-16 0 0,-10-4 1 0 0,-16 4 0 0 0,-10-4-1 0 0,-10 1 21 0 0,-7-1 1 0 0,-8 2-1 0 0,0-7 1 0 0,2 3-11 0 0,2 4 1 0 0,0-5 0 0 0,-2 3-1 0 0,-5 0-20 0 0,-1-3 0 0 0,6 7 0 0 0,-2-4 0 0 0,6 4 15 0 0,6 2 0 0 0,7-7 0 0 0,13 1 0 0 0,7 2 16 0 0,10 2 1 0 0,5 2-138 0 0,9 0 0 0 0,11 0 0 0 0,8 0 47 0 0,10 0 1 0 0,24 0-1 0 0,12 0 1 0 0,13-3 67 0 0,11-3 0 0 0,14 4 0 0 0,9-4 1 0 0,6 4-15 0 0,0 2 0 0 0,0-7 1 0 0,0 1-1 0 0,-47 4 0 0 0,0 0-12 0 11,1 0 0 0-1,-1 2 0 0 1,41 0 0 0-1,-1 0 0 0 1,-7 0 4 0 40,-12 0 0 0 0,-7 0 0 0 1,-16 0 0 0-1,-8 0 32 0-1,-8 0 0 0 0,-6 0-22 0-45,-9 0 0 0 0,-13 2 34 0-5,-12 4 1 0 0,-9-2 0 0 0,-21 7 0 0 0,-6-1 6 0 0,-5 1 1 0 0,-9-7-1 0 0,-10 5 1 0 0,-1-3-20 0 0,-5 0 1 0 0,-2 3 0 0 0,-2-5 0 0 0,3 2-2 0 0,3-2 0 0 0,3-2 1 0 0,6-2-1 0 0,-3 3-4 0 0,3 3 1 0 0,9-4 0 0 0,3 4 0 0 0,5-4-114 0 0,8-2 0 0 0,0 7 19 0 0,11-1 0 0 0,4 0 0 0 0,15-6-6 0 0,12 0 0 0 0,13 0 0 0 0,10 0 0 0 0,14 0 114 0 0,9 0 0 0 0,9 0 0 0 0,17-2 0 0 0,4-2-31 0 0,7-2 1 0 0,8-1 0 0 0,-45 7-1 0 0,1 0 1 0 0,4 0 0 0 0,0 0-17 0 0,1 1 1 0 0,0-2 0 0 0,-3-1 0 0 0,0-2 0 0 0,-2 1 0 0 0,1 0 0 0 0,0 0-1 0 0,0 2-4 0 0,-2-1 1 0 0,1 1-1 0 0,-2 2 1 0 0,-1-2-1 0 0,39-1 1 0 0,-9-2-18 0 0,-9-2 0 0 0,-16 0 0 0 0,-17 6 0 0 0,-11 0 201 177 0,-6 0 0-177 0,-14-7-130 321 0,-14 1 1-321 0,-9 0 0 0 0,-27 6 0 0 0,-11-3 24 49 0,-10-3 0-49 0,-9 4 1 0 0,-12-4-1 0 0,-5 4 30 0 0,-1 2 1 0 0,3 0 0 0 0,-3 0-10 0 0,3 0-92 0 0,-1 0 0 0 0,-4 0 1 0 0,5 0-1 0 0,6 0 13 0 0,4 0 0 0 0,12 6 0 0 0,7 0 0 0 0,11-2-111 0 0,8-1 1 0 0,0-1-120 0 0,14 4 1 0 0,12-4 125 0 10,14 4 1 0 1,19-3 0 0-1,19-6 0 0 0,10-1 66 0 24,7-2 1 0 1,17-3-1 0 0,5 5 1 0 0,8-2-7 0-1,5 2 0 0 1,3 2 0 0 0,2 2 0 0 0,0 0 67 0-6,0 0 1 0 0,-1 0-1 0 1,1 0 1 0-1,-2 0-42 0-2,-4 0 1 0-1,-9-7 0 0 1,-15 1 0 0-1,-10 2-28 110 5,-7 2 0-110 0,-12 2 1 0-1,-11 0 9 490-4,-4 0 1-490-1,-12 0 0 0 0,-9 0 64 273-13,-11 0 0-273 0,-16-7 1 0 0,-9 1-1 0 1,-10 2-30 31-9,-9 2 0-31 1,-8 2 1 0 0,-17 0-1 0-1,-3 0 18 0-3,3 0 0 0-1,2 0 1 0 0,0 0-1 0 0,0 0-38 0 0,3 0 0 0 0,-6 0 1 0 0,14 0-1 0 0,0 0-10 0 0,3 0 0 0 0,7 0 1 0 0,7 0-1 0 0,6 0-68 0 0,4 0 1 0 0,10 0-1 0 0,5 0-75 0 0,4 0 1 0 0,12 0 113 0 0,9 0 0 0 0,17 0 1 0 0,17-2-1 0 0,10-3 13 0 0,13-1 0 0 0,10 0 1 0 0,16 6-1 0 0,5 0 36 0 0,5 0 0 0 0,4-7 0 0 0,2 1 0 0 0,-48 4 1 0 0,1 0-20 0 1,1 1 1 0-1,0 0 0 0 1,-3 1-1 0-1,1 0 1 0 1,1 0 0 0-1,1 0 0 0 1,-2 0-1 0-1,-1 0-5 0 9,43 0 1 0 0,-13 0 0 0 0,-15 0-1 0 0,-6 0 70 75 3,-10 0 1-75 0,-9 0-49 263-8,-9 0 0-263 0,-7 0 0 0 1,-20 0 119 135 2,-17 0 1-135 0,-8 0 0 0 0,-17 0-1 0 0,-10 0-109 49 7,-11 0 1-49-1,-9 0 0 0 1,-10 0 0 0-1,-4 0 18 9-10,-6 0 1-9 0,-3 0 0 0 1,0 0 0 0-1,7 0-8 0-3,6 0 1 0 0,-2 0-1 0 0,10 0 1 0 0,1 0-46 0 0,6 0 1 0 0,4 0 0 0 0,19 0-1 0 0,6 0-77 0 0,4 0 0 0 0,5 0 2 0 0,6 0 0 0 0,13 0 0 0 0,12 0 26 0 0,17 0 0 0 0,13 0 1 0 0,11-2-1 0 0,9-3 57 0 0,12-1 1 0 0,12-2 0 0 0,4 3 0 0 0,3-3-12 0 5,3-3 0 0-1,9 7 0 0 1,-47 1 0 0 0,0 0 0 0 0,-1 1 1 0 0,1 0 20 0 22,-1-2 1 0 1,1 1 0 0-1,2 2 0 0 0,0 0 0 0 1,45-5 0 0-1,-5 4-22 148 11,-3 2 1-148 0,-11-6 0 0 0,-2-1 0 0-1,-13 3 13 743 5,-14 2 1-743 0,-11 2 0 0 1,-8-2-7 590 6,-7-5 0-590 0,-14 5 69 299-36,-11-4 1-299 0,-17 4 0 0-1,-17 2 0 0 1,-8 0-16 83-11,-9 0 1-83 1,-12 0 0 0 0,-7 0 0 0-1,-1 0-41 0-2,1 0 1 0 0,-1 2 0 0 0,5 2 0 0 0,1 3-13 0 0,0-3 0 0 0,4 4 0 0 0,8-1 0 0 0,4-1-15 0 0,3 2 1 0 0,8-6-1 0 0,9 7 1 0 0,1-3-131 0 0,5 0 74 0 0,10 1 1 0 0,7-7 0 0 0,12 0 0 0 0,11 0 107 0 0,13 0 0 0 0,10 0 0 0 0,19 0 1 0 0,4 0 2 0 0,7 0 0 0 0,3 0 0 0 0,7 0 0 0 0,7 0-18 0 0,8 0 1 0 0,4 0 0 0 0,-5 0 0 0 0,1 0 14 0 0,0 0 1 0 0,0 0 0 0 0,0 0 0 0 0,-2 0-10 360 0,-5 0 1-360 0,-6 0-1 0 0,-12 0 1 0 0,-7 0 5 632 0,-4 0 1-632 0,-13 0-1 0 0,-8 0 1 0 0,-10 0-66 610 0,-7 0-8-176 0,-11 0 0-434 0,-35 0 0 0 0,-23 2 40 164 0,-14 4 0-164 0,-18-4 0 0 0,4 5 0 0 0,-1-5-3 0 0,-1-2 1 0 0,-7 0 0 0 0,-3 0-1 0 0,-5 0 16 0 0,-2 0 1 0 0,2 0-1 0 0,5 0 1 0 0,6 0 0 0 0,4 0 1 0 0,10 0 0 0 0,7 0 0 0 0,9 0 23 0 0,7 0 0 0 0,7 0 0 0 0,7 0 0 0 0,5 0-15 0 0,5 0 0 0 0,11-2-45 0 0,4-5 0 0 0,14 5 0 0 0,9-6 0 0 0,10 1-22 0 0,9 1 0 0 0,0-6 0 0 0,14 3 0 0 0,5 1 34 0 0,6-1 1 0 0,3 1 0 0 0,9 4 0 0 0,7-3 10 0 0,5 3 0 0 0,3 2 1 0 0,5 2-1 0 0,-2 0-3 0 0,-3 0 0 0 0,1 0 0 0 0,5 0 0 0 0,-1 0-2 0 0,-4 0 1 0 0,-5 0-1 0 0,-10 0 1 0 0,-5 0 12 4 0,-6 0 1-4 0,-12 0 0 0 0,-7 2-1 0 0,-6 2 20 362 0,-6 3 1-362 0,-5-1 2 244 0,-8-6 0-244 0,-10 0-18 110 0,-9 0 0-110 0,-15 6 0 0 0,-13 1 0 0 0,-3-3 14 157 0,-9-2 0-157 0,-7-2 1 0 0,-9 0-1 0 0,-3 2-3 29 0,-5 4 0-29 0,3-4 1 0 0,-8 5 25 0 0,-3-5-43 0 0,-2-2 1 0 0,5 0-1 0 0,1 0 1 0 0,3 0 18 0 0,4 0 0 0 0,8 0 0 0 0,5 0 0 0 0,1 0-12 0 0,5 0 0 0 0,2-2 1 0 0,4-2-1 0 0,5-3-28 0 0,5 3 70 0 0,5 2-67 0 0,11 2 0 0 0,10-6 0 0 0,12-1 0 0 0,7 1-29 0 0,7-3 0 0 0,3 7 0 0 0,9-4 0 0 0,2 4 19 0 0,4 2 1 0 0,5-2 0 0 0,8-2-46 0 0,0-3 49 0 0,8 1 1 0 0,-6 6 0 0 0,6 0-1 0 0,-1 0-12 0 0,-1 0 1 0 0,0 2-1 0 0,-8 2 1 0 0,-5 3 76 0 0,-5-3 0 0 0,-7-2 1 0 0,-5-2 212 0 0,-1 0 1 0 0,-9 0 22 0 0,2 0-193 0 0,-12 0 0 0 0,-7 0 0 0 0,-12 0-324 0 0,-7 0 0 0 0,3 0 0 0 0,-3 0 0 0 0,1 2-296 0 0,1 4 318 0 0,-6-4 308 0 0,15 7 1 0 0,2-9 0 0 0,13 0 0 0 0,6 0-30 0 0,6 0 0 0 0,4 0 0 0 0,12 0 0 0 0,1 0-70 0 0,2 0 1 0 0,17 2 0 0 0,2 2 0 0 0,9 3-57 118 0,4-3 0-118 0,8-2 0 0 0,5 0 1 0 0,3 2-19 776 0,3 2 0-776 0,0 3 0 0 0,0-5 0 0 0,-2 2 12 908 0,-5-1 0-908 0,9 3 0 0 0,-9-2 0 0 0,-5 1 55 829 0,-10 1 1-829 0,-3-6 0 0 0,-13 5-1 0 0,-9-5 189 724 0,-5-2 0-724 0,-14 0 92 232 0,-4 0 1-232 0,-14 0-282 34 0,-11 0 1-34 0,-19 0 0 0 0,-19 0 0 0 0,-15 0-7 54 0,-14 0 1-54 0,-5-2 0 0 0,-16-3-1 0 0,-3-3-2 4 0,-2-3 1-4 0,43 9-1 0 0,-1 0 1 0 0,1-2 0 0 0,-1 0-1 0 0,0 0 1 0 0,1 1-22 0 0,-2 0 0 0 0,1 0 1 0 0,-2-1-1 0 0,0 0 1 0 0,-4 1-1 0 0,-2 2 1 0 0,1-3-1 0 0,0 1 14 0 0,1 1 1 0 0,1 0-1 0 0,-3-2 1 0 0,2 0 0 0 0,5-1-1 0 0,0 1 1 0 0,2 0 0 0 0,-1 0 56 0 0,-46-5 0 0 0,46 2 0 0 0,1-1 0 0 0,-34-2 0 0 0,6-3-3 0 0,2 1 1 0 0,13 5-1 0 0,6-3 1 0 0,11 1-15 0 0,6 5 0 0 0,10 2 1 0 0,7 0-1 0 0,6-2-5 0 0,4-3 1 0 0,11 1-32 0 0,2 6 1 0 0,9-6-1 0 0,14-1 1 0 0,6 3-82 0 0,9 2 1 0 0,13 2 0 0 0,2-2 0 0 0,8-2 79 0 0,8-3 1 0 0,11 1 0 0 0,5 8 0 0 0,3 2 26 0 0,9 3 1 0 0,0 5 0 0 0,-44-7 0 0 0,1-1 0 0 0,2 1 0 0 0,0 0-1 0 0,3 2 1 0 0,0 1-1 0 0,-4 0 1 0 0,0 1 0 0 0,1 0-1 0 0,-1 1 1 0 0,-1-1 0 0 0,0 1-3 0 0,-1 0 0 0 0,-1-1 0 0 0,-2 0 0 0 0,-1-1 1 0 0,2-1-1 0 0,-1 1 0 0 0,45 4-4 0 0,-6 3 1 0 0,-7-5-1 0 0,-12 1 1 0 0,-11 0 42 0 0,-13-1 0 0 0,-4-6 20 1 0,-17 3 0-1 0,-12 1 1 0 0,-17 0 5 169 0,-13 3 1-169 0,-23-7 0 0 0,-9 5 0 0 0,-14-3-15 37 0,-13 0 0-37 0,-19 1 1 0 0,-1-7-1 0 0,44 0 0 0 0,0 0-30 0 0,-2 0 0 0 0,-1 0 0 0 0,-9 0 0 0 0,-1 0 1 0 0,-4-1-1 0 0,-1 0-24 0 0,-3-3 0 0 0,-1 1 0 0 0,-3 2 1 0 0,0 0-1 0 0,-1-2 0 0 0,0 0 0 0 0,-4 1 1 0 0,-1 2-1 0 0,-2 0 0 0 0,-2 0-39 0 0,-6 0 0 0 0,0 0 0 0 0,-3 0 1 0 0,0 0-1 0 0,2 0 0 0 0,1 0 1 0 0,1 0-1 0 0,0 0 10 0 0,3 0 0 0 0,1 0 1 0 0,6 0-1 0 0,2 0 0 0 0,5 0 1 0 0,3 0-1 0 0,6-1 0 0 0,3 0 151 0 0,7-3 0 0 0,3 1 0 0 0,-36 1 0 0 0,15-4 0 0 0,15 4-4 0 0,13 2-279-13 0,14 0 0 13 0,24 0 0 0 0,23-2 0 0 0,23-3 81-40 0,23-1 1 40 0,17-9 0 0 0,-27 10 0 0 0,3 0 0 0 0,5-2 0 0 0,2 1 83 0 0,6-1 0 0 0,3 1 0 0 0,7 3 0 0 0,2 0 0 0 0,2-2 0 0 0,0 0 0 0 0,3 0 1 0 0,1 1-3 0 0,3 2 0 0 0,1 0 0 0 0,-1 1 0 0 0,1 0 0 0 0,8 1 0 0 0,0 0 0 0 0,-4 0 0 0 0,-1 0 16 0 0,-3 0 0 0 0,-1 0 1 0 0,-3 0-1 0 0,-1 0 1 0 0,-2 1-1 0 0,0 0 0 0 0,0 1 1 0 0,-1 0 7 0 0,-4 1 0 0 0,-1 0 0 0 0,-8 4 1 0 0,-3-1-1 0 0,-2-2 0 0 0,-2-2 1 0 0,-4 1-1 0 0,-2 1-27 0 0,-3 0 0 0 0,-3 0 0 0 0,38-2 0 0 0,-14 5 0 0 0,-14-5 139 0 0,-12-2 1 0 0,-16 6-124 0 0,-5 0 1 0 0,-24 3 0 0 0,-17-5 0 0 0,-21 2 1 0 0,-19-1 0 0 0,-18-1 1 0 0,-18 0-1 0 0,41-1 1 0 0,-1 0-5 0 0,-5 0 1 0 0,-2-1-1 0 0,0-1 1 0 0,-2 0 0 0 0,-6-1-1 0 0,-1 0 1 0 0,-3 0-1 0 0,-1 0 4 0 0,-2 0 0 0 0,-1 0 0 0 0,-3-3 1 0 0,0-1-1 0 0,-2 1 0 0 0,0 0 1 0 0,-4 0-1 0 0,-1 0-8 0 0,-3-2 1 0 0,-1 1-1 0 0,-1 3 1 0 0,-1 0-1 0 0,-2-3 1 0 0,-1 0-10 0 0,1-1 1 0 0,0 1 0 0 0,2 3 0 0 0,-1 0 0 0 0,0-2 0 0 0,1 0 0 0 0,4 1 0 0 0,1 0 0 0 0,5 0 0 0 0,0-1 18 0 0,3 0 0 0 0,0 0 1 0 0,6 0-1 0 0,1 0 1 0 0,4 2-1 0 0,1 0 1 0 0,7-1-1 0 0,3-1 31-53 0,-42-3 0 53 0,14 0 0 0 0,18 6 1 0 0,12-2-92-571 0,11-5 0 571 0,9 5 47-230 0,14-4 1 230 0,10 2-1 0 0,9 0 1 0 0,13-5-174-111 0,10-1 1 111 0,17 3 0 0 0,17-5 0 0 0,13-3 133-134 0,10-2 1 134 0,19 4-1 0 0,-41 8 1 0 0,2 0 0 0 0,4-1-1 0 0,2 1 62-5 0,1 0 0 5 0,1 0 1 0 0,5 2-1 0 0,2 2 1 0 0,0-3-1 0 0,1 1 1 0 0,5 2-1 0 0,1 0-28 0 0,1 1 1 0 0,0 0-1 0 0,-2 1 1 0 0,0 0-1 0 0,8 1 1 0 0,-1 0-1 0 0,-1 2 1 0 0,-1-1 0 0 0,0-1 1 0 0,-1 0 0 0 0,-3 2 0 0 0,-2 0-1 0 0,0 0 1 0 0,-2 1 0 0 0,-1 0 0 0 0,0 0-4 0 0,-1 3 1 0 0,0-1 0 0 0,-5-1 0 0 0,-1-1 0 0 0,-5 0 0 0 0,-1 0 0 0 0,-8 0 0 0 0,-1 1-9 0 0,42 4 0 0 0,-19-6 0 0 0,-8 5 0 0 0,-18-3 175 0 0,-9 1-141 0 0,-14-1 1 0 0,-20-4 0 0 0,-22 2-1 0 0,-19 5 79 76 0,-16 1 0-76 0,-18-6 1 0 0,-26 3-1 0 0,38-6 0 0 0,-2 0-56 18 0,-3-1 0-18 0,-2 0 1 0 0,0 1-1 0 0,0 0 0 0 0,-5 1 1 0 0,-1 0-1 0 0,-4 1 0 0 0,-1 0-28 0 0,-5 0 0 0 0,0-1 0 0 0,-4-1 0 0 0,0 0 0 0 0,-4-1 1 0 0,-1 0-1 0 0,-1 0 0 0 0,-1 0-4 0 0,-3 0 0 0 0,-1 0 1 0 0,-3 0-1 0 0,-2 0 1 0 0,28 0-1 0 0,-1 0 1 0 0,0 0-1 0 0,0 0 1 0 0,0 0-1 0 0,0 0-42 0 0,-2 0 1 0 0,0 0-1 0 0,1 0 1 0 0,-2 0-1 0 0,1 0 1 0 0,0 0 0 0 0,-2 0-1 0 0,0 0 1 0 0,0 0-1 0 0,3 0 1 0 0,0 0 0 0 0,0 0-11 0 0,3 0 1 0 0,-1 0 0 0 0,2 0 0 0 0,-28 0 0 0 0,2 0-1 0 0,9 0 1 0 0,2 0 0 0 0,7 0 0 0 0,2 0 110-456 0,8 0 0 456 0,2 0 0 0 0,8 0 0 0 0,2 0 0 0 0,-39-2 0 0 0,14-3-18-859 0,12-1 1 859 0,24 0 0 0 0,11 6-5-250 0,7 0 0 250 0,18 0 0 0 0,12-2 0 0 0,22-5-193-88 0,18-5 0 88 0,24-5 0 0 0,27-2 0 0 0,-41 9 0 0 0,4 1 5-9 0,7-1 0 9 0,3 1 1 0 0,3-1-1 0 0,3 1 0 0 0,10-1 1 0 0,3 1-1 0 0,6-1 0 0 0,2 1 153 0 0,-28 2 0 0 0,0 1 1 0 0,2 0-1 0 0,0 2 0 0 0,0 0 1 0 0,1 2-1 0 0,5-1 1 0 0,1 1-1 0 0,-1 0 0 0 0,0 1 1 0 0,1 1-1 0 0,-1-1 1 0 0,3 1 0 0 0,0 0 0 0 0,0 0 1 0 0,-2 1-1 0 0,0-1 0 0 0,0 1 1 0 0,7 1-1 0 0,0 0 0 0 0,0 1 0 0 0,-3 0 1 0 0,-2 1-1 0 0,1 1-45 0 0,-2 0 1 0 0,0 1 0 0 0,-1 0-1 0 0,-4 1 1 0 0,-2 0 0 0 0,1 0-1 0 0,-3 1 1 0 0,-1-1 0 0 0,0 1-1 0 0,-1 1 1 0 0,0-1 0 0 0,-1 1-16 331 0,30 2 0-331 0,0 1 0 0 0,-7-1 0 0 0,-1-1 0 0 0,-10-1 0 0 0,-2-1 0 0 0,-3-1 0 0 0,-1 0 56 1411 0,-2 0 1-1411 0,-3-1-1 0 0,-7-3 1 0 0,-2 0-1 0 0,-4 3 1 0 0,-2-1 96 1070 0,40 3 1-1070 0,-15 5-1 0 0,-30-7 1 0 0,-10-1-1 0 0,-11-3-23 719 0,-6-2 1-719 0,-12 6-1 0 0,-11 0 1 0 0,-15-1-11 525 0,-13-3 1-525 0,-24 4-1 0 0,-20 0 1 0 0,-23-1-67 149 0,39-4 1-149 0,-2 0-1 0 0,-5-1 1 0 0,-1 0 0 0 0,-4-1-1 0 0,-1 0 1 0 0,-4-2-1 0 0,-2-1 3 0 0,-3-2 1 0 0,-2 0 0 0 0,-3 0 0 0 0,-1 1 0 0 0,-1 0 0 0 0,-1-1 0 0 0,-2 1 0 0 0,-1 0 10 0 0,-2-1 0 0 0,-1 1 1 0 0,-3 3-1 0 0,0 0 1 0 0,27 0-1 0 0,0 0 1 0 0,-1 0-1 0 0,-1 1 1 0 0,0 0-1 0 0,-1 1-44 0 0,-3 0 1 0 0,0 0-1 0 0,0 0 1 0 0,3-2 0 0 0,-1 0-1 0 0,0-1 1 0 0,-2 1-1 0 0,-1 0 1 0 0,0 0 0 0 0,1 0-1 0 0,-1 1 1 0 0,1 0-19 0 0,-2 0 1 0 0,1 0 0 0 0,0 1 0 0 0,4 0-1 0 0,0 0 1 0 0,2 0 0 0 0,3 0 0 0 0,2 0-1 0 0,0 0 1 0 0,-30 0 0 0 0,2 0 58-1008 0,1 0 0 1008 0,3 0 1 0 0,7 0-1 0 0,3 0 1 0 0,4 0-1 0 0,3 0 103-1365 0,9 0 1 1365 0,3 0-1 0 0,-36 0 1 0 0,24 0 0 0 0,16 0-1 0 0,17 0 62-583 0,12 0 1 583 0,18-2-495-142 0,10-5 1 142 0,19 3-1 0 0,23-6 1 0 0,21-1 230-37 0,24 1 1 37 0,-35 4 0 0 0,3-1-1 0 0,10-2 1 0 0,3-1 0 0 0,7 0-1 0 0,2 1 62-17 0,4-1 0 17 0,2 1 0 0 0,4 2 0 0 0,1 1 0 0 0,2 1 0 0 0,1 0 0 0 0,4 0 1 0 0,2 1-6 0 0,2 2 0 0 0,0 0 0 0 0,-32 1 0 0 0,0 1 0 0 0,1-1 0 0 0,2 1 0 0 0,0 0 0 0 0,1 0 0 0 0,0 0 0 0 0,0 0 0 0 0,0 0 49 0 0,0 0 0 0 0,1 0 1 0 0,0 0-1 0 0,-1 1 1 0 0,0-1-1 0 0,0 1 1 0 0,-3 0-1 0 0,0 1 0 0 0,0-1 1 0 0,31 3-1 0 0,0 1 23 0 0,-3 0 1 0 0,0 0-1 0 0,-3-2 1 0 0,-1 1-1 0 0,-8 1 1 0 0,-1 2-1 0 0,-3 0 1 0 0,0 1-86 108 0,-3 1 0-108 0,-2-1 0 0 0,-7-1 0 0 0,-1-1 1 0 0,-3-1-1 0 0,-2 0 0 0 0,-8 0 0 0 0,-3 1-19 1045 0,36 4 0-1045 0,-16-6 1 0 0,-22 3-1 0 0,-11-3 40 646 0,-11 2 1-646 0,-20-4 143 384 0,-20 5 1-384 0,-19-5-1 0 0,-31-2 1 0 0,-13 0-93 143 0,-16 0 1-143 0,41 0 0 0 0,-2 0 0 0 0,-13 0 0 0 0,-3 0 0 0 0,-3 0 0 0 0,-1 0 27 1 0,-3 0 0-1 0,-2 0 0 0 0,-5 0 0 0 0,0 0 0 0 0,0 0 0 0 0,-1 0 0 0 0,-4 0 0 0 0,-1 0-40 0 0,-5 0 1 0 0,-2 0-1 0 0,30 0 1 0 0,0 0 0 0 0,-2 0-1 0 0,-3 0 1 0 0,-2 0 0 0 0,0 0-1 0 0,-2 0 1 0 0,0 0 0 0 0,0 0-65 0 0,-2 0 1 0 0,-1 0 0 0 0,1 0 0 0 0,0 0 0 0 0,-1 0 0 0 0,1 0 0 0 0,0 0 0 0 0,0 0 0 0 0,-1 0 0 0 0,0 0 0 0 0,-1 0 0 0 0,0 0-16 0 0,3 0 0 0 0,1 0 0 0 0,-1 0 0 0 0,-3 0 0 0 0,-1 0 0 0 0,3 0 0 0 0,7 0 0 0 0,1 0 1 0 0,1 0-1 0 0,-30 0 0 0 0,2 0 115-486 0,6 0 1 486 0,3 0 0 0 0,11 0 0 0 0,3 0 0 0 0,9-1 0 0 0,3 0 0 0 0,8-1 0 0 0,3-1 193-1159 0,-36-3 1 1159 0,24 0 0 0 0,14 6-188-417 0,12 0 0 417 0,21 0 0 0 0,24 0-394-166 0,20 0 0 166 0,35-9 0 0 0,26-3 0 0 0,-35 4 1 0 0,2 1 254-9 0,7 1 1 9 0,3-1 0 0 0,8-1 0 0 0,3-1 0 0 0,9 4 0 0 0,3 0 0 0 0,8-1-1 0 0,2 1 44 0 0,-28 3 0 0 0,0 0 0 0 0,2 0 0 0 0,1 1 0 0 0,2-1 0 0 0,0 1 0 0 0,4 0 0 0 0,0-1 0 0 0,0 1 0 0 0,-1-1 0 0 0,1-1 0 0 0,0 1 10 0 0,1 1 0 0 0,0-1 0 0 0,1 1 0 0 0,-3 1 0 0 0,0 0 0 0 0,2 0 1 0 0,5 1-1 0 0,0 0 0 0 0,0 1 0 0 0,-4 1 0 0 0,-1 0 0 0 0,0 0 19 0 0,-2 0 1 0 0,-1 1-1 0 0,0-1 1 0 0,-5 0-1 0 0,-1-2 1 0 0,-1 2-1 0 0,-3 0 1 0 0,0 0 0 0 0,0 1-1 0 0,-2 0 1 0 0,-1-1-1 0 0,1 1 10 173 0,31 1 1-173 0,-2 0-1 0 0,-9-3 1 0 0,-2 0 0 0 0,-5 3-1 0 0,-4-1 1 0 0,-6-1 0 0 0,-3 0 48 1194 0,-4 0 1-1194 0,-3 1 0 0 0,-7-1 0 0 0,-1 0 0 0 0,39-1 0 0 0,-20 2 97 807 0,-18 2 0-807 0,-13 1 1 0 0,-11-5-78 501 0,-10 4 1-501 0,-19-2 0 0 0,-23 7-1 0 0,-19 0-128 390 0,-19-1 0-390 0,-21-6 0 0 0,-15 3 0 0 0,42-6 0 0 0,-2 0 34 39 0,-4-1 0-39 0,-2 0 0 0 0,-6 0 1 0 0,-1 0-1 0 0,-4 0 0 0 0,0 0 0 0 0,-2 0 1 0 0,-2 0 9 0 0,0 0 1 0 0,-2 0 0 0 0,-6 0 0 0 0,0 0 0 0 0,-1 1 0 0 0,1 0 0 0 0,-4 1 0 0 0,-1 0 8 0 0,-5 1 0 0 0,0 0 1 0 0,0 1-1 0 0,0-1 1 0 0,30-2-1 0 0,-1-1 1 0 0,0 1-1 0 0,-32 1 1 0 0,0 0-4 0 0,1 1 1 0 0,2 0-1 0 0,7 1 1 0 0,3-1-1 0 0,3-3 1 0 0,2 0-1 0 0,5 0 1 0 0,2 0 24 0 0,7 0 0 0 0,1 0 0 0 0,2 0 0 0 0,2 0 0 0 0,-37 0 1 0 0,8 2 8 0 0,13 4 1 0 0,13-4 0 0 0,16 5 0 0 0,11-5-290 0 0,11-2 1 0 0,10 0 212-73 0,11 0 0 73 0,16-2 1 0 0,24-5-1 0 0,12-3-57-224 0,18-1 1 224 0,22-6 0 0 0,-28 11 0 0 0,4 0 0 0 0,6-2 0 0 0,3 1 81-90 0,6 0 0 90 0,2 1 0 0 0,14-2 0 0 0,2 1 0 0 0,1 4 1 0 0,2 0-1 0 0,-30 1 0 0 0,2 1 0 0 0,0 0-8 0 0,1 0 0 0 0,1 0 0 0 0,0 1 0 0 0,2 0 0 0 0,0 0 0 0 0,-1 0 0 0 0,-2 0 0 0 0,-1 0 0 0 0,0 0 0 0 0,3 0 0 0 0,0 1 0 0 0,0 0-10 0 0,0 1 1 0 0,0 0-1 0 0,0 0 1 0 0,2 0-1 0 0,-1-1 1 0 0,-1 0-1 0 0,-6 3 1 0 0,0-1 0 0 0,-1 1-1 0 0,33 1 1 0 0,-2-2 18 0 0,-5 0 0 0 0,-1-1 1 0 0,-1 2-1 0 0,-3 0 1 0 0,-8-1-1 0 0,-2 0 1 0 0,-2 0-1 0 0,-2-1 41 0 0,-5-1 1 0 0,-1 0-1 0 0,-9-1 1 0 0,-3 0 0 0 0,38 0-1 0 0,-17 0 250 303 0,-17 0 0-303 0,-13 0-173 529 0,-14 0 0-529 0,-15 0 0 0 0,-21 2 0 0 0,-19 2-52 361 0,-20 2 0-361 0,-20 3 1 0 0,-17-5-1 0 0,-19 2-152 145 0,41-3 1-145 0,-2-1 0 0 0,-4-1 0 0 0,-1 0 0 0 0,-2-1 0 0 0,0 0 0 0 0,-4 0-1 0 0,0 0 67 0 0,-4 0 0 0 0,-1 0 1 0 0,-5-1-1 0 0,-1 0 1 0 0,-5-1-1 0 0,-1-1 0 0 0,-1 0 1 0 0,-1-2-4 0 0,0 0 0 0 0,-1-1 0 0 0,1 3 0 0 0,-1 0 0 0 0,-3-2 0 0 0,0 0 1 0 0,0-1-1 0 0,-1 1 9 0 14,-4-1 1 0 0,0 1-1 0 0,-1 2 1 0 0,1 0-1 0 0,0-3 1 0 0,0-1-1 0 0,3 1 1 0 0,1 0 13 0-1,3 1 1 0-1,2-1 0 0 0,1-1 0 0 0,1 0-1 0 0,6 2 1 0 0,2 1 0 0 0,8 0 0 0 1,3 0 55-1-13,8 0 1 1 1,2-1-1 0-1,6-1 1 0 1,2 0-1 0-1,-35-1 1 0 1,10 1-9-548-1,11-2 1 548 0,14 5 0 0 0,9-3-120-610 0,8 4 0 610 0,15 0 87-424 0,13-4 0 424 0,21 3 1 0 0,12-5-1 0 0,13 2-160-374 0,11-1 1 374 0,4-5 0 0 0,4 3 0 0 0,4 1 138-133 0,6-1 1 133 0,5 3-1 0 0,4 6 1 0 0,0 0 16-16 0,-2 0 0 16 0,4 0 1 0 0,-12 0-1 0 0,1 0-20 0 0,1 0 1 0 0,-9 9 0 0 0,2 1-1 0 0,-6 3-402 0 0,-7-1 0 0 0,7-5 0 0 0,-2 5 0 0 0,6 3 416 0 0,0 2 0 0 0,15 10 0 0 0,2 3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11.95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266 455 7339,'0'13'743,"0"0"1,2 1-411,4 3 0,-3 4 0,3 3 0,-4 3-52,-2 2 0,6 3 1,1 4-1,-3-2-135,-2-3 1,-2-6 0,0 5 0,0-1-212,0 1 0,0-7 0,0 2 1,0-3-519,0-4 0,0 1 1,0 0-917,0 0 0,-2-2 1499,-4-4 0,3-5 0,-13 1 0,5 1 0</inkml:trace>
  <inkml:trace contextRef="#ctx0" brushRef="#br0" timeOffset="237">0 778 8162,'19'-9'2,"0"7"1,0-6 266,0-1 0,0 7 0,2-4 1,3 4-1,1 0 48,-2-5 1,7 5 0,-1-4 0,3 4-172,-1 2 0,-5 0 0,3 0 0,-2 0-343,-3 0 1,-3 0-1,-2 0-823,0 0 0,-7 0-970,1 0 1990,0 0 0,6 8 0,0 3 0</inkml:trace>
  <inkml:trace contextRef="#ctx0" brushRef="#br0" timeOffset="726">1138 569 8386,'-10'-8'446,"-7"6"1,4-3 0,-3 10-192,-3 7 1,0 1 0,-2 2 0,-3 4-24,-1 2 0,-7-4 0,7 8 0,2-4 5,2-2 0,4 0 0,2 0 0,5 2-96,1 4 0,3-4 0,6 5 1,2-5-201,4-2 1,5 0 0,8 0-1,0-3 55,0-3 0,2 2 0,4-7 0,7 1-11,4-1 1,0-2 0,-3-8 0,-1-2-12,2-2 1,1-7 0,1 5-1,-4-3-51,-7-4 0,-4 1 0,-4-1 0,-2 2 19,-3-2 0,-7-1 0,1-3 0,-4 0-19,-2 0 0,0-2 1,0-3-1,-2-1-108,-4 2 1,1-4 0,-7 1 0,-3 3 34,-2 2 0,-2 4 1,0 5-1,0 5-148,0 5 1,0 2-1,0 0 3,0 0 1,7 2 0,-1 2 0,-2 5-706,-1 1 1,-1-3 999,4 5 0,5 1 0,8 6 0</inkml:trace>
  <inkml:trace contextRef="#ctx0" brushRef="#br0" timeOffset="1645">1651 607 7735,'2'-10'146,"4"3"628,-4 5-584,7 2 0,-12 2 0,-1 5 0,-4 5 126,-3 5 0,5 8 1,-5 3-1,1 1-60,-1 5 1,7-5-1,-4 1 1,1-1-159,1 1 1,-7-5 0,7 5 0,0-3-64,-3-4 1,7-2 0,-6-4-111,-1-4 252,7-5-22,-6-8-187,8 0 0,2-8 0,2-5 1,5-4-149,1-2 1,-4 0 0,7 1-1,0-1 121,-3 0 0,7-9 0,-4-1 0,4-3 41,2 0 1,0 1 0,-3-5-1,-1 2-16,-2 3 1,-1 5 0,7-3 191,0 2 0,-2 8 0,-2 8 123,-2 3 0,-3 3 1,5 12-71,-2 5 0,-9-1 0,2 4 0,-2 4 19,3 4 0,-5 4 0,4-4 0,-2 5-61,3 1 0,-5-6 1,4 5-1,-4-3-108,-2 0 1,6 7 0,1-7 0,-3 1-389,-2 1 1,-2-6-1,0 4-679,0-4 1,0-2-1,0 0-1110,0 0 0,-8-8 2116,-5-5 0,-4-12 0,-2-5 0</inkml:trace>
  <inkml:trace contextRef="#ctx0" brushRef="#br0" timeOffset="1837">1556 778 8138,'19'0'733,"0"0"-306,0 0 1,6 0 0,0 0 0,1 0-226,1 0 1,-6 0 0,4 0 0,-4 0-5,-2 0 1,0 0 0,0 0-1010,0 0 0,0 0-1659,0 0 2470,-8 0 0,-3-9 0,-8-1 0</inkml:trace>
  <inkml:trace contextRef="#ctx0" brushRef="#br0" timeOffset="2103">949 190 7838,'19'0'826,"0"2"0,2 2 0,2 5-663,2 1 1,7-4 0,-5 5 0,3 0-198,4-1 0,-5-6 1,1 5-1,-1-3-395,1 0 0,-5 1 1,4-7-1,-1 0-520,-5 0 0,-2-2 949,-2-5 0,0-3 0,0-9 0</inkml:trace>
  <inkml:trace contextRef="#ctx0" brushRef="#br0" timeOffset="2462">1613 0 8165,'27'0'36,"5"0"1,3 0 0,3 0 0,0 0 291,0 0 0,0 0 1,0 2-1,0 2-152,0 3 0,-2 1 0,-5-4 0,-3 5 245,-1 1 0,-6-3-183,5 5 1,-7-5-1,-5 5 1,-3 3-26,-3 2 1,-1-4 0,-7-1 0,0 3-52,0 2 0,0 2 0,-2 0 0,-5 0 17,-5 0 0,-5 6 0,0 0 1,2 1-125,2 1 0,1-6 1,-7 4-1,0-1-105,0 1 0,6-4 0,3 4-188,1-4-114,-5-2 0,11-6 0,-3 0-664,4 1 1,0 1 0,-2 0 1015,-3-3 0,9 1 0,9 6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09.9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0 550 8164,'0'-10'1332,"0"1"-1154,0 26 1,0-2 0,0 14 0,0 1 25,0-1 0,3 3 0,1 6 0,4 0-61,3 0 0,-1 0 0,5 0 0,-4 0 14,-3 0 1,5-3 0,-5-1 0,1-4-282,-1-3 0,5 5 0,-7-7-80,-2-2 1,-2-2 87,-2-2 74,0-8 0,0-5 0,0-12-50,0-7 1,0-4 0,0-2 0,0 0 27,0 0 1,-2-6-1,-2-2 1,-5-3 37,-1-4 0,4 5 0,-5-3 1,1-1 25,-1-3 1,7-4-1,-3-2 1,5-3-12,2 3 0,0 2 0,0 2 0,0 2 28,0 5 1,9-3-1,3 9 1,5 2 48,2 1 0,0 6 0,0 1 1,0 4-9,0 3 0,2-5 1,2 7-1,3 2 0,-3 2 1,-2 2-1,-2 2 1,0 2-11,0 2 0,0 9 1,0-2-46,0 3 1,-9 3-1,-3 0 36,-5 0 1,-2 0-1,-2-2 1,-3-2-24,-1-2 1,-9-3-1,3 5-18,-5-2 0,-2-7 0,0 4 0,0-1-170,0-5 1,0 0 0,0 0 0,0 3-190,0-3 0,0-2 1,0-2-508,0 0 0,0 0-965,0 0 1833,9 0 0,1 0 0</inkml:trace>
  <inkml:trace contextRef="#ctx0" brushRef="#br0" timeOffset="833">835 474 6479,'-19'9'1651,"0"4"-1369,0 3 1,6 3 0,3 0-1,-1 0-7,1 0 0,4 0 1,-5 2-1,3 2 62,3 3 0,-3 7 1,2-3-1,1 2-33,3-1 1,2 1 0,0 4-1,2-3-136,5-1 0,-3-7 0,9 5 0,1-3-104,3-4 0,-2-4 0,2-4 0,4-4 56,0-3 1,2-2 0,0-6 0,5 0-193,1 0 1,-4-2 0,7-4 0,0-7 16,-3-4 0,5-2 0,-9-2 0,-4-2 44,-6-2 0,0-3 0,-7 3 1,1-4-40,-1-1 1,-2-6 0,-8 5 0,-2-5-1,-2-2 0,-9 8 1,4 5-1,-3 4-48,-5 2 1,4 0 0,-10 2 0,4 5-158,2 5 0,-7 3 1,-1 0-1,0-2-260,-1 1 0,1 3 0,4 2 0,-3 0-188,3 0 1,-4 7 0,1 1 0,3 0 702,2 1 0,-6 6 0,-3-5 0</inkml:trace>
  <inkml:trace contextRef="#ctx0" brushRef="#br0" timeOffset="1163">57 114 8020,'19'2'323,"0"4"1,2-3-1,3 3 1,3-4-145,2-2 1,3 6 0,6 1 0,0-3-199,0-2 1,-2-2 0,-3 0 0,-1 0-226,2 0 1,-7 0-1,-4 2 1,-6 2-1044,-4 3 1287,-1-1 0,7-6 0,0 0 0</inkml:trace>
  <inkml:trace contextRef="#ctx0" brushRef="#br0" timeOffset="1509">607 19 8211,'13'0'-72,"0"0"0,1-2 103,3-4 0,2 4 0,0-5 0,0 5 230,0 2 0,6 0 1,1 0-1,-1 2-192,2 5 0,-5-5 1,3 6-1,-4-1 41,-2-1 0,0 0 1,-2-4-14,-5 5 1,3-3-1,-9 8-1,-1 3 1,-3 2 0,-4 2 18,-5 0 0,-1 0 0,-7 0 0,2 0-48,-1 0 0,-1 0 0,0-2 0,3-3-264,-3-1 29,-2 0 11,-2 6 0,6-7 1,1-1-1779,-3-3 277,6 7 1658,1-13 0,8 7 0,0-9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23.09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152 20 7836,'11'-9'162,"-3"7"146,-8-6-55,0 8 15,0 0 1,-2 6 0,-2 3 0,-5 1-137,-1 5 1,3 4-1,-3 6 1,-1 5 15,1-1 1,-1 7 0,-4-2 0,5 6-20,1 4 0,-3 9 1,3-5-1,1 3-81,0-1 1,-1 1 0,5 4-1,-2-3-22,1-1 0,3-7 0,2 5 0,0-5-119,0-8 1,0 0 0,0-11 0,0-2-167,0-2 0,7-2 0,-1 0 124,-2 0 0,-2-6 1,-2-1-1,2 1-211,5-2 1,-5 5 167,4-3 0,3 4 0,-1 0-264,2-5 0,-5-1 0,3-7-406,1 2 661,1 1 0,3-7 187,-1 0 0,1 8 0,6 3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24.58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190 1 7386,'0'18'163,"0"1"1,0 3-1,0 3 1,-2 6 182,-4 5 1,4 0-1,-5-2 1,5-3-33,2 3 1,0 0-1,0 0 1,0-3-251,0 3 1,0-7 0,0-1 0,0-5 36,0-2 1,0 0 0,0 0 0,-2 0-823,-4-1 0,4-5-2084,-5 0 2805,5-1 0,-6-1 0,-3-3 0</inkml:trace>
  <inkml:trace contextRef="#ctx0" brushRef="#br0" timeOffset="234">1 285 8052,'18'0'122,"1"0"0,0 0 239,0 0 0,7 0 0,1-2 0,3-2-300,3-3 1,-3 1-1,-1 6 1,1 0-47,-1 0 0,-6 0 0,3 0-476,-5 0 0,-9 0-1454,1 0 1915,-9 0 0,-4 8 0,-10 3 0</inkml:trace>
  <inkml:trace contextRef="#ctx0" brushRef="#br0" timeOffset="503">911 209 5969,'0'-19'0</inkml:trace>
  <inkml:trace contextRef="#ctx0" brushRef="#br0" timeOffset="1070">987 171 8324,'-19'0'52,"6"2"1,1 3 0,-3 1 92,-2-2 0,-2 5 0,0-1 1,-2 2 119,-4 5 0,4 2 0,-7 2 0,3 2-102,0 4 1,-7-4 0,7 5 0,1-3-37,3 2 0,5-4 0,3 5 0,7-5-37,3-2 1,3-7 0,3 1 0,3 0-70,7-3 0,3-1 1,5-9-1,3 0-57,1 0 0,9 0 0,-3-3 0,5-3-9,2-7 1,-8 3 0,-3-3-1,-2-1-43,1-3 1,-1-2 0,-6 0-1,0 0 65,0 0 1,-7 0-1,-1 0 1,-3 0 50,-3 0 0,3 6 0,-2 1 1,-1-3 43,-3-2 1,-2 4 0,0 1 307,0-3-280,0 7 1,0 1 0,0 14 98,0 5 1,0 7-1,0 4 1,0 5 49,0 1 0,0-3 0,0 5 0,0 1 73,0-3 0,0 5 1,2-9-1,2 1-156,2 1 0,7-6 0,-5 2 0,1-6-1,-1-4 1,7-3-1,-2 5-924,3-2 1,3-9 0,0 2 187,0-4 1,-6-4 0,0-2 0,1-4 570,3-3 0,2-2 0,0-6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28.13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0 114 7939,'13'-8'335,"0"-5"0,1-3 1,10-1-154,1 4 0,6-2 0,-3 9-291,1 2 1,9 2 0,7 2 0,-3-3-425,-2-3 1,-4 4 0,-3-4 0,-3 4-338,-3 2 870,-10 0 0,0 0 0,-7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28.34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7995,'9'10'126,"1"-7"1,11-10 283,5 3 1,-3 2 0,8 2-1,3 0-404,2 0 0,8 0 0,0 0 0,-1 0-447,-3 0 1,-4 6-629,-5 1 515,-3-1 554,-10-6 0,1 0 0,0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38.97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0 418 7687,'13'0'937,"-1"0"-618,3 0 0,2 0 0,2 0-227,0 0 0,0 0 0,0 0-59,0 0 1,0 0-68,0 0 0,-7 0 1,-1 2-1,0 2-774,-1 3 0,-4-1 36,7-6 1,0 0 771,6 0 0,0 0 0,0 0 0</inkml:trace>
  <inkml:trace contextRef="#ctx0" brushRef="#br0" timeOffset="734">474 153 8005,'2'-11'-345,"5"5"311,5 4 0,5-5 1,2 1-1,0 2 333,0 2 0,0 2-235,0 0 1,2 0 0,2 0 37,3 0 1,-1 0 0,-6 0-11,0 0 0,-9 8-103,-3 5 1,-7 4-1,-7-1 1,-5-1 21,-5-2 0,4-1 1,1 5-1,-3-2-6,-2-2 1,-2-3 0,0 5-19,0-2 0,9-7 62,3 7-138,5-9 0,4 11 0,5-7 93,5 3 0,-1-7 0,1 4 0,3-2-4,2 1 0,-4 1 109,-1-1-105,-8-5 0,7 12 1,-7-5-1,3 1 99,-3 5 1,-2-4 0,-2 1 13,0 3 0,0 2 1,-2 0-85,-5-5 0,3 3 1,-8-6-160,-3 1 0,-2 1 0,-2 1 43,0-5 0,0-5 1,0 0-1,0 2-470,0 2 0,0 1 1,0-7 552,0 0 0,0-9 0,0-1 0</inkml:trace>
  <inkml:trace contextRef="#ctx0" brushRef="#br0" timeOffset="1079">1081 77 8751,'11'8'216,"-3"5"0,-1 4-238,-1 2 1,0 6-1,-6 2 1,-2 1 47,-4-1 1,-3 7 0,-5-5 0,1 3 107,-2-1 0,-2 1 0,-2 8 0,0 2-53,0 3 0,0-1 0,0-4 1,1 2-137,-1 2 0,2-6 1,2-6-1,2-1-179,-1-1 0,-3 4 0,0-9 0,2-2-443,2-2 1,7-8-362,-7-1 1038,9 1 0,-4-2 0,8-3 0</inkml:trace>
  <inkml:trace contextRef="#ctx0" brushRef="#br0" timeOffset="1467">1404 551 8019,'-19'10'-189,"6"5"0,0-6 0,1 1 158,1 5 1,-6 2 0,5 2 134,-5 0 0,0 0 0,2 0 0,3-3 0,-3-1 15,-2-2 0,-2-1 0,0 7-22,0 0 1,9-6 0,3 0 86,5 1 1,2-3-88,0 2 1,2-9-1,5 2 1,5-4-29,5-2 1,2 0-1,0 0 1,2 0-56,4 0 0,-4 0 0,5 0 0,-5 0-63,-2 0 0,0 0 1,0 0-1,0 0-82,0 0 0,0 0 0,0-2-93,0-4 1,-1 4-467,1-5 562,0 5 0,-8 0 0,-3-2 128,1-2 0,-7-1 0,6 7 0</inkml:trace>
  <inkml:trace contextRef="#ctx0" brushRef="#br0" timeOffset="1747">1442 551 8001,'-11'8'220,"-4"3"0,9 8 0,2 0-3,2 0 0,2 8 0,0 5 1,0 4-15,0 1 1,0 1-1,-2 0 1,-3 0 7,-1 0 0,0-6 0,6-1 0,-2 1-202,-5-2 0,5-3 0,-4-8 1,4 0-491,2 0 1,-7 0-217,1 0 1,0-7-254,6 1 1,2-9 949,4 3 0,5-22 0,8-6 0</inkml:trace>
  <inkml:trace contextRef="#ctx0" brushRef="#br0" timeOffset="2300">2143 551 7112,'-8'-11'83,"4"-3"0,-9 7 0,-2 3 136,-2 2 1,3 8 0,-3 3 0,-4 1-113,0 5 1,0-5 0,2 3-1,0 2 35,0 2 0,0 2 0,2 0 0,4 0 28,7 0 0,4 0 0,2 0-74,0 0 1,2-3 0,4-1 0,7-4 48,4-3 0,2-2 0,0-6-240,0 0-1,0 0 1,0-2 0,0-2 0,0-2 0,-1-9 0,-1 2 0,-2-1 33,-2 1 1,-3-4 0,5 4 0,-4-3 25,-3-3 0,7 0 1,-5 0 119,1 0 0,-3 6 0,-6 3 496,5 1-438,-5 3 0,6 8 0,-10 4 13,-4 7 1,4 4 0,-5 2-1,5 0-10,2 0 0,0 2 0,0 2 1,0 2 192,0-2 0,0 1 0,0-1 0,0 2-172,0-2 1,0-2 0,2-2-389,5 0 0,-5-6 0,6-3-169,1-1 0,-5-3-965,9-6 1,-7 0 1355,6 0 0,10 0 0,7 0 0</inkml:trace>
  <inkml:trace contextRef="#ctx0" brushRef="#br0" timeOffset="2549">2599 627 8328,'19'-9'771,"-1"7"1,1-4-510,0 4 1,0 2 0,0 0-529,0 0 0,0 0-504,0 0 1,-6 0 769,0 0 0,-9 0 0,4 0 0</inkml:trace>
  <inkml:trace contextRef="#ctx0" brushRef="#br0" timeOffset="3340">3376 39 8270,'9'-11'264,"1"3"1,7 6 0,-2-3-246,-3-1 1,1 0 0,6 6-87,0 0 0,0 6 0,-2 3 19,-5 1 0,3-4 0,-8 7 21,-3 2 1,-11-5-1,-5 3 196,-5 2 1,-2 0 0,2-1-114,4-1-74,-3-9-27,13 5 0,-5-7-106,8 4 1,2-4 156,4 4 0,-1 5 49,7 2 0,-7-3 0,3 3 46,0 2 0,-5-5-42,3 3 1,2-1-57,-1 7 0,-1 0-21,-6 0 0,0-6 164,0 0-117,0-9 0,-9 10 1,-3-5 47,-5 1 1,4-5 0,1 3-113,-3 1 0,-2-7-244,-2 4 1,2-2 0,3 0-53,1 3 0,0-1-726,-6-6 1057,0 0 0,0-8 0,0-3 0</inkml:trace>
  <inkml:trace contextRef="#ctx0" brushRef="#br0" timeOffset="3691">3945 1 8237,'-19'19'584,"7"2"0,1 2 1,3 7-411,3 5 1,-5-1-1,-1 10 1,-1-4-144,-1-2 1,0 7 0,-6-1-1,0-2 137,0-2 0,1-2 0,1 0 0,2 0-146,2 0 1,1-9 0,-5-1 0,2-3-352,2 0 1,1 1 0,-5-8-1431,4 1 8,-4-8 1751,15-3 0,-15 1 0,7 1 0</inkml:trace>
  <inkml:trace contextRef="#ctx0" brushRef="#br0" timeOffset="4441">4021 456 9229,'0'-11'1012,"0"3"-884,0 8 566,0 0-596,-8 8-49,6-5 1,-13 13 0,8-3 1,-5-2 0,3 1 2,-1 3 0,4 2 1,-5 2-53,3 0 1,-1 0-1,5 0 1,-5 0-36,-1 0 1,4 0 0,-5 0-68,3 0 0,-1-7 0,5 1 51,-2 2 0,-1-5-95,7 3 1,2-9 350,5 2 0,3-6 0,11-4 0,3-2-141,1 2 0,2-5 1,-4 1-1,5-1-13,1 1 1,-3-1 0,3 5-1,-1-2-66,-5 2 0,-2-1 1,-2 1-1,0-2-327,0 2 1,0 2-376,0 2 1,-7 0-853,1 0 0,-11 0 1568,-2 0 0,0 0 0,-17 0 0,7 0 0</inkml:trace>
  <inkml:trace contextRef="#ctx0" brushRef="#br0" timeOffset="4699">4078 456 8020,'0'11'-115,"0"-1"0,0-1 450,0 9 0,0 1 1,0 7-1,0-3-138,0 2 1,0 3 0,0 5 0,0-1 19,0 2 1,0-5 0,0 3 0,0-1-209,0-1 1,0-1-1,0-5 1,0 1-348,0-2 0,0-2 1,0-2-1,0 0-809,0 0 0,0-6 661,0-1 0,2-7 486,4 1 0,5-12 0,8-5 0</inkml:trace>
  <inkml:trace contextRef="#ctx0" brushRef="#br0" timeOffset="5203">4571 39 8004,'0'12'154,"0"3"1,0 4-1,0 6 112,0 5 1,0 8-1,0 8 1,0 3-31,0 3 1,0-1-1,0 2 1,0 1-35,0-1 1,0-7 0,0 3-1,0-3-15,0-4 0,0-4 0,-2-4-270,-4-2 0,4-9 0,-5 2-267,5-4 138,2-2 0,2-10 77,5-9 0,3-9 1,9-8-1,-2 3-184,-4 1 0,6 0 0,-3-6 1,8 0 77,-1 0 0,0 3 0,0 1 1,2 2 197,-1-2 1,-3 7 0,-2 0 0,0 1 113,0 1 1,0 0 0,-1 6-17,1 0 1,0 6 0,-2 2 205,-4 3 1,-5 2 0,-8 5-74,0 1 0,-2 0 0,-4-2-52,-7-4 1,-4 4-1,-2-7 1,0 3-52,1 0 0,-1-9 0,0 4 0,0-1-81,0-1 0,0 0 0,-2-6 1,0 2-170,2 5 1,-11-5 0,11 4 0,-2-4-374,0-2 1,2-2-1,0-2 1,0-5 537,0-1 0,-8-3 0,-3-6 0</inkml:trace>
  <inkml:trace contextRef="#ctx0" brushRef="#br0" timeOffset="5512">5273 153 7942,'0'-9'290,"0"9"1,0 13 119,0 10 1,0 6 0,-2 9-1,-2 2-132,-3 5 0,-5 3 0,3 7 0,1-2-28,-1-3 1,-3-1 0,3 1 0,1-6-371,-1-3 1,-3-4-1,5 1 1,1-2-530,-2-4 1,6-5 0,-7-10 0,3-2-1955,-1-3 2603,-7-7 0,-5 3 0,-11-8 0</inkml:trace>
  <inkml:trace contextRef="#ctx0" brushRef="#br0" timeOffset="5707">4969 532 7990,'19'0'0,"0"0"-48,0 0 1,0 0 0,2 0 0,2 0 171,3 0 1,1 0-1,-4 0 1,3 0-255,-3 0 0,-2 0 0,-2 0 1,0 0-127,0 0 1,0 0 0,0 0-283,0 0 538,0 0 0,0 8 0,0 3 0</inkml:trace>
  <inkml:trace contextRef="#ctx0" brushRef="#br0" timeOffset="6234">5899 399 8006,'-13'0'-55,"0"2"0,-1 2 0,-3 5 220,-2 1 1,-2 3 0,-2 6-1,-3 0 58,3 0 1,2 6-1,2 1 1,0-1-42,0 2 1,2-6 0,3 7 0,3-3-80,3 0 1,1 1 0,7-7 0,0-1-14,0 1 0,2 0 0,5 0-4,5 0 1,5-2 0,2-2 0,0-5-120,0-1 1,0-3-21,0-6 35,0 0 1,0 0 0,0-2 0,0-2 0,2-5-17,4-1 0,-6-3 1,2-8-1,-6-2-17,0-2 1,-7-3 0,-1 5 0,-5-4 53,-2-3 1,0-1 0,0-7-1,0 2 86,0 4 0,-7 5 0,1 8 0,2 0 81,2 0 1,-7 8-16,-3 5 1,3 6 0,3 9 0,2 7 281,-3 8 1,5 9 0,-4-1 42,4 4 1,4 2-1,2 0 1,5 0 0,1 0-20,5-1 1,-5 1-1,3-2 1,2-4-309,2-7 1,2 2-1,0-1 1,0-3-276,0-2 1,-1-4-1,4-2 1,1-5-995,2-1 1,0-3 0,-6-6-1074,0 0 1,0 0 2188,0 0 0,9-8 0,1-3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45.93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10403,'19'0'116,"-1"0"0,4 7 0,1-1 0,2-2 61,-2-2 1,5-2 0,-1 0-1,0 0-55,1 0 0,3 0 0,-5 0 0,-1 0-661,2 0 1,-6 0-1,5 0-1887,-5 0 2426,-2 9 0,0-7 0,0 6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46.16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7929,'18'0'395,"1"0"1,7 0-1,1 0 1,1 0-14,-1 0 0,7 3 1,-3 1-1,5 4-336,2 3 1,-8-5 0,-3 5 0,-2-3-410,0-4 0,-6-2 0,-6-2-365,2 0 728,2 0 0,2 9 0,0 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5:46.89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77 8082,'11'8'789,"-3"5"-664,0 4 1,-5 8 0,5 0-1,-2-2-278,1-2 0,-1-2 0,-6 0 25,0 0 0,0 0 1,0 0-530,0 0 1,-2-6 656,-5 0 0,-3-1 0,-9 7 0</inkml:trace>
  <inkml:trace contextRef="#ctx0" brushRef="#br0" timeOffset="289">474 20 7811,'0'12'-160,"0"1"508,0 2 0,0 8 0,0 2 0,0-2-73,0-1 0,0 5 0,0 2 0,0 3-172,0 0 1,-8-3 0,-3 5 0,-1-2-103,-1 1 0,0 3 0,-6 0-36,0-5 0,2 5 1,3-4-1,1 2 0,-2-1-194,-2-1 1,1-9 0,1 2 0,2-3-127,-2-4 1,5 1-1736,-3 0 2090,9-8 0,-13 6 0,7-7 0</inkml:trace>
  <inkml:trace contextRef="#ctx0" brushRef="#br0" timeOffset="651">683 494 7931,'0'10'-89,"-2"7"1,-3-4 310,-1 4 0,-9 2 0,5 0 0,-3 2-184,1 4 0,-1-4 0,-6 5 1,2-5 112,4-2 0,-3-7 0,5 1 17,1 2 1,1-5-37,9 3 1,2-9 0,5 2-18,5-4 0,5-2 1,2 0-1,2 3-87,4 3 0,-4-4 0,7 4 0,-3-4 29,0-2 1,3 0 0,-5 2-1,2 3-148,-2 1 1,5 0 0,-3-6-156,-2 0 10,-2 0 1,-2 0 0,0 0-540,0 0 1,-6 0 9,0 0 1,-11 0 764,-2 0 0,-9-8 0,-10-3 0</inkml:trace>
  <inkml:trace contextRef="#ctx0" brushRef="#br0" timeOffset="905">816 627 7341,'-11'8'577,"3"3"0,8 8 0,0 0-284,0 0 1,0 0 0,-3 2 0,-1 2-26,-2 2 0,0 0 0,6-4 0,0 3-61,0 1 1,0 2 0,0-1-256,0 5 0,0-3 1,0-3-1019,0-4 1,0-2-257,0 0 0,0-6 185,0-1 1137,0-8 0,0 5 0,0-9 0</inkml:trace>
  <inkml:trace contextRef="#ctx0" brushRef="#br0" timeOffset="1467">1612 456 7931,'-10'8'107,"-7"-5"1,4 3-1,-4-2 88,-2 2 0,0-1 0,0 7 0,0 3-6,0 2 1,-2 2-1,-2 0 1,-2 0-10,2 0 1,2 0 0,2 0 0,0 0 26,0 0 0,6 0 0,3 0-121,1 0 0,3-7 0,8-1-40,4-3 1,5 5 0,8-7 0,0-2-12,0-2 0,0-4 1,2-2-150,4-2 1,0-9 0,3 4 0,-9-1-115,-2-1 1,-1 1 0,3-5 0,-2 2 62,-4 2 0,4 1 0,-7-7 88,1 0 1,4 0 0,-7 0 138,2 0 85,-5 8-43,3 3 0,-8 10 1,0 4 62,0 7 0,0 4 0,0 2 0,0 0-21,0 0 1,0 6 0,0 0 0,0-2 107,0-1 1,0-4 0,0 1 0,0 0-164,0 0 0,0 0 1,2-2-244,5-4 1,-3-3-147,8-3 0,1-5-1106,6 4 0,-6-4 1404,-1-2 0,1-8 0,6-3 0</inkml:trace>
  <inkml:trace contextRef="#ctx0" brushRef="#br0" timeOffset="1692">1991 665 7931,'19'0'0,"0"0"0,0 0 542,0 0 1,0 2 0,0 2-1,0 2-180,0-1 0,7 3 1,-1-2-1,-2-2-302,-2-1 0,0 3 0,2 0 1,3-2-388,-3-1 0,-8-3 0,-3 0-31,3 0 1,-5 0 357,3 0 0,-9 0 0,5 0 0</inkml:trace>
  <inkml:trace contextRef="#ctx0" brushRef="#br0" timeOffset="2405">2883 39 7900,'13'-7'16,"-1"1"1,1-2 0,6 3 0,0-1 203,0 2 1,0 2-1,0 2 1,0 0-242,0 0 0,4 2 0,-2 2 0,-4 5-15,0 1 1,-9-4 0,-2 7 48,-4 2 0,-4 2 0,-4 2 115,-7 0 0,-6 0 0,-4 0 0,-2 0-61,2-1 1,2-5 0,4 0 0,2-1 49,2-1 0,7-3 0,-4-5-264,1 3 1,5-4 105,10 4 0,5-4 1,8-2-1,0 2-34,0 5 0,0-5 0,0 6 0,0-1 13,0-1 1,-7 7-1,1-5 50,2 3 1,-1 1 0,-1 7 85,-7 0 1,-4 0 0,-2 0 68,0 0 1,0-6 0,-2-1 0,-4 1-27,-7-2 1,3 3 0,-3-5-72,-2 1 0,-1-3 1,-3 3-503,0-1 0,6-3 0,0-6-1047,-1 0 1503,-3-9 0,-2-1 0,0-9 0</inkml:trace>
  <inkml:trace contextRef="#ctx0" brushRef="#br0" timeOffset="2700">3509 39 8101,'0'19'0,"0"0"337,0 0 1,-7 6 0,1 2 0,2 3-22,2 4 1,-4 1 0,-3 3 0,1 2-167,-1 5 1,-6-3 0,3 6 0,-5-1-66,-2-5 0,0 4 0,0-2-78,0-1 1,0-10-1,0-3 1,0-1 0,2-1-449,5-1 1,-5-2 0,4-6-1,-2 0-864,3 0 0,-5-8 1305,4-5 0,5-4 0,-1-2 0</inkml:trace>
  <inkml:trace contextRef="#ctx0" brushRef="#br0" timeOffset="3064">3698 532 7282,'-18'19'97,"-1"0"1,0 0-1,0 0 1,0 2 180,0 4 1,6-4 0,0 4-1,-1-3-308,-3-3 1,0-1 0,2-1-1,5-2 304,1-2 0,3-7-162,6 7 0,2-9 0,2 4 0,5-1 33,1-1 1,3 0 0,6-6 0,0 0 38,0 0 1,6 2-1,0 3 1,1 1-120,1-2 0,0-2 1,5-2-1,-5 0-78,1 0 0,-7 0 1,4 0-20,-4 0 1,5 0 0,-1 0 0,-2 0-190,-2 0 1,-2 0-546,0 0 1,-6 0-1576,-1 0 2341,-8 0 0,5-8 0,-9-3 0</inkml:trace>
  <inkml:trace contextRef="#ctx0" brushRef="#br0" timeOffset="3313">3831 551 7913,'-2'19'233,"-4"0"1,4 0-1,-5 0 1,5 0 119,2 0 1,-6 8 0,0 5 0,1 3-111,3 3 0,2-6 0,0-2 0,0-1-16,0 1 1,0-1 0,0 5-1,0-5-237,0-1 0,0-1 0,0-4 0,0 3-524,0-3 0,0-9 0,0-1-671,0 2 0,2-7 1205,5-1 0,12-5 0,10-2 0</inkml:trace>
  <inkml:trace contextRef="#ctx0" brushRef="#br0" timeOffset="3872">4400 39 7921,'-2'19'0,"-2"0"326,-2 0 0,-1 8 1,5 7-1,-2 8 79,-2 9 1,-3 3 0,5 3 0,-2 0-38,1 0 1,-3 0-1,2 0 1,1 0-94,3 0 1,2-9-1,0-4 1,0-4-224,0-2 1,0-8 0,0-5 22,0-4-146,0-2 1,2-8-71,5-5 0,1-12 0,7-7 0,-2-4-152,1-2 0,3-2 1,0-2-1,-2-2 67,-2 1 1,-1-3 0,7 2 0,0 2 58,0 2 1,0 8-1,0 2 1,0 3 67,0 4 0,0 2 0,0 2 169,0 0 1,0 2 0,0 4 88,0 7 0,-7 4 1,-1 1-1,-3 1 206,-3 0 0,-3 0 194,-2 0-406,0 0 0,0 0 0,-2 0 0,-3 0 1,-3 0 60,-3 0 1,-1 0 0,-7-2-1,0-4-163,0-7 1,-6 2-1,-1-1 1,3-3-287,2-2 1,-4-2-1,-1 0 1,1 0-597,-2 0 1,6 0-1,-5-2 1,5-2-1093,2-3 1923,0 1 0,0-11 0,0-4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23T16:01:07.849"/>
    </inkml:context>
    <inkml:brush xml:id="br0">
      <inkml:brushProperty name="width" value="0.1" units="cm"/>
      <inkml:brushProperty name="height" value="0.6" units="cm"/>
      <inkml:brushProperty name="color" value="#5B2D90"/>
      <inkml:brushProperty name="inkEffects" value="pencil"/>
    </inkml:brush>
  </inkml:definitions>
  <inkml:trace contextRef="#ctx0" brushRef="#br0">190 3971 13222 186292 32749,'0'-19'-855'0'1344,"0"0"1"0"0,0-4 938 0-1344,0-9 0 0 0,0-3 0 0 0,0-20 0 0 0,0-9-132 0 0,0-7 0 0 0,0-3 0 0 0,0-14 0 0 0,0-7 47 0 0,0 43 1 0 0,0-2-1 0 0,0 0 1 0 0,0-1 0 0 0,0-8-1 0 0,0-1 1 0 0,0 0-1 0 0,0 0-5 43 0,0-1 1-43 0,0-1 0 0 0,1-3 0 0 0,0-1 0 0 0,2-1 0 0 0,1 1 0 0 0,1-1 0 0 0,2 1-1 916 0,1-1 0-916 0,1 0 0 0 0,0 2 0 0 0,-1-1 0 0 0,0 6 0 0 0,-1 0 0 0 0,-1 3 1 0 0,0 2 78 1445 53,2 4 0-1445 0,-1 2 0 0-1,2-35 0 0 1,-3 14 0 0 0,-4 17 122 1038 67,-2 17 0-1038 0,0 21 0 0 0,0 25-125 584-94,0 24 0-584 0,-8 31 1 0 0,2-13-1 0 0,-1 5 0 0 0,-1 7 1 0 0,-1 2 6 112-26,0 8 0-112 0,-1 2 0 0 0,1-1 1 0 0,-1 1-1 0 0,1 5 0 0 0,-1 0 1 0 0,0-3-1 0 0,-1-1-26 0 0,-2 1 1 0 0,1 0 0 0 0,4-5 0 0 0,1-1-1 0 0,-2-1 1 0 0,-1 1 0 0 0,2-3 0 0 0,1 0-65 0 0,2-3 0 0 0,0-2 1 0 0,0-5-1 0 0,1-2 1 0 0,4 42-1 0 0,0-13 11 0 0,0-10 0 0 0,0-15 0 0 0,0-13 0 0 0,2-8-62 0 0,5-11 1 0 0,-3-2-1 0 0,9-17 1 0 0,1-3-57 0 0,3-8 0 0 0,-4-16 0 0 0,-3-19 1 0 0,1-19 103 0 0,0-21 1 0 0,-1-17 0 0 0,-3 38 0 0 0,1-2 0 0 0,-2-3 0 0 0,0-1 13 0 0,2-3 1 0 0,-1-1-1 0 0,1 1 1 0 0,1 0 0 0 0,1-5-1 0 0,1 0 1 0 0,0-1 0 0 0,1 1 8 0 21,1-2 0 0 1,0 0 0 0-1,0-1 0 0 1,-1 0 0 0-1,-3 2 0 0 1,-1 1 0 0-1,-1 1 0 0 1,1 0-9 0 46,-2 2 0 0 1,0 1 1 0-1,-1 8-1 0 1,1 0 0 0 0,0-1 1 0-1,0 0-1 0 1,-2 5 1 0-1,-1 2 12 0-29,-2 4 0 0 0,0 1 1 0 0,-1-39-1 0 0,0 9 0 0 0,-2 9 61 91-34,-5 7 1-91 1,-1 16 0 0-1,-7 10 332 472-5,3 11-379-245 0,7 14 1-227 0,-12 5-1 0 0,7 10 1 0 0,-3 6 17 227 0,1 11 1-227 0,-1 21-1 0 0,-6 25 1 0 0,0 24-20 89 0,9-36 1-89 0,1 4 0 0 0,0 5 0 0 0,1 2 0 0 0,0 7 0 0 0,1 1 0 0 0,2 6 0 0 0,0 0-30 0 0,1 5 1 0 0,-1 1 0 0 0,1 0-1 0 0,0 0 1 0 0,2 7 0 0 0,0 0-1 0 0,-1-1 1 0 0,0 1 4 0 0,0 0 1 0 0,1-1-1 0 0,1-4 1 0 0,0 1-1 0 0,1 2 1 0 0,0 1-1 0 0,0-1 1 0 0,-2-1-5 0 0,-1-5 0 0 0,0-2 0 0 0,2-4 0 0 0,0-4 1 0 0,-2-12-1 0 0,-1-2 0 0 0,3-5 0 0 0,0-3 7 0 0,1 42 0 0 0,0-19 0 0 0,0-19-7 0 0,0-15 0 0 0,0-17 1 0 0,0-15-1 0 0,0-8-166-279 0,0-14 1 279 0,7-31 0 0 0,-1-24 0 0 0,0-22 149-274 0,-1 37 1 274 0,-1-3 0 0 0,-3-6 0 0 0,0-3 0 0 0,3-13 0 0 0,0-2-1 0 0,-1-3 1 0 0,0-1 3 0 0,1-2 1 0 0,-1-1 0 0 0,1-2-1 0 0,0-1 1 0 0,-2 1 0 0 0,0-1-1 0 0,2-3 1 0 0,-1 0 0 0 0,-1 2 0 0 0,0-1 0 0 0,-1-2 0 0 0,0 0 0 0 0,-1 4 0 0 0,0 1 0 0 0,1-2 1 0 0,0 1 19 0 0,2-1 1 0 0,1 0 0 0 0,-3 5-1 0 0,0 1 1 0 0,2 1 0 0 0,0 2 0 0 0,-1 6-1 0 0,0 2 36 0 0,1 7 0 0 0,1 1 0 0 0,-3 6 0 0 0,2 2 0 0 0,7-40 1 0 0,-1 17 85 525 0,-5 14 1-525 0,-2 20 0 0 0,-4 12-70 808 0,-4 15 0-808 0,1 13 1 0 0,-5 18-1 0 0,1 18 65 447 0,5 20 0-447 0,-4 34 0 0 0,4-28 0 0 0,-1 4-138 69 0,0 8 0-69 0,0 3 33 0 0,3 5 1 0 0,0 4 0 0 0,-4 10 0 0 0,1 3 0 0 0,3-1 0 0 0,0 1 0 0 0,-1 1 0 0 0,-1 1-3 0 0,3 2 0 0 0,-2 0 1 0 0,-1-2-1 0 0,0 2 0 0 0,1-29 1 0 0,1 1-1 0 0,1 0 1 0 0,-2 32-1 0 0,1 0-3 0 0,1-2 0 0 0,0 0 0 0 0,-2-3 1 0 0,0-1-1 0 0,-1 0 0 0 0,-1 0 0 0 0,1-2 1 0 0,0-1-13 0 0,0-6 1 0 0,0-2-1 0 0,-3-4 1 0 0,1-4-1 0 0,2-11 1 0 0,2-1-1 0 0,-1-5 1 0 0,1-1-25-177 0,1-3 0 177 0,0-2 1 0 0,1 27-1 0 0,0-17 0 0 0,0-19-69-879 0,0-15 0 879 0,0-16 0 0 0,0-18 38-630 0,0-22 1 630 0,7-20 0 0 0,-1-31 0 0 0,0-10 4-161 0,-1 37 1 161 0,-1-2 0 0 0,-3-9-1 0 0,0-2 1 0 0,2-9 0 0 0,0-2 0 0 0,-1-4-1 0 0,0 0 23 0 0,2-3 0 0 0,-1-1 0 0 0,-2 1 0 0 0,2-1 0 0 0,3-1 0 0 0,1-2 0 0 0,-1-5 1 0 0,0 0-2 0 0,-1-2 1 0 0,1 0 0 0 0,2-1 0 0 0,1 1 0 0 0,-4 2-1 0 0,0 0 1 0 0,1 2 0 0 0,1 1 32 0 0,-1 1 1 0 0,0 1-1 0 0,-2 10 1 0 0,-1 2 0 0 0,2-1-1 0 0,0 0 1 0 0,0 8-1 0 0,1 1 33 0 0,-1 8 0 0 0,0 2 0 0 0,-2 5 0 0 0,-1 3 0 0 0,4-32 0 0 0,-4 17 140 620 0,-2 16 0-620 0,0 13-47 837 0,0 17 0-837 0,0 21 1 0 0,-2 19-1 0 0,-2 28-73 513 0,-3 23 1-513 0,3-24 0 0 0,0 5 0 0 0,2 8-1 0 0,0 4 1 0 0,-2 8 0 0 0,1 2-28 18 0,1 9 1-18 0,0 2 0 0 0,-2 5 0 0 0,0 2 0 0 0,0 2 0 0 0,1 1 0 0 0,0 2 0 0 0,0 0-26 0 0,0-30 0 0 0,0-1 1 0 0,1 1-1 0 0,0 0 1 0 0,1 1-1 0 0,-1 0 1 0 0,-1 1-1 0 0,0-1 1 0 0,-1 1-1 0 0,0-1 1 0 0,1 1-1 0 0,-1 0 2 0 0,1-1 0 0 0,-1 1 0 0 0,1-1 0 0 0,1 31 0 0 0,0-2 0 0 0,-2-3 0 0 0,-1-2 0 0 0,2-6 0 0 0,0-1-26 0 0,0-5 1 0 0,0-2 0 0 0,-1-10 0 0 0,1-3 0 0 0,3-6-1 0 0,0-2 1 0 0,0 39-43-737 0,0-19 0 737 0,0-28 0 0 0,0-18-3-913 0,0-9 0 913 0,0-23 1 0 0,2-17-1 0 0,3-25 33-577 0,1-25 1 577 0,2-26 0 0 0,-5 36 0 0 0,-2-2-1 0 0,3-7 1 0 0,-1-3-29-57 0,-1-8 1 57 0,0-2 0 0 0,-1-5 0 0 0,0-3-1 0 0,0-7 1 0 0,0-1 0 0 0,1-2 0 0 0,0 0 15 0 0,0 30 1 0 0,0 0 0 0 0,1-1 0 0 0,0-4-1 0 0,0 0 1 0 0,-1-2 0 0 0,0-2 0 0 0,-1-1-1 0 0,0 1 1 0 0,2 1 0 0 0,0 0 0 0 0,0 1 32 0 0,0 2 0 0 0,1-1 0 0 0,-1 1 0 0 0,-1 4 0 0 0,-1 1 0 0 0,1 0 0 0 0,0-1 0 0 0,0-1 0 0 0,0 2 0 0 0,-1-29 0 0 0,0 2 18 0 0,-1 2 1 0 0,0 3-1 0 0,3 7 1 0 0,0 4 0 0 0,1 6-1 0 0,-1 2 1 0 0,-1 8-1 0 0,0 2-11 792 0,-1 8 0-792 0,0 3 0 0 0,-1-23 0 0 0,0 24 0 0 0,0 12 286 983 0,0 11 0-983 0,-8 16 1 0 0,-3 18-193 561 0,1 20 1-561 0,-7 30 0 0 0,4 32 0 0 0,5-34 0 0 0,-1 4-65 143 0,-1 7 0-143 0,1 3 1 0 0,0 14-1 0 0,1 3 1 0 0,1 4-1 0 0,2 1 1 0 0,0 5-1 0 0,1 0-8 0 0,1-30 0 0 0,0 0 0 0 0,1 1 0 0 0,0 1 0 0 0,1 1 0 0 0,0 0 0 0 0,-3 1 0 0 0,1 0 0 0 0,-1-1 0 0 0,1 1 0 0 0,0 0 1 0 0,1-1-12 0 0,0 2 0 0 0,1-1 0 0 0,-1 0 0 0 0,1-2 0 0 0,0 0 1 0 0,-1-1-1 0 0,1 1 0 0 0,0 0 0 0 0,-1-1 0 0 0,-1 29 0 0 0,0-2-4 0 0,0-6 1 0 0,1-1 0 0 0,1-5 0 0 0,0-2 0 0 0,1-9 0 0 0,0-3-10-86 0,0-2 0 86 0,0-3 1 0 0,0-7-1 0 0,0-4 0 0 0,0 34 1 0 0,0-18-1 0 0,0-17-147-1012 0,0-15 0 1012 0,2-17 0 0 0,3-17 112-809 0,1-8 0 809 0,7-26 1 0 0,-7-22-1 0 0,0-22-55-286 0,3-19 0 286 0,-8 38 0 0 0,0-2 0 0 0,2-7 0 0 0,0-2 0 0 0,-1-5 0 0 0,-2-2 39 0 0,0-5 1 0 0,0-2 0 0 0,3-6 0 0 0,1-3 0 0 0,-1-2 0 0 0,0-1 0 0 0,-1-3 0 0 0,0-2 25 0 0,-1 30 1 0 0,0 0 0 0 0,-1-1 0 0 0,1 0 0 0 0,-1 0 0 0 0,1 0 0 0 0,0-5 0 0 0,1 0 0 0 0,0-1 0 0 0,0 2 0 0 0,0-1 0 0 0,0 1 2 0 0,-1 1 0 0 0,1 0 0 0 0,-1 0 0 0 0,0 3 1 0 0,0 0-1 0 0,-1 0 0 0 0,0-29 0 0 0,0 2 1 0 0,0 8-1 0 0,0 1 33 0 0,0 6 1 0 0,0 2 0 0 0,3 9 0 0 0,0 4 0 0 0,1 9 0 0 0,-1 4 0 0 0,1-34 256 554 0,-2 18 1-554 0,-2 22-25 861 0,0 21 1-861 0,-2 16-1 0 0,-4 18 1 0 0,-7 24-200 525 0,-4 26 1-525 0,-2 26 0 0 0,10-32 0 0 0,1 3-1 0 0,1 4 1 0 0,0 0-1 44 0,0 6 0-44 0,1 1 1 0 0,3 11-1 0 0,0 2 1 0 0,-2 8-1 0 0,-1 1 0 0 0,1 4 1 0 0,0 2-37 0 0,-1 2 0 0 0,1 2 0 0 0,2-32 0 0 0,-1 0 0 0 0,1 1 0 0 0,-2 4 1 0 0,1 0-1 0 0,0 1 0 0 0,1 2 0 0 0,1 1 0 0 0,1 1 9 0 0,0 2 0 0 0,0 0 0 0 0,0 1 0 0 0,0-1 0 0 0,-2-1 0 0 0,1 1 0 0 0,0-2 0 0 0,0 1 0 0 0,0-1 0 0 0,0-2 1 0 0,1-1-1 0 0,0 0-18 0 0,0-2 0 0 0,0 0 0 0 0,0-1 1 0 0,1-3-1 0 0,0-2 0 0 0,0 0 1 0 0,0 28-1 0 0,0-2 0 0 0,0-10 1 0 0,0-2 10-870 0,0-11 0 870 0,0-3 1 0 0,0-8-1 0 0,0-5 1 0 0,0 25-1 0 0,0-21-25-1219 0,0-21 0 1219 0,3-15 0 0 0,1-12 1 0 0,4-20-100-728 0,3-25 0 728 0,-5-29 0 0 0,5-34 0 0 0,-6 39 1 0 0,0-2 30-227 0,1-12 0 227 0,-1-2 1 0 0,-2-3-1 0 0,0-2 1 0 0,2-10-1 0 0,1-1 1 0 0,-1-3-1 0 0,0 0 46 0 0,-1 28 0 0 0,-1 0 0 0 0,1-1 0 0 0,0-7 0 0 0,0 0 0 0 0,0-1 0 0 0,2 0 0 0 0,0 0 0 0 0,-1 1 1 0 0,0-2-1 0 0,0 0 0 0 0,0 1 5 0 0,-1-1 1 0 0,0 1 0 0 0,1-1-1 0 0,-1-3 1 0 0,0-1 0 0 0,0 0-1 0 0,2-1 1 0 0,0 1 0 0 0,-1-1 34 0 0,-1 1 0 0 0,0 0 0 0 0,1 1-16 0 0,0 3 1 0 0,1 0-1 0 0,0 1 1 0 0,-3 4 0 0 0,0 1-1 0 0,1 1 1 0 0,5-30 0 0 0,1 2-1 0 0,-1 6 1 0 0,-1 1 10 1022 0,-2 5 1-1022 0,1 3 0 0 0,0 9 0 0 0,0 3 0 0 0,-3 14-1 0 0,-1 2 1 0 0,3-40 374 1794 0,2 17 0-1794 0,-6 28-169 944 0,5 18 0-944 0,-14 22 0 0 0,-3 18 0 0 0,-3 26-142 563 0,1 25 1-563 0,-5 27-1 0 0,5-28 1 0 0,1 2 0 0 0,1 8-1 0 0,1 1-37 43 0,0 8 0-43 0,1 2 0 0 0,-3 12 0 0 0,1 4 0 0 0,5-28 0 0 0,2 1 0 0 0,0 1 1 0 0,-1 4-1 0 0,0 1 0 0 0,0 0-7 0 0,-1 3 0 0 0,0 1 0 0 0,2-1 0 0 0,1 1 0 0 0,1 0 0 0 0,0 0 1 0 0,-1-1-1 0 0,-1-1 0 0 0,1 1 0 0 0,1-1 0 0 0,0 1 0 0 0,-1 0-27 0 0,0-1 1 0 0,0-1 0 0 0,0 1 0 0 0,1-1 0 0 0,1 0 0 0 0,-1-2-1 0 0,-1-3 1 0 0,-1-1 0 0 0,1-1 0 0 0,1 32 0 0 0,0-2 21-33 0,2-5 1 33 0,-2-3-1 0 0,-1-8 1 0 0,-2-3 0 0 0,1-13-1 0 0,0-2 1 0 0,0-7-1 0 0,1-2-114-1089 0,0 36 0 1089 0,2-18 0 0 0,0-24 0 0 0,2-13 55-971 0,5-15 0 971 0,-3-11 0 0 0,6-14 0 0 0,-1-9-59-612 0,-5-12 1 612 0,5-28-1 0 0,-3-18 1 0 0,0-22 15-147 0,-1 38 0 147 0,-1-2 0 0 0,-2-5 0 0 0,0-2 0 0 0,3-9 0 0 0,0-2 0 0 0,1-6 0 0 0,-1-2 50 0 0,0-6 0 0 0,0-1 0 0 0,-1-5 1 0 0,-1-2-1 0 0,0 30 0 0 0,2 0 1 0 0,-1-1-1 0 0,1-3 0 0 0,0 0 1 0 0,0 0 21 0 0,1-1 1 0 0,0-1 0 0 0,-1 1-1 0 0,0-1 1 0 0,-1 1 0 0 0,0 0 0 0 0,0 2-1 0 0,0 1 1 0 0,0-1 0 0 0,1 1 0 0 0,-1 0-1 0 0,0 1 22 0 0,0 0 0 0 0,-1 0 1 0 0,1 1-1 0 0,0-27 1 0 0,0 3-1 0 0,-3 8 0 0 0,0 4 1 0 0,1 8-1 0 0,0 3 95 180 0,1 7 1-180 0,1 4 0 0 0,2-36 0 0 0,-6 23-55 870 0,0 18 0-870 0,-2 20 0 0 0,-5 13 0 0 0,-5 15 129 659 0,-5 14 1-659 0,4 30 0 0 0,1 34 0 0 0,4-25 0 0 0,1 3-132 354 0,-1 12 0-354 0,-1 3 0 0 0,0 7 0 0 0,-1 4 0 0 0,0 9 0 0 0,1 3 1 0 0,0 2-1 0 0,-1 1-27 0 0,0 3 1 0 0,1 2-1 0 0,4-29 1 0 0,1 2 0 0 0,1 0-1 0 0,-1 3 1 0 0,0 2-1 0 0,1-1 1 0 0,-1 2 0 0 0,1 1-1 0 0,-1-1-4 0 0,1 1 0 0 0,-1-1 0 0 0,1 0 0 0 0,1-4 1 0 0,0-1-1 0 0,0 0 0 0 0,-2-1 0 0 0,1-1 1 0 0,-1 0-1 0 0,1-1 0 0 0,-1 0 0 0 0,1-1-36 0 0,-3 32 1 0 0,1-2 0 0 0,2-11 0 0 0,0-3-1 0 0,-2-7 1 0 0,-1-2 0 0 0,2-8 0 0 0,0-1 29-298 0,1-9 0 298 0,2-3 0 0 0,-2 28 0 0 0,3-18-105-968 0,0-16 0 968 0,3-25 0 0 0,1-12 1 0 0,2-18-12-693 0,-2-18 0 693 0,7-30 0 0 0,-1-31 1 0 0,-3 35-1 0 0,-1-1 62-166 0,1-7 0 166 0,-1-2 0 0 0,-3-12 0 0 0,0-2 0 0 0,2-6 0 0 0,0-2 0 0 0,1-6 0 0 0,-1-1-2 0 0,0-4 1 0 0,1 0 0 0 0,-3 28 0 0 0,2-1 0 0 0,-1 0 0 0 0,2-3 0 0 0,1-1 0 0 0,-1-1 0 0 0,1-3 0 0 0,-1-1 0 0 0,0-1 24 0 0,0-2 1 0 0,0 0 0 0 0,1-1-1 0 0,1 0 1 0 0,1-1 0 0 0,-1 2-1 0 0,1 4 1 0 0,-1 0 0 0 0,1 2-1 0 0,-1 1 1 0 0,-1 1 0 0 0,1 1 25 0 0,3-29 0 0 0,-1 2 0 0 0,-1 3 0 0 0,1 2 0 0 0,-1 10 0 0 0,1 2 0 0 0,-1 9 0 0 0,-1 3 32 569 0,-2 10 0-569 0,0 2 0 0 0,3-34 0 0 0,-9 28 0 0 0,0 18 183 1105 0,0 15 0-1105 0,0 18 0 0 0,-2 13 0 0 0,-5 17-15 738 0,-5 17 0-738 0,-5 25 1 0 0,-2 30-1 0 0,9-33 1 0 0,1 4-142 252 0,0 9 0-252 0,-1 3 1 0 0,-2 10-1 0 0,-1 3 1 0 0,0 9-1 0 0,0 2 1 0 0,5-29-1 0 0,0 2 1 0 0,-1 0-40 0 0,0 3 0 0 0,-1 1 1 0 0,2 1-1 0 0,0 2 1 0 0,2 0-1 0 0,-1 0 1 0 0,-2-1-1 0 0,-1 1 1 0 0,1-1-1 0 0,1 0 0 0 0,-1-1 1 0 0,1 1 0 0 0,0-4 1 0 0,-1 0-1 0 0,1 0 1 0 0,-1-1-1 0 0,0 0 1 0 0,1-1-1 0 0,-1 27 1 0 0,-1-2-1 0 0,1-4 1 0 0,-1-1-63 0 0,1-6 1 0 0,-1-4-1 0 0,2-11 1 0 0,0-5-1 0 0,1-11 1 0 0,1-2-212-202 0,0 40 102-266 0,4-24 0 468 0,2-16 1 0 0,2-22-288-423 0,4-11 0 423 0,5-13 1 0 0,10-18-1 0 0,4-18-620-439 0,6-16 1 439 0,7-17 1055-33 0,7-26 0 33 0,-21 38 0 0 0,0-3 0 0 0,5-9 0 0 0,-1 1 0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09.27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285 494 7973,'-10'-8'94,"-1"6"-21,5-5 0,-5 5 76,-8 2 0,0 0 0,2 2-165,5 5 1,-3-3 0,7 6 0,-3 1 70,-4-1 0,1 3 0,-1 6 0,2 0-26,-2 0 0,5 0 1,-3 0-1,1 0 41,1 0 1,1 0-1,5 0-64,-1 0 1,0 0 0,6 0-7,0 0 0,2-9 1,4-4-1,7-1-5,4 1 0,-5-4 1,1 4-1,2-3-19,2-3 1,-1-3-1,-1-1 1,-2-2 10,2 2 0,-5-5 0,1 1 0,-3-3-42,-4-4 0,5-1 1,-1-3 42,3 0 1,-7 0-1,2 0 64,-4 0 0,0 2 73,5 4 246,-5-4-174,6 15 0,-8-4-81,0 12 1,0 5-1,0 8-39,0 0 0,7 0 0,1 0 0,0 0-31,1 0 1,4 0 0,-5 0 0,2 0-92,5 0 0,-4-3 1,-1-1-1,1-2-355,-1 2 1,-5-5-255,1 3 1,2-7-912,-1 7 1565,-1-9 0,-14-4 0,-3-11 0</inkml:trace>
  <inkml:trace contextRef="#ctx0" brushRef="#br0" timeOffset="325">266 172 8066,'0'-26'0,"0"-1"0,2 0 66,5-1 0,-3 5 0,6 8 0,1 5 92,-1 1 0,3 3 1,6 8-1,0 4 17,0 7 0,8 6 0,5 8 0,4 9 156,2 6 1,2 11-1,2-2 1,2 3-60,-2 3 0,-2 2 1,-4 5-1,-4 5 114,-7 5 1,-6 0 0,-6-3 0,-7-3-255,-4-3 0,-2-8 1,-2-7-1,-4 1-57,-7-2 1,-2-3 0,1-8 0,-1 0-284,-6 0 0,2-7 0,-6-1 0,3-3-471,3-4 1,1-2 0,-1-4-600,0-4 1,0 2 1277,0-9 0,-9 0 0,-1-6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21.06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285 531 8334,'-8'-10'257,"-5"3"0,-4 5 0,0 4 0,2 5-255,3 5 1,-1 3 0,-6 2 0,0 0 86,0 4 1,0 4 0,0-2 0,0 5 82,0 1 1,7 3 0,-1 6 0,0 0-47,3 0 1,1-7 0,9-1 0,0-3-63,0-4 1,9-8-1,6-5 1,6 1 39,4 0 0,7-7 0,-3 2 0,3-4-92,1-2 1,7-6 0,-8-3 0,2-1-79,-3-5 0,-1-2 1,-7-2-1,2 0-47,-1 0 0,-3 0 0,-2 0 0,0 1 67,0-1 1,-9-7 0,-4 1-1,-3 2 0,-3 2 1,0-5 0,-3 1 0,-3 2-66,-7 2 0,-3 2 0,-3 2 4,0 4 1,-2-1 0,-3 7 0,-1 3 0,0 2-135,-3 2 1,7 0 0,-4 2-1,2 2-154,-2 3 1,10 5-1,-4-3-251,2 1 1,9 3 645,1 6 0,5 0 0,2 0 0</inkml:trace>
  <inkml:trace contextRef="#ctx0" brushRef="#br0" timeOffset="371">1063 569 8269,'0'-13'388,"0"1"1,-3 10 0,-3 2-321,-6 10 0,-5 7 1,-2 2-1,-2 2 172,-5 4 0,3-1 0,-6 5 1,1 1-13,5-1 0,2-6 0,4 2 0,2-3 41,3-3 1,8 0 0,-3-1-62,5 1 0,11 0 1,3-2-1,5-4-179,2-7 0,2 3 1,2-3-1,5-2-216,1-2 0,-4-2 1,5 0-1,-3 0-169,-3 0 0,-1-6 0,0-2 1,2-1-272,-2 1 0,5-7 0,-3 4 0,-4-1-1003,-6-1 1630,2 9 0,-7-21 0,9 4 0</inkml:trace>
  <inkml:trace contextRef="#ctx0" brushRef="#br0" timeOffset="704">133 228 7852,'19'-19'339,"0"8"1,0 5-1,0 2-122,0-3 1,8 5 0,5-4-1,4 4-186,2 2 1,0 0-125,0 0 1,0 0 0,-3 0 0,-1 0-222,-2 0 0,-9 0 0,2 0 0,-4 0-1224,-2 0 1538,-8 0 0,6 0 0,-7 0 0</inkml:trace>
  <inkml:trace contextRef="#ctx0" brushRef="#br0" timeOffset="1555">645 19 8201,'19'0'-257,"0"0"1,2 0 0,3-2-1,3-2 556,2-3 1,3 1 0,6 6-1,0 0-60,0 0 0,-7 0 0,1 0 0,0 0-90,-3 0 0,5 0 0,-9 0 0,-2 0-47,-2 0 1,-8 6-33,0 1-69,-9-1 125,4-6 0,-10 0-68,-4 0 0,2 0-19,-9 0-211,9 0 83,-5 0 30,9 0 969,0 0-909,9 0 0,-5 0-42,9 0 24,-9 0-21,13 0 0,-13 0 11,9 0 12,-9 0 0,13 0 0,-5 0 9,5 0 0,-4 0 0,-3-2 1,1-2-79,-1-3 0,-3 1 34,5 6 1,-5 0-62,5 0-31,-7 0 114,11 0 98,-13 0-42,13 0 0,-13 2-16,3 4 0,-4-1 98,-2 7 0,-2-5 0,-2 5 0,-5 3-12,-1 2 1,-1-4-1,-4-1 1,3 3-30,-3 2 1,-2 2-1,-2 0 1,0 0-61,0 0 1,-2-2-1,-2-3 1,-2-1-140,2 2 1,1 2-1,3-1 1,1-1-525,-1-2 0,0-3 0,2 5-1176,4-2 1830,5-9 0,-1 13 0,-1-7 0</inkml:trace>
  <inkml:trace contextRef="#ctx0" brushRef="#br0" timeOffset="2655">1138 967 6997,'9'-10'266,"-1"-7"-143,5 4 0,4 3-6,-5-3 0,-1 7 5,2-7 1,-9 7 81,2-7-182,-4 9 1,-10-11 17,-5 9 0,-4 0-27,-2 6 0,7 0 1,1-3-77,3-3 77,-7 4-109,4-6 0,-7 8 60,-1 0 1,6 0 127,0 0 0,7 0 52,-7 0 103,9 0 67,-4 0-301,8 0 130,0 0 32,8 0 0,3 0 0,8 0-84,0 0 0,0 0 1,-1 0-1,1 0 0,0-3-3,0-3 0,0 4 0,0-4 1,0 4-74,0 2 1,-6 0-1,0 0-200,1 0 0,3-7-312,2 1 0,-8 2-1415,-5 10 1911,-4-4 0,-2 15 0,0-6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19.42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96 1 8580,'0'19'529,"0"-1"1,0 1-329,0 0 1,-7 0 0,1 0-222,2 0-15,-7 0 1,7-6 0,-7 0 0,3 1-426,4 3 0,-5 2 0,1 0 460,-3 0 0,7 0 0,-4 0 0</inkml:trace>
  <inkml:trace contextRef="#ctx0" brushRef="#br0" timeOffset="272">380 20 8349,'-6'18'278,"-1"1"1,-1 3-1,4 3-66,-3 6 0,-1-1 1,4 2-1,-5-1 0,1 1 19,0-1 0,-7 1 1,2 6-1,-2-2-157,3-5 1,-5 5-1,6-4 1,-1 1-341,-1-1 0,0 2 0,-3-7 0,1 1 80,2-1 1,3-2-1,-5-6 1,4 0-2240,3 0 2425,2 0 0,-3 0 0,-1 0 0</inkml:trace>
  <inkml:trace contextRef="#ctx0" brushRef="#br0" timeOffset="679">380 551 8290,'13'-9'0,"-1"-1"0,3-3 0,2 2 118,2 3 1,-6 0 0,-1 3 0,3-1 268,2 2 1,2 2-69,0 2-254,-9 0 0,5 2 63,-9 4 1,1-2-1,-7 9-36,0 2 1,0 2 0,-2 2-1,-3 0-133,-1 0 0,-9-1 0,3 1 1,-5 0-76,-2 0 1,6 0 0,1 0-20,-3 0 1,4 0 0,1 0 130,1 0 1,3-6-1,6-1-1,0 3 0,0-4 0,2-1 195,4-1 1,5-3-1,8-6 1,0 0 61,0 0 1,0 0-1,0 0 1,0 0-76,0 0 1,0-2 0,0-2 36,0-3 0,-7 1-586,1 6 1,-7 0-2766,7 0 3137,-1 0 0,-1 8 0,-3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16.62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245 513 6703,'-2'-11'417,"-4"5"1,2 4 0,-9 4-304,-2 4 1,5-1 0,-3 7 0,-2 3 0,-2 2 1,1 4 0,1 2 0,2 4 29,-2 3 1,-1-5 0,-1 7 0,2 2-7,2 1 0,9 3 0,-2-2 0,2-2-8,-3-2 0,5-7 0,-4 6 0,6 1-91,6-2 1,-2-3 0,9-10 0,0-2-35,-3-3 1,9-5-1,-2 3 1,6-2 3,0-3 0,5-10 0,-3-3 0,0-2-2,3-5 0,-7-4 1,6-4-1,-4-5-86,-4-1 0,5 3 0,-12-3 1,3-1-74,-2 1 0,1 4 1,-7-5-1,-3 3 79,-2 4 0,-2-5 0,-2 3 0,-4 2-19,-7 2 0,-4-5 0,-2 1 17,0 2 0,0 8 0,0 2 0,0-1-374,0-3 0,0 6 15,0 5 1,0 6-38,0 6 1,9 5 469,4 8 0,-5 8 0,0 3 0</inkml:trace>
  <inkml:trace contextRef="#ctx0" brushRef="#br0" timeOffset="617">682 570 8411,'0'12'-845,"0"1"782,0 2 1,0 2 0,0 2-1,0 2 285,0 4 0,2-4 1,2 7-1,2-1-19,-2 5 1,-2-3 0,-2 1 0,0-3-114,0-4 1,0 4-1,0-1 1,0-1-91,0 2 0,0-5 1,0 3-216,0-4 1,0-2-560,0 0-3,0 0 0,3-9 52,3-3 725,-4-5 0,6-11 0,-8-1 0</inkml:trace>
  <inkml:trace contextRef="#ctx0" brushRef="#br0" timeOffset="1334">700 703 8258,'0'-19'-20,"0"8"1,3 3 124,3 8 0,4 0 1,9 0-53,0 0 1,0 0-1,0 0 1,0 0-4,0 0 0,-6 6 0,0 0 0,1-2-83,3-1 1,2-3-1,0-3 75,0-3 1,0-4-1,0-7 1,-2 2-135,-5 2 0,5 1 0,-6-7 76,-1 0 1,1 0-1,-7 0 33,2 0 1,3 6 5,-3 1-7,-4 7 1,7-1 0,-9 12 111,0 7 0,0 4 0,0 4 0,0 4 93,0 7 0,2-3 1,2 3-1,2 0 52,-1-3 0,-3 5 0,-2-7 0,0 1-107,0-1 0,2 0 1,2-3-1,2 1-57,-1-2 1,-3-2-1,-2-2-342,0 0 1,0 0-706,0 0 1,-2 0-82,-5 0 0,3-9 1019,-9-3 0,1-5 0,-7-2 0</inkml:trace>
  <inkml:trace contextRef="#ctx0" brushRef="#br0" timeOffset="1620">188 304 8391,'13'-19'-269,"0"0"0,-7 9 1,7 1-1,3 3 502,8 0 1,-1-1 0,8 5-1,3-2-168,2-2 1,2-1-1,0 7 1,0 0-63,0 0 0,0 7 0,0 1 0,-3 1-306,-3-1 1,2 0 0,-9-3 0,-2 1 302,-2-2 0,-2 7 0,0-1 0</inkml:trace>
  <inkml:trace contextRef="#ctx0" brushRef="#br0" timeOffset="1963">814 39 8270,'11'-9'0,"6"7"-91,-5-4 182,5-5 1,4 9-1,2-4 1,5 4-1,3 2 192,9 0 0,-2 0 0,9 0 1,-3 0-276,0 0 0,7 0 0,-7 0 1,-2 0-55,-2 0 1,-4 0 0,-4 0 0,-7 0-62,-4 0 0,-2 0 0,-2 2 70,-4 4 1,-5-2-1,-8 9 39,0 2 1,-6 2-1,-3 2 1,-3 0-26,-9 0 1,2 0 0,-9 2 0,3 2-56,0 2 1,-7 7 0,5-7 0,-1 0-158,1 3 0,2-7 0,6 4 0,0-4-961,0-2 1196,8 0 0,-6 0 0,7 0 0</inkml:trace>
  <inkml:trace contextRef="#ctx0" brushRef="#br0" timeOffset="2225">1801 627 8348,'19'0'-425,"-7"0"0,1 0 619,2 0 1,1 0 0,3 0 0,0 0-210,0 0 1,0 0 0,0 0-105,0 0 1,0 0-78,0 0 1,-8 2-825,-5 4 1020,-4 5 0,-2 8 0,0 0 0</inkml:trace>
  <inkml:trace contextRef="#ctx0" brushRef="#br0" timeOffset="2420">1876 1025 8026,'9'-11'159,"1"-5"101,9 13 1,0-5 0,0 8 0,0 0-218,0 0 1,0-2 0,0-2-378,0-3 1,0 1-1,0 6 334,0 0 0,8 0 0,3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26.76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133 589 8086,'-8'-11'250,"4"5"-146,-9 12 0,7-2 1,-7 9-1,1 2 9,1 1 0,1 6 1,5 3-1,-3 4-35,-3 1 1,7 6-1,-2-5 1,4 5 13,2 2 0,-7 4 1,1-2-1,2-6-5,2-5 0,4 3 0,2-7 0,4-4-37,3-6 1,2 0-1,6-9 18,0-2 1,0-1-1,0-3 1,2-3-142,4-3 1,-4-4 0,4-9 0,-4 0-4,-2 0 0,0 0 1,-2-2-1,-2-3 18,-2-1 1,-7-6 0,4 5 0,-1 1-29,-5-2 1,-2 6 0,-2-7 0,0 3 38,0 0 1,-2-1 0,-4 7-11,-7 0 1,-2 7 0,1 1-1,1 1-36,-2-1 1,-2 7-1,-2-2-124,0 3 1,0 3 0,0 0 79,0 0 1,7 7 0,1 1-790,3 3 581,2-7 1,6 13 344,0-5 0,0 5 0,0 2 0</inkml:trace>
  <inkml:trace contextRef="#ctx0" brushRef="#br0" timeOffset="563">854 570 8128,'-12'2'51,"-1"4"40,-2 7 1,-2 3 0,0 3-1,3 3 32,1 3 1,0-2 0,-6 7 0,3-1 12,3 1 1,-2-1 0,7 5 0,-1-5-5,1-1 1,2 3 0,6-3 0,0-1-85,0 0 0,0-1 0,2-9 0,2-3-5,2-1 1,9-9-1,-2 3 1,6-5-18,6-2 1,-4 0-1,4 0 1,-4-2 24,-2-5 1,0 3-1,0-9-106,0-1 1,-8 3-1,-3 1 1,-2-1-102,1 0 1,-1 5 36,-6-7 0,-2 1 84,-4-7 0,1 6 1,-7 3-40,-3 1 0,5 3 48,-3 6 109,9 0-68,-5 0 1,11 0 0,5 0 139,5 0 0,7 0 0,4 0 1,5 0-5,1 0 1,-3 0 0,3 0 0,-1-2-34,-5-5 1,4 5-1,-2-4-367,-1 4 1,-3 2-993,-2 0 1,-9 2-697,-3 4 1937,-5-4 0,-11 7 0,-1-9 0</inkml:trace>
  <inkml:trace contextRef="#ctx0" brushRef="#br0" timeOffset="857">228 304 8430,'17'-2'0,"0"-2"247,2-3 0,-2 1 0,14 6 0,5 0-127,6 0 0,5 0 0,5 0 1,-3 0-167,-3 0 1,5 0 0,-9 0 0,-4 0-305,-4 0 0,-11 2 0,2 2 0,-6 5-967,-6 1 1317,4-5 0,-15 11 0,6-5 0</inkml:trace>
  <inkml:trace contextRef="#ctx0" brushRef="#br0" timeOffset="1179">835 76 8084,'19'-6'-264,"0"0"0,-4-7 0,2 5 0,4-1 231,0 1 1,8-1 0,3 5 0,2-2 351,-3 2 0,7 2 0,-2 2 0,4 0-217,-4 0 1,0 0 0,-11 2-1,-2 2-22,-2 2 1,-4 9 0,-4-2-15,-7 3 1,-4-3 0,-2 0 0,-2 2 35,-4 1 0,2 10 0,-9-1 0,-2 0-25,-2 3 0,-8-1 0,2 5 1,4-7-171,4-4 0,3 4 0,-7 1-256,0-3 0,2-2 0,4-2 116,7 0 0,4-7 233,2 1 0,-9-9 0,-1 5 0</inkml:trace>
  <inkml:trace contextRef="#ctx0" brushRef="#br0" timeOffset="1437">1670 740 8084,'12'7'0,"1"-1"-35,2-2 0,-5-2 1,3-2-1,2 0 0,2 0 376,2 0 1,0 0-1,2 0 1,2 0-561,2 0 0,-6 0 0,-6 0-207,1 0 1,3 0 0,0 2 425,-4 5 0,-5-5 0,-8 6 0</inkml:trace>
  <inkml:trace contextRef="#ctx0" brushRef="#br0" timeOffset="1649">1859 1101 7597,'19'0'-168,"-6"0"0,0-2 949,1-5 0,3 5 1,2-4-450,0 4 1,0 2 0,0 0-172,0 0 1,0 0-2792,0 0 2630,-8 0 0,5 8 0,-5 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34.21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39 8368,'19'0'121,"0"0"1,0 0-1,0 0 1,0 0-116,0 0 1,6-3-1,1-1 1,-3-4-160,-2-3-385,6 7 1,-6-4-626,5 8 1163,-14 0 0,-3 0 0,-9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34.46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57 8079,'19'0'-30,"0"0"1,-6 0 0,-1 0 0,3-2 398,2-4 0,8 4 0,1-7 0,-1 3-262,2-1 1,-6 1-1,5 4 1,-5-2-455,-2-2 0,6-1 0,0 7-501,-1 0 1,-3 0 847,-2 0 0,0 9 0,0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29.66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171 721 8160,'-13'11'-127,"1"-5"0,-3-2 243,-2 3 1,4-5 0,1 6 0,-3 1 161,-2 3 0,4 5 0,1 2-270,-3 0 1,7 0 0,1 0 0,5 0 34,2 0 1,0 0 0,0 0 0,2 0 84,5 0 0,3 0 0,9-2 1,0-3 4,0-1 1,8-9 0,3 3 0,1-5-12,1-2 1,-2-2 0,3-5 0,-1-3-42,2-1 0,-7-6 0,-2 5 1,-4-5-99,-2-2 1,-2 6 0,-4 1-25,-7-3 1,-4-2 0,-2-2 24,0 0 0,-6 0 1,-2 2-1,-5 2-86,-8 3 1,2 1-1,-9-3 1,3 3-122,0 3 0,-3-5 1,5 5-1,-2-1-102,2 1 0,2 1 0,2 7 0,0 0-449,0 0 0,6 0 774,1 0 0,-1 9 0,-6 1 0</inkml:trace>
  <inkml:trace contextRef="#ctx0" brushRef="#br0" timeOffset="517">664 721 8132,'10'19'0,"-3"0"0,-5 0 97,-2 0 0,0 6 0,0 3 0,0 1 126,0 5 1,0-4 0,2-1 0,2 1-92,3-1 1,-1-6 0,-6 3 0,2-5-183,4-2 0,-4 0 61,5 0 1,-5-7 174,-2 1 1,-2-9-104,-5 2 0,3-10 1,-6-4-115,1-3 0,-3-1 1,5-7-1,3 0-1,2 0 1,2-7-1,0-1 1,0 0-1,0-1 0,0 1 0,0 4 0,0-3 4,0 3 1,6 0 0,3 0 0,1-3 1,5 3 1,-4 4 0,1 5 0,1 1 30,-3-2 0,7 0 0,-6 1 0,1 3 56,1 3 1,0-5-33,6 7 0,0-7 0,0 7 1,0 2 2,-1 1 0,-5 3 0,0 0-43,2 0 0,-1 3 0,1 1 0,-4 4 5,-3 3 0,-2-5 0,-6 7 0,-2-1 29,-4-1 0,2 6 1,-9-7-1,-2 3-8,-2 0 1,-4-1 0,-2 7 0,-2 0-10,2 0 0,-5-6 0,3-1 0,2 1-263,2-2 0,0 3 0,-2-5-596,-3 1 0,1-5 853,6 1 0,0-4 0,0-2 0</inkml:trace>
  <inkml:trace contextRef="#ctx0" brushRef="#br0" timeOffset="787">133 475 7574,'13'-7'0,"-1"-1"0,3 0 106,2-1 0,4 3 1,4 6-1,7 0 315,4 0 1,8-6 0,2-1 0,1 3-396,-1 2 1,4 2-1,-5 0 1,-3 0-341,-2 0 0,-4 0 1,-5 0-1,-5 0-349,-5 0 663,-2 0 0,0 0 0,0 0 0</inkml:trace>
  <inkml:trace contextRef="#ctx0" brushRef="#br0" timeOffset="1100">740 247 8155,'19'0'-187,"2"-2"1,2-2 0,4-2 339,3 1 1,2-3 0,5 2-1,1 1-32,0 3 1,0 2 0,-2 0-1,-2 0 11,-3 0 0,-7 0 0,1 0-30,-4 0 32,-2 0 1,-9 2-98,-3 5 0,-5 3 1,-4 9-1,-5 0 54,-5 0 0,-5 0 1,-2 0-1,0 0-41,0 0 1,0 2 0,0 2 0,0 3-109,0-3 0,0-2 0,0-2-235,0 0 1,0 0 0,2 0-617,5 0 909,-5 0 0,15 0 0,-7-1 0</inkml:trace>
  <inkml:trace contextRef="#ctx0" brushRef="#br0" timeOffset="1495">1669 570 7613,'0'19'281,"0"0"1,0 2 17,0 4 0,0-2 1,0 7-1,0-1-27,0 1-187,0 1 0,0 1 0,2-3 0,2-1-255,3-5 1,-1 4 0,-6-1 0,0-3-190,0-2 0,0-9 0,0 1-782,0 2 1141,-8 2 0,-3 2 0,-8 0 0</inkml:trace>
  <inkml:trace contextRef="#ctx0" brushRef="#br0" timeOffset="1687">1555 854 7681,'9'-10'-10,"-5"-5"0,7 6 0,-1 1 302,1 0 0,1 1 0,7 5 0,0-2-354,0-2 1,0-1 0,0 7 0,0 0-21,0 0 0,2 0 1,2-2-344,3-4 0,-1 4 0,-6-5 425,0 5 0,0 2 0,0 0 0</inkml:trace>
  <inkml:trace contextRef="#ctx0" brushRef="#br0" timeOffset="2479">2333 683 8023,'-11'3'0,"5"3"130,4 6 1,2 5-1,0 4 1,0 5 37,0 5 0,0 3 1,0 0-1,0-3-98,0 3 1,0-4 0,0-1 0,0 1-20,0-1 1,0-6 0,0 3 0,2-5-12,4-2 1,-3 0 49,3 0-270,-4-1 183,-2-7 1,0-5 0,0-12-1,0-7-49,0-3 0,0-3 0,0-3 0,0-1-8,0-2 1,0-9-1,0 3 1,0-5-30,0-2 0,0 0 0,0 0 0,2 2-62,4 5 0,3 1 0,6 7 0,-3-2 83,3 1 1,2 10 0,2 1 0,0 0 64,0 3 1,0-1 0,0 7-12,0-2 0,0-1 0,0 7 0,0 0 245,0 0 1,-7 3-1,1 3-35,2 7 1,-7 3-1,-2 3-75,-4 0 0,-2-6 0,-2 0-27,-4 1 1,2 1-1,-9 0-94,-2-2 0,-1-7 0,-3 4 1,0 1-277,0-1 1,0-5 0,0 1 0,0-4-218,0-2 0,0 0 1,0 0-984,0 0 1470,0 0 0,0-8 0,0-3 0</inkml:trace>
  <inkml:trace contextRef="#ctx0" brushRef="#br0" timeOffset="3104">3054 532 7544,'-13'0'732,"0"2"-650,-1 4 0,3-2 0,-2 9 0,-1 2 38,-3 2 1,4 2-1,1 2 1,-3 4 90,-2 7 0,-2-3 1,0 3-1,2 1 5,5 3 0,1-4 0,7-3 0,-3 1-78,3-1 1,2-3-1,2 3 1,2-2-26,5-3 1,-3-5-1,8-5 1,1-1-185,-2 2 0,5 0 0,-5-1 0,2-3-43,-1-3 0,1-1 0,6-7 3,0 0 1,0 0 0,-2-3 78,-5-3 1,3 2 0,-6-7 0,-1 1-19,0-1 1,1 1 0,-5-5 34,2 2 0,1 1-33,-7-7 0,0 6-24,0 0 1,-2 9 0,-3-4 17,-1-1 16,0 7 26,6-6 55,0 8 1,2 0-1,4 0 137,7 0 1,4-2 0,2-2-20,0-3 0,0 1 0,0 6-96,-1 0 0,1-2 0,0-2-690,0-3-1327,0 1-382,0 6 2334,-8 0 0,-3-9 0,-8-1 0</inkml:trace>
  <inkml:trace contextRef="#ctx0" brushRef="#br0" timeOffset="3387">2485 247 8038,'12'0'240,"3"0"1,4 0 22,4 0 1,11 0-1,-2 0 1,3 0-329,3 0 0,-2 0 0,-2 0 0,-2 0-88,1 0 1,-5 0 0,-3 0 0,-4 0-543,-2 0 0,-6 0 695,-1 0 0,1 0 0,6 0 0</inkml:trace>
  <inkml:trace contextRef="#ctx0" brushRef="#br0" timeOffset="3704">2997 20 7794,'21'0'-232,"4"0"1,3 0 0,5 0 0,-1 0 479,2 0 1,1-7 0,3 1 0,0 2-139,0 2 0,-6 2 1,-1 0-1,1 0 135,-2 0 0,-3 0 0,-8 0 150,0 0 1,-6 8-248,-1 5 0,-8 4 0,1 1 0,-7 1-73,-5 0 0,-8 3 1,3 1-1,-5 2 47,-2-2 0,-2 0 0,-2 1 0,-3 1-283,3-2 0,2-2 1,0-2-1,-2 0-438,-2 0 1,-3 0-1,5 0 1,-2 0 598,2 0 0,-7 0 0,1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36.21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209 171 8121,'-19'0'155,"6"0"18,1 0 1,-1 0 0,-4 2-135,5 4 0,1-4 0,5 7 0,-5-1 0,1 5 1,-1-3-1,7 3 1,-4 2 34,-3 2 1,5-3 0,-5 3 0,3 4 1,4 0 1,-5 0 0,3-2 0,2 0 41,1 0 1,3 0 0,0 0-92,0 0 0,0-6 1,3-3-1,3-1-23,7-5 0,3-2 0,3-2 0,0 0-26,0 0 0,0-2 1,0-4-1,0-7-83,0-4 0,0 5 0,0-1 1,0-2 51,0-2 1,-6 0-1,-3 3 1,1 1 29,-1-2 1,-3-2-46,5-2 474,-8 0-168,5 1 23,-9 7-120,0 3 0,6 22-76,1 5 1,-1 4 0,-4-4 0,2 2 60,2 5 1,7-5-1,-4 4 1,-1-4 56,0-2 0,5 6 0,-5 1 0,1-3-260,-1-2 1,5-8 0,-7-1 0,1 1-561,1-3 0,-4 5-806,9-8 1076,0-1 1,-1-6 0,1 0 366,2 0 0,1-9 0,3-1 0</inkml:trace>
  <inkml:trace contextRef="#ctx0" brushRef="#br0" timeOffset="225">987 190 7989,'0'19'0,"0"0"0,0 0 0,0 2 252,0 4 0,0-4 0,2 4 0,2-2 221,2 3 0,7-5 0,-5 4 0,3-2-617,4 3 0,-5-7 0,1 2 0,-3-7-729,-4 1 1,5 2-133,-3 2 1005,0 0 0,-6-9 0,0-1 0</inkml:trace>
  <inkml:trace contextRef="#ctx0" brushRef="#br0" timeOffset="437">892 417 8106,'19'-6'40,"0"0"0,0-9 1,0 4 291,0 1 1,-7-1 0,1 7 0,2-2 23,2 2 0,2 1 0,0 3 0,-1 0-506,1 0 0,0 0 0,0 0 0,0 0-631,0 0 0,-6 0-794,0 0 1575,-1 0 0,7 0 0,0 0 0</inkml:trace>
  <inkml:trace contextRef="#ctx0" brushRef="#br0" timeOffset="942">1859 0 8040,'0'13'145,"0"-1"125,0 3 1,0 4 0,0 6 0,0 7 11,0 4 0,0 4 1,0 2-1,0 2-90,0-2 1,0-2-1,0 0 1,0 0-13,0-2 0,0 2 1,0-14 174,0-3 1,0-2-423,0-2 30,0-9 45,-8-1 1,6-11 0,-3-5-170,10-5 0,-1-5 0,8-2 0,3 0-69,2 0 0,2-6 0,0 0 0,-2 1 58,-4 3 1,3 9 0,-3-1-1,4 0 74,2 3 0,-7 1 0,1 9 212,2 0 1,2 2 0,2 5 120,0 5 1,0 5-1,-2 2 1,-3 0 37,-1 0 1,-7-6 0,5-1 0,-3 3-49,-4 2 0,-1 2 1,-6 0-85,-3 0 0,-2 0 0,-7 0-119,2 0-57,1-9 1,-14 5-1,1-6 1,0-1-304,-3 0 1,1-1 0,-7-7 0,3 0-258,-3 0 1,4 0 0,1 0 0,-1 0-838,1 0 1432,6-9 0,-13-1 0,6-9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46.41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57 8207,'12'-6'80,"1"0"0,0-1 0,8 5 1,2-2-10,2-2 1,0-1 82,-6 7 1,7 0-1,1 0 1,1 0 52,-1 0 0,0-6 1,-4 0-1,5 1-166,1 3 1,-5 2-1,3 0 1,-2 0-135,1 0 0,-1 0 0,-6 0 1,0 0-536,0 0 0,0 2 628,0 5 0,0 3 0,0 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23T16:01:10.912"/>
    </inkml:context>
    <inkml:brush xml:id="br0">
      <inkml:brushProperty name="width" value="0.1" units="cm"/>
      <inkml:brushProperty name="height" value="0.6" units="cm"/>
      <inkml:brushProperty name="color" value="#5B2D90"/>
      <inkml:brushProperty name="inkEffects" value="pencil"/>
    </inkml:brush>
  </inkml:definitions>
  <inkml:trace contextRef="#ctx0" brushRef="#br0">785 247 12134 258792 52765,'-19'0'591'0'0,"6"0"-3"0"0,0 0-481 0 0,9 0 1 0 0,13-6-1 0 0,16 0-28 0 0,9 1 1 0 0,6 3 0 0 0,4 0 0 0 0,7-2 14 0 0,3-2 0 0 0,10-1 1 0 0,1 7-1 0 0,2 0-234 0 0,5 0 0 0 0,2 0 0 0 0,0 0 1 0 0,-5 0 25 0 0,-6 0 1 0 0,-10 0-1 0 0,-7 3 1 0 0,-6 1-121 0 0,-10 2 211 13 0,-7 0 0-13 0,-17-4 1 0 0,-10 3-1 0 0,-15 1 143 292 0,-8-2 0-292 0,-7-2 1 0 0,-8 0-1 0 0,-7 3 113 42 0,-5 1 1-42 0,3 0-1 0 0,-10-6 1 0 0,4 0-27 0 0,-2 0 0 0 0,-8 0 1 0 0,1 0-1 0 0,1 0-95 0 0,0 0 1 0 0,-7 0 0 0 0,5-2-1 0 0,1-2-53 0 0,9-2 0 0 0,3-3 0 0 0,11 5 0 0 0,8-4 26 0 0,7-3 0 0 0,9 5-121 0 0,7-7 0 0 0,3 7 0 0 0,13-5 1 0 0,7 1-25 0 0,8-1 1 0 0,15 1-1 0 0,4-5 1 0 0,10 4 4 0 0,7 3 1 0 0,10 2 0 0 0,5 6-1 0 0,3 0 24 0 0,3 0 1 0 0,13 2-1 0 0,1 2 1 0 0,1 2-17 0 0,2-2 0 0 0,-15 5 1 0 0,-5-3-1 0 0,-7 0 19 0 0,-11 3 0 0 0,-15-7 1 0 0,-15 6 200 496 0,-4 1 1-496 0,-13-7 0 0 0,-8 4 0 0 0,-12-4 102 851 0,-11-2 0-851 0,-13 0 0 0 0,-13 3 0 0 0,-5 1-25 147 0,-12 2 0-147 0,-5 0 0 0 0,-5-6 0 0 0,0 0-24 0 0,0 0 1 0 0,-2 0 0 0 0,-2-2 0 0 0,-2-2-159 0 0,2-2 1 0 0,4-3 0 0 0,4 5 0 0 0,5-2-144 0 0,1 2 1 0 0,9-5 0 0 0,11 3 0 0 0,6 2-338 0 0,11 1 152 0 0,5 3 0 0 0,18 0 111 0 0,12 0 1 0 0,9 0 0 0 0,23 0 0 0 0,8 0 128 0 0,7 0 1 0 0,15 9 0 0 0,7 1 0 0 0,12 1 18 0 0,6-5 1 0 0,3 3-1 0 0,-45-5 1 0 0,0 0-1 0 0,2 0 1 0 0,1 1-8 0 0,2-1 1 0 0,0 0 0 0 0,0 1-1 0 0,-1-2 1 0 0,0 0 0 0 0,-2-1 0 0 0,46 4 3 94 0,-8-2 1-94 0,-16-2-1 0 0,-13-2 1 0 0,-12 0 141 1331 0,-12 0 1-1331 0,-15 0 0 0 0,-14 0 50 1106 0,-7 0 1-1106 0,-6-6 0 0 0,-20-2 0 0 0,-5-3-14 512 0,-9-4 0-512 0,-15 1 1 0 0,-4-1 376 20 0,-10 2-398-20 0,-7 0 0 0 0,-10-5 1 0 0,-5 1-1 0 0,-5 2-76 0 0,43 8 0 0 0,0 1 0 0 0,-46 0 1 0 0,-2-5-1 0 0,7 3-76 0 0,3 4 1 0 0,3-5 0 0 0,-3 3 0 0 0,7 0-92 0 0,4-3 1 0 0,19 7 0 0 0,9-4 0 0 0,9 2-134 0 0,10-3 1 0 0,3 5 37-156 0,10-4 1 156 0,9 4-1 0 0,9 2 1 0 0,13 0-24-565 0,10 0 0 565 0,15 0 1 0 0,15 0-1 0 0,10 0 160-111 0,13 0 1 111 0,10 0-1 0 0,-36 0 1 0 0,1 0 34 0 0,3-1 1 0 0,0 2 0 0 0,2 2 0 0 0,1 0 0 0 0,2 0 0 0 0,0 0 0 0 0,2 1 0 0 0,1-1 0 0 0,-1 0-1 0 0,0 0-3 0 0,0 0 1 0 0,0 0 0 0 0,-1 4-1 0 0,-2-1 1 0 0,-3-2 0 0 0,0-2 0 0 0,-3 1-1 0 0,-1 1 33 146 0,46 4 1-146 0,-15-4-1 0 0,-23 7 1 0 0,-13-3 141 1639 0,-14-4 0-1639 0,-13-1 0 0 0,-15-3 119 1366 0,-16 0 0-1366 0,-28 0 0 0 0,-22 0 0 0 0,-9 0-107 486 0,-13 0 0-486 0,32 0 1 0 0,-2 0-1 0 0,-2-1 0 0 0,-2-1 1 0 0,0 1-1 0 0,0-2-89 0 0,1 1 0 0 0,-1-2 0 0 0,-5-2 0 0 0,-1-1 0 0 0,0 3 0 0 0,0 0 0 0 0,-1 0 0 0 0,1-1-51 0 0,-1 1 1 0 0,-1 0 0 0 0,4 0 0 0 0,0 2 0 0 0,-1 1 0 0 0,0 2 0 0 0,0-1 0 0 0,1 0-68 0 0,3 0 0 0 0,0 0 0 0 0,3 0 1 0 0,3 0-1 0 0,-36 0 0 0 0,11-2-140-914 0,13-5 1 914 0,18 5-1 0 0,22-4-45-1363 0,4 4 0 1363 0,15 2 0 0 0,12 0-12-757 0,17 0 0 757 0,13 0 0 0 0,13 0 0 0 0,12 0 160-119 0,12 0 1 119 0,24 0-1 0 0,-46 0 1 0 0,2 0-1 0 0,4 0 1 0 0,2 2 24 0 0,3 1 1 0 0,2 0 0 0 0,-1-2 0 0 0,0 0 0 0 0,1 2 0 0 0,-1 1 0 0 0,-1-2 0 0 0,0 0 1 0 0,3 1 1 0 0,1 0-1 0 0,-2-2 1 0 0,-2 0-1 0 0,-2 3 1 0 0,-2 1-1 0 0,-3-2 1 0 0,-2 0 91 182 0,42 3 1-182 0,-13 7-1 0 0,-19-7 1 0 0,-14-2 159 1671 0,-14-1 1-1671 0,-14 3 0 0 0,-14 0 74 1227 0,-11-2 1-1227 0,-11-1-1 0 0,-25-3 1 0 0,-7 0 211 510 0,-10 0 0-510 0,-14-7 1 0 0,-13-1-1 0 0,-3-1-217 12 0,-3 1 1-12 0,-1 2 0 0 0,-2 6 0 0 0,3 0-146 0 0,-1 0 0 0 0,-4 0 1 0 0,11 2-1 0 0,0 2-192 0 0,-1 2 1 0 0,3 1 0 0 0,8-7 0 0 0,7 0-267 0 0,10 0 1 0 0,11 0 0 0 0,14 0-308 0 0,7 0 0 0 0,14 0 280-187 0,11 0 1 187 0,17 0 0 0 0,17 0 0 0 0,8 0 139-334 0,8 0 1 334 0,16-3 0 0 0,8-1 0 0 0,8-2 65-7 0,4 2 1 7 0,3 2 0 0 0,5 2 0 0 0,1 0 89 0 0,0 0 1 0 0,0 0 0 0 0,-2 0 0 0 0,-7 0 262 0 0,-10 0 0 0 0,-9 8 0 0 0,-14 3 0 0 0,-11 1 154 0 0,-16 1 1 0 0,-8-7-32 237 0,-11 7 0-237 0,-18-9 0 0 0,-16 4 0 0 0,-13-1 0 0 0,-13-1 214 721 0,-8-2 0-721 0,-9-2 0 0 0,-12-2 1 0 0,-6 0-361 74 0,-5 0 0-74 0,5-2 0 0 0,1-2 0 0 0,3-2-244 0 0,4 2 1 0 0,4-5 0 0 0,6 3 0 0 0,9 2-191 0 0,9 2 0 0 0,7-5 1 0 0,14 1-1 0 0,5 2-2601 0 0,5 2 1230 0 0,11 2 1 0 0,3 0 0 0 0,16 0-1560 0 0,10 0 3179-34 0,8 0 0 34 0,20-9 0 0 0,1-1 0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46.67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58 7898,'19'0'347,"0"0"0,0 0 0,2 0 20,5 0 1,-5-3 0,6-1-1,-2-2-321,1 2 0,-1 2 0,-6 2 1,0-3-290,0-3 0,0 4 0,0-4-1133,0 4 1376,0 2 0,0-9 0,0-1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47.52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1 209 8286,'11'-13'-782,"-3"3"1859,0 1-869,-6 3 1,9 6-19,-5 0 1,-4 9 0,5 3-96,-5 5 1,4 2 0,1 0 0,-3 0-115,-2 0 0,-2 2 0,0 2 0,-2 2-147,-5-1 1,5-3-1,-6-2 1,2 0-610,-1 0 1,-1 0 774,1 0 0,-3-1 0,-9 1 0</inkml:trace>
  <inkml:trace contextRef="#ctx0" brushRef="#br0" timeOffset="274">456 190 9045,'2'17'0,"2"0"139,3 2 1,1-11 0,-4 13 0,3 0 9,-3 2 1,-2 7-1,-2-3 1,0 7-104,0 0 1,-2-7 0,-4 5-180,-7 2-2,-4 1 0,0 3 0,5-2 0,1-2-192,-4-3 0,3-5 1,-11 3-1,8-1-162,8-5 1,-1-2-1,2-2-177,2 0 666,1-9 0,-5 7 0,-3-6 0</inkml:trace>
  <inkml:trace contextRef="#ctx0" brushRef="#br0" timeOffset="641">551 683 8088,'19'-2'0,"0"-2"0,0-2-38,0 1 0,0 3 0,0 2 115,0 0 0,-2 4 35,-5 9 1,-3-7-1,-9 13-59,0-2 1,-9 2 0,-1 4-1,-3 1-25,0-8 0,3-3 0,-5-7 0,3 7-43,-3 4 0,4 2 64,-1 0 1,7-7 0,-1 1 172,4 2 116,2-7-243,0 1 1,2-3 0,4 0 47,7-1 0,4-5 1,2-5-1,0-1-14,0 2 0,2 2 1,2 2-79,2 0 0,1 0 0,-7 0-493,0 0 0,-1 0-587,1 0 1,-6 0-706,0 0 1734,-9 0 0,4 0 0,-8 0 0</inkml:trace>
  <inkml:trace contextRef="#ctx0" brushRef="#br0" timeOffset="1025">1480 38 8214,'-19'13'0,"0"-3"125,0-1 1,0 6 0,1-1 0,-1 7 43,0 5 0,-2 8 0,-3-3 1,-1 7-27,2 6 0,2-4 0,2 5 1,0-3 82,0 2 0,6-4 0,3 4 1,1-4-85,5-2 1,2 0 0,2 0 0,0 0-70,0 0 1,0-6 0,0-3-1,0-1-45,0-5 0,0 4 1,2-2-1,4-1-314,7-3 0,4-2 0,2 0-535,0 0 0,0-7 0,0-1-462,0-3 1283,-9-2 0,7-14 0,-6-2 0</inkml:trace>
  <inkml:trace contextRef="#ctx0" brushRef="#br0" timeOffset="1139">1329 1063 8088,'19'-9'0,"0"-1"0,0-9 0</inkml:trace>
  <inkml:trace contextRef="#ctx0" brushRef="#br0" timeOffset="1495">1860 550 7923,'-11'-10'115,"-8"4"1,0 3 0,-6 3-1,4 3 42,2 3 0,-2 2 0,-2 7 0,-5-2-65,-1 1 0,6 3 1,-3 2-1,5 2 42,2 5 0,0-5 0,2 4 1,5-4-53,5-2 0,5 0 0,2 0-87,0 0 0,7-6 1,1-3-1,3-1 45,3-5 0,5-4 0,5-4 0,1-5-70,-2-1 1,-2 3 0,0-5 0,2-3-99,3-2 0,-1-2 0,-6 0 29,0 0 0,0 6 0,0 1-27,0-3 1,0-2 102,0-2 1,-7 9 246,1 3 1,-9 7 10,2 7 1,-6 5 0,-4 12-52,-2 1 0,-7 6 1,7-5-1,2-1-94,2 2 0,2-6 0,0 5-582,0-5 1,2-2-62,4 0 1,-2-9 0,9-3-256,2-5 1,-5-2 807,3 0 0,8-9 0,8-1 0</inkml:trace>
  <inkml:trace contextRef="#ctx0" brushRef="#br0" timeOffset="1733">2258 399 7644,'0'27'269,"-6"-6"1,-1 4 0,1-1 19,-2 1 0,3-2 0,-5 7 0,1-1-153,5 1 0,-4-7 0,1 4-170,3 1 1,-4-7 0,-1 4 0,1-4 0,-3 0-181,1 4 1,-1-4 0,-3 5 0,3-5-602,3-2 1,-7-2 814,2-5 0,-12 5 0,-5-6 0</inkml:trace>
  <inkml:trace contextRef="#ctx0" brushRef="#br0" timeOffset="1941">2087 645 7241,'11'-8'381,"12"6"0,-4-5 0,2 3 0,0 0-219,-2-2 1,2-1-1,2 7 1,3 0-195,-3 0 1,4-6-1,-2 0 1,1 1-375,1 3 1,-6 0-1,5-2-268,-5-2 674,-2-1 0,0-1 0,0-3 0</inkml:trace>
  <inkml:trace contextRef="#ctx0" brushRef="#br0" timeOffset="2400">2656 209 8061,'-8'19'13,"6"2"1,-5 2-1,3 5 212,-2 1 1,4 3-1,-7 6 1,3 2 70,0 4 1,-7-4-1,7 4 1,-1-4-93,-1-2 1,6-6-1,-7-3 1,3-1-42,0-5 1,-1-2 0,5-2-305,-4 0-31,4 0 126,-6-9 0,14-3 1,2-14-1,3-5-96,4-5 0,1-2 0,3 0-87,0 0 1,2 0-1,3 2 1,1 2 61,-2 3 0,-2 1 0,-2-1 0,0 5 151,0 5 0,-6 2 0,-1 0 0,1 2 47,-2 5 0,3-3 1,-5 6-1,-1 1 120,1-1 0,-3 3 0,-6 6 1,0 0 60,0 0 1,0 0 0,0 0 0,-2 0-104,-5 0 1,-3 0-1,-9 0 1,0 0-28,0 0 0,-2-7 0,-2 1 1,-3 0-251,3-3 1,2 5 0,0-9 0,-2-2-451,-2-1 1,-3-3-1,5 0 618,-2 0 0,-9-9 0,5-1 0</inkml:trace>
  <inkml:trace contextRef="#ctx0" brushRef="#br0" timeOffset="2745">2827 0 8494,'19'9'232,"0"3"1,-6 12-1,-1 3 1,1 5 63,-3 8 1,7-2 0,-6 8 0,1 0 35,1 5 0,-9-3 0,3 3 0,-3 2 151,2 1 0,-4 3 0,5 0 0,-5 0-172,-2 0 0,-7 0 0,-1 0 0,0-2-222,-1-5 0,-6 3 0,3-9 0,-3-2-382,2-2 0,-4-2 0,5-2 0,-5-2-385,-2-3 0,0-7 0,0 1 0,0-4-908,0-2 1,0-6 1585,0-1 0,-8-8 0,-3 5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53.84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45 703 8924,'2'18'752,"4"1"-791,-4 0 220,7 9 1,-7 1 0,2 11 80,3 5 1,1-3 0,-4 8 56,2 3 1,7-5-281,-7 3 1,7-9 171,-7 2 0,1-10-492,-7-2 72,0-1 195,8-1 0,-6-3-1013,5-8-1091,-5 0 2118,-2 0 0,-9-8 0,-1-3 0</inkml:trace>
  <inkml:trace contextRef="#ctx0" brushRef="#br0" timeOffset="708">45 778 5951,'0'-12'475,"0"-1"-287,0 9 124,0-13-203,0 15 232,0-7-166,0 9 123,0-8-113,0 6 1,0-9 157,0 5-235,8 4 53,-6-6-32,15 8 1,-12 0-58,7 0 0,-6 0 0,5-3 0,0-1 0,-1-2 129,5 2-247,2 2 128,2 2-195,-9 0 165,-1 0 1,-7 0 30,4 0-41,-4 0-32,7 0 1,-7 6 8,4 0 8,-4 1-22,7-7 14,-9 0-1379,0 0 262,0-9 737,0 7 0,0-9 0,-3 7 361,-3-2 0,-4 0 0,-9 6 0,0 0 0</inkml:trace>
  <inkml:trace contextRef="#ctx0" brushRef="#br0" timeOffset="1092">102 646 8209,'12'0'84,"1"0"1,-7 0 0,7 0 0,2 0 0,2 0 260,2 0 0,0 0 1,0 2-235,0 4 1,-1 2 0,1 7-1,0-2-18,0 2 1,-2 4 0,-2 4 0,-4 2-31,-3-2-109,-2-2-43,3 7 168,-7-7 0,6 6 83,-8-8-97,0 0 1,-8 0 0,-3 0-30,1 0 1,-7 0 0,4-2-1,-4-2 191,-2-3-142,0 1-119,0 6 0,1-7 1,-1-1-1,0-3 0,0-1-23,0 1 0,0-6 0,0 5 0,0-5-961,0-2 0,6-2 1,1-5 138,-3-5 0,4-5 879,-1-2 0,-1 0 0,-6 0 0</inkml:trace>
  <inkml:trace contextRef="#ctx0" brushRef="#br0" timeOffset="1717">728 1385 8646,'0'-19'465,"6"0"0,0 0 0,-1 0-163,-3 0 0,-2 1 0,0-1 0,0 0-49,0 0 0,0-9 0,0-3 1,0-5-101,0-2 0,0 0 0,0-2 0,0-2-65,0-3 1,0-5 0,0 4-1,0 1 40,0 5 1,6 7-1,0 14-273,-1 0 1,3 10 53,-2 9 0,3 11 1,-5 12-1,4 4 177,3 3 1,-5 1 0,5 5 0,-1-2-4,1-2 0,-1-9 0,5 0-179,-2-8 125,-1 2 1,7-15 0,0 4 0,2-6-6,5-6 0,3-5 0,9-8 0,0-2-35,0-4 0,6 2 0,0-7 0,-1 1 8,-3-1 1,-11 5 0,-4-5 0,-3 3 123,-3 4 1,-3 8 70,-3 2-28,4 9 1,-15 13 0,4 16 0,-6 11 197,-6 8 0,4-2 0,-4 9 0,3 1 83,3 3 0,0 0 0,-2-2 0,-2-5-219,-2-2 1,-3 5-1,5-7 1,-4-4-573,-3-6 1,5 0 0,-5-9 0,1-4-2429,-1-6 159,7 2 1628,-13-15 0,13 4 1,-9-12 986,-1-7 0,-3-12 0,-2-5 0</inkml:trace>
  <inkml:trace contextRef="#ctx0" brushRef="#br0" timeOffset="2001">7 361 8244,'-6'2'-191,"12"5"1767,4-5-664,26 6-618,-6 1 0,16-7 0,5 4 1,6-4-1,6-2-27,6 0 0,-1 0 0,-1 0 0,-3 0 388,-10 0-468,3 0 0,-17 0-873,5 0 1,-14 0 432,-6 0 1,-4 0-845,-2 0 1,-6-6 495,0-1 1,-7 1-1153,7 6 1753,-9 0 0,4-8 0,-8-3 0</inkml:trace>
  <inkml:trace contextRef="#ctx0" brushRef="#br0" timeOffset="2332">860 1 8252,'19'0'182,"0"0"0,9 0 0,3 0 0,7 0 132,7 0 1,3 0-1,9 0-162,0 0 1,0 2 0,0 2 0,-3 2 0,-3-1 1,-7-3 0,-6 4 1,-6 0-1,-7 1-53,-4 1 1,-10-4 0,-5 9-105,-4 2 0,-2 2 1,0 2-1,0 0 123,0-1 1,-8 4 0,-3 1 0,-1 2-3,-1-2 1,2 0 0,-3 1 0,1 1-139,-2-2 0,-2-2 0,-2-2-289,0 0 1,0 0 0,0 0 0,-2 0 0,-2-2-376,-2-5 0,0 3 0,6-6 684,0 1 0,0-6 0,0 5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57.28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8111,'19'0'227,"0"0"0,0 0-36,0 0 1,2 0-1,4 2 1,7 2-72,4 3 0,2-1 1,0-6-1,-1 0-187,1 0 1,0-6 0,-2-1 0,-2 3-776,-3 2 0,-14 2 842,2 0 0,-12 9 0,1 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57.50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38 8866,'21'0'0,"2"0"114,2 0 0,7 0 0,-5 0 113,3 0 1,8 0-1,8 0 1,3 0 0,1 0 147,-1 0 1,3-2-1,-7-2 1,-3-2-736,-2 2 0,-9-5 1,-1 3-998,-3 2 1357,-1 1 0,-16 3 0,-2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6:58.51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1 210 8069,'0'-19'683,"8"10"0,3 9-373,-1 11 1,7 14 0,-6 7-1,3 6-85,5 6 1,-8 4 0,12 11-1,0 2-50,-2 3 0,-6-1 0,-2-6 1,-1 0-109,-1 0 1,-3-9 0,-8-2 0,0-1-479,0-1 0,0-6 0,0-9 0,0-1-709,0-5 0,-2-4 650,-4-6 0,2-5 0,-7-10 470,3-4 0,-15-13 0,2-11 0</inkml:trace>
  <inkml:trace contextRef="#ctx0" brushRef="#br0" timeOffset="285">20 229 8130,'12'-26'0,"-1"1"-146,-3 2 0,5 2 1,-5 4-1,3 2 289,4 2 1,-5 3 0,3-5 0,2 3-1,2-3 1,4 4-1,2 1 1,4 1-106,3 5 0,1 2 0,5 2 1,-4 0 61,-7 0 1,2 2 0,-1 4-1,-3 5-39,-2-1 0,-10 7 0,-5-4 1,-4 4-20,-2 2 1,0 0 0,0 0 0,-2 0 62,-4 0 0,-7 2 1,-10 2-1,-3 2-78,3-2 1,0 5 0,0-3 0,-2-2-160,1-2 0,3-2 0,2-2-498,0-4 1,0 2-1,0-9 630,0-2 0,1-2 0,-1-2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02.6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873 797 8210,'0'-13'-406,"0"0"0,0 1 1205,0-7-455,0 8 1,-2 3-1,-5 10-131,-5 4 1,-12 7 0,-1 12-1,2 7 8,2 4 0,-4 4 1,-1 4-1,5 6-28,6 5 0,-1 2 1,5 0-1,1 0-104,3 0 0,5-7 0,2-1 0,0-3-92,0-4 1,2-4 0,5-4 0,7-4 27,9-3 0,1-2 0,5-6 1,1-2-32,-1-4 1,9-5 0,8-8 0,1 0 27,-1 0 1,5-15-1,-7-4 1,-2-4-6,-2-4 1,-4-3 0,-2-8 0,-7 3 59,-6 3 0,0-4 0,-14 5 0,-3-5-53,-2-2 0,-2 0 0,0 0 0,-2 0-109,-4 0 0,-5-2 0,-10-2 0,-4-2-290,-7 1 0,-2 6 0,1 5 1,1 7-79,-2 4 1,1 8-1,-1 2 1,2 3-108,-2 4 0,5 2 0,-3 2 0,-1 0 560,-3 0 0,-2-9 0,0-1 0</inkml:trace>
  <inkml:trace contextRef="#ctx0" brushRef="#br0" timeOffset="280">38 341 8228,'-17'-8'-719,"5"-5"1172,3 5 1,13 0-1,7 8-129,8 0 1,13 0 0,-1 0 0,5 0-171,2 0 1,2 0-1,2 0 1,2 0-110,-1 0 0,3 0 0,-2 0 0,-4 0-411,-6 0 1,0 0 0,-7 0 0,0 0-820,1 0 1,-3 0 1184,-6 0 0,0-9 0,0-1 0</inkml:trace>
  <inkml:trace contextRef="#ctx0" brushRef="#br0" timeOffset="600">607 0 8015,'19'0'75,"0"0"1,0 0 143,0 0 1,11 0 0,7 0 0,10 0-132,1 0 0,13 0 1,-4 0-1,2 0-6,0 0 0,-4 0 0,-2 0 0,-7 0-27,-6 0 0,-4 6 0,-15 3 0,-2 1-26,-8 5 0,-7 2 0,-4 2 0,-2 0 96,-5 0 1,-3 2-1,-11 2 1,-2 5-3,-3 1 1,-1 3 0,2 3 0,-5-1-66,1-2 1,-1-1-1,7 5 1,-2-2-236,1-2 0,3-9 0,2 4 0,0-4-491,0-4 0,7 4 0,1-10 668,3 4 0,2 2 0,6 0 0</inkml:trace>
  <inkml:trace contextRef="#ctx0" brushRef="#br0" timeOffset="922">2049 683 8154,'0'13'120,"0"-1"98,0 3 0,0 4 0,2 6 1,2 7 72,2 4 1,7 10 0,-5 5-1,3 3-135,4 3 0,-5 0 1,3-2-1,-1-2-208,-1-3 1,4-8 0,-7 3 0,1-5-289,-1-2 1,-2-7-1,-6-1 1,0-3-1920,0-4 2259,0-10 0,-8 4 0,-3-7 0</inkml:trace>
  <inkml:trace contextRef="#ctx0" brushRef="#br0" timeOffset="1147">1916 1157 8129,'0'-19'145,"8"9"0,5 1 0,4 3 525,2-1 0,2 1 0,4 6 1,7 0-377,4 0 1,1-2 0,1-2-1,0-3-561,0 3 1,7-4 0,-1 2 0,0-1-88,2-1 0,-10 6 1,4-5-1,-2 5-282,-4 2 0,-2 0 0,-1 0 636,-6 0 0,-3 0 0,-4 0 0</inkml:trace>
  <inkml:trace contextRef="#ctx0" brushRef="#br0" timeOffset="1600">3395 816 8153,'-19'2'-2,"0"2"1,0 4 240,0 3 0,-6 2 1,0 8-1,0 2-11,-3 2 1,7 9 0,-4-3-1,6 5-10,6 2 1,-2 0 0,9 0 0,2 0-71,2 0 0,2-2 0,0-5 1,2-5-171,4-5 0,11-4 1,8-5-1,1-5-57,1-5 1,3-2 0,7 0 0,1 0 27,0 0 1,0-9 0,-2-3-1,-2-5 28,-3-2 0,-7-7 1,3 1-1,-4 2 59,-4 2 1,4-4 0,-12-1 0,-1 1 3,-3-2 1,-7 3 0,-7-5-1,-5-1-34,-5 1 1,-2-1 0,0-1 0,0 6-9,0 3 0,0 6 0,0 3 0,0 5-279,0-1 1,7 7-1,-1-4 1,-2 6-372,-2 6 1,-2-2 0,-2 9 0,0 2 651,2 1 0,-12 3 0,9 0 0</inkml:trace>
  <inkml:trace contextRef="#ctx0" brushRef="#br0" timeOffset="2205">3850 1309 8434,'13'0'1420,"0"-2"-946,1-5 1,1 3 0,0-9 0,-2-1-281,1-3 0,3-4 0,4-2 0,2-5-33,3-1 1,-1 3 0,-4-5-1,2-1-7,3 3 0,-7-7 1,-7 4-1,1-1-221,-3 1 0,5 5 1,-6 8-34,1 0 0,-4 2 0,5 6 60,-3 11 0,-1 9 0,-7 12 0,0 4 111,0 7-62,0 3 1,0 3 36,0 0 0,0-6 0,0-3 0,0-1 0,2-7-21,4-6 1,5-1 0,8-7 0,0-3 4,0-2 0,6-2 0,2-2 1,3-2-105,4-3 0,1-7 1,3 1-1,-2-4 11,-4-2 0,4-6 1,-7 0-52,1 1 103,5 3 0,-14-4 0,5 0 1,-5 2 37,-2 1 0,-2 10 1,-3 1 213,-1 3 0,-7-5-143,7 7 1,-9 8-1,3 11 18,-5 4 0,-2 10 1,0 2-1,0 5 178,0 4 0,0-4 1,0 10-1,0-4-72,0-2 0,0 4 1,0-2-1,0-4-434,0 0 1,0-2 0,0-3 0,0-6-996,0-3 1,0-3 183,0-1 1,-2-7-1,-5-5-1198,-5-4 2221,-14-2 0,-3-16 0,-9-5 0</inkml:trace>
  <inkml:trace contextRef="#ctx0" brushRef="#br0" timeOffset="2514">3547 607 8176,'-30'-2'527,"5"-4"0,10 3 20,3-3 1,10 4 0,2 2-84,10 0 1,16 0 0,7 0 0,9 0-171,9 0 0,12 0 0,7 0 0,6 0-184,6 0 1,-4 0-1,6 0 1,-4 0-271,-4 0 0,2 0 1,-17 0-1,-6 0-359,-9 0 0,-8 0 0,-6 0 0,-7 0-973,-4 0 1,-2 0 519,0 0 1,-8-2 971,-5-4 0,4-13 0,1-11 0</inkml:trace>
  <inkml:trace contextRef="#ctx0" brushRef="#br0" timeOffset="2858">4438 171 8482,'19'0'0,"2"0"427,5 0 0,-3 0 1,9 0-1,3 0-203,8 0 0,-1 6 0,8 0 0,1-1-107,-3-3 1,5-2 0,-7 0 0,1 0 89,-1 0 0,0 0 0,-3 2 1,-1 2-131,-6 2 1,-1 3-1,-9-5 1,-3 4 14,-2 3 1,-4 2 0,-5 6-70,-5 0 1,-5 0 0,-2-1 0,0 1 5,0 0 0,-2 0 0,-5-2 0,-3-2-54,-1-2 1,-6-1 0,7 7 0,-3 0-176,1 0 1,-1 0 0,-6-2 0,0-2-284,0-3 1,6 1-1,1 4 1,-3-2-549,-2-3 1,0-5 1030,5 5 0,-5-8 0,6 5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07.81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58 171 8146,'-19'0'-263,"6"0"1,3 2 790,1 5 0,3-3 213,6 8-272,0-7 1,2 3-126,4-8 1,11 0 0,11 0 0,-1 0-214,0 0 1,7 0-1,-2 0-595,4 0 385,2 0 0,-1 0 0,1 0 0,0 0-149,0 0 1,-8 0 0,-5 0 0,-4 0-843,-2 0 1,-6 0 1069,-1 0 0,1 0 0,6 0 0</inkml:trace>
  <inkml:trace contextRef="#ctx0" brushRef="#br0" timeOffset="620">1177 38 7978,'0'-10'-816,"-2"-5"1,-5 9 855,-5 2 1,-5 1 0,-2 3-1,-2 0 344,-4 0 0,4 9 1,-5 3-1,3 5-168,-2 2 0,4 0 0,-5 0 1,5 2-97,2 5 1,3-3-1,1 6 1,4-1-29,3-5 0,1 4 0,7-1 0,0-3-54,0-2 1,0-2 0,3-2 0,3-3-27,7-1 0,3-9 0,5 3 0,3-5-1,1-2 1,7-2-1,-5-5 1,0-5-62,1-5 0,-1 4 1,-4 0-1,3-1 50,-3-3 1,-2-4 0,-2-2 0,0-3-102,0 3 1,-7 2 0,-1 2 0,-3 0 92,-3 0 0,3 0 1,-2 0 14,-1 0 1,3 7 12,-2-1 1,3 11-22,-3 2 1,-4 8 0,4 11-1,-1 0 178,1 0 1,-4 6 0,4 1-1,-1-1 72,1 2 1,-4-5-1,4 3 1,-1-4-192,1-2 0,-4 0 0,6 0-151,1 0 0,-1 0 1,7-2-27,-2-5 1,-1 3-1752,7-9 1433,0 1 0,0-7 0,0 0 0,0-2 437,0-5 0,9-3 0,1-9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10.20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285 399 10744,'0'13'258,"0"-1"1,0-5-118,0 5 0,0-5 415,0 5-57,0-8-132,0 5-204,0-9-459,0 0 259,0-9 39,0 7 32,0-6-110,0 8-92,0 0 151,0 8 0,0 3 85,0 8 0,0 0 0,0 2 1,0 2-1,0 4 56,0 3 0,0 2 0,0 3 0,0 1-12,0 2 0,0-4 1,0 8-1,0-6-28,0-5 0,0-5 0,0 3 0,2-1-62,5-5 1,-5-2 0,4-2-153,-4 0 0,-2 0-435,0 0 1,2-9-651,5-3 0,-5-3-586,4 2-363,-4-4 2164,-2-2 0,0-10 0,0-9 0</inkml:trace>
  <inkml:trace contextRef="#ctx0" brushRef="#br0" timeOffset="236">20 892 6637,'-11'-8'-135,"3"3"1,10-5-1,4 1 934,7 5 1,10-4 0,5-1 0,1 1-514,5 0 0,-5-5 1,3 4-1,2 1-268,1 0 0,3-5 0,0 7 0,-2-1-180,-4-1 1,4 6 0,-7-7-1,1 3-230,-5 0 0,-4-1 1,-2 7-110,0 0 1,0-6 500,0 0 0,0-9 0,0 4 0</inkml:trace>
  <inkml:trace contextRef="#ctx0" brushRef="#br0" timeOffset="478">873 209 8263,'19'9'1246,"-2"3"-1147,-4 5 0,2 2 0,-9 0 0,0 0-189,3 0 0,-7 0 0,6 0-191,1 0 0,-7 0 1,4 0-453,-4 0 0,-2 0 733,0 0 0,0-9 0,0-1 0</inkml:trace>
  <inkml:trace contextRef="#ctx0" brushRef="#br0" timeOffset="745">1234 114 8093,'10'-8'240,"1"6"-27,-5-4 1,3 6 0,3 8 0,-6 9 5,-3 6 1,-3 11 0,0-5-1,0 3 21,0 0 0,0 1 0,0 9 0,-3 3 37,-3-3 0,2 4 0,-7 0-226,3 3 0,-7-5 0,5 5 0,-3-3 0,0-4-429,-1-2 1,5-8 0,1-1 0,1 1-304,1-2 1,-7-3-1,7-8 1,0 0 680,-3 0 0,-1-9 0,-9-1 0</inkml:trace>
  <inkml:trace contextRef="#ctx0" brushRef="#br0" timeOffset="1150">1442 759 8107,'19'-6'95,"0"0"0,7-1 1,-1 7-1,-2 0 319,-2 0 0,4 0 0,1 0 0,-3 0-354,-2 0 0,-8 2 0,-3 5-44,-1 5 1,-3-1-1,-6 2 1,0 1-16,0 3 1,-6 2-1,-3 0 1,-1 0-30,-5 0 0,-2 0 0,-2 0 0,0 0 12,0 0 0,0 0 0,0-2 0,2-2 131,5-3 0,-3-6 56,9 7-115,-1 0 0,9-3 176,5-3-194,3-5 1,9-2 0,0 0 0,0 0 66,0 0 0,0 0 0,2 0-73,4 0 0,-8 0 0,9 0-76,3 0 0,-4 0 1,1 0-1,-5 0-167,-2 0 1,-7 0 0,1 0-1,2 0-515,2 0 0,-5-7 1,1 1-699,2 2 1424,-7-7 0,0 1 0,-8-9 0</inkml:trace>
  <inkml:trace contextRef="#ctx0" brushRef="#br0" timeOffset="1567">2504 58 8046,'-10'-11'293,"-1"3"1,5 10-115,-7 4 1,-3 5-1,-3 10 1,0 2 48,0 2 0,-7 9 0,-1 0 0,0 8 73,-1 8 0,-6 5 0,5 2 0,-3 0 4,1 0 0,8 0 1,-3 0-1,5-3 248,2-3-290,9 4 0,-5-15-440,9 4 0,-1-6 1,7-4-1,0-5 0,0-1-89,0-5 1,2-2 0,5-4 0,5-3-176,5-1 1,2-2 0,0 1 0,0-5 54,0-5 1,2-2 0,2 0-1,3 0-835,-3 0 1221,-2 0 0,6-9 0,3-1 0</inkml:trace>
  <inkml:trace contextRef="#ctx0" brushRef="#br0" timeOffset="2010">2713 627 8079,'-19'0'0,"0"0"71,0 0 0,0 2 0,-2 4 0,-4 7 133,-7 3 1,5 3-1,2 0 1,1 2-4,-1 5 0,4-5 0,-4 6 0,6-1 16,6-1 0,-2 0 1,9-6-29,2 0 0,4-6 0,6-3 0,7-1-277,4-5 0,2-2 0,0-2 36,0 0 0,6-2 0,2-4 0,1-5 0,-1-2-56,-4 1 1,5-1 0,-3-6 0,-2 0 83,-2 0 1,-2 0 0,0 0 0,0 2 54,0 5 1,-6-5 0,-3 4 0,1-2 70,-1 3 1,-6 1-51,3 5 1,-5 6-1,-2 0 182,0 11 0,-2 7 0,-5 8 0,-3 3-89,-1 1 1,1-1 0,6-6 0,-3 5 137,3 1 1,2-5 0,2 1-580,0-4 0,2-2-491,4 0 1,-1-9 0,7-3-349,3-5 1,2-11 1134,2-3 0,0-14 0,0-3 0</inkml:trace>
  <inkml:trace contextRef="#ctx0" brushRef="#br0" timeOffset="2233">3282 342 7835,'-13'19'-74,"1"0"1,1 2 0,-4 2 0,5 5 549,2 1 1,-5 3 0,7 6-1,-1 0-215,-1 0 1,6-1 0,-5-1 0,5-2-157,2-2 1,0-9 0,0 2 0,0-4-348,0-2 0,0 0-985,0 0 0,0-6 325,0-1 902,-8-7 0,-3 3 0,-8-8 0</inkml:trace>
  <inkml:trace contextRef="#ctx0" brushRef="#br0" timeOffset="2450">3017 759 8079,'19'0'393,"-1"-2"-15,1-4 1,0 4 0,2-5 0,3 5-126,1 2 0,0 0 1,-6-2-1,0-2-212,0-2 0,6-1 1,1 7-1,-3 0-501,-2 0 1,0-6-479,4 0 514,-4-1 1,7 5-1,-9-2-908,0-2 1332,-9-9 0,7 4 0,-6-7 0</inkml:trace>
  <inkml:trace contextRef="#ctx0" brushRef="#br0" timeOffset="2926">3623 133 8079,'0'19'222,"0"2"6,0 5 1,0-3 0,0 9 0,0 1-70,0 3 1,0 2 0,0 0 0,0 0 41,0 0 1,0 0 0,0 0 0,0-2 2,0-5 0,0 3 0,0-9 0,0-2-94,0-2 0,0-2 346,0 0-656,0-8 0,3-5 117,3-12 0,2 2 1,7-9-1,-2-2-134,1-2 1,3 5 0,2-1 0,0 0 78,0 3 1,0-5 0,0 9 0,0 2 209,0 2 0,0 2 1,0 0-1,2 0 56,4 0 0,-4 6 0,5 2 0,-5 3 147,-2 4 1,0 4-85,0 6 1,-9-2 0,-1 6-1,-3-1-73,0-5 0,1-2 0,-7-2 0,-2 0 22,-5 0 0,3 0 0,-9 0 0,-1-2-88,-3-5 0,4 3 0,0-6 0,-3-1-288,-8 1 1,3-3 0,-6-6 0,2 0-116,-1 0 0,-7-6 1,1-3-1,-2-1-469,3-5 1,-5-4-1,6-4 820,1-3 0,-7-7 0,7 3 0</inkml:trace>
  <inkml:trace contextRef="#ctx0" brushRef="#br0" timeOffset="3250">3870 1 7789,'21'0'0,"2"0"0,5 0 40,1 0 355,3 0-266,6 0 7,0 0 0,-3 14 0,-1 5 0,-4 5 1,-3 1 409,-4 0-400,-2 9 0,-2 2 203,0 8 1,2 9 0,3-3 0,3 5-18,2 2 1,-3 2 0,5 2 0,1 2 0,-3-2-103,-3-2 1,-5-8 0,-4-3-1,-5 1-111,-5-1 1,-5-6 0,-2 3 0,-4-5-343,-9-2 1,-2 0 0,-16 0 0,-3 0-477,-2-1 0,-4-1 0,-2-2 0,-5-5-763,-1-1 1462,-3-3 0,-14-6 0,-2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15.14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8009,'19'0'-45,"0"0"0,0 0 202,0 0 1,8 0 0,5 0 0,4 0-51,1 0 1,3 0-1,3 0 1,3 0-185,2 0 1,-7 0 0,-1 0 0,-9 0 222,-3 0 0,-3 0-146,-6 0 0,-9 8 0,-1 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4:47.3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0 418 7840,'19'0'-16,"2"0"1,2 0-37,3 0 1,1 0-1,-4-2 1,5-3-18,1-1 0,1 0 0,1 6 0,-3 0-146,-1 0 1,-6 0 0,5 0-266,-5 0 480,-2 0 0,0 8 0,-1 3 0</inkml:trace>
  <inkml:trace contextRef="#ctx0" brushRef="#br0" timeOffset="211">152 797 7852,'19'0'10,"0"-2"1,0-2 0,0-3-87,0 3 0,0 2 1,0 2-1,2 0-594,4 0 0,-10 0 670,4 0 0,-4 0 0,4 0 0</inkml:trace>
  <inkml:trace contextRef="#ctx0" brushRef="#br0" timeOffset="794">949 361 7973,'0'19'108,"0"0"0,0 2 0,0 2 0,-3 4-40,-3 3 0,4-5 0,-6 5 1,1-1-59,1 1 0,-7-7 1,5 2-1,-1-4-28,1-2 0,-5 0 0,5-2 92,-3-4 1,-1 1 287,-7-7-350,8-1 1,-3-8 0,7-4-11,3-7 1,2-4 0,4-2 0,2-2-1,3-4 0,7 2 0,-1-7 0,4 1-46,2-1 1,0 1 0,0-3 0,0 5 17,0-1 1,-7 7 0,1-4 0,2 4 25,2 2 0,-1 6 0,-1 3 130,-2 1 0,-1 3-99,7 6 1,-2 2-1,-2 2 1,-4 5 78,-3 1 0,5 3 1,-7 6-1,0 0 35,3 0 0,-5 2 0,9 2 0,-1 2-96,-1-2 1,6 1 0,-7-1-1,3 2-186,-1-2 0,-1-2 1,4-2-1,-5 2-14,-1 5 1,3-5-1,-5 4-288,-3-4 0,0-4 0,0-2-1045,3-3 1484,-1-7 0,-15 11 0,-1-5 0</inkml:trace>
  <inkml:trace contextRef="#ctx0" brushRef="#br0" timeOffset="1035">854 626 7731,'-9'-2'254,"9"-2"-50,11-2 1,6-3 0,2 5 0,2-2-187,4 2 1,-4 1-1,7 1 1,-3-2-207,0-2 1,2-1 0,-3 7-80,1 0 1,0 0 0,-6 0-308,0 0 0,-6 0 574,-1 0 0,1 0 0,6 0 0</inkml:trace>
  <inkml:trace contextRef="#ctx0" brushRef="#br0" timeOffset="1408">1650 361 7944,'-6'19'186,"0"0"0,-9 0 1,2 0-41,-4 0 1,1 0 0,1 0 0,2 0 75,-2-1 0,5 1 249,-3 0-387,9 0 0,-11 0 1,9 0-1,2 0 7,2 0 0,4 0 0,2 0 0,4 0-48,3 0 0,-5 0 0,7 0 0,0 0-265,-3 0 1,7-2 0,-4-2 0,3-5-13,3-1 1,0-1 0,0-4-1,0 3-103,0-3 0,0-2 0,0-2-67,0 0 0,0-2 1,0-5-400,0-5 803,0 3 0,0-16 0,0 4 0</inkml:trace>
  <inkml:trace contextRef="#ctx0" brushRef="#br0" timeOffset="1728">1043 190 7684,'9'-13'260,"3"1"0,7 8 0,5-5 1,3 3-205,3 0 0,-7-1 0,4 5 1,-2-2-123,1-2 0,5-1 0,-5 7 0,-3 0-232,-2 0 0,-2 0 0,0 0-975,0 0 1273,0 0 0,0 0 0,0 0 0</inkml:trace>
  <inkml:trace contextRef="#ctx0" brushRef="#br0" timeOffset="2137">1461 0 7871,'19'0'287,"0"0"-152,0 0 0,-7 0 0,1 0 0,2 0-91,1 0 0,10 0 0,-1 0 0,-2 0-145,-2 0 0,0 0 0,3 0 0,1 0 87,-2 0 1,-2 0-1,-2 0 110,0 0 0,-2 3 91,-4 3 0,-5-2-33,-8 9 1,0-1-99,0 7 0,-2 0 0,-2 0 0,-5 0-51,-1 0 1,3-6 0,-5-1 0,-3 5 34,-2 7 0,-2-3 0,-2 4 0,-2-4 0,-2-2 1,-3 6-1,3 1 1,-5-3-106,1-2 1,-5-2 0,9 0-1,2-2-254,2-5 1,2 5 0,0-6 0,2 1 318,4 1 0,-4-9 0,7 5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15.35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8064,'8'11'30,"5"-5"0,-3-4 1,3-2-1,4 0 217,6 0 0,6 0 0,9 0 0,0 0-301,0 0 0,6 0 1,3 0-1,-1 0-32,0 0 0,-1 0 0,-7 0 1,-3 0-774,-3 0 859,-5 0 0,1 0 0,1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16.16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1 627 8058,'2'-11'262,"4"5"0,5 4 1,8 2-1,0 0-42,0 0 1,0 2 0,0 2 0,0 2-125,0-2 0,-1 1 1,1-1-1,0 2-198,0-2 0,2 1 0,3-1 0,1 2-420,-2-2 1,-8-2 0,-3-2-1,3 0 522,2 0 0,2 9 0,0 1 0</inkml:trace>
  <inkml:trace contextRef="#ctx0" brushRef="#br0" timeOffset="505">1025 532 8031,'-13'0'-12,"1"0"62,-3 0 1,-2 6 0,-2 2-1,0 3 109,0 4 0,0-5 0,0 3 0,-2 2 9,-4 2 0,4 2 0,-4 2 1,3 2-25,3 2 1,3 0 0,1-6 0,4 0 6,3 0 0,2 0-45,6 0 1,8-8-1,5-5-14,4-4 0,8-2 0,0-2 0,0-4-83,3-7 1,-7-4-1,6-2 1,-1 0 38,-1 0 1,2 0 0,-4 0 0,3 0-136,-3 0 1,-2 7-1,-2 1 1,0 1 40,0-1 1,-9 5 107,-3-7 0,-5 7 16,-2-7 1,0 11-6,0 2 1,0 11 0,0 12 0,0 4 106,0 3 0,0 1 0,0 7 0,0 0-13,0 0 1,2-2-1,2-2 1,5-5-236,1-1 0,-4-3 1,5-6-1,-1-2 7,1-5 1,-5 3-1,7-9-688,2-1 0,-5-3 1,3-2-1,2 0-1675,2 0 2424,1-9 0,1-10 0,0-10 0</inkml:trace>
  <inkml:trace contextRef="#ctx0" brushRef="#br0" timeOffset="738">1803 342 8006,'10'19'0,"-4"0"0,-3 0 0,-10 8 0,-1 5 524,-3 4 0,7 4 0,-2 2 1,2 2-1,-1-2-172,-1-2 0,0 3 0,6-3 0,0-5-174,0 1 1,0-8-1,2-1 1,2-2-191,2 1 0,1-7 1,-7-7-1546,0 3 0,-2-7-1419,-5-1 2976,5-5 0,-15-11 0,7-1 0</inkml:trace>
  <inkml:trace contextRef="#ctx0" brushRef="#br0" timeOffset="921">1613 721 8181,'19'-16'0,"0"3"0,0 4 403,0 1 1,2 6-1,2-4 1,2 3-80,-1 3 1,3 0 0,-2 0-1,0 0-231,3 0 1,-7-6 0,4 0-1,-4 2-310,-2 2 1,0 2 0,0 0-1,0-3-474,0-3 0,-6 2 0,-1-9-167,3-2 858,-6 7 0,7-17 0,-5 4 0</inkml:trace>
  <inkml:trace contextRef="#ctx0" brushRef="#br0" timeOffset="1130">2315 133 8783,'0'19'353,"0"7"0,0-1 1,0 0-104,0 3 0,0-5 0,0 6 0,0-1-104,0-5-1,0-2 1,0-2-383,0 0-884,0 0 1,2-9 1120,4-3 0,-4-14 0,7-3 0</inkml:trace>
  <inkml:trace contextRef="#ctx0" brushRef="#br0" timeOffset="1350">2713 20 8022,'0'19'53,"-8"2"1,-3 4 0,-2 7 195,1 3 0,5 5 0,-3 5 0,1 3 296,5 1 1,-4 3 0,1-5-1,1-1-443,-2 0 1,6-1 0,-5-7 0,5 0-444,2-1 0,0-7 0,0-3 0,0-1-395,0-1 0,0-6 0,-2-6 736,-4 1 0,-5-5 0,-8-1 0</inkml:trace>
  <inkml:trace contextRef="#ctx0" brushRef="#br0" timeOffset="1689">2846 608 7762,'25'-7'0,"2"1"0,1 2 198,-1 2 1,5 2 0,-7 0 0,-2 0 171,-2 0 1,-8 8-1,-2 5 1,-3 4-286,-4 2 1,-2-1 0,-2 1-1,-2 0 111,-4 0 1,-5 2-1,-6 3-46,5 1-111,-13 0 1,18-8-1,-12-2 1,5-3-164,3 3 261,-6-6 22,15 7 1,-4-13 73,12 3 0,5-4 0,8-2-182,-1 0 1,1 0 0,0 0 0,0 0-239,0 0 0,0 0 0,0 0 1,0 0-64,0 0 0,0 0 0,0 0 0,0 0-544,0 0 1,-6-6 0,-1-1-1150,3 3 1943,2-6 0,2-1 0,0-8 0</inkml:trace>
  <inkml:trace contextRef="#ctx0" brushRef="#br0" timeOffset="2155">3851 475 7923,'-19'2'-27,"0"4"0,-6-2 0,-3 9 1,-1 2 346,-5 2 1,5 2-1,-3 0 1,0 0 66,3 0 0,-1 0 0,7 0-183,-2-1 0,2 1 0,10 0 0,7 0-88,4 0 1,4-6 0,4 0 0,7-1-134,4-1 0,2-3 0,0-6 0,2 3 53,4 1 0,-4 0 0,6-6 1,-1-2-281,-1-4 0,7 2 0,-5-9 0,0-2 27,1-2 0,-1-2 0,-4 0 0,3 0 178,-3 0 1,-2 0 0,-2 0-1,0 1 82,0-1 1,-7 6 0,-1 0-1,-1 1 480,1 1-268,-7 3 0,5 16 1,-11 5-1,-3 4-5,-1 2 1,-7 2 0,7 2 0,0 4 93,-3 3 1,7-5 0,-4 7 0,4-1-295,2-1 1,0 6 0,0-7-470,0 1 254,0-3 1,2-2 0,4 1-457,7-3 0,4-9 0,2-3 0,0-3-1847,0-3 2468,0-3 0,8-11 0,2-1 0</inkml:trace>
  <inkml:trace contextRef="#ctx0" brushRef="#br0" timeOffset="2425">4742 228 8071,'-6'13'133,"0"0"0,-1 3 0,1 5 440,0 5 0,-1 14 1,7 0-1,0 6-282,0 7 1,0-5 0,0 1 0,0-3-150,0-4 1,7-2 0,-1-4 0,0-2-232,3-2 1,-7-9 0,4 4-1104,-4 0 0,-2-5 213,0 3 0,-2-12 979,-4-7 0,-5-4 0,-8-2 0</inkml:trace>
  <inkml:trace contextRef="#ctx0" brushRef="#br0" timeOffset="2617">4610 589 7983,'17'-3'607,"-3"-1"-280,-1-2 0,0 0 0,6 6 0,-1-2-273,1-5 0,0 5 0,0-4 0,0 4-402,0 2 0,0 0 0,-2-2 0,-2-3-3,-2-1 1,-1 0 0,5 4 0,-2-3 350,-3-1 0,1-9 0,6 5 0</inkml:trace>
  <inkml:trace contextRef="#ctx0" brushRef="#br0" timeOffset="2833">5311 20 8070,'0'19'316,"0"0"0,0 0 1,0-1-33,0 1 1,0 7-1,0-1 1,0-2-220,0-2 1,0 5 0,0-1 51,0-2 0,0-2 1,0-2-1111,0 0 0,0-6 993,0-1 0,0-7 0,0 3 0</inkml:trace>
  <inkml:trace contextRef="#ctx0" brushRef="#br0" timeOffset="3072">5748 1 7983,'-2'21'350,"-3"2"0,-3 2-41,-3-2 1,5 7 0,-5 1-1,1 5-141,-1 2 1,1 0 0,-5 2 0,2 2 21,-1 3 0,3-1 0,-1-6-260,-3 0 30,6 0 1,-7-7 0,5-1 0,-2-1-447,1 1 1,5-7 0,-3 2-1404,1-4 1889,3-10 0,-2-3 0,-3-8 0</inkml:trace>
  <inkml:trace contextRef="#ctx0" brushRef="#br0" timeOffset="3459">5672 570 7983,'19'0'240,"0"0"1,6 0-1,0 0 1,-2 0 181,-1 0 1,-3 0-1,-1 0 1,-1 2-133,-4 4 0,2-2 1,-7 9-97,3 2 0,-7-5 0,2 3-46,-4 2 1,-2 1 0,-2 1 0,-2-2-333,-2-2 0,-7-7 0,5 7 0,-3-1-115,-4-1 0,5-1 1,-3-3 42,-2 5 0,5-1 246,-3 2 1,9-7 48,-2 7 0,6-9 104,6 2 0,-2-4 1,9-2-1,2 2-41,1 5 1,-3-5 0,0 4-1,2-4-131,1-2 1,-3 0 0,0 0 0,1 0-327,3 0 1,-4 0 0,0 0 0,1 0-23,3 0 0,2 0 1,-2-2-1007,-4-4 414,3 4 969,-5-15 0,8-2 0,0-11 0</inkml:trace>
  <inkml:trace contextRef="#ctx0" brushRef="#br0" timeOffset="3933">6468 39 7977,'2'12'265,"3"3"1,1 4 62,-2 4 1,-2 11-1,-2 0 1,0 6 20,0 4 1,0 13-1,-2-5 1,-2-1-63,-2-3 0,-1 3 1,5-7-1,-2-2-136,-2-1 0,-1-10 1,5-1-1,-2-3-104,-2-4 0,-1-2 0,7-2 0,-2 0-193,-4 0 1,4-6-466,-4-1 544,3-7 1,6-3-1,1-11 1,4-1-109,3-5 1,1-2 0,7-2 0,0 0 149,0 0 1,0 7 0,0-1 0,0-2 79,0-2 0,6 7 0,1 4 1,-3 1 143,-2-1 0,-2 4 0,0-2-5,0 8 1,0 6 0,0 7-1,0-2-72,0-2 1,0-1 0,0 7-1,-2 0-81,-5 0 1,3 0 0,-9 0 0,-2 0-89,-1 0 0,-3 6 1,-3 1-1,-3-3-6,-6-2 0,-5-4 0,-2-2 0,0-3-119,0 3 0,-7 0 0,-1-3 0,-2-3-395,-5-1 1,-2-6 0,-2 5 0,-2-7 566,-4-7 0,-5-12 0,-8-10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14.52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38 8139,'0'-12'-525,"0"-1"-100,0 9 943,0-5-149,0 9 1,2 0 0,4 0-110,7 0 1,6 0 0,4 0 0,4 0-66,3 0 0,-5 0 0,7 0 1,1 0-254,3 0 1,0 0 0,-2 0-1,-3 0-9,3 0 1,-13 7 266,-2-1 0,-4 9 0,4-5 0</inkml:trace>
  <inkml:trace contextRef="#ctx0" brushRef="#br0" timeOffset="199">190 266 8139,'19'0'0,"0"0"0,2 2-10,5 4 1,1-4 0,7 5-1,-3-3 166,3 2 1,2-4 0,2 5 0,0-3-176,0 2 1,-9-4 0,-3 7 0,-5-3-656,-2 0 1,-3 3 673,-3-3 0,4-4 0,-7 7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20.84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58 7328,'12'-6'0,"1"-1"124,2 3 1,2 0-1,2 0 1,0-3 146,-1 3 0,4 2 0,1 0 0,2-2-122,-2-3 1,5 1-1,-1 6 1,3 0-164,3 0 0,1 0 0,0 0 0,-3 2-366,3 4 1,-7-1-1,-1 7 1,-5 1-1157,-2-3 1536,-9 7 0,-1 2 0,-9 11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21.04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19 7891,'8'11'345,"2"-3"0,9-8 0,3 0-129,3 0 0,-2 0 1,9 0-1,3 0-102,8 0 0,-1 0 0,6 0 1,1 0-232,-1 0 0,-6-2 0,3-2 0,-5-2-196,-2 1 1,-7 3 0,-1 2 312,-3 0 0,-2-8 0,-6-3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22.06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0 741 7256,'19'0'528,"0"0"1,2 0 0,3 0-270,1 0 1,2-2 0,-4-3-1,3-1-108,-3 2 0,4 2 0,-1 2 0,-1 0 72,2 0 1,-6 0 0,5 0-494,-5 0 0,-2 0-873,0 0 523,-9 0 1,-1 2 0,-11 2 619,-5 2 0,-3 1 0,-9-7 0</inkml:trace>
  <inkml:trace contextRef="#ctx0" brushRef="#br0" timeOffset="483">873 115 8530,'6'19'288,"3"0"0,-1 0-192,0 0 0,5 0 0,-4 0 0,-1 0-110,0-1 1,5-5 0,-7 0 0,-1 2-172,-3 1 0,4-3 1,0 0-1224,-1 1 1408,-3-5 0,-11-1 0,-1-8 0</inkml:trace>
  <inkml:trace contextRef="#ctx0" brushRef="#br0" timeOffset="717">1309 39 8084,'-8'19'6,"-3"0"1,-2 0 158,1 0 1,8 6 0,-3 2-1,5 3 127,2 4 0,0 1 1,0 6-1,0 1-46,0 2 1,0 2-1,-2-4 1,-2 3-163,-2-3 0,-1-2 0,7-2 0,0 0-483,0 0 0,-6-7 0,0-1 0,1-3 76,3-4 0,2-2 1,0-2 322,0 0 0,-8-8 0,-3-3 0</inkml:trace>
  <inkml:trace contextRef="#ctx0" brushRef="#br0" timeOffset="1093">1347 684 8032,'19'-7'127,"0"1"1,0-2 0,2 3-1,2-1 80,2 2 1,9 2-1,-2 2 1,2 0 79,-3 0 1,3 2-1,-9 2-89,-2 2-180,-2 9 1,-10-11 0,-5 9 0,-4 2 8,-2 2 0,-2 2 1,-4 0-1,-7 2 17,-4 4 0,-4-4 0,-2 4 0,-2-4-33,2-2 0,2-6 0,2 0 113,0 1-134,0 3-33,8-6 1,11-1 0,13-5 0,4 1 80,2-2 1,0-2-1,0-2 1,0 0-42,0 0 0,2 0 1,2 0-1,2 0-10,-2 0 1,5 2-1,-3 3 1,-2 1-258,-2-2 0,-2-2 0,0-2-257,0 0 1,0 0-1,0 0-1327,0 0 1854,-8-8 0,5-3 0,-5-8 0</inkml:trace>
  <inkml:trace contextRef="#ctx0" brushRef="#br0" timeOffset="1609">2409 608 8069,'13'-9'-238,"-1"-3"1,-9 3 466,-3 3 1,-9 6 0,-10 6 0,0 5 45,0-1 0,0 7 1,-2-2-1,-2 6-59,-2 4 1,-1 1-1,7-7 1,3 0-133,3 0 1,-2 0 0,9 0-1,2 0-98,2-1 1,2-5-1,2-2 1,4-3 0,5-2 0,7-6 1,1 0-32,0 0 1,0-2 0,0-2 0,2-4-18,5-3 1,-5 1 0,4-5-1,-4 2 64,-2-2 0,0 5 1,0-3-1,0 1 74,0 1 1,-6-6 0,-3 5 146,-1-5 0,3 4 0,-5 0-64,-3-1 1,0 5 0,0 1 28,3-1 0,-1 9-32,-6 0 0,0 9 0,0 10 0,-2 2-41,-5 4 1,5-4-1,-4 5 1,4-5-37,2-2 1,0 6 0,0 0-1,0-2-87,0-2 1,6-2 0,3 0 0,1 0-106,5 0 0,-5-6 0,3-3 0,0 1-207,-3 0 0,7-7 0,-4 2-515,4-4 1,2-2 0,-3-2-377,-3-4 0,4-5 1210,-4-8 0,3 0 0,3 0 0</inkml:trace>
  <inkml:trace contextRef="#ctx0" brushRef="#br0" timeOffset="1884">3414 304 8153,'11'9'154,"-3"-3"0,-8 11 1,0 6 363,0 5 1,0 10-1,0 6 1,0 0-171,0 2 0,-2-3 0,-2 5 0,-2-2 63,1-3 1,1-3-389,-2-2-168,4-1 0,-9-5 0,7-2 0,-2-3 0,-1-4-1056,-1-2 1,4-2 280,-9 0 0,1-8 0,-7-5 920,0-4 0,0-10 0,0-3 0</inkml:trace>
  <inkml:trace contextRef="#ctx0" brushRef="#br0" timeOffset="2084">3149 665 8047,'8'-13'0,"5"3"0,4-1 356,2 1 1,2 5 0,2-1 0,4 4 77,3 2 0,-1 0 0,5 0 0,-4 0-303,-3 0 0,5 0 0,-5 2 1,0 2-32,1 3 1,-3-1 0,-6-4-1,0 2-340,0 3 0,0-1 0,0-6 0,0 0-675,0 0 1,0 0-1,0 0 915,0 0 0,0-17 0,0-4 0</inkml:trace>
  <inkml:trace contextRef="#ctx0" brushRef="#br0" timeOffset="2331">4021 58 8097,'13'0'373,"0"0"1,-3 2 0,3 4-1,-5 7-135,1 4 0,-7 4 0,4 4 0,-4 5-28,-2-1 0,2 7 0,3-7 1,1 1-204,-2-5 1,-2 3-1,-2-3 1,0-2-732,0-2 0,0-8-1422,0 0 2146,9-1 0,1-10 0,9-4 0</inkml:trace>
  <inkml:trace contextRef="#ctx0" brushRef="#br0" timeOffset="2567">4552 1 8074,'11'8'709,"-5"7"-348,-4 8 0,5 1 1,-1 7-1,-2 5 17,-2 6 1,-8 0 0,-2 7 0,-3-1-129,-4 1 1,5-1 0,-3 5 0,0-5-111,3-1 0,-5 3 0,7-6 0,-1-1-588,1-3 1,-5-2 0,5-3-1,-1-3-790,1-7 1,-5-4 0,5-4 1237,-3-4 0,-1 4 0,-7-7 0</inkml:trace>
  <inkml:trace contextRef="#ctx0" brushRef="#br0" timeOffset="2918">4666 665 8115,'28'-7'0,"1"1"0,3 2 0,-1 2 322,3 2 0,-4 0 1,-1 0-1,-2 0 84,-3 0 1,-3 8-245,-2 5 1,-9 4 0,-4 2 0,-3 0-21,-3 0 0,-3 0 0,-1 0-185,-2 0 0,-9 0 0,3-1 0,-5 1-51,-2 0 1,0-2-1,2-2 1,2-4-171,3-3 316,7 7 0,-3-11 70,8 9 0,8-9 1,5 2-1,4-2-33,2 3 1,0-5 0,0 4-109,0-4 28,0-2 1,2 0-1,2 0 1,2 0 8,-2 0 1,1 0-1,-1 0 1,2-2-378,-2-4 1,-2 4-1,-2-7-502,0 1 0,0-3 1,0-8 860,0 0 0,0-8 0,0-3 0</inkml:trace>
  <inkml:trace contextRef="#ctx0" brushRef="#br0" timeOffset="3417">5596 39 8104,'19'0'310,"-7"8"0,-1 5 0,-1 6 40,1 6 0,-7 5 0,2 8 1,-4 2 15,-2 4 1,0-2 0,0 9 0,0 1 42,0 3 1,-6 2 0,0 0 0,2-2-228,1-5 0,1 1 1,-2-11-1,-2-4-173,2 0 0,-1-9 1,1-2-277,-2-4-398,0-2 560,6-8 0,0-5 0,2-10 0,4-4-90,7-3 0,3-2 0,3-6 0,0-2-95,0-4 0,7 10 0,1-4 0,3 2 288,3 1 1,1 5 0,0 5 0,-3 4 140,3 2 1,0 0 0,-1 0 0,-3 0-22,-3 0 0,5 2 1,-7 2-1,-2 4 157,-2 3 1,-4 2 0,-2 6 0,-4-1 1,-3 1 1,-2 0 0,-3 0 0,1 0-121,2 0 1,-2 0-1,-10 0 1,-7 0-55,-4 0 0,-2 0 0,-2-2 0,-2-2-71,-2-3 1,-2-1 0,1 2 0,-3-7-381,-1-4 0,-6-2 0,5 0 0,-5 0-636,-2 0 1,0 0 0,0-2 0,2-4 983,5-7 0,-14-4 0,5-2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33.7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207 702 8045,'0'-12'-484,"0"-1"0,0 0 1,0-6 603,0 0 0,0 7 0,0-1 325,0-2 1,0 5 39,0-3 0,-8 11-349,-5 2 0,-2 8 0,0 11 0,3 0 27,-3 0 0,-2 9 0,0 1 0,3 3-9,1 0 0,2-1 0,-3 7 0,3-2-40,3-5 1,-1 5 0,5-6 0,-2 1-50,1 1 1,5-9 0,5 3 0,3-5 4,3-2 1,1-3 0,7-1 0,0-4-60,0-3 1,6-2 0,3-6 0,-1-2-37,1-4 1,3-5 0,-3-7 0,1-4-53,5-3 0,-7 2 0,1-9 1,-5 1 6,-4 1 0,4-6 1,-12 5-1,1-3 47,1 2 1,-9-3-1,2 5 1,-6-1-15,-6-1 1,2 7 0,-9-5-1,-2 3-101,-1 4 0,-10 1 0,1 6 1,2 1-122,2 2 1,2 9-1,0-2 19,0 4 0,2 4 0,2 4-382,3 7 0,7 4 0,-1 1 622,4 1 0,-6 0 0,-3 0 0</inkml:trace>
  <inkml:trace contextRef="#ctx0" brushRef="#br0" timeOffset="579">738 949 8043,'6'8'453,"1"-8"0,-1-2 1,-6-10-167,0-3 1,6-2 0,1-2-1,-3 0-5,-2 0 0,4-6 0,3-3 0,-1-1-131,1-5 0,-1 2 1,-4-3-1,5-3-85,1 4 0,-3-4 1,3 9-1,1-3-67,-1 0 1,-6 15 0,5 1 14,-1 5-80,-6 5 0,7 8 1,-9 4-1,0 9 102,0 8 1,6-2 0,0 4 0,1-3 21,1-3 0,-4-1 1,9-1-18,2-4 0,-5 2 1,3-9-9,2-2 1,-5-2 0,3-2 0,2-2-21,1-4 1,-3 2 0,0-9 0,2-2-97,1-2 0,3-1 1,0-1-1,0 2-9,0 4 1,-6-2 0,0 9 71,1 2 0,-5-3 1,-1 5 95,1 4 1,-7 20 0,4 3 0,-2 9 295,3 3 1,-5 4-1,4 3 1,-4 4-114,-2 1 1,0-3 0,0-8-1,0 0-172,0 0 1,0-7-1,0-1 1,0-3-541,0-3 1,0-10 0,-2-1-3076,-4 2 1984,4-7 1,-15-2 1543,4-12 0,-12-4 0,-5-9 0</inkml:trace>
  <inkml:trace contextRef="#ctx0" brushRef="#br0" timeOffset="859">226 247 8045,'-11'2'408,"5"4"0,6-3-62,6 3 0,-1-2 1,9 0-1,5 3-165,5-3 1,9-2 0,-1-2 0,4 0-120,2 0 0,0 0 0,-1 0 0,1 0-268,0 0 0,0 0 0,-2-2 0,-2-2-206,-3-3 0,-7 1 0,1 4 0,-4-2-1289,-2-3 1701,0-7 0,8 3 0,3-8 0</inkml:trace>
  <inkml:trace contextRef="#ctx0" brushRef="#br0" timeOffset="1184">776 0 8206,'25'0'0,"3"0"283,1 0 1,3 0-1,6 0 1,0 0-178,0 0 0,0 0 0,-1 0 0,1 0-40,0 0 1,0 0-1,-2 3 1,-2 1 27,-3 2 1,-10 9 0,1-5 0,-10 3-57,-3 0 0,-3-1 1,-8 7-1,-4 0 112,-7 0 0,-4 7 1,-2-1-1,0-2-55,0-2 0,0-2 1,0 0-1,0 0 20,0 0 1,7 0 0,1 0 0,1-2-1087,-1-5 0,5-1-1536,-7-5 2507,9 5 0,-13-1 0,6-1 0</inkml:trace>
  <inkml:trace contextRef="#ctx0" brushRef="#br0" timeOffset="1491">1857 683 8238,'19'0'318,"0"0"1,0 0 0,2 0 0,2 0-177,3 0 1,5 0-1,-3 0 1,1 0-224,5 0 1,-7 0 0,1 0-475,-1 0 0,-6 0-926,4 0 1481,-4 0 0,-10 9 0,-3 1 0</inkml:trace>
  <inkml:trace contextRef="#ctx0" brushRef="#br0" timeOffset="1718">1914 1044 8089,'8'10'0,"5"-3"0,4-5 313,2-2 1,0 0-1,2 0 1,2 0-7,2 0 1,9 0-1,-4 0 1,1 0-285,1 0 1,-9 0 0,2 0 0,-4 0-219,-2 0 0,0 0 0,0 0-980,0 0 1175,-8 0 0,6 0 0,-7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31.96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57 721 7685,'0'19'80,"0"0"0,0 0 0,0 0 54,0 0 1,0 0 0,0 0 0,0 0-114,0 0 1,2 0-1,3 0 1,1 2 14,-2 4 1,-2-10 0,-2 4-1,0-2-493,0 0 1,0 2 0,0 0-79,0 0 1,0 0 534,0 0 0,-8 0 0,-3 0 0</inkml:trace>
  <inkml:trace contextRef="#ctx0" brushRef="#br0" timeOffset="369">0 437 8087,'0'-11'-712,"0"3"1,3 8 711,3 0 0,4-8 0,9-3 0</inkml:trace>
  <inkml:trace contextRef="#ctx0" brushRef="#br0" timeOffset="733">38 20 7967,'9'-11'-292,"-5"3"0,9 10 1,1 4 570,3 7 0,2 10 1,2 4-1,5 3-79,5 4 0,5 8 1,2 4-1,0 3 124,0 3 0,0 3 1,0 4-1,0 2-49,0 2 0,-9 9 1,-6-2-1,-6 3-68,-4 3 1,-9-2 0,2-2 0,-4-7-58,-2-6 1,-2 8-1,-2-12 1,-2 0-307,2-2 0,-5-11 0,3 2 0,-1-6 72,-1-6 0,6 1 1,-7-7-1975,1-3 1223,6-2 0,-15-4 835,4-5 0,-3-3 0,-3-9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46.84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247 0 7926,'-13'0'333,"1"0"0,-1 9 1,-6 4-117,0 3 1,6 1 0,1 0-1,-3 0 4,-2 4 0,0 2 0,2-4 0,3 0-54,-3 0 1,0 0 0,1 0 0,3 2-55,3 4 1,1-4-1,7 5 1,0-5-59,0-2 0,0 6 0,0 0 0,2-4 30,5-6 1,3 2 0,9-4-1,0 4-180,0 2 0,2-9 0,2-2 0,5-1-328,1-1 0,-6 0 0,5-6 1,-3 0-271,0 0 1,1 0 0,-7-2-258,0-4 1,0-5 949,0-7 0,-9-1 0,-10 0 0,-10 0 0</inkml:trace>
  <inkml:trace contextRef="#ctx0" brushRef="#br0" timeOffset="2975">152 57 8011,'0'-19'-1150,"2"9"786,4 4 222,-3 3 142,5 3 0,-8 0 0,0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47.70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210 493 7045,'-19'0'820,"6"0"-425,0 0-285,9 0 0,-13 2 1,5 5-22,-5 5 0,4 5 0,0 2 0,1 0 1,1 0 0,-6 6 0,7 3 0,-3-1-2,1 1 0,7-1 0,-1-4 0,4 3-11,2-3 1,0 0-1,2 0-5,4 2 1,5 1 0,8-9-1,0-5-99,0-6 0,2-3 0,2-3 0,5 0 40,1 0 0,-6 0 0,5-3 1,-3-3-7,0-6 0,0-5 0,-6-2 0,-2 0 4,-4 0 0,2 0 0,-7 0 0,1 0 10,-1 0 0,5 0 0,-7 0 1,-2 0-9,-2 0 1,-2 0 0,-2 0 0,-4 0 5,-7 0 1,-4 2 0,-2 3-1,0 3-78,0 3 1,-2-5 0,-2 7-1,-2 1-16,2 3 1,-5 2-1,3 0 1,4 2-576,6 5 0,-2-5 0,5 6-198,-5 1 1,4-1 847,1 5 0,7 4 0,-3-7 0</inkml:trace>
  <inkml:trace contextRef="#ctx0" brushRef="#br0" timeOffset="2652">210 228 7924,'19'0'-171,"-5"0"0,3 0 1,4 0 427,0 0 0,3 0 0,1 0 1,4 0-134,1 0 1,6 0-1,-5 0 1,5 0-86,2 0 1,0 0 0,0 0 0,0 0-153,0 0 0,-2 0 0,-5 0 0,-6 0-368,-3 0 1,-3 0-1,-1 0-91,1 0 572,-8 0 0,6-9 0,-7-1 0</inkml:trace>
  <inkml:trace contextRef="#ctx0" brushRef="#br0" timeOffset="3024">798 0 7568,'-3'11'-1224,"-3"-5"1173,4-4 0,-8-2-16,3 0-202,5 0 195,-6 0 0,6 0 64,-5 0 10,5 0 0,-15 0 0,15 0 0,-6 0 0</inkml:trace>
  <inkml:trace contextRef="#ctx0" brushRef="#br0" timeOffset="3386">722 19 7899,'10'0'-357,"1"0"1,-5 0 477,7 0 0,4 0 1,2 0-1,0 0 4,0 0 0,2 0 0,2 0 0,4 0-41,3 0 1,-5 0-1,7 0 1,1 0-60,3 0 0,2 0 1,-2 0-1,-2 2-23,-3 5 1,-1-3-1,1 6 1,-3 1 5,-1-1 1,-8-3-1,2 5 1,-6 1 10,0-2 0,-7 5 0,1-5-36,-1 0 0,-6 5 1,4-3 14,-4 4 0,-2-4 0,0-1 1,0 3-6,0 2 0,-8-5 0,-5 1 1,-3 2 0,-3 2 0,0 2 1,0 0-1,0 0-119,0 0 0,0 0 0,-2-1 0,-3-1-251,-1-4 1,0 4-1,6-7 1,0 3 375,0 0 0,0-9 0,0 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4:44.3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114 190 7908,'0'19'-173,"0"0"1,2 2 266,4 4 0,-1-1 1,5 7-1,1 1 31,-1-3 0,-3 7 1,3-6-1,-1 1-166,-5 1 1,4-7-1,-1 5 1,-3-1-64,-2 1 1,-2-7-1,0 2 1,0-4-209,0-2 1,0 0 0,-2-2-1,-2-2 312,-3-3 0,-8 1 0,5 6 0</inkml:trace>
  <inkml:trace contextRef="#ctx0" brushRef="#br0" timeOffset="247">0 569 7195,'19'-16'171,"0"3"0,-6-2 1,-1 9-1,5 2-123,7 1 1,-3-3-1,6 0 1,-2 2-66,1 2 0,1-5 1,-4 1-1,2 0-139,-1-3 1,-3 7 0,-2-4-733,0 4 888,0 2 0,0 0 0,0 0 0</inkml:trace>
  <inkml:trace contextRef="#ctx0" brushRef="#br0" timeOffset="675">835 247 7972,'-11'2'107,"5"4"102,4 7 0,2 4 0,0 2-314,0 0 99,0 8 1,0 3-1,0 6 1,0-3-17,0-1 1,0-3 0,0 5 0,0-4 49,0-3 1,0 5 0,0-7 0,0-2-144,0-2 0,0-2 0,0 0 0,-2 0-1239,-5 0 1354,5 0 0,-15 0 0,7 0 0</inkml:trace>
  <inkml:trace contextRef="#ctx0" brushRef="#br0" timeOffset="1215">759 361 7972,'0'-13'0,"0"0"3,0-1 1,2 5-1,2 1 1,5 2 39,1-1 0,-3-5 0,5 5 0,3 3-17,2 2 1,2 2 0,0 0 0,0 0 35,0 0 1,0 0 0,0 0-1,0 0 1,-9 2-1,-1 2-20,-1 3 1,-6 7 0,4-1-1,-4 4-12,-2 2 0,-8 0 0,-2 0 0,-3 0 19,0 0 1,3 0-1,-5 0 1,4 0-91,3 0 0,-5-7 0,5 1-12,-3 2 1,5-1 0,-5 1 13,3-2 1,2-7 31,6 7 0,6-1 0,2 5 42,3-4 0,2 4 1,6-7 20,0 1 1,-7-1 0,1-3 4,2 5 1,-7-1-1,1-1 1,-3 1-3,0-1 0,0 3 1,-6 6-16,0 0 0,0-6 0,0-1-20,0 3 1,0-4-210,0 1 0,-2-5 1,-4 3-227,-7-1 0,-3-1-79,-3-2 338,0-4 0,0 7 0,0-9 0,0 0-373,0 0 0,0 0 525,0 0 0,2-2 0,4-5 0,-4-3 0,7-9 0</inkml:trace>
  <inkml:trace contextRef="#ctx0" brushRef="#br0" timeOffset="1689">1480 361 7694,'0'-11'307,"0"1"277,0 3-560,0 5 1,0-4-1,-2 10 1,-5 5 72,-5 1 1,1-4 0,-2 7-1,-1 0 70,-3-3 0,4 7 1,0-4-1,-1 4 12,-3 2 0,4 0 0,1 0 0,-1 2-45,2 4 1,-5-4 0,5 6-1,0-1-97,5-1 1,4 2 0,2-3 0,0 1 30,0-2 1,0-2 0,0-2-1,2 0-274,4 0 1,3-6 0,6-1 0,-3 1-71,3-3 1,2 5 0,2-6 0,2-1-11,4 0 1,-4-1 0,5-5-1,-5 2-67,-2 2 0,0 1 0,0-9 116,0-5 0,-3 3 0,-1-6 0,-4-1-344,-3 1 581,7-3 0,-13-15 0,6-1 0</inkml:trace>
  <inkml:trace contextRef="#ctx0" brushRef="#br0" timeOffset="2042">835 95 7867,'12'-6'91,"1"0"0,0-3 0,6 5 0,0-2-28,0 1 1,2 1 0,2 0 0,2-2-131,-2 1 1,5 3 0,-1 2 0,1 0-84,-1 0 0,-2 7 0,-6-1-290,0-2 1,0 5-267,0-3 706,0 0 0,-8 3 0,-3 1 0</inkml:trace>
  <inkml:trace contextRef="#ctx0" brushRef="#br0" timeOffset="2406">1309 19 7846,'19'0'-114,"0"0"0,0-2 1,0-2-1,0-2 175,0 2 0,0 1 1,0 3-1,0 0-30,0 0 1,0 0-1,0 0 202,0 0 0,-1 0-111,1 0 0,-6 0 1,-2 3-76,-3 3 0,-2-2 1,-6 9-87,0 1 1,-2 3 0,-2 2 30,-2 0 0,-7 0 1,5-2-1,-1-2 6,1-3 1,-5 1 0,5 4 0,-1-2-21,1-3 0,-7-5 1,2 5-300,-3 3 0,3-7 1,2 1-1,1-3-657,-1 1 978,7-1 0,-13 2 0,7 3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53.17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19 133 7388,'0'19'72,"0"0"0,0 0 0,0 0 0,0 0-70,0 0 0,0-7-74,0 1 0,0 0-694,0 5 113,0 1 653,0 0 0,-8-8 0,-3-3 0</inkml:trace>
  <inkml:trace contextRef="#ctx0" brushRef="#br0" timeOffset="300">209 0 7382,'10'2'-433,"-3"4"731,-5 7 1,4 6 0,0 4 0,-1 5-148,-3 1 1,-2 3 0,0 6 0,0 0 18,0 0 0,-2-1 1,-3 1-1,-1 0-88,2 0 1,0-2 0,-1-2 0,-3-3-140,-3 3 0,5 0 0,-4 0 1,-1-5-113,1-1 0,3 3 1,-3-6-1,1-1-174,5-3 1,-4-2 0,1 0-960,3 0 1302,2-9 0,-6 7 0,-3-7 0</inkml:trace>
  <inkml:trace contextRef="#ctx0" brushRef="#br0" timeOffset="879">247 607 8025,'10'0'81,"-1"0"0,-7 0 1,2 2 95,2 4 1,3-4-34,-3 5 1,3 3-45,3 3 0,5-5 13,-4-1 0,-5-3 0,1 0-100,-1 3 0,-4 1-61,9-2 0,-9-2 23,2 9 0,-4-7 1,-2 7 10,0 2 0,0-5 1,-2 1-1,-2-1 6,-2 1 1,-7-5 0,5 5 0,-1-1-10,1 1 0,-7 2 8,2 6 0,3-1 1,-1 1 6,3 0 0,-5-6 1,7 0 0,2 1 1,2-3-1,2 2 1,0-7 138,0 7 1,8-9-1,5 2 85,4-4 1,2-2 0,0 0-166,0 0-7,-1 0 1,1 0 0,0 0-2,0 0 1,0 0-145,0 0-497,0 0 0,-6 0-1167,0 0 1758,-9 0 0,4 0 0,-8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55.83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285 57 7468,'0'-19'48,"0"9"1,-2-5 144,-5 9-152,-3-1 0,-3 7 1,0 0 47,-1 0 1,3 0-1,-1 2 12,-3 5 0,-2 1 0,-2 7-27,0-2 1,0-1-1,0 5 1,2-2-4,5-3 1,-5-5-9,4 5 1,3-7-37,-3 1 25,9 4 0,-5-5-97,9 7 1,0-5 115,0 5 161,0-8-143,0 5 1,2-9-80,5 0 1,3-6-1,7-3-11,-4-1 0,4 3 0,-5-3-68,5 1 0,-4-3 1,-1 3 29,3-1 0,2-1 0,2-4 0,0 5-23,0 1 0,-6 1 0,-1 4 1,3-5-2,2-1 1,-5 6 0,-1-5-1,-1 3-65,1 0 1,-5-1-110,7 7-26,-9 0 38,5 0 100,-9 0 1,-2 0-74,-5 0 1,3 0 0,-9 2-105,-1 5 1,-1-3 301,2 9 0,-12-1 0,4 7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7:59.66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150 38 8009,'3'-10'-905,"3"4"769,-4-5 1,8 9 758,-3-4 3,-5 4-472,6 2 1,-8 2 0,-2 4-1,-4 7 23,-7 3 0,3 3 0,-3 2 0,-2 5-15,-2 5 1,-1 5 0,-1 2 0,2 0-24,4 0 0,-2-6 1,9-1-1,0 1-88,-3-3 1,7 5 0,-4-9 0,6-1-75,6-3 1,-2 4 0,9 0 0,4-2-25,6-2 0,0-8 0,7-2 0,-1-3 3,1-4 1,1-2 0,7-4 0,0-2 43,0-2 1,-6-11 0,-3 0-1,-1-6-23,-5 0 0,-4-1 1,-4 1-1,-5-2 10,-2 2 1,-1-5 0,-7 3 0,0 2-8,0 2 0,0 0 0,-2-2 0,-5-3-17,-5 3 1,-5 2 0,-2 2-1,0 0-28,0 0 0,0 2 0,0 3 0,2 1-78,5-2 1,-5 7 0,6-1-427,1 1 1,-1 8 47,5 0 1,4 2 0,-5 11 520,5 1 0,2-3 0,0 2 0,-8-1 0,-3 7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02.74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984 683 8349,'-10'0'202,"1"0"-190,9 0 0,0 2-43,0 4 13,0-3 23,0 5 8,0-8 750,0 0-655,-8 0-72,6 0-23,-7 0 0,7 0 27,-4 0 27,4 0 110,-7 0 20,9 0 40,0 0-362,-8 0 118,6 8 0,-9-5-4,5 3 0,4-2 1,-7 0 9,1 3 0,4 5 98,-9-5-95,0 7 1,1-9 0,1 7 38,3 3 1,-5 2-1,7 2 1,0-2-18,-3-5 1,7 5 0,-4-4-1,4 4 9,2 2 0,0 0 0,0 0 0,0 2-53,0 4 0,0-4 0,0 4 0,0-4-16,0-2 0,8-2 0,3 0 0,1-2 21,1 0 1,-1 6 0,7-9 0,-2 5 7,-4 2 1,4-6 0,-5-3 0,5 1 2,2-1 0,0-5 0,0 1 0,0-4 9,0-2 0,6 0 1,1 0-1,-3 0-101,-2 0 0,0 0 1,2 0-1,3-2-148,-3-4 0,-2 3 1,-2-3-31,0 4 0,-7 2-540,1 0 1,-7 0 813,7 0 0,-9-8 0,5-3 0</inkml:trace>
  <inkml:trace contextRef="#ctx0" brushRef="#br0" timeOffset="804">17 209 7827,'-11'0'-609,"5"-2"841,12-5 1,11 5-1,11-4 1,1 4-100,5 2 0,2-6 1,2-1-1,2 3-94,4 2 0,-4 2 0,4 0 0,-4 0-87,-2 0 1,-2 0-1,-2 2 1,-5 2-166,-1 3 0,-3 1 0,-6-4-537,0 3 0,-7 1 230,1-2 520,-9-4 0,5 7 0,-9-9 0</inkml:trace>
  <inkml:trace contextRef="#ctx0" brushRef="#br0" timeOffset="1234">605 76 7963,'2'-13'-545,"4"3"0,7 2 596,4 3 0,2-3 0,0 2 0,2 1-18,4 3 1,2-4 0,7 0 0,-2 1 8,2 3 1,-5 2-1,3 0 1,-1 0 33,-1 0 1,3 7 0,-7-1 0,-3-2 0,-2-2 1,-2 5 0,0-1 0,0 0 11,0 3 0,-6-7 0,-1 6-14,3 1 1,0-5 0,-1 8 134,-1 3-177,-9-6 1,5 7 0,-9-3 9,0 4 1,0 2 0,-2 0 0,-5 0 17,-5 0 0,-5 6 0,-2 0 0,0 1 1,0 1 0,-6 1 1,-3 5-1,1-1-128,-1 2 0,-5-1 0,3-1 0,1-7-91,3-4 1,5 2 0,2-1 0,0-6-120,0 1 1,3-6 0,1-1 0,4 1 275,3-1 0,-7-5 0,5 3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08.90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9 1023 8206,'-9'0'380,"9"0"1,9 0-1,10 0-4,0 0 1,0 0-207,0 0 1,8 0 0,2 2 0,3 2 51,0 3 0,6 5 1,8-3-1,0 1-102,1 5 1,-1 0-1,-4 0 1,2-3-204,-1 3 1,-3 2-1,-4 2 1,-5-2 114,-6-5 1,1 5-1,-5-6 1,-4 1-5,-1 1 0,-1 0 0,-2 6 20,-7 0 0,-4 0 0,-2 0 1,0-1 71,0 1 0,-8 7 1,-5-1-1,-6-2 70,-6-2 1,2-2-1,-9 2 1,-2 3-86,-1 1 1,-5 0 0,-3-6 0,-3 0-44,-2 0 1,5 0 0,-3 0-1,4 0-95,4 0 1,-4 4-1,12 0 1,1-2-47,4 2 1,4-1 0,4-8 0,2-1-773,2 2 1,7-5-1526,-7 3 1347,9-9 1,-2-4 1028,12-13 0,5-12 0,8-4 0</inkml:trace>
  <inkml:trace contextRef="#ctx0" brushRef="#br0" timeOffset="714">293 94 8273,'0'-19'-139,"2"0"1,3 0 784,1 0-285,9 8 0,-11 5-242,8 12 0,-7 5 0,1 8 0,-4 0 14,-2 0 1,0 2 0,0 4-1,-2 7 12,-4 4 1,1 8-1,-5 0 1,-1-2-20,1-2 0,4-2 0,-7-2 1,0-2-13,3-3 1,-7-7-1,6 1 11,1-4 0,-5-8 373,9-1-472,-1-8 0,7 3 1,0-14-1,2-3 18,5-1 0,3-6 0,11 5-80,5-5 6,-5-2 0,15 0 1,-5 0-1,5 2-88,2 5 0,0-5 0,0 6 0,0 1 79,0 3 1,-7 5 0,1 2 0,0 0 61,-3 0 0,5 2 0,-9 5 1,-2 5 29,-2 5 1,-8 2-1,-3 0 17,-1 0 0,-3 0 0,-6 0 0,0 0 58,0 0 0,-2-2 0,-2 0 0,-5-3 8,-1 1 1,-5 6-1,-8-8 1,-2 4-28,2 2 0,-7-9 0,-2-1-255,-3-1 170,-3-6 0,0 7 0,0-9 0,-2 0-233,-4 0 1,3 0 0,-3 0 0,6 0-194,7 0 1,-3-7-1,9 1 1,1 0-504,3-3 0,2 5 177,0-9 728,9 9 0,10-13 0,10 7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11.38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1 949 7347,'12'0'215,"1"0"116,2 0 0,2 0 0,2 0-181,-1 0 0,4 0 0,1 0 0,2 0-37,-2 0 0,-2 0 0,-2 0 1,0 0-267,0 0 0,0 0 0,0 0-343,0 0 1,0 0-325,0 0 1,-8 2 819,-5 4 0,-12 5 0,-13-1 0,-11-1 0</inkml:trace>
  <inkml:trace contextRef="#ctx0" brushRef="#br0" timeOffset="200">77 1252 7865,'18'0'-274,"-5"0"0,0 0 0,2 0 478,1 0 0,3 0 1,0 0-1,0 0-238,0 0 1,0 0-1,0 0-318,0 0 0,0 0-124,0 0 476,0 0 0,-8-8 0,-3-3 0</inkml:trace>
  <inkml:trace contextRef="#ctx0" brushRef="#br0" timeOffset="595">949 892 7674,'-19'17'0,"0"-5"-79,0-5 0,0 3 0,0 3 1,0 4 311,0 2 1,0 2 0,2 2 0,3 4-73,1 3 0,9-5 1,-3 5-1,5-3-6,2-4 0,0 5 0,2-5 0,5-4 2,5-4 0,5-5 0,4 3 0,5-7 10,5-4 1,3-2 0,0 0-1,-3-2-30,3-4 1,0-5-1,-1-8 1,-3 0-76,-3 0 0,-1-6 1,-9 0-1,-5 1-50,-6 3 0,-3 2 1,-3 0-1,0 1-56,0-1 1,-7 0-1,-1 0 1,-3 0-173,-3 0 0,-10 6 0,-1 2 1,0 1 101,-3-1 1,5 7 0,-6-2-1,-1 4-335,1 2 1,6 0 0,-3 0 57,5 0 0,2 6 0,2 3 0,3-1 0,3 2 391,3 1 0,1-7 0,7 5 0</inkml:trace>
  <inkml:trace contextRef="#ctx0" brushRef="#br0" timeOffset="1300">1518 854 7296,'-2'13'51,"-2"-1"0,-5 3 157,-1 2 0,-3 8 1,-6 2-1,0 3-59,0 4 1,0 2 0,0 4 0,0 2-47,0 2 1,0 0 0,2-8 0,3-4-22,1-7 0,9-4 1,-2-2-1,1-2 319,-1-4 190,4-5-510,-7-8 1,18-8-1,4-5 1,3-6-103,3-6 0,0 1 0,2-7 0,3-3-79,1-2 0,6 3 1,-3-3-1,-1-2 53,1 4 1,3-2-1,-3 9 1,-1-1 40,0 1 0,-1 8 0,-7 9 0,0-1 57,0 0 1,0 7 0,-3 0 46,-3 8 1,-4 7-1,-9 8 1,0 2 38,0 4 1,0 3 0,0 7 0,0 1-47,0 4 1,0 0-1,0-6 1,0-5-37,0-1 0,0 4 1,0-7-1,0-2-427,0-2 0,0-2 1,0 0-691,0 0 0,0-6 0,-3-3-354,-3-1 1416,-4-3 0,-9-6 0,0 0 0</inkml:trace>
  <inkml:trace contextRef="#ctx0" brushRef="#br0" timeOffset="1486">1290 1195 7973,'11'-8'263,"6"6"1,-2-5 63,8 5 0,-2 2 0,6 0 0,1 0-183,3 0 1,5 0 0,2 0-1,0 0-191,0 0 1,-2 0 0,-5-2-1,-5-2-420,-5-2 1,-2-3 0,0 5-1306,0-2 1772,-9-9 0,-2-4 0,-8-10 0</inkml:trace>
  <inkml:trace contextRef="#ctx0" brushRef="#br0" timeOffset="1720">835 550 8029,'2'-16'416,"5"3"-317,3-4 0,9 15 1,0-6-1,2 1 17,4 1 0,5 0 0,8 6 0,2 0-183,4 0 1,-2 0 0,7 0 0,-1 0-165,1 0 0,-9 0 1,0 0-1,-9 0-78,-3 0 1,-3 0 308,-6 0 0,0 0 0,0 0 0</inkml:trace>
  <inkml:trace contextRef="#ctx0" brushRef="#br0" timeOffset="2020">1328 266 7706,'21'0'0,"5"-2"-16,5-4 1,5 3 0,4-3 0,4 4 108,7 2 1,0 0 0,3 0-1,3 0 15,-4 0 0,2 6 1,-11 1-1,-2-3-27,-2-2 0,-4-2 0,-4 0 6,-7 0 1,-6 8-111,-6 5 0,-5-2 0,-10 1 0,-2 3 49,-3 2 1,-7 2-1,1 0 1,-4 0-19,-2 0 1,0 2 0,0 2-1,0 2-99,0-2 0,-6 5 1,0-3-1,4 0-176,6 3 0,-2-7 1,6 4-686,1-4 952,1-2 0,1 0 0,-3 0 0</inkml:trace>
  <inkml:trace contextRef="#ctx0" brushRef="#br0" timeOffset="2387">2656 835 7983,'0'19'-17,"0"0"1,0 2 0,0 2 0,0 5 286,0 1 0,0 3 0,2 6 0,2-3-261,3-3 1,-1 2-94,-6-9 0,2 0 1,2-6-1,3 0-458,-3 0 1,-2-6-588,-2 0 1129,0-1 0,0-1 0,0-3 0</inkml:trace>
  <inkml:trace contextRef="#ctx0" brushRef="#br0" timeOffset="2583">2504 1025 7992,'19'0'134,"0"-7"0,0 1 0,0 2 299,0 2 1,2 2 0,2 0 0,3 0-320,-3 0 1,-2 0 0,0 0 0,2 0-259,2 0 0,1 0 1,-7 0-1,0 0-90,0 0 1,0 0-1,0 0 1,0 0 326,-1 0-93,1 0 0,0 0 0,0 0 0</inkml:trace>
  <inkml:trace contextRef="#ctx0" brushRef="#br0" timeOffset="3242">3680 683 9206,'-8'21'228,"-5"5"0,-4-3 0,-2 8 0,0 3-21,0 2 0,0 2 0,0 0 0,3-2-199,3-5 1,-2-3-1,9-9 1,2 0-316,2 0 0,2-7-139,0 1 1,0-11 311,0-2 1,0-2 0,2-11 0,2-2-7,2-1 0,9-10 0,-2-1 0,3-1 72,3 1 1,0-5 0,2 5 0,3-2 134,1-5 0,0 4 0,-6 1 0,0-1 119,0 1 0,6 8 0,1 0-68,-3 6 0,-2 11 0,-2-1 227,0 10 0,-7 5 1,-1 11-1,0 5 41,-1 5 0,-6 5 0,3 2 0,-5-2-137,-2-5 1,6 3 0,2-6 0,1-1-145,-1 0 0,1-1 0,-5-7 1,2 0-715,-1 0 1,-3-7-987,-2 1 1,-2-9 696,-5 2 1,-3-4 0,-9-2 897,0 0 0,-9-8 0,-1-3 0</inkml:trace>
  <inkml:trace contextRef="#ctx0" brushRef="#br0" timeOffset="3433">3491 873 8103,'8'10'165,"5"-3"0,3-5 0,6-2 0,1 0 256,2 0 1,9 0-1,-3 0 1,3 0-205,-2 0 1,3 0-1,-5 0 1,2 0-436,-1 0 0,-8 0 0,5 0 0,-3 0-267,0 0 1,1-2 0,-7-2 0,0-3-739,0 3 1223,0-7 0,8 1 0,2-9 0</inkml:trace>
  <inkml:trace contextRef="#ctx0" brushRef="#br0" timeOffset="3697">4610 550 7793,'-19'17'0,"-3"-2"0,-1-2 0,-4 4 395,-3 6 1,1 0 0,-3 6 0,5 1-114,0-1 1,5-5 0,-3 3 0,4-2 278,2 1 1,9 1 56,3-2-462,5-4 1,2 7-1,0-9 1,2 0-1,5-2 11,5-5 0,5 5 0,2-4 0,0 1-313,0-1 0,6-2 0,1-7 0,-1 2-137,2-2 1,-6-2-1,5-2 1,-3-2-521,2-4 0,-4-4 0,4-9 0,-4 0 803,-2 0 0,0-9 0,0-1 0</inkml:trace>
  <inkml:trace contextRef="#ctx0" brushRef="#br0" timeOffset="3934">3737 361 8088,'19'-11'165,"0"5"1,-4 4 0,4 0-1,6-3 156,2-1 0,11 0 0,-2 6 0,6 0-296,0 0 0,-1 0-719,-4 0 480,1 0 1,0-6 0,0-1 0,-2 1 0,-4 0-1092,-7-1 1305,-4-8 0,-2 5 0,0-9 0</inkml:trace>
  <inkml:trace contextRef="#ctx0" brushRef="#br0" timeOffset="4221">4344 0 8044,'21'0'0,"4"0"255,7 0 1,4 0 0,4 0 0,4 0 72,7 0 0,3 0 1,1 0-1,-4 0-152,-7 0 1,-4 0 0,-4 0 0,-7 3 127,-10 3 1,-2-2 0,-10 9-138,-3 1 0,-2 3 0,-4 4-102,-5 5 0,-3-5 0,-11 6 0,-2 1-73,-3 3 1,-7-1 0,1 1 0,-4 3-185,-2 2 0,7-5 0,-1-1 0,0-3-645,3-3 0,-7 3 837,5-2 0,3 0 0,1-6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17.097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342 1 7852,'-12'0'144,"-1"0"1,0 2 0,-6 4 3,0 7 0,0-3 0,0 3 0,0 0 18,0-3 1,1 13 0,-4-4 0,1 2-18,2 1 1,-8-3-1,12-1 1,1 1-66,-3 0 0,2 0 1,2 0-240,7 0 198,4-8 0,12-3 0,7-8 1,6-2 28,1-4 1,5-5 0,1-8 0,-1 0-70,-4 0 0,-1 0 1,-3 0-1,0 1-15,-4-1 1,-3 0-1,3 0 5,-4 0 1,-5 6 0,-6 2-1,3 1 335,1-1-168,0 7 1,-4-4-1,3 10-36,1 4 1,7 5-1,-7 8 1,-2 2 4,-2 4 0,4-2 1,1 7-1,-3-3-16,-2-4 1,4-2-1,1-2-526,-3 0 299,7 0 1,-7-2 0,6-2-1,1-5-184,-1-1 0,-3 3 0,5-3-590,3 1 1,2-5-1,2 1-984,0-4 1872,0-2 0,8 0 0,3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17.34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209 399 7859,'-2'19'0,"-2"0"0,-2 0 251,1 0 1,3 2 0,2 2 0,0 2 37,0-1 0,0 3 0,2-2 0,3-1-222,1-3 0,7-2 0,-5 0 1,0-1-461,1 1 0,-3 0-101,-6 0 494,0 0 0,-8-8 0,-3-3 0</inkml:trace>
  <inkml:trace contextRef="#ctx0" brushRef="#br0" timeOffset="188">1 684 7859,'19'0'0,"0"-3"547,0-3 1,-1 4 0,1-4 0,0 4-247,0 2 1,7 0 0,1 0 0,0 0-367,1 0 1,3-3 0,-5-1-274,-3-2 1,4 0-1,1 6 1,-1-3-1,1-1-758,-5-2 1096,6-9 0,-8 5 0,7-9 0</inkml:trace>
  <inkml:trace contextRef="#ctx0" brushRef="#br0" timeOffset="638">1120 1 8061,'-9'19'0,"-1"0"0,-3 0 0,0 2 328,-1 4 0,3 7 1,1 12-1,1 6-15,5 5 1,-5 0 0,3-2 0,2-3-166,2 3 0,2-5 0,0 1 0,0-5-43,0-8 1,0 0-1,0-11 1,0-2-49,0-2 1,0-8 111,0 0-85,0-9 0,0 2 0,2-12-462,4-7 278,5-12 1,10 2-1,2-7 1,4 3-90,3 4 1,-1-5-1,5 3 1,-2 2 125,2 2 0,-5 8 1,1 3-1,-1 1-10,1 5 0,-7 2 0,2 2 1,-4 0 202,-2 0 0,-6 8 1,-3 5-1,-1 4 173,-5 2 1,-2 0 0,-2 0 0,-2 0-147,-4 0 0,-5 0 1,-6 0-1,0-1-103,-2 1 1,5 0 0,-12 0-20,5 0 1,0-2-1,-2-2 1,-4-5 0,-3-1-484,-4-5 0,-1-2 0,-3-2 1,0 0-197,0 0 1,0 0 0,2 0 0,2 0-1395,3 0 2038,7 0 0,-3-8 0,8-3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19.23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0 605 7969,'0'-19'-71,"6"0"0,3 3 1,1 3 246,5 7 0,4-3 0,4 3 0,5 2 71,1 2 0,-3 2 0,5 0 0,1 0-251,-3 0 1,5 0 0,-9 0 0,-2 0-302,-1 0 1,-6 2 0,-1 2-1,-4 4-431,-3 3 1,-2-5 735,-6 7 0,-8-1 0,-3 7 0</inkml:trace>
  <inkml:trace contextRef="#ctx0" brushRef="#br0" timeOffset="191">133 833 8019,'8'10'0,"5"-3"160,4-5 0,2-2 0,2 0 0,2-2 109,2-5 0,7 5 0,-5-4 1,3 4-393,4 2 0,-1-6 0,-1-1 0,-5 3-196,1 2 1,-7-4 0,4-1 0,-4 1 318,-2-2 0,9-3 0,1-8 0</inkml:trace>
  <inkml:trace contextRef="#ctx0" brushRef="#br0" timeOffset="434">1043 74 8096,'0'13'252,"0"0"210,0 1 0,0 5 0,0 4 0,0 3-395,0-3 0,0-2 0,2-2 0,3 0-12,1 0 0,0 0-151,-6 0 1,0 0-918,0 0 1013,0-9 0,0 7 0,0-6 0</inkml:trace>
  <inkml:trace contextRef="#ctx0" brushRef="#br0" timeOffset="658">1555 36 8072,'-8'11'0,"4"6"0,-9-5 0,0 7 363,3 7 1,-7-3 0,7 8 0,-3 1 25,0-2 1,3 5 0,-5-3 0,2 4-236,-1 2 0,-1 0 1,2-2-1,5-1-199,-1 3 0,1-6 0,-5 8 1,5-6-68,-1-1 1,5-3-1,-6-1 1,1-1 111,5-5 0,-7 6 0,1 1 0</inkml:trace>
  <inkml:trace contextRef="#ctx0" brushRef="#br0" timeOffset="1047">1593 624 8011,'19'-19'282,"0"9"-125,0 4 0,-2 6 0,-4 6 124,-7 6 0,-4 5 0,-2 2-158,0 0 0,0-6 0,0 0-323,0 1 240,0 3 1,-6 2 0,-3 0-1,1 0-20,0 0 0,-5-6 0,5-1 0,-3 1-119,-4-3 1,5 5 0,-1-6 79,3 1 751,-7-6-614,13 5 0,-4-9 0,12 0 0,6 0-2,5 0 1,2 0 0,2 0 0,3 0-161,1 0 0,0 0-3,-6 0 69,0 0 1,-2-2 0,-2-2-1,-3-3-13,3 3 0,-4 2-136,1 2 0,-5 0-1098,5 0 0,-5 0-771,5 0 1996,-8 0 0,13-9 0,-6-1 0</inkml:trace>
  <inkml:trace contextRef="#ctx0" brushRef="#br0" timeOffset="1509">2238 624 7601,'0'-10'556,"-2"1"1,-4 9 0,-7 0-331,-4 0 0,-2 9 1,0 3 250,0 5-369,0 2 0,0 0 0,0-2 0,3-2-70,3-3 0,-2 1 0,9 6-136,2 0 0,4-8 0,6-5 122,7-4 0,4-2 1,4 0-1,2 0-34,2 0 0,2-2 1,-3-4-1,1-5-11,-2 1 1,-2-5-1,-2 6 1,-2-1 69,-4-5 0,4 0 0,-7 1 0,3 1 99,-1-2 0,-7 5 0,3-1 0,-2 1 178,1-1-29,-1 7 1,-6-3 0,0 14-152,0 5 1,0 12-1,0 3 1,-2 0-64,-4 1 0,3 3 0,-3-3 0,4-1-97,2 1 1,0-3 0,0-6-490,0 0 0,2-2 0,2-3-267,3-1 1,1-9 0,-2 3-1,7-7 770,4-7 0,2-3 0,0-9 0</inkml:trace>
  <inkml:trace contextRef="#ctx0" brushRef="#br0" timeOffset="1763">2769 93 7794,'11'9'222,"-3"1"1,-8 9 0,0 0 214,0 0 0,-2 6 0,-2 3 1,-2 1-98,1 5 1,-3 4-1,2 4 1,-1 4-111,-1 3 0,6-5 1,-7 5-1,3-3-211,0-4 0,-3-2 1,5-4-1,-2-2-742,2-3 0,1-7 1,1 1-598,-4-4 1,2-4-235,-9-5 1554,0-3 0,-5-18 0,-1-1 0</inkml:trace>
  <inkml:trace contextRef="#ctx0" brushRef="#br0" timeOffset="1963">2618 473 8062,'19'-3'0,"-1"-1"355,1-2 1,0 0 0,0 4 5,0-5 1,0 5-1,0-4 1,0 4-274,0 2 1,0 2-1,0 2 1,0 2-44,0-1 1,0-3-1,0-2-553,0 0 1,0 0 0,0 0-1940,0 0 2447,0 0 0,0-9 0,0-1 0</inkml:trace>
  <inkml:trace contextRef="#ctx0" brushRef="#br0" timeOffset="2267">3262 17 8309,'11'9'-57,"6"-7"0,-13 13 138,9-9-57,-9 0 215,4-6-678,-8 0-1565,0 0 2004,-8 0 0,-3 0 0,-8 0 0</inkml:trace>
  <inkml:trace contextRef="#ctx0" brushRef="#br0" timeOffset="2625">3338 36 9049,'0'19'523,"0"0"1,-2 0-355,-4 0 1,4 2 0,-5 2 0,5 5 28,2 1 0,0-3 1,-2 3-1,-2-1-205,-2-5 1,-1 4 0,7-2-1,0-1-89,0-3 1,-6-2-3208,0 0 3303,-1-9 0,16-1 0,1-9 0</inkml:trace>
  <inkml:trace contextRef="#ctx0" brushRef="#br0" timeOffset="2867">3642 17 8011,'0'11'318,"-7"6"1,-1-2 0,-3 6 2,-3 4 0,3 9 1,1-5-1,-1 3-112,1-1 0,-3 1 0,-4 6 0,2 0 33,3 0 0,1-7 0,-4-1 0,5-3-349,1-4 0,-3 5 0,3-3 0,-1-2-406,-5-2 0,7-2 1,-1-2-1,3-2-164,0-2 1,-3-7 676,3 7 0,4-9 0,-7 4 0</inkml:trace>
  <inkml:trace contextRef="#ctx0" brushRef="#br0" timeOffset="3442">3642 454 8011,'19'0'134,"-7"0"1,-1 2-1,-1 2 312,1 2 0,2 3 0,3-3-293,-3 7 1,2-3 0,-9 3 43,-2 2 0,1-1 0,-1 1-326,2-2 0,0-1 0,-8 7 51,-4 0 1,4-6 0,-6-2 0,1-1 53,1 1 0,-3-7 1,5 4 64,-2 1-53,0-7 1,6 8 0,-3-5-125,-3 1 1,4 2-59,-4-1 0,2-5 51,-3 4 60,-3 5 0,-9-9 19,0 4 1,6-4-102,0-2 1,9 2-177,-2 5 234,-5-5 413,9 6 361,-6-8-292,8 0 0,2 6 0,4 1-24,7-3 1,4-2 0,2-2-156,0 0 1,0 0 0,0 0-1,0 2-49,0 4 1,-7-3 0,1 3 0,2-4-115,1-2 1,-3 0-277,0 0-43,-1 0 1,1 0-1,0 0-528,1 0 1,-3 0-1559,2 0 2372,-9 0 0,4-8 0,-8-3 0</inkml:trace>
  <inkml:trace contextRef="#ctx0" brushRef="#br0" timeOffset="4001">4135 17 8001,'2'-10'445,"4"4"1,-4 6-1,5 6 1,-5 7-222,-2 3 1,0 3-1,0 0 1,0 2 97,0 5 1,0 3-1,0 11 1,0 2-78,0 3 1,0 5 0,-2-3 0,-2 1-107,-3 5 1,-1-7 0,4-2 0,-3-4-81,3-2 0,-4-8 1,1-5-1,3-4-105,2-2 1,0-2-214,-4-4 16,3-5 106,-5-8 0,8-2 3,0-4 0,8-5 0,5-8-22,4 0 1,2 0-1,0 2 1,0 3-11,0 1 0,0 2 1,0-3 144,0 1 1,4 7 0,-2-5-1,-4 3 74,0 4 1,0 1-1,1 3 1,1 3 41,0 3 0,-6-2 0,0 7 0,-1-1 72,-1 1 1,-1 1 0,-5 7 0,1 0-20,-2 0 0,-2 0 0,-2 0 1,0 0-107,0 0 0,-8-2 0,-5-2 0,-4-3-16,-2 3 0,0 0 0,-2 0 0,-2-5-87,-2-1 0,0 3 0,6-5 0,-2-3-645,-5-2 1,9-2 0,-6 0-401,0 0 1,0 0 1105,4 0 0,0-9 0,0-1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25.35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28 7962,'7'-13'688,"-1"0"0,0 11 0,-6 2-295,0 11 1,2 8 0,3 6 0,1 7-177,-2 3 0,-2 1 1,-2-2-1,0-2-115,0 1 0,0-5 0,0-3 1,0-4-347,0-2 1,0 0 0,0 0 0,2-2-2205,5-5 318,-5 5 2130,6-15 0,1 7 0,1-9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4:41.3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95 588 5907,'0'-12'219,"0"-1"0,0 7 205,0-7 95,0 9-139,0-13-9,0 15-125,0-6-113,0 8 0,0 2-88,0 4 1,0 5-1,0 8 1,0 0-20,0-1 0,0 1 1,-2 0-1,-2 0 25,-3 0 1,1 0 0,6 2 0,0 3 1,0 1 0,-2 0 0,-2-6 1,-3 0-4,3 0 1,2 0 0,2 0-1,-2 0-34,-4 0 1,3-6 0,-3-1 41,4 3 0,0-4 123,-4 1 1,4-8-184,-7 5 1,9-18-1,0-3-52,0-5 0,0 4 0,0 1 1,0-3 13,0-2 1,2-2 0,2 0-1,5 0 10,1 0 1,-5 0 0,3 0 0,-2 0 21,1 0 0,5-6 0,-3 0 1,-1-1 70,1-1 1,3 6-1,-3-7 89,1 1-106,-6 6 0,11-6 0,-6 8 0,-1 0-17,0 0 1,7 0 0,-4 0-1,1 2-2,1 4 1,-7-1 0,5 5 0,-1 1-18,1-1 1,-5-3-1,7 5-60,2 3 0,-5 2 26,3 2 0,0 0 15,5 0 1,-7 2 0,-3 2-1,-1 5 31,-1 1 0,3 1 0,-5 4 1,4-3 44,3 3 0,-5 2 0,5 2 0,-3 2 2,-4 4 1,5-4-1,-3 7 1,-2-3-10,-2 0 0,0 3 0,3-5 1,1 2-4,-2-2 0,-2-2 1,-2-2-1,0 2-114,0 5 0,2-5 0,3 4-49,1-4 0,0-8 1,-6-1-168,0 3 1,0-4-1,0 1-138,0 3 1,0-4 76,0 1 1,0-5-601,0 5 0,0-5 934,0 5 0,-8-8 0,-3 13 0,-8-6 0</inkml:trace>
  <inkml:trace contextRef="#ctx0" brushRef="#br0" timeOffset="322">0 740 8091,'11'-8'-259,"-3"6"0,-6-9 1,5 7 527,5-2 1,-1-1 0,1 5 0,3-2-86,2-2 0,2-3 0,0 5 0,0-2-63,0 1 1,0-3 0,0 2 0,0 2-129,0 1 0,0 1 0,0-2 1,0-2-311,0 2 0,-7 1 0,1 3-358,2 0 1,1 0 674,3 0 0,0 0 0,0 0 0</inkml:trace>
  <inkml:trace contextRef="#ctx0" brushRef="#br0" timeOffset="1239">854 380 7500,'0'-11'92,"0"18"1,2 12-4,4 2 1,-2 6 0,7 0 0,-1 3 7,1 4 0,-7-5 0,5 1 0,-3-3-51,0-4 0,3 5 1,-5-3-1,2-2-173,-2-2 0,5-8 0,-3 0 0,-2 1 22,-2 3 1,-2-4-1237,0-1 681,9-7 660,-7 3 0,-2-8 0,-11 0 0</inkml:trace>
  <inkml:trace contextRef="#ctx0" brushRef="#br0" timeOffset="1750">892 475 7898,'0'-19'0,"0"0"-38,0 0 0,6 0 1,2 0 139,3 0 1,1 0 0,7 0 0,0 2-105,0 4 0,0-1 1,0 7 81,0 3 0,0 2 1,0 2-42,0 0 0,-2 2 1,-4 4-1,-5 7 10,1 4 0,-7 2 1,4 0-16,-4 0 0,-4 2 0,-2 2 1,-5 2-1,1-1 13,-1-3 0,-3-2 1,3 0-1,-1 0-38,-5 0 1,5 0-73,-3-1-96,9-7 68,-5 6 62,9-15 1,2 6 0,5-8 99,5 0 0,7 0 14,7 0 1,1 7 0,5-1 15,-7-2 0,-4 1 0,-2 1 28,0 6 1,-6-1-66,-1 2-28,-8-1 1,5 1-1,-9 0-14,0 1 0,-9 3 0,-1 2 0,-3-2-94,1-4 1,-1 4 0,-8-7 0,-2 3-118,-3-1 1,1-7 0,4 3 0,-2-2-207,-2 1 1,-1-1 0,5-6-1,-2 0-189,-2 0 1,-1 0 583,7 0 0,1-8 0,-1-3 0</inkml:trace>
  <inkml:trace contextRef="#ctx0" brushRef="#br0" timeOffset="2130">379 114 7808,'13'-6'-93,"0"0"1,-1-7 0,7 7 0,0 2 352,0 1 1,0 3 0,0 0-1,0 0-184,0 0 0,6 0 1,3 0-1,-1 0-30,1 0 0,-3 0 0,-6 0 0,0 0-208,0 0 1,0 9 0,0 3-433,0 5 1,-7-4 27,1 0 0,-7-9 566,7 2 0,0-4 0,6-2 0,0 0 0</inkml:trace>
  <inkml:trace contextRef="#ctx0" brushRef="#br0" timeOffset="2525">911 19 8043,'18'0'-387,"1"-2"1,0-2 339,0-2 1,0 0-1,0 6 1,0 0 200,0 0 0,2 0 0,3 0 0,1 0-75,-2 0 1,4 0-1,-1 0 1,-3 0 10,-2 0 1,-2 0 0,0 0-32,0 0 1,-7 2-104,1 4 1,-7 4 101,7 9-21,-9-8 0,5 6 0,-9-4 6,0 3 0,-2-3 0,-3 0 0,-3 1-19,-3 3 1,1 2 0,-5-2 0,2-2-44,-1-3 0,-1-5 0,0 5 1,3 1-176,-3-2 1,4 3-1,-1-5-376,-3 1 1,-2 1 0,0 4 569,5-3 0,-5-8 0,6 5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25.53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8057,'0'18'0,"0"4"435,0 3 0,0-4 0,0 4 1,0-2 21,0 3 0,0-5 0,0 4 0,0-4-394,0-2 1,0-6 0,0-1 354,0 3-1200,9-6 1,-5 5 781,9-7 0,-9-9 0,4-9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26.09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0 7226,'0'11'0,"0"-3"0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26.27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0 8218,'19'0'394,"-3"2"1,-1 2 0,-2 3-832,2-3 0,-5-2 437,3-2 0,-1 0 0,7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26.593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 8212,'13'6'0,"-1"5"506,3 5 1,2 1 0,4 15 0,4 4 70,7 6 1,4 6 0,2 9 0,0 0-183,0 0 1,-7 2 0,-1 2 0,-3 2-117,-4-2 0,-10 3 1,-7-3-1,-4-4-111,-2-3 0,-2 3 1,-2-12-1,-4-3-374,-3-2 1,-1-2 0,-10 0 0,-1-2-601,-2-5 0,0 3 1,4-9-1,-5 0 806,-5 3 0,-5-7 0,-2 6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30.43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19 8010,'21'0'0,"3"0"212,1 0 1,7-6 0,-5 0 0,2 2 415,5 1 1,2 3-1,2 0-520,0 0 1,-2 0 0,-3 0 0,-3 0-290,-3 0 0,-8 3-135,-6 3 0,-11-2 1,-2 9-1,-11-1-463,-5-1 1,-3 4 778,0-9 0,-9 9 0,-1-5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30.66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20 8010,'13'0'341,"0"0"1,1 0 353,3 0 0,9 0 0,1 0 0,3 0-310,3 0 1,-3 0 0,-1 0 0,1 0-326,-1 0 1,-6 0 0,3-2 0,-5-3 105,-2-1 1,0 0 0,0 6-3473,0 0 3306,-9 0 0,7 0 0,-6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28.58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1 304 7969,'0'-12'421,"2"1"-72,4 3 1,5 1 0,10 7-1,4 0-44,7 0 1,-3 0-1,3 2 1,1 3-193,3 1 1,2 7 0,0-7-113,0-2 1,6-2 0,1-2 0,-1 0-172,2 0 1,-8 0 0,2 0-1,-6 0-342,0 0 1,-7-2 0,-2-2 0,-4-4-1515,-2-3 2026,0 7 0,0-13 0,0 6 0</inkml:trace>
  <inkml:trace contextRef="#ctx0" brushRef="#br0" timeOffset="300">683 20 8110,'17'-2'234,"-4"-5"1,6 5 0,-2-4 0,8 4-69,5 2 1,1 0-1,7 0 1,0 0-171,0 0 0,0 6 1,0 3-1,0-1 36,0 0 1,-7 5-1,-1-4 1,-3-1-61,-4 0 1,-8 7 0,-4 0 0,-3 6 121,-4 4 0,-8 9 0,-6-2 0,-5 3 37,-6 3 0,-5 0 1,3 0-1,-4-2-146,-3-4 0,5 1 0,-4-7 0,1-1-204,5 2 0,2-8 1,2 2-1,0-6-1593,0 0 1812,0-7 0,-8 9 0,-3-6 0</inkml:trace>
  <inkml:trace contextRef="#ctx0" brushRef="#br0" timeOffset="933">95 1328 7818,'0'-18'203,"0"-1"1,0 0 0,0 0 72,0 0 1,0 0 0,0 0 0,0-2-1,0-3-37,0-1 1,0-2 0,0 4-1,0-5-33,0-1 0,0 3 0,3-3 0,1 2 35,2 3 1,3 3-173,-3 2 0,-2 2 63,9 5-145,-9 3 1,6 9 0,-5 2-123,1 5 0,2-3 10,-1 9 0,3-9 83,9 2 0,0-4 0,0-2 49,0 0 0,0 0 0,0 0 0,-2-2 27,-4-4 0,3 4 0,-3-7 0,4 3 17,2 0 0,0-7 1,0 5 60,0-3-94,0 7 1,-2-2-1,-5 12 1,-5 6 38,-5 5 0,-2 9 1,0-1-1,0-2-37,0-2 1,0-8 0,0-1-25,0 3 1,0 2 0,0 2-5,0 0 0,0 0 1,0 0-1,0 0-45,0 0 0,0 0 0,-2 0-317,-5 0 1,5 0 0,-6-2-1,1-3-1622,1-1 424,0-9 850,6 5 718,0-9 0,0 0 0,0 0 0</inkml:trace>
  <inkml:trace contextRef="#ctx0" brushRef="#br0" timeOffset="1149">892 816 7901,'-6'19'81,"-3"0"1,1 2 269,-1 5 0,-3-3 0,5 11 0,3 4 116,2 4 0,2 2 0,0-8 0,0-3-496,0-1 1,0-2 0,0 1-1,0-6-114,0-3 1,0-10 0,0 1-634,0 2 0,0 1-1697,0 3 2473,0-8 0,-8-3 0,-3-8 0</inkml:trace>
  <inkml:trace contextRef="#ctx0" brushRef="#br0" timeOffset="1583">835 892 7901,'2'-29'20,"5"3"1,-3 7-1,6 5 312,-1 1 0,5 9 0,-1-2 1,4 3-191,2 3 1,0 0 0,2 0-1,2 0-67,2 0 1,1 0 0,-7 0 0,0 0-4,0 0 0,-7 0 0,-1 3 0,-3 3-58,-4 7 0,-1 5 0,-6 6 0,-3 3 47,-6 3 1,-5-7 0,-2 2-1,0-2-72,0 3 0,0-8 0,2 4 0,2-8-79,3 1 1,7-4-89,-1 1 0,6-8 148,6 3 1,5-5 0,8-2 0,0 0 14,0 0 1,0 2 0,0 2 0,0 5 78,0 1 0,0 1 1,-3 3-1,-1-1 82,-2 2 1,-9 2 0,4 2-1,-1 0 35,-1 0 0,0 0 0,-6 0-131,0 0 1,-2-1 0,-2 1 0,-4 0-110,-3 0 1,5-6-1,-7-2 1,1-1-204,1 1 1,-6-5-1,5 5 1,-5-3-394,-2-4 0,0-2 1,0-2-1,0 0-862,0 0 1517,0-8 0,-9-3 0,-1-8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37.00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285 513 8102,'-11'0'158,"3"2"0,8 4 0,0 7 107,0 4 1,0 8 0,2 3-140,4 1 1,-2 3-1,7 6 1,-3-1-123,-3 1 1,-3-6-1,-2 0 1,0-1 13,0-1 1,0 3 0,-2-5-1,-3-1-488,-1 1 1,-7 3 0,5-5-1,-3-3 160,-3-2 0,-1-2 1,0-2 309,3-5 0,-10 5 0,-7-6 0</inkml:trace>
  <inkml:trace contextRef="#ctx0" brushRef="#br0" timeOffset="203">0 911 8102,'7'-19'0,"1"0"22,2 0 0,3 0 1,6 0-1,0 2 126,0 5 0,0-3 1,2 9-1,2-1-143,3-1 1,5 6 0,-6-7 0,1 3-25,1 0 1,-6 0 0,4 6 0,-3 0-24,-3 0 1,-1-7-1,1 1 1,0 2-438,0 2 1,-6 4 0,0 2 478,1 2 0,3 9 0,2-5 0</inkml:trace>
  <inkml:trace contextRef="#ctx0" brushRef="#br0" timeOffset="691">1157 627 8241,'0'-11'1100,"-2"5"-973,-4 12 0,-5 7 0,-8 12 0,0 5 105,0-1 1,-6 9 0,0-2 0,2 4 39,1-4 1,6 2 0,1-9 0,4 3-164,3-1 1,2-7-1,6 1-138,0-4 1,8-4 0,5-5 0,3-5 61,3-5 0,7-2 0,-1 0 0,0-2-118,3-5 1,-5 3-1,9-8 1,-1-5 67,-1-6 1,5 1 0,-5-5-1,-1 0-126,-3-5 1,1 3 0,-2-1-1,-3 1 118,-8-1 1,1 7 0,-9-2-1,-1 3 6,-3 4 0,-4-1 1,-5 2-1,-5 2-3,-5 2 1,-2 3-1,-2-3 1,-2 7-235,-3 4 1,-8 2 0,5 0 0,-3 0-368,1 0 0,5 6 1,-3 2 54,2 3 1,1-5-1,9 7 568,5 2 0,3-7 0,9 9 0,0-6 0</inkml:trace>
  <inkml:trace contextRef="#ctx0" brushRef="#br0" timeOffset="1383">1745 1101 8163,'0'10'267,"0"-1"-111,0-9 1,2-6 0,2-3 0,5-1 5,1-5 0,-5-4 0,3-4 0,-2-5-57,1-1 0,5-1 1,-5-3-1,-1 1-4,2-2 0,-5 0 1,5 1-1,-2 1-40,1-2 1,5 5-1,-3-1 1,1 3-60,5 4 0,-5 2 0,3 2 1,2 2-4,2 4 0,2-1 0,0 7 0,0 3-23,0 2 0,0 2 1,0 0 9,0 0 1,-7 0 0,-1 2 75,-3 4 1,-2 5 0,-6 8 65,0 0 1,-2-2 0,-4-3-1,-5-1-44,1 2 0,-7 2 0,4 2 13,-3 0 1,-1-7-1,2-1 1,4-1-277,3 1 0,2-5-5,6 7 0,0-7 0,0 7 48,0 2 1,8-5 0,5 1-6,4-3 0,2 5 0,0-5 81,0 3 1,-3-5-1,-1 5 170,-2-3 1,-7 5 0,5-5-1,-3 3 91,-4 3 1,-2 3 0,-2 2 0,0 2-28,0 4 0,-8-3 0,-5 3 0,-4-2-7,-2 2 1,1-4-1,-1 5 1,0-5-242,0-2 1,-7-2-1,1-3 1,0-3-309,-3-3 0,7 5 0,-6-7 0,2-2-249,-1-1 1,-1-3-1,4 0 631,-3 0 0,-7-9 0,3-1 0</inkml:trace>
  <inkml:trace contextRef="#ctx0" brushRef="#br0" timeOffset="1683">1252 437 7670,'0'-19'454,"8"6"1,5 3 0,6 1-177,6 5 1,1-4 0,9 1-1,5 1-287,1-2 1,1 6 0,0-7 0,2 3-233,-2 0 0,-4-1 0,-4 7 0,-5-2-492,-1-4 1,-9 4-753,-7-5 1485,1 5 0,-2 2 0,-3 0 0</inkml:trace>
  <inkml:trace contextRef="#ctx0" brushRef="#br0" timeOffset="1999">1707 58 7941,'19'0'0,"0"-2"0,0-3 22,0-1 1,8-2-1,5 3 1,4-1 246,2 2 1,6-5 0,0 3-1,-2 2-224,-1 2 0,-4 2 1,-1 0-1,-2 0-37,-2 0 0,-7 0 0,4 0 0,-1 2 153,-5 4 1,-4-2 0,-4 9-44,-3 2 0,-7 2 0,1 4-5,-4 4 0,-4-2 1,-4 7-1,-5-1 1,-2-1 122,1-1 1,-1 0 0,-4-3 0,2 1-223,3-2 1,-1-2 0,-6-2 0,0 0-375,0 0 1,7-2 0,-1-2 0,-2-3-359,-2 3 1,1-4-1,1-1 718,2-1 0,0 5 0,-5-3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35.52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1006 8288,'0'-10'542,"0"-7"-564,0 4 67,0 5 1,2-9 0,2 4-59,2-4 0,3-2 1,-5 0-1,2 0-3,-2 0 1,5-2 0,-3-2 0,1-2 28,1 2 1,-4-5 0,7 3-1,-3 2 130,-4 2 0,5 2-77,-3 0 0,0 6 1,-3 3 302,3 1 0,-4 5-284,4 10 1,-4 5 0,-2 8 10,0 0 1,0 0 0,2-2 0,3-3 71,1-1 1,2-7-220,-1 7 1,-3-9 25,9 2 0,-1-3 0,7-6-28,0-3 1,0-4 0,-2-9 0,-2 2 24,-3 4 0,1-4 1,6 7-1,0-3 3,0 0 1,0 7-1,0-4-100,0 1 0,-6-3 104,-1 5 63,1 1 1,-3 14-1,-3 5 1,-3 2-12,2-3 0,-4 12 0,5-6 0,-5 6 168,-2 3 1,0-4 0,0 7 0,0-1 143,0 1 0,6-1 1,0 5-255,-1-2 0,-3-7 1,-2 4-1,0-1 1,0-3-27,0 2 0,0-12 0,-2 4 0,-3-2-39,-1 0 0,0-4 1,4-1-1918,-5 3-282,5-7-158,-6 1 2333,8-9 0,-9-9 0,-1-1 0</inkml:trace>
  <inkml:trace contextRef="#ctx0" brushRef="#br0" timeOffset="416">835 684 8627,'-8'10'226,"3"7"1,-5-2 0,-1 6-49,1 4 0,6 7 0,-5-5 0,3 1 32,0-1 1,-1 5 0,7-5 0,0 0-45,0 1 1,2 3 0,5-5-1,3-3-15,1-2 1,12-4 0,-4-3 0,2-3-108,0-3 0,4 1 1,1-5-1,-1 2-42,2-1 1,-6-10 0,5-3 0,-5-3 16,-2-3 0,0-3 1,0-2-1,-2 0-26,-5 0 0,-1 0 0,-7-2 1,2-2 7,-2-3 1,-1-1-1,-6 4 1,-3-2-62,-7 1 1,-3 3 0,-3 2 0,0 0-137,0 0 1,-7 0 0,1 0 0,2 3 23,2 3 1,0 5-1,-2 5 1,-3-1-522,3-2 1,0 0 0,0 6 0,-2 0 692,1 0 0,-5-9 0,-1-1 0</inkml:trace>
  <inkml:trace contextRef="#ctx0" brushRef="#br0" timeOffset="713">20 304 8025,'-11'-19'0,"5"0"-414,4 0 0,4 7 595,4-1 0,5 9 0,10-2 1,2 3 114,2 3 1,9 0 0,-3 0 0,5 0-239,2 0 1,0 7-1,2-1 1,2-2-119,3-2 1,1-2 0,-4 0-1,4 0 90,3 0 1,-7 0-1,0-2-1246,-8-4 876,2 4 1,-15-7-1,4 9 340,-4 0 0,-2-8 0,0-3 0</inkml:trace>
  <inkml:trace contextRef="#ctx0" brushRef="#br0" timeOffset="1037">740 58 8162,'9'-11'-299,"1"-4"0,9 9 0,0 2 630,0 2 1,0-5-1,2 1 1,2 2-233,3 2 0,5 2 0,-3 0 0,1 0 31,5 0 1,2 6 0,0 0-88,-5-1 1,3 5-1,-9 1 1,-2 4-1,-2 1-54,-2 5 1,-6 3 0,-2-5 0,-3 0 50,-4 0 1,-2 6 0,-2 0 0,0-2-3,0-2 1,-8-2 0,-3 0 0,-1 0 23,-1 0 0,-2 0 1,-8-2-109,-2-4 1,-7 4 0,7-5 0,0 5 0,-1 2-577,1 0 1,0 0 0,6-2-660,0-5 1281,8 5 0,-6-15 0,7 7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41.81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19 607 8083,'-10'0'183,"1"-2"0,11-2 0,5-2-59,5 2 0,5 1 0,2 3 1,0-2-1,0-4 0,7 4 0,-1-7 0,-2 3-77,-2 0 1,-2-1-1,0 7-136,0 0 0,-6 0 0,-1 0-85,3 0 1,-4 0-1,-1 3-317,-2 3 0,5-2 26,-7 9 1,3-9 464,-3 2 0,-4-4 0,7-2 0</inkml:trace>
  <inkml:trace contextRef="#ctx0" brushRef="#br0" timeOffset="380">702 57 8191,'-10'0'505,"1"9"1,9 3-466,0 5 1,0 2-1,0 0 1,2 0-117,5 0 1,-3-6 0,6-1-37,-1 3 1,-3 2-1,-6 2-241,0 0 0,0-6 8,0-1 0,0-5 345,0 5 0,0-8 0,0 5 0</inkml:trace>
  <inkml:trace contextRef="#ctx0" brushRef="#br0" timeOffset="672">1025 0 7578,'0'19'459,"0"7"0,0 1 0,0 3-359,0 3 0,2-3 0,2 1 69,2 3-127,1 2 1,-7 2 0,0 0-1,0-2 13,0-5 0,0 5 1,0-4-1,0 1-92,0-1 0,0 2 1,0-7-1,-3 1-339,-3-1 1,2-2 0,-7-6 0,1 0-403,-1 0 1,5-2 777,-7-4 0,9-5 0,-13-8 0,7 0 0</inkml:trace>
  <inkml:trace contextRef="#ctx0" brushRef="#br0" timeOffset="1084">1063 550 8031,'12'-8'0,"1"-2"-106,2-1 0,-5 0 0,3 7 78,1-2 0,3 0 0,2 6 192,0 0 1,-6 0 0,0 0-107,1 0 0,-3 6 1,-1 2 26,-1 3 1,-3-5 0,-4 5 0,2-1-23,3 1 0,-1 1 1,-6 7-9,0 0 1,0 0 0,-2 0 0,-2 0-2,-3 0 1,-5-6 0,3 0-1,1 1-9,0 3 1,-1-4 0,5-1 6,-2 3 1,-1-4 103,7 1 1,0-5 0,2 3-40,5-1 0,3-3 1,9-6 131,0 0 0,0 0 1,0 0-242,0 0 0,0 0-692,0 0-699,0-8-788,0 5 2171,-9-5 0,-1 0 0,-9-3 0</inkml:trace>
  <inkml:trace contextRef="#ctx0" brushRef="#br0" timeOffset="1659">1726 513 8031,'11'-13'-414,"-5"0"514,-4 9 0,-4-2 0,-4 10 1,-5 4 159,1 3 1,-7-5 0,4 7-62,-4 2 0,-2 1 0,1 1 0,1-2 41,4-2 1,2-1-221,5 7 149,4 0 1,-6 0 0,8 0-127,0 0 1,2-6 0,4-3 0,7-1-113,4-5 1,2-2 0,-1-2 0,1-2-12,0-4 1,0 2-1,0-9 1,0 0 16,0 3 0,-2-7 0,-2 4 134,-2-4 0,-3-2 1,3 0-29,-7 0 1,-4 7-1,0 1 1,2 1 130,3-1-174,-1 7-58,-6-13 0,0 17 1,0 0 100,0 11 0,0-1 0,0 3 1,0 2 134,0 1 0,0 10 1,0-1-1,0-2 123,0-2 1,0-2 0,2 0 0,2 0-264,3 0 0,1 0 0,-4 0 0,5-2-338,1-4 0,-3 3-201,5-3 0,-5-5-802,5-1 1,-1-7 296,1-7 0,3 3 1006,-8-8 0,-1-9 0,-6-9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4:51.1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190 93 7726,'0'-13'64,"0"0"275,0 9 0,-2-4-215,-4 8 1,-5 2-1,-8 4-56,0 7 0,6-3 1,1 3 20,-3 2 0,0 2 0,1 2 0,3 0-89,3 0 0,-7 0 0,4 0 74,1-1 0,1-5 1,9 0 54,0 2 1,0-5 0,0 3-59,0 1 0,2-5 0,3-1 0,3-1-80,3-1 0,1 0 0,7-6 48,0 0 0,0 7 0,0-1-75,0-2 0,0-2 0,-2-4 7,-4-4 1,-3 2 0,-6-9 32,3-2 1,5 5-1,-5-3 1,-3-2 1,-2-2 1,0-2 0,2 0 0,3 1 0,-1-1 1,-6 0-1,0 0-13,0 0 0,2 0 0,2 0-7,3 0 1,-1 0 0,-6 0-16,0 0 0,2 8 0,2 3-3,2-1-78,1 7 1,-7-4 137,0 12 1,2 5 0,2 8 47,2 0 1,1 2 0,-5 2 0,2 4-20,2 3 0,7-7 0,-4 5 0,-1-3 66,0 0 0,5 0 0,-5-6 0,1 0-20,-1 0 0,7 0 1,-2 0-224,4 0 1,-1-6 0,-1-3-1,-2-1-104,2-5 0,-5-2 0,3-2-32,1 0 1,3 0-1,2 0 1,0 0-595,0 0 1,-2-2 848,-4-4 0,12-5 0,-4-8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49.94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17 493 7148,'-10'-2'1560,"4"-4"0,12 4-1440,7-4 1,-3 3-140,3 3 1,-9-2-1,4-2 0,1-2 0,1-1 0,9 7-101,0 0 1,0 0 0,0 0 0,0 0-560,0 0 1,-6 0 678,-1 0 0,1-8 0,6-2 0</inkml:trace>
  <inkml:trace contextRef="#ctx0" brushRef="#br0" timeOffset="325">454 76 9241,'19'9'113,"-9"-5"1,-1 8-1,-3 3 9,0 2 0,1 2 0,-7 0 0,0 2 6,0 4 0,0-4 0,0 7 0,0-3-126,0 0 1,-7 1 0,1-7 0,2 0-647,2 0 1,2-7-1,-2-1-963,-5-3 1607,5-1 0,-6 1 0,8 2 0</inkml:trace>
  <inkml:trace contextRef="#ctx0" brushRef="#br0" timeOffset="579">814 0 7909,'-13'9'442,"3"3"1,1 5 13,5 2 0,2 6 0,2 3 1,-2 1-210,-4 5 0,4 4 0,-5 4 0,5 2-338,2-1 1,0-3 0,0-5 0,0-1 20,0-2 0,0-3 0,-2 5 0,-2-5-451,-2-1 1,-1-3-1,5-6 1,-2 0-1483,-2 0 2003,-1 0 0,-1 0 0,-3 0 0</inkml:trace>
  <inkml:trace contextRef="#ctx0" brushRef="#br0" timeOffset="1104">947 493 7909,'10'0'838,"7"0"0,-4 0-548,4 0 1,-7 3 0,-1 1 0,-3 4-159,0 3 1,1-5 38,-7 7 1,6-1-229,0 7 1,1-6 0,-7 0-61,0 1 1,0-3 0,0 2 0,-2-1 0,-3 1 13,-1-1 0,-2 1 0,1 4 31,-5-4 0,-5 1 0,0-5 8,4 1-23,5-5-48,8 3-293,0-8 382,0 0 126,0 8 0,2-6 27,4 5 1,-4-3 0,7 0 108,-1 3 1,-4-1-1,9-6 32,2 0 0,2 0 1,2 0 31,0 0 0,0 0 0,0 0-215,-1 0 1,-5 0 0,0 0-274,2 0 0,1 2-90,3 4 0,0-4-682,0 5 0,-8-7 980,-5-7 0,5 5 0,-1-6 0</inkml:trace>
  <inkml:trace contextRef="#ctx0" brushRef="#br0" timeOffset="1634">1459 19 8058,'2'26'363,"2"1"0,3 2 141,-3 5 0,-2 10 0,-2 5 0,0 1-290,0 1 1,0-7 0,-2 5 0,-2-3-43,-3-4 0,1-6 0,6-2 0,0 0-25,0-7 0,0-4 0,0-4 245,0 0-206,0-8 0,2-5-359,4-12 1,-1-5-1,5-10 1,1-2-72,-1-2 0,3-3 0,6 5 0,0-2 33,0 1 0,0 3 1,2 5-1,2 1 99,2 2 1,1 9 0,-8-2 0,1 3 215,0 3 0,0 9 0,0 4 0,-2 3 147,-4 3 0,4 0 0,-7 0 1,1 2-186,-5 5 0,-2-5 0,1 4 1,1-4-32,-2-2 0,-4 0 0,-6 0-21,-7 0 0,3 0 1,-3 0-1,-2 0 1,-4 0-223,-6 0 1,4-7 0,-7-1 0,3-3-101,0-3 0,-7-3 1,5-2-1,-1 0-90,1 0 1,-5-2 0,7-3 0,4-3-72,6-3 0,-2 1 0,7-5 469,-1 3 0,-5-1 0,5-6 0</inkml:trace>
  <inkml:trace contextRef="#ctx0" brushRef="#br0" timeOffset="2246">2369 133 8041,'13'0'812,"-2"2"-509,-3 4 0,7-1 65,-3 7-248,-3 1 1,6 8 0,-9 2 0,-2 5 12,-2 1 0,4 3 0,1 6 0,-3 0 63,-2 0 1,-4 6-1,-2 0 1,-5-4-291,-1-6 1,6 2-1,-5-7 1,3 1-91,0-5 1,-1-4 0,7-2 0,-2-2-939,-4-5 1122,4 5 0,-15-15 0,6 7 0</inkml:trace>
  <inkml:trace contextRef="#ctx0" brushRef="#br0" timeOffset="2470">2180 512 7959,'19'0'0,"0"0"346,0 0 1,0 0 0,2 0 0,2 0 84,2 0 1,9 0-1,-3 0 1,3 0-410,-2 0 1,4 0 0,-7 0-1,3 0-277,-1 0 0,-8 0 0,3 0 0,-5 0 1,-2 0 0,-7 7 0,-1 1 254,-3 3 0,7-7 0,-4 4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55.48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58 7043,'0'-11'590,"2"3"-368,4 8 1,5-6 9,8-1 1,-7 1-1,1 6 1,2-2 86,1-5 1,3 5-1,2-4 1,5 4-91,5 2 1,5 0 0,4 0 0,2 0-147,3 0-3,-1 0 1,-6 0-101,0 0 1,0 2 0,-2 2 0,-5 3-624,-6-3 261,-3-2 1,-4 4-350,1 1 1,-6 1 0,-2-2 20,-3 7 0,-4-3 710,-10 3 0,-5 0 0,-8 6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55.72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0 10228,'9'11'141,"3"-5"0,14-4 0,5 0 0,5 2-23,2 3 1,0-1-1,0-6 1,2 0-252,4 0 1,-6 0 0,2 0-1,-8 0-416,-5 0 1,-1 0 0,-8 0-480,1 0 1,-6 0 1027,0 0 0,-9 8 0,4 3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54.27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1 304 7984,'12'0'-32,"1"-2"329,2-5 1,2-1-1,4-5 1,2 5 193,2-1 1,7 7 0,-5-4 0,1 4-181,-1 2 1,0 2 0,-3 2-440,1 2 0,0 9 0,-8-2 1,-2 4-1,-5 2-4,-1 0 1,-3 6 0,-6 2 0,-2 1 44,-4-1 0,-5 7 1,-8-3-1,-2 5 2,-4 2 0,2-2 0,-9-2 0,0-5-5,3-1 0,-5 3 0,9-5 1,4-3 75,6-2 0,0-9 0,9 1 269,2 2 1,2-5-161,2 3 0,8-7 0,7 5 171,8-3 0,-2-1 0,4-7 0,-1 0-20,1 0 1,-2 0-1,6 0 1,-1-2-447,-5-5 1,4 5 0,-1-4 0,-3 2-330,-2-3 1,-2 5-1,-2-6 1,-2 1-1616,-3 1 2144,1-9 0,6 5 0,0-9 0</inkml:trace>
  <inkml:trace contextRef="#ctx0" brushRef="#br0" timeOffset="437">740 0 8188,'11'9'257,"-3"-5"0,-8 9 1,0 3 60,0 8 0,0 5 0,0 11 0,0 4 120,0 7 1,0 10 0,0 2-261,0-2 0,0-2 0,0-2 1,0-2-1,0-4 10,0-7 1,0-6 0,0-4 126,0-3 0,0-8 85,0 3-252,0-14 0,3-5 1,3-14-1,6-5-281,5-5 1,2-2 0,2-2 0,3-2-93,1-3 1,0 3-1,-6 8 1,0 5 58,0 1 0,0-3 1,0 5-1,0 3 115,0 2 0,-2 4 0,-2 5 1,-5 5 202,-2 5 0,5 2 0,-7 0 0,-1 0 93,-3 0 1,-2 0 0,0 2 0,-2 0-97,-5-2 0,3 8 0,-9-12 0,-3 0-128,-8 2 0,3 0 0,-6 2 0,2-3-439,-1-3 1,-7 2-1,1-7 1,-2 1-468,3-1 1,-5-2 0,4-6 884,-4 0 0,-10 0 0,-2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56.63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20 607 7854,'-11'0'223,"3"0"0,21-2 1,1-2-1,1-2-122,2 2 1,0 1 0,2 3 0,0 0-47,0 0 0,-7 0 0,1 0-60,2 0 0,-5 0 1,3 3-1,2 1-270,2 2 1,-5 0-1,1-6-398,2 0 0,-7-2 673,-2-4 0,5 4 0,-1-7 0</inkml:trace>
  <inkml:trace contextRef="#ctx0" brushRef="#br0" timeOffset="292">551 95 7879,'2'-10'128,"4"3"1,-1 7 0,5 7 0,1 5 59,-1 5 1,1 2 0,1 0 0,-3 0-21,-1 0 0,-6 6 0,7 1 0,-3-3-161,0-2 1,1-2-1,-7 0-128,0 0 0,0-6 0,0-1-648,0 3 1,-2-7 768,-5-1 0,-3-5 0,-9-2 0</inkml:trace>
  <inkml:trace contextRef="#ctx0" brushRef="#br0" timeOffset="792">1082 1 7726,'-13'8'573,"3"7"-250,1 8 0,3 0 1,6 9-1,-2 1-220,-4 3 1,4 2 0,-7 0 0,3 2-35,-1 4 0,-5-1 0,3 5 0,1-2 9,0-4 1,-7 5 0,2-1-1,-2 1-41,3-1 0,-5-2 1,4-6-1,-2 0-193,3 0 0,-5 0 1,4-2-1,-4-5-301,-1-5 0,-1-5 0,0-2-533,0 0 0,6-9 990,0-3 0,9-14 0,-4-3 0</inkml:trace>
  <inkml:trace contextRef="#ctx0" brushRef="#br0" timeOffset="1231">987 721 7874,'19'-10'-118,"0"-5"1,0 9-1,0 1 118,0 3 1,2-4 0,2 0 0,5 1 58,1 3 1,-4 2 0,5 0 0,-3 0 1,-3 0 0,-3 0 156,-2 0 0,-7 9 0,-1 3-21,-3 5 0,-4 4 0,-10 3 0,-7 1-65,-3-2 0,-3 4 1,0-1-1,0-1-54,0 2 0,-2-6 1,-3 5-1,1-5-88,6-2 0,-2 0 0,7 0 96,-5 0 1,6-7 254,5 1-206,4-9 0,8 7 0,3-7 56,1 2 1,-3 1 0,5-7-65,3 0 0,2 0 0,2 0-110,0 0 48,0 0 1,0 0 0,0 0-87,0 0-2,0 0 0,0 0 0,0 0-336,0 0 0,-7-7-567,1 1 0,-7 0-682,7 6 1609,-9 0 0,4-9 0,-8-1 0</inkml:trace>
  <inkml:trace contextRef="#ctx0" brushRef="#br0" timeOffset="2089">2087 570 7751,'-8'-11'447,"4"3"-218,-9 8 1,7 0-143,-7 0 1,7 0 0,-7 0 0,-2 2-83,-2 4 1,-2-2-1,0 9 1,1 2 175,-1 1 0,0 3 0,-3 0 0,-1 2-89,-2 5 1,0-5 0,8 4-1,2-4 30,2-2 0,9 0 0,-2 0 42,4 0 1,4-2 0,4-4-53,7-7 1,4-4 0,2-2 0,0 0-63,0 0 1,6 0 0,2-2-1,1-2-116,-1-3 1,-2-7 0,-6 1-1,0-4-11,0-2 1,-6 0-1,0 0 1,-1 0 50,-1 0 0,4 0 0,-9 0 0,0 0 43,3 0 1,-7 0 0,6 0 295,1 0 25,-7 1-220,6-1-14,-8 8 0,0 5 0,0 12 1,0 7 65,0 4 1,0 1-1,0 4 1,0 1 40,0 2 0,0 7 0,2-7 0,2 0-8,3 3 0,1-7 0,-4 4 0,5-4-101,1-2 1,-3 0 0,5 0-158,3 0 0,-6-6 0,-1-3-746,0-1 0,3 3-662,8-6 0,0 1 1463,0-7 0,0-9 0,0-1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8:59.72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190 1 8027,'-12'8'1271,"1"5"-1060,3 4 0,1 4 1,7 2-1,0 7 60,0 5 0,0-1 0,0 13 1,3-1-43,3 4 1,-4-3 0,4-3 0,-4-4-242,-2-2 0,3-6 0,1-3 0,2 1-166,-2-1 1,-2-6 0,-4 3-680,-4-5 1,4-2-2118,-4 0 2974,3-9 0,-5-10 0,-3-10 0</inkml:trace>
  <inkml:trace contextRef="#ctx0" brushRef="#br0" timeOffset="242">1 456 9186,'8'-10'327,"5"3"1,4 3-1,2 0 1,2-2-227,4 1 0,-4 3 0,4 0 1,-4-2 86,-2-2 1,0-3-1,0 5-620,0-2 1,-6-1-1,0 7-693,1 0 0,-3 0 1125,2 0 0,-9-8 0,4-3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9:01.25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38 58 8729,'9'-11'160,"4"5"1,3-3-1,3 3 1,0 0-56,0-3 0,0 7 0,0-4-73,0 4 0,-6 2 0,-3 2 92,-1 4 0,-3 5 0,-6 8 1,0 0 13,0-1 1,0 1 0,-2 0 0,-4 0 7,-7 0 0,3 0 0,-3 0 0,-2 0-67,-2 0 0,5-2 0,1-2 0,1-3-178,-1 3 1,7-4-240,-2 1 290,3-7 1,6 3 0,1-6 77,2 4 0,9-3 0,-3 3 0,5 4 0,2 3 0,0 2 55,0-3 1,-6 5-1,-3-4 1,-1 4 16,-5 2 1,0-7 0,0 1 0,3 2 71,-3 2 1,-2-5-1,-2 1-19,0 2 1,-8 2-393,-5 2 1,-4-7 0,-2 1-304,0 2 1,0-7-1,0-2 195,0-4 1,0-2 0,0 0 0,0 0-2038,0 0 2382,0-8 0,1-2 0,-1-9 0</inkml:trace>
  <inkml:trace contextRef="#ctx0" brushRef="#br0" timeOffset="328">437 95 8026,'19'0'783,"-7"0"1,-1 3-372,-3 3 0,5 4 0,-7 11 0,-1 5-101,-3 5 0,-2 5 1,0 2-1,0 2 20,0 4 1,-7 5 0,-1 6 0,-1-3-105,1-1 0,-7-7 0,5 5 0,-3-3-169,0-4 1,1 5-1,-5-5 1,2-4 19,3-5 1,-1-9 0,-4 1 0,2-4-1187,3-2 1,5 0-2806,-5 0 3913,7 0 0,-3-17 0,8-4 0</inkml:trace>
  <inkml:trace contextRef="#ctx0" brushRef="#br0" timeOffset="912">626 797 7224,'19'0'-886,"-8"0"1498,-3-8 1,-6 6 366,5-5-806,-5 5 1,13 0 0,-7-2-53,3-2 0,-5-1 0,5 5 0,-1-2 43,1-2 1,1-1 0,5 5 102,-4-4-154,4 4 0,-7-7 0,9 9 127,0 0 1,-6 0-147,-1 0 0,-7 2 0,1 5-26,-4 5 1,-2 5 0,0 2-1,0 2-35,0 5 0,-6-5 0,-3 4 0,1-4-23,-1-2 1,-5 0-1,3 0 1,-2-2-12,1-5 1,1 5 0,-1-4-1,3 2 263,1-3 106,6 5 237,-7-6-399,9-1 1,2-1-173,5-9 1,3 0 0,9 0-1,0 0-25,0 0 1,0-2-1,0-3-38,0-1 0,-6 0 0,-1 6 0,3-2-344,2-5 1,2 5-1,0-4-384,0 4 0,-7 2 1,1 0-662,2 0 0,-5-2 1418,3-5 0,0-3 0,6-9 0</inkml:trace>
  <inkml:trace contextRef="#ctx0" brushRef="#br0" timeOffset="1571">1309 133 7894,'0'-12'2149,"0"-1"-1901,0 9 1,2-5-1,3 12 1,1 3 30,-2 7 0,0 5 1,1 6-1,1 5 35,-2 7 0,0 0 0,1 14 1,1 3-49,-2 2 0,4 2 1,-1 0-1,-3-3-142,-2-3 0,4 2 0,1-7 0,-3-2-30,-2-4 1,-2 3 0,0-14 0,0 1-153,0-5 0,0-4-292,0-2-195,0 0 422,0-9 1,0-10 0,0-12-127,0-5 0,6-2 1,3 0-1,-1 0 21,1 0 0,5 0 0,-1 0 0,4 0 23,2 0 0,-6 2 0,-1 3 123,3 1 0,2 9 1,2-5-1,0 3 41,0 0 1,0-1 0,0 7 151,0 0 1,0 7-1,0 1 11,0 3 1,-7-7 0,-1 4-1,-1-1 58,1-1 1,1 9-106,7-3 1,-6 5-1,-2 2 9,-3 0 0,-2 0 0,-6 0 19,0 0 0,-2 0 1,-4 0-33,-7 0 1,3 0-1,-3-2 1,-4-3-116,-6-1 1,2-7 0,-4 5-1,4-3-165,2-3 0,0-3 1,-2 0-1,-3 2-161,-1 2 1,-2 1-1,4-7 1,-3 0-762,3 0 0,2 0 1131,2 0 0,-8 8 0,-3 3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9:34.131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20 209 8037,'-11'-8'-1146,"3"4"1217,8-9 1,0 7 7,0-7 1,0 0 23,0-5 1,0 5-66,0 0 0,8 9 1,5-4-29,4-1 0,2 7 0,0-4 1,0 4 13,0 2 0,6 0 0,0 0 0,-2 0-2,-1 0 1,-10 2 0,-1 4 0,-1 5-10,1-1 1,-7 7 0,2-2-1,-4 6 8,-2 4 1,-6 0-1,-2-6 1,-3 2 11,-4 5 1,-1-5-1,-3 4 1,0-4 15,0-2 0,2 0 0,2-2 0,5-2-24,1-3 0,-4 1-38,7 6 1,0-6 124,6-1 1,2-8-14,4 3 0,5-5 0,8-4 0,0-2-48,0-3 1,0-1 0,0 4 0,0-3 28,0 3 1,-1 2 0,1 2-92,0 0 0,-6 0-512,0 0 15,-1 0 0,7 0-118,0 0 1,-6 6 625,0 1 0,-1-1 0,7-6 0</inkml:trace>
  <inkml:trace contextRef="#ctx0" brushRef="#br0" timeOffset="358">684 1 7737,'-7'12'-151,"1"3"0,0 4 306,-3 4 1,7 5 0,-4-3 170,4 7-272,-7 3 1,7 3 0,-4 0-1,2 0 27,-3 0 0,5-2 1,-6-2-1,2-3 7,-1 3 1,-5 0 0,3-1-1,1-1-103,-1 2 1,-3-5 0,3 1-1,-1-1-177,-5 1 1,6-7 0,1 2 0,2-4-308,-1-2 0,1 0 1,6 0-300,0 0 798,0-8 0,0-3 0,0-8 0</inkml:trace>
  <inkml:trace contextRef="#ctx0" brushRef="#br0" timeOffset="1045">835 589 8058,'-2'10'-780,"-4"-3"1105,4-5-123,-7-2 0,9-2-31,0-5 1,3 5-63,3-4 1,-2 4-1,9 2-166,2 0 0,-5 0 1,3 0-1,1 0 81,3 0 1,2 0-1,0 0-11,0 0 0,0 0 6,0 0 1,-8 8 0,-5 5 44,-4 4 1,-2-5 0,0 1 0,-2 2-15,-4 2 0,1 2 0,-7-1 0,-3 4 5,-2 3 1,-2-4 0,0 4 0,0-4 37,0-2 1,7 0-75,-1 0 1,9-6-21,-2-1 0,12-7 0,6 1-38,5-4 1,9-2 0,-1 0 0,-2 0 20,-2 0 1,4 0-1,1 0 1,-3 0 40,-2 0 1,-2 6 0,0 1 0,-2-1 44,-5 3 1,3-5 0,-8 8 37,-3 3 1,4 2 0,-1 2 0,-3 0 127,-2 0 0,-4-4 0,-5 1-140,-5 6 0,1 1 0,1-4 0,-1 0-92,1 0 1,3-7 0,-5-1-28,-3-3 1,4 5 0,-1-7-461,-3-2 1,4 5 0,-1-3-263,-3-2 0,4-1 747,-1-3 0,-1 8 0,-6 2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9:36.022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 1 8555,'0'19'207,"6"0"0,1 0 1,-1 0-172,2 0 0,-6 0 1,5 2-1,-5 2-16,-2 2 0,6 0 0,1-6 0,-3 0-33,-2 0 0,-2 0 0,0 0 1,0 0 4,0 0 0,-2 0 1,-2 0-688,-3 0 0,1-6-685,6-1 1380,0-7 0,0 3 0,0-8 0</inkml:trace>
  <inkml:trace contextRef="#ctx0" brushRef="#br0" timeOffset="329">475 39 7476,'0'19'315,"0"-5"1,0 3 0,-2 4-201,-4 0 0,4 9 0,-5-1 1,5 3-19,2 0 0,-2-1 0,-2 7 0,-3 0 39,3 0 1,-4 0-1,-1 0 1,1 0-128,0 0 0,-5 0 0,4-3 0,1-1 22,0-2 0,-1-7 0,5 5 0,-2-3-422,1-4 0,-3-2 0,2-2-22,1 0 1,3-6 0,0-3 0,-2 1 412,-2-1 0,-1-5 0,7 3 0</inkml:trace>
  <inkml:trace contextRef="#ctx0" brushRef="#br0" timeOffset="884">513 665 8089,'13'0'392,"-1"0"-241,3 0 1,2 0-1,2-3-47,0-3 1,0 4 0,2-6 0,2 1 13,2 1 1,1-3 0,-7 5 0,0-2-215,0 2 0,0 2 0,-3 4 50,-3 4 0,2-2 0,-9 9 0,-2 2 83,-2 2 0,-4 2 0,-2-1 0,-4 4 15,-3 3 1,-1-2-1,-7 7 1,0-3 23,0-4 0,0-2 1,2-2-1,2 0-26,2 0 0,7-6 0,-4-1-93,1 3 0,3-4-79,6 1 1,2-7-1,4 3 104,7 0 1,4-3 0,2 5 9,0-1 1,0-3-1,-3-4 1,-1 2 58,-2 3 1,0 5-1,3-3 1,-1 1 177,-2 5 1,-7 0-1,5 1-90,-3 3 0,-2 3 1,-6 9-1,0-6 50,0-4 0,-8-2 1,-5 0-83,-4 0 0,-2 0 0,1 0-173,-1 0 0,0-8 1,0-3-1,0-1-618,0-1 0,0 0 0,0-6-30,0 0 714,0 0 0,-9-8 0,-1-3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9:39.181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646 57 8370,'-7'13'152,"1"-1"1,-9 1 0,3 6-71,-5 0 1,-2-6-1,2-1 1,2 3-10,3 2 1,-1-5-23,-6 1 1,0 2 0,-2 8-1,-2 2 33,-2-1 1,-3 3 0,3 0 0,-5 1 48,1-1 1,-7-2-1,6-4 1,1 3-22,4 1 0,-3 0 0,3-6 0,2-2-76,2-4 0,2 1 1,2-5-1,2-1 7,3 1 17,7-3 1,-3-8-162,8-4 1,8-5 0,5-10-1,4-2-55,2-2 1,2-7 0,2 7 0,4-1 35,3-1 0,-1 4 1,5-7-1,-2 1 42,1-1 0,10 7 0,1-4 0,-2-1 57,-2-3 1,2 3 0,-2 3 0,-4 4 98,0 2 1,-7 0 0,-1 0-1,-5 0 48,-6 0 1,-9 6 0,5 3 137,2 1 1,-5 3-158,3 6 1,-7 0-1,7 0 19,2 0 0,-7 9 1,0 3-1,-1 5 13,-1 2 0,0 0 0,-3 2 1,1 4 45,2 7 1,0 4-1,-6 4 1,0 2-12,0 2 1,0 1 0,0-8 0,0 1-48,0 0 0,2-6 0,3-3 1,3 1-16,3-1 1,-7-3 0,2 3 0,-2-1-114,3-5 1,-5-2-1,4-2-594,-4 0 1,-2-7-545,0 1-3057,0-9 4196,0 5 0,0-18 0,0-1 0</inkml:trace>
  <inkml:trace contextRef="#ctx0" brushRef="#br0" timeOffset="829">1215 455 7870,'6'-12'-24,"0"-1"1,9 7 0,-2-7 0,4 0 96,2 3 0,-7-5 0,1 9 0,2 0 450,2-3 0,-5 7 0,1-4-16,2 4 1,-1 4-424,-1 4 0,-5 5 0,-8 7 56,0 1 1,0 3-1,0 1 1,0 2 30,0-2 0,-8 5 0,-3-3 0,-1 0 5,-1 3 1,3-7 0,-5 6-1,2-2-157,-2 1 1,5-1 0,-1-6 0,3 0-207,4 0 0,-5 0 13,3 0 1,0 0 129,6 0 1,6-7 0,0 1 1,9-9-19,-2 2 1,-3-3-1,3-3-90,2 0 0,1 0-77,3 0 0,0-3 68,0-3 1,-6 4 0,-2-6-759,-3-1 1,0 7-75,-1-4 1,-5 2 991,4-3 0,5 5 0,-1-6 0</inkml:trace>
  <inkml:trace contextRef="#ctx0" brushRef="#br0" timeOffset="1479">1841 664 7870,'10'-11'160,"-3"3"1,-14 8 79,-5 0 0,1 0 0,-2 0-3,-1 0 1,-3 8-1,-2 5-34,0 4 0,2 4 0,2 2 1,5 2-85,1-1 1,-3-3 0,5-2 0,3 0-15,2 0 1,2-7 0,0 1-138,0 2 0,2-1 14,4-1 0,-1-4 1,7-9-1,3 0-99,2 0 0,0-9 1,-3-1-1,-1-3-107,2 0 1,2 1 0,0-7-1,-3 0 140,-1 0 0,-7 0 0,5 0 0,-1 2 111,1 4 1,-7-4 0,2 5-20,-3-5 0,-1 4 859,4 1-477,-4 7-99,7-3-118,-9 8 1,2 8 0,2 5 0,2 4 80,-2 2 1,7 0 0,-1 0-1,3 2-42,0 4 0,-3-4 0,5 5 0,-2-3-140,1 2 1,-3-4-1,-1 4 1,1-4-416,0-2 1,-1 0 0,3 0 0,-5-2-731,1-4 1,-5-5 35,8-8 1037,1 0 0,6-8 0,0-3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4:51.5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76 76 8151,'0'19'0,"3"0"310,3 0 1,-2 0 0,7 2-1,-1 2-236,1 3 0,-7 5 1,4-3-1,-1-1-121,-1 0 0,7 5 0,-7-7 0,0 1 45,3 1 0,-7-6 0,6 4 0,-1-4-435,-1-2 0,0 0 1,-6 0-1,2-2-1080,5-4 1517,-5 4 0,6-7 0,-8 9 0</inkml:trace>
  <inkml:trace contextRef="#ctx0" brushRef="#br0" timeOffset="238">1 399 7834,'19'0'376,"-1"-9"0,1-1-194,0-1 0,2 1 0,3 5 1,1-1-74,-2 2 1,7 2 0,-1 2 0,1 0-52,-5 0 1,2-2 0,1-3 0,-1-1-342,1 2 1,-3 2 0,-6 2 0,0 0-458,0 0 0,-2-2 0,-3-3 740,-1-1 0,0 0 0,6 6 0</inkml:trace>
  <inkml:trace contextRef="#ctx0" brushRef="#br0" timeOffset="849">892 0 7751,'11'9'250,"-3"-5"1,-8 9 0,0 1-136,0 3 0,6 8 0,1 1 0,-1-1 21,2 2 1,-6 1 0,7 3 0,-3-3-39,1-1 1,1-4 0,-4 7-1,2-3-16,-1-4 0,-1-1 0,0-1 0,2 2-100,-1 2 0,-3 0 0,-2-4 0,0 3-34,0 1 0,0 0 1,0-4 37,0 5 0,0-5-165,0 4 0,0-10 84,0-3 1,0-10-53,0-2 0,2-8 0,2-11 0,5 0 52,1 0 1,3-6 0,4 0-1,-3 1 29,-1 3 1,0 2 0,6 0 0,0 0-6,0 0 1,-1 0-1,1 3 1,0 1 194,0 2 0,-6 9 0,0-2 0,1 1-9,3-1 0,2 4 0,0-4 0,0 4-25,0 2 0,-6 6 0,-1 2-15,3 3 1,2 2-1,0 5 17,-4 1 0,-5 0 0,-8 0-54,0 0 0,-2 5 0,-4-3 0,-5-5-3,0 1 1,-5 0 0,3 2-1,-4 0-61,-2 0 1,-6-6 0,-3-1 0,1 1-134,0-2 0,-5 3 0,5-7 0,-3-1-154,-4 2 1,5-3 0,-1 5 0,3-1-487,4-5 1,-5-2 798,3-2 0,0 8 0,6 3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9:42.018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19 1005 8065,'-2'-16'-250,"-2"1"208,-2 2 249,-1 9 1,7-7 141,0 5-211,0 4 1,0 8-1,2 11-50,5-2 1,3 4 0,11-6 0,2 3 18,3 3 0,7-6 0,-1 0 0,4 1-36,2 3 0,0-4 1,2 0-1,2 1-26,2 3 1,0 0 0,-6-2 0,0-3-86,0 3 1,-6-6-1,-3-1 1,1 0-47,-1 5 0,-5-2 0,1-1 0,-6 1 58,-7-1 0,5-3-15,-4 5 0,2 1 64,-3 6 1,-5 0 84,-14 0 1,-3 0 0,-9 0-1,0 0 18,0 0 0,0 0 1,0 2-1,0 2-59,0 2 1,-6 3 0,-3-5 0,1 2 16,0-2 1,-1 7 0,3-1-1,-5 3-76,1-1 1,-5-7 0,9 3 0,0-2-70,-3 1 0,7 1 0,-4-4-178,4 2 0,8-1 0,3-10-223,1-1 1,-4 0-25,7 6 0,2-9 488,10-4 0,5-3 0,8-3 0</inkml:trace>
  <inkml:trace contextRef="#ctx0" brushRef="#br0" timeOffset="767">968 304 8190,'0'-13'-252,"2"2"265,4 3 1,-2-5 0,9 5 0,2 0-59,1-1 118,3 3 1,0 6-1,2-2 1,3-3-136,1-1 0,2 0 0,-4 6 48,3 0 0,-3 2 0,-8 2 1,-5 5-23,-1 1 1,-3 3 0,-8 6 52,-4 0 0,-3 2 0,-6 2 0,3 2-17,-3-2 0,4-1 1,1-4-1,1 1-6,5 0 1,-4 0 0,-1 0 68,-1 0 0,6 0 40,-3 0 1,5-6-30,2 0 0,9-3 0,3 5 8,5-3 1,-4-5-1,-1 3 1,3 1 20,2-1 0,-4 1 1,-1 4-1,1-3-41,-2 3 1,3-4 0,-7 1 0,-1 1-2,2-3 1,-6 7 0,5-4-53,-5 4 0,-4 2 1,-5 0-11,-5 0 1,-5 0 0,-2-2-1,0-3-32,0-1 0,0-9 0,0 2 0,0-3-190,0-3 1,0 0 0,0 0-288,0 0 1,0 0-49,0 0 0,2-9 0,5-4 558,6-3 0,-5-12 0,0-1 0</inkml:trace>
  <inkml:trace contextRef="#ctx0" brushRef="#br0" timeOffset="1430">1593 0 8190,'11'0'-139,"-3"9"1,-8 5-1,2 10 303,5 7 1,-5 5-1,4 2 1,-4 2-33,-2 4 1,2-4 0,3 5-1,1-3 78,-2 2 0,-2-4 0,-2 4 0,0-4-89,0-2 0,0-6 0,-2-3 1,-2 1-32,-2-1 0,-3-5 0,5 1 0,-4-6 38,-3-7 1,5 3-1,-5-6 112,3 1-343,1-6 1,7 3-37,0-14 1,3-1-1,1-7 1,4 3 15,3-3 1,1-2 0,7-2 0,-2 0 70,-4 0 1,4 0 0,-5 0 0,5 0 19,2 0 0,0 6 0,0 1 42,0-3 120,0 7-88,0-1 1,-6 9-1,-1 0 1,3 0 52,2 0 1,2 0-1,0 2 1,0 5 1,0 5 0,0 3 0,0 0 0,-2-3-55,-5 3 1,-1-4 0,-7 1 3,2 3 1,1 2 0,-10 2 35,-3 0 0,-4-2 1,-9-2-1,0-3-55,0 3 1,0-5-1,0 1 1,0 0-43,0-1 1,-6-4 0,-1 5 0,3-1-66,2 1 1,-4-5-422,-1 7 256,1-9 0,6 11 0,0-9 0,0 1-560,0 1 0,2-4 1,3 7 804,1-3 0,0-1 0,-6-7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9:46.566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285 854 7897,'-17'2'541,"4"4"1,5-2 0,8 9 0,0 2-291,0 1 1,0 3-1,0 0-91,0 0 1,0 7 0,0-1-47,0-2 1,0 7 0,0-1 0,0 3 0,0-1-26,0 3 1,0 2-1,0 0 1,0-3-269,0-1 0,0-9 0,0 3-1874,0-5 989,0-11 1,0-4 1063,0-12 0,0-13 0,0-10 0</inkml:trace>
  <inkml:trace contextRef="#ctx0" brushRef="#br0" timeOffset="233">0 531 8564,'13'0'-431,"-1"0"0,1 0 0,6 0 0</inkml:trace>
  <inkml:trace contextRef="#ctx0" brushRef="#br0" timeOffset="578">114 0 8045,'19'0'478,"-6"0"0,-1 0 0,3 2-171,2 5 0,4 3 0,4 9 0,7 2 44,4 4 0,2 5 1,2 8-1,2 2-41,2 4 1,0 13-1,-6 13 1,0 1-89,0-1 0,-6 10 0,-5-4 0,-4 4-136,-6 4 0,-8-6 0,1 4 0,-2-4-132,-3-2 1,-3-8 0,-2-3 0,0-4-188,0-4 0,0 4 0,-2-10 0,-3 1-81,-1-1 1,-2-5 0,4-10-1563,-3-4 1226,-8-5 0,11-8 650,-8 0 0,-10-9 0,-7-1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9:51.633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133 702 8181,'2'-10'925,"5"4"-871,-5-5 1,6 11 0,-8 0 92,0 11 0,0 5 0,0 3 0,0 0-49,0 0 0,-6 2 0,0 3 0,-1 3-6,-1 2 0,4 3 0,-7 4 0,3-2-39,3-3 0,-3-6 1,2 5-1,-1-1-18,-1 1 0,4-5 0,-7 5 1,1-3-15,-1-4 1,5-2-61,-7-2 1,9-6 46,-2 0 0,4-11-14,2-2 0,0-9 0,0-10 0,0 0 11,0 0 0,0-2 1,0-2-1,2-4 6,4-3 0,-2 5 1,7-7-1,-3 1 4,-4 1 1,5-6-1,-3 7 1,0-3-3,3 1 0,-7 5 1,4-3-1,-4-1 2,-2 1 1,7 6 0,-1-3 0,0 5-80,3 2 1,-5 0 0,7 1-30,-3-1 1,7 0 285,-3 0 1,-1 8-43,2 5 0,-1 4 1,7 2-81,0 0 0,0 6 0,0 2 0,0 3 100,0 4 0,-6-1 0,-1 3-75,3 2 0,0-4 1,0 10-1,-5-4 0,1-2-31,-1 0 0,-4 7 0,5 1 0,0 0-75,-1 1 1,-6 3 0,3-3 0,-5 1-60,-2 5 0,0-7 1,0-1-1,0-3-149,0 2 0,0-10 0,0 4 0,0-2-652,0 0 1,0-5-1454,0 1 1473,0-9 0,-2 5 850,-5-9 0,-3-9 0,-9-1 0</inkml:trace>
  <inkml:trace contextRef="#ctx0" brushRef="#br0" timeOffset="267">38 968 7919,'11'0'726,"6"0"0,-4 0-468,3 0 0,3 0 0,0 0 0,0 0-101,0 0 1,7 0 0,1-2 0,0-2 18,1-3 0,-3 1 0,-6 6 0,0 0-1028,0 0 0,-6 0-393,-1 0 1,-5 0 1244,5 0 0,-8 0 0,5 0 0</inkml:trace>
  <inkml:trace contextRef="#ctx0" brushRef="#br0" timeOffset="903">607 645 7491,'13'7'918,"-2"1"-613,-3 3 0,5 1 0,-5 9-29,3 5 1,-5-5 0,5 6 0,-3-1-129,-4-1 1,5 9 0,-3-5 0,-2 3-85,-2-1 0,5-5 0,-1 5 0,-2 1-89,-2-3 1,0 1 0,3-7 0,1 2-75,-2-2 0,-2-1 6,-2-4 159,0 1 1,-2-10-39,-4-9 0,4-2 0,-7-11 8,1-2 0,6-1 1,-7-6-1,3-1 0,0-4 71,1-3 1,-3 5-1,2-7 1,1 1-55,3 1 0,-4 1 1,0 6-1,1-5-38,3-1 1,4 6 0,3-3 0,1 5 11,-2 2 1,7 7 0,1-1 0,3-2-49,-2-2 1,4-2 0,-3 3 0,8 1-6,3 2 0,0 3 0,-6-5-87,0 2 120,0 9 0,0-11 0,0 9 0,0 2 33,0 2 1,0 2 0,0 0-6,0 0 1,0 0 0,-2 2-7,-5 4 0,3-2 0,-9 9 70,-1 2 0,-3 1 0,-4 3 16,-5 0 0,3 0 0,-9-2 0,-1-2-201,-3-2 0,-2-1 0,0 5 0,0-2-105,0-2 0,-6-3 0,-1 5 0,3-5-540,2-1 0,2-1-755,0-1 747,0-5 1,0 4 738,0-12 0,0-5 0,0-8 0</inkml:trace>
  <inkml:trace contextRef="#ctx0" brushRef="#br0" timeOffset="1286">266 361 7919,'0'-13'-395,"0"1"0,0-3 340,0-2 0,2 0 0,2 2 839,3 3 0,1 8 0,-2-3-501,7 5 0,4 2 0,2-2 0,2-2-81,4-2 0,-4-3 1,7 5-1,-1-2-26,5 1 0,-3 3 0,1 2 0,-3-2-319,-4-4 1,5 4 0,-3-5-871,-2 5 0,-2 2-1590,-2 0 2603,-8 0 0,-3 0 0,-8 0 0</inkml:trace>
  <inkml:trace contextRef="#ctx0" brushRef="#br0" timeOffset="1667">702 58 7919,'7'-13'-88,"-1"0"0,9 9 320,-3-2 1,-1 4-1,2 2-66,1 0 1,3 0-1,4 0-5,5 0 1,-3 0 0,6 0-1,1 0-75,-1 0 0,1-7 1,1 1-1,-3 2 96,-1 2 1,-12 2 0,4 0 111,-2 0 0,-3 8-165,-1 5 0,-4 4 0,-9 2-87,0-1 0,-7 1 0,-1 0 1,-1 0-57,1 0 1,-1 0 0,3 0 0,-4 0 27,-1 0 0,-4-6 1,7 0-1,-1 1-269,1 3 1,-5-4 0,5-1-661,-3 3 0,5-4-946,-7 1 1861,9-7 0,-4 3 0,8-8 0</inkml:trace>
  <inkml:trace contextRef="#ctx0" brushRef="#br0" timeOffset="2050">1556 702 7919,'12'7'70,"1"-1"1,0 0 0,6-6 0,0 0 457,0 0 1,0 0 0,2 0 0,4 0-318,7 0 0,-3 0 1,1 0-1,-1 0-249,1 0 1,-7 0 0,2 0 0,-4 0-121,-2 0 1,-2 2-948,-4 5 0,-5-3 436,-8 9 1,0-7 0,-2 4 668,-4-1 0,-5 6 0,-8-5 0</inkml:trace>
  <inkml:trace contextRef="#ctx0" brushRef="#br0" timeOffset="2295">1670 1139 7872,'19'0'68,"0"0"0,0-7 1,-1-1-1,1-1 449,0 1 0,2-5 1,3 5-1,3-1-345,3 1 0,-7 2 0,2 4 0,-2-3-290,3-1 0,-5 0-227,4 6 0,-6 2-606,-7 4 951,-3-4 0,-9 15 0,0-6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9:59.520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133 531 7266,'13'-6'1674,"0"0"-1615,-1-1 0,5 9 1,-4 5 93,-7 5 1,-4 5 0,-2 2 2,0 0 1,0 9 0,-2 1 0,-2 3 17,-2-1 1,-7 1 0,5 6 0,-1 0-72,1 0 0,-5 0 0,5-3 0,-1-1-181,1-2 1,-1-3 0,5 3 0,-2-7-140,2-4 0,-5-2 0,1-2-291,-3-4 377,7-5 0,-4-10 207,8-4 0,0-7 0,2-10 0,2-5-57,2-1 1,7 4 0,-5-7 0,3-2-5,4-1 1,-5-3 0,3 0 0,-1-2-80,-1-5 0,6 5 0,-5-2 0,5 6 13,2 5 0,-2 8 1,-2-3-1,-2 7 276,1 7 1,-3-3 0,1 9-55,3 1 1,-4 5-1,-1 7 1,1 5-17,-1 5 0,1 4 0,2 5 1,-5 5 38,0 5 1,-3-4 0,5-1 120,-1 3-273,5-7 1,-9 7 0,5-7 0,1 1-7,-1-1 0,-4 1 0,5-5 0,-3 2-262,-3-2 1,3-2-1,1-2-270,1 0 0,-6 0-1214,3 0 307,-5-8 1,-4-3 1402,-5-8 0,-3-17 0,-9-4 0</inkml:trace>
  <inkml:trace contextRef="#ctx0" brushRef="#br0" timeOffset="247">1 967 7735,'19'0'333,"0"0"1,-7-6 0,1-2-1,4-1 10,6 1 1,0-5-1,7 7 1,-1 0-211,1-3 0,-5 7 0,4-4 0,-1 4-156,-5 2 1,-2 0 0,-2 0-1169,0 0-1267,0 0 2458,-9 0 0,-1 0 0,-9 0 0</inkml:trace>
  <inkml:trace contextRef="#ctx0" brushRef="#br0" timeOffset="572">797 569 7735,'19'0'412,"0"0"1,-6 2 0,-3 5 0,-1 5-324,-5 5 0,4 11 0,-1 1 1,-1 3-23,3-1 1,-7 1 0,4 6-1,-4 0 18,-2 0 1,0 0-1,0-3 1,0-1-238,0-2 0,-6-7 0,-1 5 1,1-3-389,-2-4 0,6-8 1,-7-5-246,1-1 1,6 1 784,-5-10 0,5-4 0,-6-15 0,-3 0 0</inkml:trace>
  <inkml:trace contextRef="#ctx0" brushRef="#br0" timeOffset="1098">873 645 7789,'0'-19'737,"6"6"-601,1 1 0,8 8 0,-5-5 0,3 3-98,-1 0 1,1-1 0,6 7-6,0 0 1,0 0 0,0 0 179,0 0 1,0 0-51,0 0 0,-9 2 0,-1 3-34,-1 1 0,-6 9 0,5-3 0,-5 5-22,-2 2 1,0-6 0,-2-1-1,-3 3-168,-1 2 0,-2 2 1,3 0-79,-1 0 1,-2-7 0,3 1-61,-1 2 0,0-5 77,6 3 1,0-7 171,0 7 0,0-7 0,0 7-16,0 2 1,6-5 0,3 1 0,-1-1 16,0 1 1,7-1 0,-4 5-1,1-4 23,1-3 1,0 5 0,6-5-8,0 3 1,-7-7-1,-1 4 1,-1-1 143,1-1-1,-7 2-156,2-1 0,-4 3-149,-2 9 0,-8-2 0,-5-2-220,-3-2 0,-3-3 1,-3 3-1,-1-5 8,-2 1 0,-2-7 0,3 4 0,-3-4-132,-2-2 0,3 0 0,-5 0 0,-1 0 439,3 0 0,1 0 0,9-2 0,0-4 0,0-13 0,0-11 0</inkml:trace>
  <inkml:trace contextRef="#ctx0" brushRef="#br0" timeOffset="1500">247 209 7852,'19'0'292,"-2"-2"0,-2-3 0,0-1-71,6 2 1,0 2-1,10 2 1,1 0-151,-3 0 1,7 0-1,-4 0 1,4 0-96,2 0 1,-7 0 0,-1 0-1,-3 0-528,-4 0 1,-2 0-1303,-2 0 1854,-8 0 0,6 0 0,-7 0 0</inkml:trace>
  <inkml:trace contextRef="#ctx0" brushRef="#br0" timeOffset="2189">854 38 7186,'0'-13'649,"0"1"0,2 8-515,5-3 1,3 5-1,9 4-4,0 5 0,2-5 0,2 4 0,3-4-86,-3-2 1,0 6-1,0 1 1,2-3 12,-1-2 0,-3 4 0,-2 1 0,0-3 134,0-2 0,0-2 1,-3 2 15,-3 5 0,-2-5 0,-7 6-127,2 0 1,0 3 0,-6 8 41,0 0 0,-8 6 1,-3 1-1,-1-3-86,-1-2 0,1 4 0,-7 0 0,0-1-52,0-3 0,0-2 0,0 0 0,0 0-89,0-1 1,0-1 0,0-2 0,0-2-380,0 1 0,0-3 1,0 0-1,0-1-720,0 1 1,6-7 1203,1 2 0,8-4 0,-13-2 0,6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9:57.826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17 114 7681,'-8'11'765,"6"-3"1,-4-10-486,12-4 0,-2 4-135,9-5 1,-7 5 0,7 0 0,1-2 27,3-2 1,2-1 0,0 7-138,0 0 1,-2 2 0,-2 3 56,-3 1 0,-7 9-379,1-3 1,-4-1 220,-2 2 1,-6-1-1,-3 5 1,1-2-9,-1-3 1,-5 1 0,3 6 0,-1 0 37,-1 0 0,9-6 0,-5-1 92,1 3 1,6-4 225,-5 1-90,5 1 0,4-3 0,5-3-8,5-5 1,-1-2 0,2 0 0,1 0-80,3 0 0,2 0 1,0 0-1,0 0-217,0 0 0,0-7 0,0 1-76,0 2 1,-6 2-989,-1 2-141,1 0 721,-3 0 595,-1 0 0,-9 0 0,0 0 0</inkml:trace>
  <inkml:trace contextRef="#ctx0" brushRef="#br0" timeOffset="325">548 0 7742,'13'0'708,"0"0"0,-9 3-519,2 3 0,3 4 0,-3 12 0,-2 3 5,-2 6 1,-2 1 0,-2 4 0,-2 4-88,-2 0 0,-7 0 0,5 0 0,-1 2 56,1 2 0,-5 3 1,5-5-1,-1 2-111,1-2 0,-5-2 0,5-2 0,-3 0-102,-4 0 1,5-8 0,-1-5 0,1-4-1841,-1-2 544,7-8 0,-4-5 1346,8-12 0,8-13 0,3-11 0</inkml:trace>
  <inkml:trace contextRef="#ctx0" brushRef="#br0" timeOffset="874">795 418 7752,'13'0'535,"-1"0"1,1 0 0,6 0-411,0 0 0,-6 6 1,-3 2-145,-2 3 1,1-5 0,-5 7 89,2 2 0,1 2 1,-9 2-26,-5 0 1,3-7-1,-6 1 1,-1-1 33,1-1 1,3 6 286,-5-4-45,7 3-258,-3-5 0,10-3 0,4-8-54,7 0 0,4 0 0,2 0 0,0-2-47,0-4 0,-7 4 0,1-5 1,2 5 0,2 2 0,-5 0 0,1 0 54,2 0 1,-7 9 0,-2 3 54,-3 5 0,-3 2 0,0 2-53,0 5 0,0-12 1,-3 5-1,-1-2-15,-2 0 0,-3 0 1,5-2-23,-2-3 1,-3-1 0,5 4 15,-2-3 1,-2-8 0,3 5-43,-1-1 1,-9-3-280,3 7 0,-5-8-165,-2 3 1,0-5 0,0-2 0,0 0-175,0 0 1,6 0-1,1-2 661,-3-5 0,6-3 0,1-9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03.437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58 493 7373,'0'13'-59,"0"0"111,0 1 1,0-3 0,0 2 0,0 1 22,0 3 1,0 4-25,0 5 0,0-5 0,0 6 0,0-2 25,0 1 0,0-1 0,-2-4 0,-3 2-23,-1 2 1,0 1 0,6-7-47,0 0 1,-7-7-1,1 1-68,2 2 0,0-7 94,-3-2-35,5-3 0,-6-6 0,8-3-29,0-7 33,0 5 0,0-15 1,0 4-1,2-2-8,4 0 0,-4-5 0,7 1 0,-3 0 8,0-3 0,3 7 1,-5-6-1,2 2 8,-1-1 1,3-5 0,0 6 0,1-1 22,-1-1 0,5 6 1,-7-5-1,1 5 57,1 2 0,-4 0 1,7 1 95,-3-1 0,7 2-18,-2 4-134,-5-4 1,7 17 0,-7 0-4,3 11 1,-5 8-1,5 4 14,-3 2 0,5 3 0,-7-5 0,0 4 3,3 3 0,-7-5 1,6 7-1,-1-1-5,-1-1 0,0 3 1,-6-7-1,0-1-52,0 2 1,7-6-1,-1 5 1,-2-3-109,-2 2 1,-2-4 0,0 5 0,0-5-385,0-2 1,0-7 0,0 1-1037,0 2 1537,0 1 0,0-5 0,0-3 0</inkml:trace>
  <inkml:trace contextRef="#ctx0" brushRef="#br0" timeOffset="265">39 683 7707,'19'0'271,"0"0"0,0-6 0,0-1 0,0 3-55,0 2 0,-1 2 0,4 0 0,1 0-287,2 0 0,0 0 1,-6 0-1,0 0-187,0 0 0,0 0-170,0 0 1,0 0-178,0 0 0,-8-2 605,-5-4 0,4 3 0,1-5 0</inkml:trace>
  <inkml:trace contextRef="#ctx0" brushRef="#br0" timeOffset="1350">247 114 7207,'19'0'461,"-6"0"0,0 0-302,1 0 1,3 0-1,2 0 1,2 0-114,5 0 0,-3 0 1,6 0-1,1 0-67,-1 0 1,-6 0-1,3 0 1,-5 0-63,-2 0 1,0 0-1,0 0-792,0 0 1,-7 0 874,1 0 0,0 8 0,6 3 0</inkml:trace>
  <inkml:trace contextRef="#ctx0" brushRef="#br0" timeOffset="1689">665 0 7796,'10'0'52,"7"0"0,-4 0 1,4 0 15,1 0 0,1 0 1,0 0-1,0 0-16,0 0 1,7 0-1,-1 0 1,0 0 19,3 0 0,-7 0 1,4 0-1,-4 0 5,-2 0 1,0 2 0,0 3-107,0 1 1,-9 9 6,-3-3 0,-5-1 1,-2 1-1,-2 1-8,-5-2 0,3 5 0,-6-3 1,-1 2 27,1-2 1,3 3-1,-3-3 1,-1 2-241,1-3 1,-3 5 15,-6-4 0,2-3 0,2 1 0,5 0-795,2-1 1021,-7-6 0,4 5 0,-8-9 0</inkml:trace>
  <inkml:trace contextRef="#ctx0" brushRef="#br0" timeOffset="1972">1385 436 7796,'19'0'0,"0"0"129,0 0 1,0 0 0,0 0-1,0 0 37,0 0 0,0 0 0,0 0 1,0 0-13,0 0 1,-6 0-1,-1 3-1097,3 3 1,-7-2-314,-1 9 1256,-5-1 0,-2-1 0,0-3 0</inkml:trace>
  <inkml:trace contextRef="#ctx0" brushRef="#br0" timeOffset="2206">1537 797 7782,'13'6'53,"-1"0"1,1 1 0,6-7 0,0 0 390,0 0 1,0-7 0,0 1 0,0 2-312,0 2 1,0-5 0,0 1 0,2 2 13,4 2 1,-10 0 0,4-2-1611,-2-3 267,0 1 1196,-7 14 0,-18-6 0,-13 7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10.188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1 586 7907,'19'0'535,"0"0"-391,0 0 1,0 0-1,0 0-55,0 0 0,0-6-654,0 0 117,0-1 448,-9 7 0,7 0 0,-7 0 0</inkml:trace>
  <inkml:trace contextRef="#ctx0" brushRef="#br0" timeOffset="526">418 226 7807,'13'-11'-23,"-3"3"221,-1-1 0,-1 7-36,-2-4 1,5 4 0,8 2-98,0 0 1,-6 0 0,-1 0 0,3 0 3,2 0 1,-5 0-1,1 2 1,0 4-90,-3 7 1,-1-2-1,-9 1 1,0 3 36,0 2 1,0 2-1,-2 2 1,-3 2-71,-1 2 0,-9 3 0,5-5 0,-3 4 66,1 3 1,1-7 0,-4 2 0,5-4 72,1-2 1,-3 0 0,5 0 32,3 0 0,2 0 22,2 0 0,0-6-54,0-1 1,2-1 0,4 4-8,7-3 0,-2-7 0,-1 3 1,1-2 18,-1 1 1,3-1-1,6-6-12,0 0 1,0 0 0,0 0-249,0 0 1,-7 0 171,1 0 0,0 0-60,6 0-622,-9 0-1378,-1 0 684,-1 0 1365,-6 0 0,15 0 0,-7 0 0</inkml:trace>
  <inkml:trace contextRef="#ctx0" brushRef="#br0" timeOffset="1164">1082 605 7785,'10'-10'388,"-1"1"0,-11 9-286,-5 0 0,-1 9 0,-7 1 0,3 3-35,-3-1 1,4 1 0,-1 6-1,-1 0-70,3 0 1,-1-6-1,7-1 1,-5 1 33,-1-2 1,6 5-39,-3-3 1,5-2-1,4-1 36,5-1 1,-3-3 0,8-6-1,3 0 48,2 0 0,4 0-53,4 0 0,3-6 0,3-3 0,-7-1-7,-10-5 1,3 4-1,-4-1-7,4-3 1,-5 0-1,-1 0 89,-3 3 0,1 1 188,-3-1-144,-4-5-181,7 15 0,-9-5 87,0 14 1,0-3 0,0 8 48,0 3 1,0-4 0,2-1 0,2 1-8,2-1 1,3 1 0,-5 4-49,2-3 0,9 1-40,-2 6 1,-3-2-1,1-3 1,-1-3-348,1-3 0,-5 1 1,7-5-388,2 2 1,-5 1 0,3-7 220,1 0 1,-3-2 0,0-5 509,-3-5 0,7-5 0,-5-2 0</inkml:trace>
  <inkml:trace contextRef="#ctx0" brushRef="#br0" timeOffset="1434">1670 226 7726,'6'-13'621,"1"1"-436,7 7 1,-12 5-1,7 13 1,-3 4 50,0 2 0,1 2 1,-7 4-162,0 7 1,0 4 0,0 2 0,0-3 0,0-1-57,0-2 1,0-3 0,0 5 0,0-5-226,0-1 1,0-3-1,0-6-259,0 0 1,0-6-392,0-1 1,-2-10 855,-5-2 0,5-8 0,-6-11 0</inkml:trace>
  <inkml:trace contextRef="#ctx0" brushRef="#br0" timeOffset="1667">1575 472 8082,'19'-8'418,"-4"6"1,2-4 0,4 1 0,2 1-182,4-2 1,-4-3 0,7 5 0,-1-2-176,1 2 0,-7 2 0,5 2 0,-3 0-294,0 0 1,0 0-1,-6-3-88,0-3 0,-6 4-626,0-4 1,-7 4 0,5-1 945,-3-3 0,-2-13 0,-6-10 0</inkml:trace>
  <inkml:trace contextRef="#ctx0" brushRef="#br0" timeOffset="2176">2087 150 7807,'13'11'51,"-1"-5"115,3-4 1,2-2 0,2-2 0,0-2-112,0-3 0,0 1 0,2 6 0,2 0 57,2 0 1,1 0 0,-7 0 206,0 0 1,0 0-188,0 0 1,-9 8 0,-4 5-1,-6 2 50,-6-3 0,2 5 0,-9-4 1,1 4-94,1 2 1,-6 0-1,5 0 1,-3 0 16,2 0 1,-2 0 0,9 0-464,2 0 1,2 0 263,2 0 0,0-7 1,0 1 32,0 2 0,8-7 0,3 0 0,1-1 22,1-1 1,0 7 0,6-5 101,0 3 1,-2-5 0,-3 5 0,-3-1 67,-3 1 1,5 1 0,-7 7-1,-2 0 1,-1 0 0,-3 0-123,0 0 1,-3 0 0,-3 0 0,-4 0 5,-1 0 1,-6-6 0,5-1 0,-5 1-311,-2-3 0,0 5 1,0-9-1,0-1-131,0-3 0,0-2 0,0 0-163,0 0 1,2-2 0,4-5 248,7-5 0,4-5 0,2-2 1,0 0 338,0 0 0,2 0 0,4 0 0,13-8 0,11-3 0</inkml:trace>
  <inkml:trace contextRef="#ctx0" brushRef="#br0" timeOffset="2767">2618 36 7807,'13'-8'380,"0"-5"1,-7 5-3,6 1 0,-5 7-170,5 7 1,-7 10-1,1 8 1,-4 0-69,-2 3 1,0 1 0,0 9 0,0 0 3,0 0 0,0 0 0,0 0 1,0 0-38,0 0 1,0 0 0,0-3 0,0-1 4,0-2 1,-2-9 0,-2 2-123,-3-4 1,-1-4 0,4-2-368,-3-3 410,1-7 1,6 1-47,0-12 0,0 1 1,2-7 13,5-3 1,-3 0 0,8 1-147,3 1 0,-4 9 0,1-5 126,3 1 1,2 6 0,2-5 11,0 5 0,0 9 0,0-1 0,0 0 36,0 3 1,-2-5-1,-3 9 32,-1 1 0,-7 3 0,5 2 33,-3 0 0,-1 0 0,-9 0-52,-5 0 0,5-6 1,-6-3-1,1 1 29,1-1 0,-7-3 0,5 3 0,-3 1-45,-3-1 1,3-3-1,-1 3 1,-3-2-191,-2-3 1,-2-1 0,-2 0-1,-2 2-261,-3-1 1,1-3-1,6-2 1,0 0-255,0 0 0,0 0 0,0 0-71,0 0 0,9-2 750,3-5 0,5-3 0,2-9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22.678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0 20 7730,'19'0'275,"-2"-2"1,-2-3-199,-3-1 0,1 0 0,6 6 0,0 0-86,0 0 0,0 0 1,0 0-33,0 0 1,0 0-646,0 0 0,-7 0-103,1 0 789,-9 0 0,5 0 0,-9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22.945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 0 7105,'19'19'247,"-6"-8"0,-1-5 1,3-4 281,2-2 0,4 0 1,2 0-460,2 0 1,1-2 0,-7-2-1,0-2-225,0 1 0,0 1-510,-1-2-238,1 4 438,-8-7 465,-3 9 0,1 0 0,1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23.678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0 77 7371,'2'-13'378,"5"0"0,-3 9 0,9-4-277,1-1 0,3 7-69,2-4 1,0 4-1,0 2-2,0 0 0,-8 2 18,-5 4 1,-4 5 0,-2 8 0,0 0-30,0 0 0,-6 6 0,-3 0 1,-1 0 20,-5 3 1,0-7 0,1 4 0,1-2-39,-2 3 0,7-12 1,-1 5 0,1-2 256,6 0-162,-7-6 1,11-3 4,5-8 1,-3 0 0,9 0-1,1 0-17,3 0 1,2 0 0,0 0-112,0 0 0,-6 0 0,-3 2 0,1 2-296,-1 3 0,-3-1-708,5-6-168,-7 0-151,3 0 1349,-8 0 0,0 0 0,0 0 0</inkml:trace>
  <inkml:trace contextRef="#ctx0" brushRef="#br0" timeOffset="304">418 1 7796,'10'2'379,"-4"4"0,-3 5 0,-3 10-219,0 4 0,0-4 1,0 7-1,0-1-54,0 5 1,-7-3 0,-1 3 0,-1 1-50,1 3 1,-5-4 0,5-1 0,-1 1-105,1-2 0,-5 3 1,5-7-1,0-1-191,-1 2 0,-4-6 1,7 5-1,0-5 26,-3-2 0,7-7 1,-4 1-1723,4 2 1934,2-7 0,0 1 0,0-9 0</inkml:trace>
  <inkml:trace contextRef="#ctx0" brushRef="#br0" timeOffset="1201">607 418 7762,'13'-6'42,"-3"-3"552,-1-1-346,6 6 1,-11-5-233,8 9 1,-7 2-178,1 5 0,-4-3 356,-2 8 0,0 1 18,0 6-145,0 0 1,-6-6-1,-3-3 79,-1-1 1,6-1-85,-3-2 0,3-4-252,-2 5-381,4-5 389,-7-2 177,9 0-43,0 0-111,0-9 141,0 7 1,0-8 82,0 3 1,2 5 193,5-4 1,-5 2-106,4-3 1,-2 5 0,3-4-128,5 4 0,-1 2 0,-1-2 0,1-2-12,-1-3 1,-3 1-86,5 6 1,-5 0 10,5 0 1,-5 2 89,5 4 1,-7-1 103,1 7-123,-4-8 1,-4 13 5,-4-4 0,1 2 0,-5-1 0,-1-3 2,1-3 0,3 7 0,-3-2 13,1 4 0,-3 2 0,5 0 2,3 0 0,-4-7-20,1 1 1,1-7-55,6 7-43,0-9 1,2 5-45,5-9 0,3 6-115,9 0 213,-8 0 1,-1-6 0,-3 0-99,5 0 162,-3 9 1,5 1 46,-7 9 0,-1 0 0,-6 0-38,0 0 0,0-6 0,0 0 1,0 1-2,0 3 0,-6 2 0,-1 0 85,3 0 1,0-6 0,0-1-206,-3 3 0,-5-4 0,3-1 0,-1-1-296,-5-5 0,-2-2 0,-2-2-1096,0 0 748,0 0 719,0 0 0,-8 0 0,-3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5:07.4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114 361 6450,'2'-11'724,"3"3"-52,1 0-452,0 6 1,-6-5-1,2 11 1,3 5-120,1 1 0,2 5 0,-4 8 0,5 3-52,1-3 1,-5 0 0,3 0 0,-2 2-142,1-1 0,-1-1 1,-6 0-1,0 2 94,0-2 1,0-1-1,0-4 1,0 1-186,0 0 1,-6 0 0,-3 0 182,-1 0 0,-3 0 0,-6 0 0</inkml:trace>
  <inkml:trace contextRef="#ctx0" brushRef="#br0" timeOffset="261">0 664 8028,'9'-18'453,"-7"5"0,6 0-223,1-2 0,1 5 0,9-1 0,0 1-146,0-1 1,0 5 0,2-5 0,2 3-46,3 4 0,1 2 0,-4 2 0,3 0-254,-3 0 0,-2 0 0,-2 0-423,0 0 0,-7 0 1,1 0-748,2 0 1385,2 0 0,2 0 0,0 0 0</inkml:trace>
  <inkml:trace contextRef="#ctx0" brushRef="#br0" timeOffset="792">740 380 7971,'11'0'-45,"3"8"0,-7 5 0,-3 4 200,-2 2 0,-2 0 0,2 2 0,2 2 1,3 2 1,-1 3-1,-6-5 1,0 2-90,0-2 1,0-1 0,0-4 0,0 4-35,0 3 0,0-10 0,0 4 0,-2-3-20,-4 1 1,1 0 0,-5-2-40,1-2 1,1-9-60,2 2 0,1-4 50,-7-2 1,8-8 0,-3-7-30,5-8 1,2 0 0,0-9-1,2-2 43,5-2 1,-3-1 0,8 1-1,3 2-71,2 2 1,0 7-1,-2-4 1,-3 1 89,3 5 1,0 8 0,0 5 0,-3 1 232,3 5 1,2-4 0,2 1-108,0 3 1,-2 4 0,-3 6 0,-1 5 60,2 0 1,2 5 0,2-3 0,0 4 0,0 2 0,-7 2 0,1 0 1,-1 0-114,-1-4 0,6-2 1,-7 4-1,3 0-205,0 0 1,-7 0-1,5 0 55,-3-1 0,5 1-411,-7 0 1,2-2 0,-3-2-750,1-2 1,0-7 1236,-6 7 0,0-9 0,-17 13 0,-4-7 0</inkml:trace>
  <inkml:trace contextRef="#ctx0" brushRef="#br0" timeOffset="1041">759 664 8111,'13'-6'329,"-1"0"1,-5-7 0,5 7-83,3 2 0,4-5 1,4 3-1,5 2-246,1 2 0,-4 2 0,5-3 0,-1-1-110,1-2 0,-7 0 0,2 6 1,-4 0-113,-2 0 1,0 0 0,0 0 0,0 0-277,0 0 0,-6 0 0,0 0-235,1 0 732,-5 0 0,-1 8 0,-8 3 0</inkml:trace>
  <inkml:trace contextRef="#ctx0" brushRef="#br0" timeOffset="1303">1385 475 7971,'11'8'117,"5"-6"0,-11 15 1,7-4-1,3 4 98,2 2 1,-5 6 0,1 0-1,0 1-107,-3 1 0,7-6 0,-6 4 1,1-4-70,1-2 0,-9 0 0,3 0 0,-3-2-362,2-4 1,-4 4 0,4-5-718,-3 5 1,-6-6 1039,-3-5 0,4 5 0,-6-1 0</inkml:trace>
  <inkml:trace contextRef="#ctx0" brushRef="#br0" timeOffset="1620">1404 513 8153,'8'-13'0,"5"3"275,4 1 0,2 3 0,0 4-113,0-5 1,6 5 0,2-4 0,3 4-92,4 2 0,-5 0 1,1 2-1,-1 2 94,1 2 1,-1 7-1,5-4 1,-5 1-181,-1 5 0,-5 2 0,-8 4 0,-5 2 71,-1 2 1,-3 3 0,-6-5 0,0 4-42,0 3 0,-2-5 0,-4 5 1,-7-1-43,-4 1 1,-2-7-1,0 4 1,0-2-106,0 1 1,0-1 0,0-6 0,-2 0-175,-4 0 0,4-6 1,-7-1-1,1 1-227,-5-3 0,-3 1 0,-3-7 0,0 2 533,0-1 0,0-3 0,0-2 0</inkml:trace>
  <inkml:trace contextRef="#ctx0" brushRef="#br0" timeOffset="1970">930 152 7971,'2'-16'-256,"4"1"431,7 2 0,4 9 0,4-2 0,4 3 212,7 3 1,-3 0 0,3-2 0,2-2-310,1-2 1,-1 0 0,0 6 0,4 0 9,2 0-1,-4 2 1,6 2 0,-6 2-314,-5-2 1,-6 5 0,5-1-994,-3 3 1,-1-7 1218,-7 2 0,0 5 0,0-1 0</inkml:trace>
  <inkml:trace contextRef="#ctx0" brushRef="#br0" timeOffset="2350">1499 1 7971,'19'0'56,"0"0"0,0 0 1,2 0-1,2 0 101,2 0 0,3 0 0,-3 0 0,4 0-61,1 0 0,4 0 0,-7 0 0,0 0-70,1 0 0,3 0 0,-5 0 0,-3 0 121,-2 0 1,-8 2-1,-1 2-14,3 2 0,-4 7 0,-1-5 22,-1 3 0,-3 2 0,-6 6-78,0-1 0,-6 1 1,-1 0-1,1 0-23,-3 0 1,1 0-1,-7 2 1,3 3-16,-3 1 0,4 2 0,-1-4 0,-3 3-21,-2-3 1,-2-2 0,0-2 0,0 0-292,0 0 0,0-2 1,0-3-1,0-1-482,0 2 0,2-5 0,3 1 755,1-3 0,0-1 0,-6-7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21.282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37 76 7777,'6'13'3,"0"0"0,1-1 88,1-1 1,-6 6 0,6-5 0,-1 5 18,-1 2 1,0 0 0,-6 0 0,0 0-64,0 0 1,3-2-1,1-2 1,2-3-195,-2 3 0,-2-4 0,-2 1-51,0 3 0,0-4 0,0 1-339,0 3 0,0-5-213,0 3 750,0-9 0,0 5 0,0-9 0</inkml:trace>
  <inkml:trace contextRef="#ctx0" brushRef="#br0" timeOffset="671">18 76 7273,'-11'-2'152,"5"-4"1,6 4-37,6-4 0,5-3 0,8 3 0,0-1-6,-1-1 1,-5 4-1,0-7 1,2 3 4,1 4 0,3 2 23,0 2-119,0 0 0,-8 8 0,-5 5 58,-4 3 1,-2 3-1,0 0-45,0 0 1,-6 0 0,-3 0 0,1 0-44,0 0 1,-1-6 0,5 0-1,-4-1-74,-3-1 1,7-1-124,-3-3 166,5 3 1,4 3 39,5-1 0,3-7 0,9 1 10,0-4 1,-6 0 0,0 2 77,1 3 0,-3 1 36,2-2 0,-9 5-76,2 8 1,-4-6 0,-2-1 50,0 3 0,-2 2 1,-2 2-86,-2 0 1,-7-7 0,4-1-108,-1-3 1,4 5-403,-7-7-5,0 1 1,-6-7 501,0 0 0,9 0 0,1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25.940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285 133 7088,'0'-19'1277,"0"8"1,0 11-1222,0 13 0,-7 4 0,-1 2 1,-3 2 7,-3 4 1,-3-2 0,-2 9 0,2 2-25,4 2 0,-3-1 0,3-1 0,-4-2 33,-2 1 0,6 3 0,3 2 0,-1 0 3,1 0 1,-1 0 0,-1 0 0,3-2-24,1-5 1,6 3 0,-7-7 0,3 1-42,0-1 0,-1 5 0,7-5 0,0 1-95,0-1 1,2-2 0,3-6 0,1 2-154,-2 5 1,5-5 0,-1 2 0,0-6-56,1-5 0,6-5-1520,-3 5 1811,5-7 0,2-14 0,0-12 0</inkml:trace>
  <inkml:trace contextRef="#ctx0" brushRef="#br0" timeOffset="592">361 588 7834,'8'-19'246,"-4"6"0,9 3 0,0-1-65,-3 1 0,7 6 1,-4-5-1,3 3-35,3 0 1,0-1 0,0 7 0,0 0-123,0 0 0,-6 0 0,-3 2 0,-1 5-119,-5 5 0,-2 5 0,-2 2 0,-2 0 24,-4 0 0,2 0 0,-9 0 1,-2 2 105,-2 4 0,-2-4 0,0 5 1,3-5 9,3-2 0,-4 0 0,6 0 1,-1 0 246,-1 0 0,9 0-18,-2 0-231,4 0 1,2-7 0,2-1 25,4-3 0,-2-2 0,9-6-65,2 0 0,-5 0 0,3 0-61,2 0 1,-5 0 0,3 0-259,1 0 0,-3 0-1097,2 0 381,-1 0-452,-1 0 1483,6 0 0,-7-8 0,9-3 0</inkml:trace>
  <inkml:trace contextRef="#ctx0" brushRef="#br0" timeOffset="1267">986 702 8761,'-18'0'95,"5"6"1,0 3-170,-2 1 0,1 3 0,-1 6 0,2 0 31,-1 0 1,3 0 0,1 0 0,-1 0 93,0 0 1,5-7 0,-4 1 47,1 2 0,3 1 0,8 1-33,4-4 1,-2-5 0,9-8 0,2 0-36,2 0 0,2 0 0,0 0 0,0 0 3,0 0 1,0-6-1,0-2 1,-1-3-116,1-4 1,0 5 0,-2-3-1,-2 1 85,-2 1 1,-3-6 0,5 7 0,-4-3 57,-3 0 0,0 7 77,-1-7 1,-5 7 16,4-7-125,-4 9 0,-8-2 0,-3 12-19,-1 7 1,6-3-1,-3 3 98,5 2 1,2-5 0,0 3-75,0 2 0,0-5 0,0 3 131,0 2 1,0-5 0,2 1-412,5-3 125,-5-2 0,8 1-138,-3-1-26,-5 9 1,15-13-262,-5 4 1,-1-4-220,1-2 0,-5 0 763,5 0 0,1 0 0,6 0 0</inkml:trace>
  <inkml:trace contextRef="#ctx0" brushRef="#br0" timeOffset="2509">114 759 7342,'13'0'-209,"-3"-2"349,-1-5 0,-1 5 36,-2-4-308,-3 4 242,5 2 0,-10 0 84,-4 0-128,3 0 62,-5 0-87,8 0-24,0 0 20,8 0 0,-3 0-4,7 0 0,-8-2 49,3-5 32,3 5 86,-8-6 21,7 8-265,-9 0-52,0 0 219,0 8-87,0-6 1,2 9-40,4-5 1,-1-4-48,7 5-22,-8-5 42,13-2 1,-13 0 0,7-2 68,-3-5 456,-1 5-438,-7-6 0,-2 8-90,-5 0 19,-3 0 0,-3 0-97,0 0 1,7 0-442,-6 0-470,7 0-45,-12 0 1067,15 0 0,-6 8 0,8 3 0</inkml:trace>
  <inkml:trace contextRef="#ctx0" brushRef="#br0" timeOffset="3331">1669 379 7894,'0'19'655,"0"0"-612,0 0 0,0 7 1,0-1-1,0 0 24,0 3 0,0-5 0,0 8 0,0 1 19,0-3 1,0 5 0,0-9-1,0-1-161,0-3 1,0-2 0,0 0-1,0 0-433,0 0 1,-6-7-620,0 1 1127,-1-9 0,-1 5 0,-3-9 0</inkml:trace>
  <inkml:trace contextRef="#ctx0" brushRef="#br0" timeOffset="3576">1499 683 7728,'19'-11'0,"-7"-3"0,1 5 260,2-1 0,1-1 1,3-4-1,0 5-53,0 1 0,0 3 1,0 4-1,0-2-422,0-3 0,0 1 1,0 6-1083,0 0 822,0 0 475,0 0 0,-8 0 0,-3 0 0</inkml:trace>
  <inkml:trace contextRef="#ctx0" brushRef="#br0" timeOffset="4176">2030 379 7728,'12'0'334,"1"-2"-115,2-4 1,-5 4-1,1-7 1,-1 3-192,1 0 0,1-1 0,7 7 1,0 0-10,0 0 1,-6 0-1,0 0 134,1 0 0,1 3-258,-2 3 1,-5-2-1,-8 9 142,0 2 0,0-5 0,-2 3 0,-2 1 92,-2 3 0,-9 2 0,2 0-55,-4 0 0,5 0 1,-1 0-1,0 0-49,3 0 0,-1-6 1,7-1-121,-2 3 1,-1-4-119,7 1 0,3-5 146,3 5 1,4-8 0,9 3-24,0-5 1,-6 4 209,0 1-53,-1 7 0,1-12 0,-2 7 117,-3-1 0,0 1 1,-3 5-88,1-1 0,0-7 1,-6 7-24,0 2 0,-8 2 0,-5 2-95,-4 0 0,5-7 0,-1-1 0,0-1-97,3 1 1,-7-7 0,4 5 0,-4-3-294,-2 0 0,1 0 94,-1-6 0,0 0 0,0-2 0,0-2 0,2-4-69,4-3 0,-4-1 386,5-7 0,-5 0 0,-2 0 0</inkml:trace>
  <inkml:trace contextRef="#ctx0" brushRef="#br0" timeOffset="4791">2428 228 7834,'10'0'405,"-1"8"0,-9 5 0,2 4-321,4 2 1,-4 2-1,5 4 1,-5 4 71,-2 1 0,0 12 0,0-6 0,0 0-138,0-3 0,0-1 0,0 4 1,0-2-14,0-3 1,0-8 0,0 3-1,0-5-56,0-2 0,0-7 1,0 1 65,0 2-243,0-7 115,0 1 0,0-11 0,2-5 62,4-5 1,-1-5-1,7-2 52,3 0 1,2 0 0,2 0 3,0 0 1,0 8-1,0 3 250,0-1 0,-7 7 1,1-4-199,2 4 0,-7 10 0,1 3 1,-3 4-56,0 4 1,0-11 0,-6 11 0,0-2 6,0 0 1,0 2 0,0 0 0,-2-2-59,-4-5 0,2 5 1,-7-4-24,3 4 1,-1-7 0,5-1 0,-4-3-24,-3 0 1,1 3 0,-5-5 0,2 2-46,-1-2 0,3-2 0,-2-2 0,-1 0-24,-3 0 0,-2 0 0,-2 0 0,-2-2-1650,-3-4 1814,1-5 0,6-7 0,0-1 0</inkml:trace>
  <inkml:trace contextRef="#ctx0" brushRef="#br0" timeOffset="5255">2580 0 7749,'19'0'54,"0"2"1,0 2 225,0 3 0,0 7 1,-1-1-1,1 4-97,0 2 0,0 6 1,0 1-1,2-1-51,5 2 1,-12 3 0,5 6 0,-2-3 39,0-1 0,0 2 0,-2 8 1,-3 2 11,3-2 0,-6 0 0,-1 0 0,-2 3-50,1-3 0,-1 0 0,-6 0 0,0 2-134,0-1 0,-2-3 0,-4-5 1,-7-1-186,-4-2 0,-2-3 0,0 3 0,0-7-170,0-4 0,-2-2 1,-2 0-1,-4 0-156,-3 0 1,5-8-1,-5-5 1,1-4-848,-1-2 1358,-1 0 0,-7 0 0,0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33.449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398 494 8097,'11'19'191,"-1"0"0,-5 0 0,1 0 17,-2 0 0,5 0 0,-3 0 23,-2 0 1,-2 8 0,-2 3-180,0-1 0,0-8 1,0-8-1,0 2-308,0 1 0,0 3-318,0 0 1,0 0-405,0 0 978,0-8 0,0-3 0,0-8 0</inkml:trace>
  <inkml:trace contextRef="#ctx0" brushRef="#br0" timeOffset="297">759 494 7754,'2'19'181,"4"0"0,-2-6 0,9-1 0,0 3-100,-3 2 1,1-5 0,-7 1 0,2 2-36,-2 2 0,5-5 0,-3 1 1,-2 2 25,-1 2 0,-3 2 0,0 0 0,-3-3-182,-3-3 0,4 4 0,-6-4-348,-1 3 1,5 1 0,-7-2-939,3-2 1396,2-9 0,-3 4 0,-1-8 0</inkml:trace>
  <inkml:trace contextRef="#ctx0" brushRef="#br0" timeOffset="605">607 304 8582,'19'0'-2408,"0"0"2408,-9 0 0,-1 0 0,-9 0 0</inkml:trace>
  <inkml:trace contextRef="#ctx0" brushRef="#br0" timeOffset="805">341 228 7841,'11'0'171,"-3"0"0,-5 0-1335,3 0 1164,4 0 0,9 0 0,0 0 0</inkml:trace>
  <inkml:trace contextRef="#ctx0" brushRef="#br0" timeOffset="1167">986 20 8517,'11'19'234,"4"-7"0,-7 1 0,3 4-101,3 6 1,3 0 0,2 9 0,0 2-32,0 1 0,6 6 1,1 1-1,-3 2-113,-2-2-1,-8 7 1,-3 1 0,-1 5-88,-5 2 1,-2-7 0,-2 1-704,0 2 621,-9-7 1,-1 7 0,-9-9 0,0-2-300,0-2 1,0-2 479,0 0 0,0-8 0,0-3 0</inkml:trace>
  <inkml:trace contextRef="#ctx0" brushRef="#br0" timeOffset="1656">19 1 7315,'-2'13'-96,"-2"-1"77,-3 3 1,1 2 15,6 2 0,0 8 77,0 5 0,0 4-3,0 2 0,0-1 83,0 1 0,0 9 6,0 3 0,2 3 42,5-2 0,-5 5-163,4 1 0,2 0 1,1 7-1,-1-5 1,3-3-1,-1 1 1,5-2-123,2-4 0,-4-5 0,-1-8 0,3 0-273,2 0 0,-5-9 1,1-3 355,2-5 0,2-2 0,2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38.947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153 456 7713,'-7'13'72,"1"-1"1,-7-5 0,5 5 0,-3 3 53,-3 2 0,3 4 0,0 2 1,1 2-15,-1-1 0,5 3 0,-4 0 0,-1 1-57,0-1 0,7-2 0,-2-6 0,4 0-54,2 0 1,6 0 0,3 0 0,1 0 10,5 0 1,2-6 0,4-1 0,2 1-91,2-2 0,7 3 1,-5-7-1,1-3 71,-1-2 0,7-4 0,-5-2 0,1-5-106,-5-1 0,-4-5 0,-2-8 0,0-2 113,0 1 1,-6-3 0,-3 0 0,-1-1 33,-5 1 1,-2 1 0,-2 8 0,-2-4 26,-4-3 1,-5 4 0,-8-4 0,-2 6 47,-4 6 0,1-4 0,-7 7 1,-1-3-42,3 0 1,-5 7 0,7-4-228,-3 1 1,7 3 0,-2 6-472,4 0 1,4 2 0,4 4-92,7 7 721,-5-5 0,9 9 0,-6-6 0</inkml:trace>
  <inkml:trace contextRef="#ctx0" brushRef="#br0" timeOffset="608">589 589 7715,'0'19'200,"0"0"1,0 0-170,0 0 1,0 0-1,2 0 1,2 2 55,2 4 1,3-2 0,-5 7 0,4-1-103,3 1 0,-7-5 1,3 6-1,-5 1-44,-2-2 0,0 3 0,0-5 0,0-1 157,0 0 1,0 5-1,0-7-8,0-1 0,-2-3 54,-5-2 0,3-9-96,-9-4 1,9-14 0,-2-9-62,4-6 0,2-2 1,-2 4-1,-3-5 55,-1-5 0,0-5 0,6-2 0,0 0 36,0 0 0,0-6 0,0 0 1,0 1-30,0 3 1,0 5-1,0 1 1,0 4-11,0 3 0,0 2 0,2 6 0,2 0-34,2 0 1,7 6 0,-5 0-1,3 1-41,4 1 0,2-3-76,2 7 58,0 1 1,0 0 0,-1-1 24,1 3 1,0 2 0,-2 4 30,-4 4 1,-3-1 0,-5 7 33,1 3 0,0 2 0,-6 2 1,0 0 3,0 0 1,0 0 0,-2 0 0,-2 0-29,-2 0 0,-9 0 0,4 0 1,-1 0-190,-1-1 0,0 1 1,-6 0-279,1 0 1,-1-6 0,0-2-67,0-3 1,0-2 0,0-6 520,0 0 0,0-8 0,0-3 0</inkml:trace>
  <inkml:trace contextRef="#ctx0" brushRef="#br0" timeOffset="894">96 266 7713,'0'-10'0,"0"1"425,0 1 99,0 6-429,0-7 1,2 9 76,4 0 0,5 0-144,8 0-98,0-8 237,-1 6 42,10-7-418,-7 9 170,6 0 52,1 0 1,-5 0-253,9 0 107,-9 0 26,13 0 0,-15 0 0,6 0 0,-2 0-238,1 0 1,-1 0 0,-6 0 0,0 0-633,0 0 976,0 0 0,0-8 0,0-3 0</inkml:trace>
  <inkml:trace contextRef="#ctx0" brushRef="#br0" timeOffset="1245">608 1 7713,'0'10'0,"0"-1"0,0-9 0,0 0 50,8 0 1,-4 0 180,9 0-77,0 8-55,6-6 0,2 7 163,4-9-361,-4 0 210,6 0 1,1 0-139,3 0 0,-1 0 102,2 0 0,-3 0-59,3 0 0,-3 0 92,-4 0 0,-3 0-129,3 0 0,-6 2 84,-7 4 1,3-2-37,-8 9 1,5-7-1,-6 7 1,-1 2 75,-3 2 0,-11 2 1,-3-1-100,-5 1 0,-2 0 0,0-2-128,0-4 0,0 4 44,0-5 0,6 3-376,1-2 1,-1 2 172,-6-9 0,7 2 117,-1-1 166,9-5 0,-13 6 0,6-8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42.063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0 627 7260,'19'0'76,"0"0"0,0 0 0,0 0 0,0 0-69,0 0 0,7-3 0,-1-1 0,-2-2-302,-2 2 150,-2 2 1,-6-1-1,-1-1-275,3-2 420,-6 0 0,7 6 0,-5 0 0</inkml:trace>
  <inkml:trace contextRef="#ctx0" brushRef="#br0" timeOffset="238">114 930 7284,'19'-8'-64,"-2"3"0,-2-5 1,-3-1 179,3 1 1,2 6 0,2-5-236,0 1 0,0 6 1,0-5-1,0 5 84,0 2 35,0 0 0,0 0 0,0 0 0</inkml:trace>
  <inkml:trace contextRef="#ctx0" brushRef="#br0" timeOffset="876">873 532 7759,'0'12'0,"0"1"-3,0 2 0,0 2 1,0 2-1,0 0 66,0-1 0,0 1 0,0 3 0,0 1-58,0 2 1,2 2 0,2-3 0,3 3 26,-3 2 1,4-5 0,-1 1 0,-3-4 35,-2-2 1,0 0 0,2 0 10,2 0 68,1-9 0,-9-1-101,-5-9 0,3-2 0,-6-5 0,1-5-27,5-5 0,2-4 0,0-2 0,-2-3 20,-3 3 1,1-4-1,4-1 1,-2-1-129,-3-5 0,1 5 0,6-1 0,0 1 87,0-1 0,2 5 0,2-5 0,5 3 2,1 4 0,-3-3 0,5 5 0,1 5 15,-3-1 0,1 6 46,-5-1 0,5 1-22,8-2 0,0-1-32,0 7 1,0 1-1,-2 8 9,-5 4 0,-1 3 1,-7 6-1,2-3-26,-2 3 0,-1 2 0,-3 2 18,0 0 0,-3 0 0,-1 0 0,-2 0-23,2 0 1,-7-3 0,1-1 0,-3-4-392,0-3 1,1 7-38,-7-2 0,0-5 3,0-2 1,0-4 439,0-2 0,0 0 0,0 0 0</inkml:trace>
  <inkml:trace contextRef="#ctx0" brushRef="#br0" timeOffset="1796">1347 361 7759,'11'0'-290,"-3"8"282,-8 5 1,0 4-1,0 2 1,0 0 50,0 0 1,0 2-1,0 2 1,0 2 37,0-1 1,0 3 0,0-2 0,0-2-44,0-2 0,-6-2 0,-1 0 0,3 0-12,2 0 0,-6 0 2,-5 0 0,2-6 1,-1-3 171,-3-1-160,7-3 1,-1-8 0,9-4-39,0-7 0,0 3 0,0-3 0,0-2-100,0-2 0,0-2 1,0-2-1,0-2 39,0-2 0,7-3 0,1 5 0,3-4 10,3-3 0,-3 7 1,1-2-1,3 4 23,2 2 1,-4 0-1,-3 0 1,1 2 66,-1 4 1,-3 3 0,5 6 118,3-3 1,-4 1-119,1 6 1,-1 2-1,3 4-9,-1 7 1,-7 4-1,5 4 1,0 2 5,-1 2 1,-6 7-1,5-5 1,-3 1 56,0-1 1,7 5-1,-5-7 1,1-2-86,-1-2 0,1 3 0,-5-3 0,2-4-37,-2-1 1,5 1-1,-3 2-541,-2 0 1,5-6-973,-3-1 1539,1-7 0,-16-5 0,-1-11 0</inkml:trace>
  <inkml:trace contextRef="#ctx0" brushRef="#br0" timeOffset="2034">1271 627 7847,'19'0'165,"0"0"0,0-3 0,0-1-110,0-2 0,6-7 0,3 7 0,-1 0 18,1-3 1,3 7 0,-6-4 0,-1 4-532,-3 2 1,-2-2 0,0-3 81,0-1 1,-7 0-428,1 6 803,-9-9 0,5 7 0,-9-6 0</inkml:trace>
  <inkml:trace contextRef="#ctx0" brushRef="#br0" timeOffset="2353">949 114 8109,'19'-2'0,"0"-2"116,0-2 0,0-1 0,2 7 0,2 0-278,2 0 1,3 0 0,-5 0 0,2 0 21,-2 0 0,0 0 0,1 0-71,1 0 0,0 0 0,-6 0-452,0 0 663,-8 0 0,6-8 0,-7-3 0</inkml:trace>
  <inkml:trace contextRef="#ctx0" brushRef="#br0" timeOffset="2693">1366 1 7836,'19'0'0,"0"0"-18,0 0 0,0 0 0,0 0 0,0 0 19,0 0 1,0 0-1,0 0 1,0 0 53,0 0 0,0 0 0,0 0 0,0 0-98,0 0 0,-7 0 62,1 0 0,-3 2-7,3 4 1,2-2 0,-9 9 27,-2 2 1,-2-5 0,-2 3 0,-2 2 2,-4 1 0,4-3 0,-7 0-1,1 1 0,-3 1 0,-5 0-269,3-2 0,2-7-841,5 7 1068,4-9 0,-15 13 0,7-7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46.400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171 342 7961,'0'19'-75,"0"0"0,2 0 1,3 0-1,1 2 136,-2 4 1,0-4-1,1 7-44,1-1 0,0-6 0,-6 4 0,2-6-6,5-6 1,-5 4 0,4-5-403,-4 5 1,-2 2-493,0 0 883,0-8 0,-8 6 0,-3-7 0</inkml:trace>
  <inkml:trace contextRef="#ctx0" brushRef="#br0" timeOffset="256">1 551 7700,'2'-17'832,"4"4"-856,7 7 1,-3 1-1,3 1 1,2-2 58,1 2 0,-3 2 1,0 2-365,1 0 1,3 0 101,2 0 1,-6 0-1,0 0-140,1 0 219,-5 0 0,8 0 1,-7-2 147,1-5 0,14 5 0,-4-6 0</inkml:trace>
  <inkml:trace contextRef="#ctx0" brushRef="#br0" timeOffset="839">664 342 7870,'0'19'-315,"0"-7"0,0 1 0,0 2 271,0 2 0,0 2 1,0 0-1,0 0 164,0 0 1,0 2 0,0 2-1,0 2-121,0-2 1,0-2-1,-2 0 1,-2 3 23,-2 1 0,-1-6 1,5-6-8,-4 1 1,4-3 301,-4 1-240,-5-7 0,9-5 1,-4-13-61,4-4 0,2-2 0,0 0 0,0 0 15,0 0 1,2-6 0,2 0-1,4-1-25,3-1 0,-1 6 1,5-4-1,-2 4-46,1 2 0,1 0 1,0 0-1,-2 2 33,1 4 1,-3-2-1,-1 7 51,-1-2-26,6 5 1,-11-3 12,8 8 0,-5 0 0,3 2 0,1 4 27,-1 7 0,1 4 0,4 2 0,-3 2 2,3 4 1,0-4 0,0 7-1,-3-3-21,3 0 1,-4 0 0,-1-3-1,1 1-59,-1 2 1,-6 0 0,3-6-1,-5 0-329,-2 0 1,0 0 0,0 0 0,0 0-262,0 0 1,0 0 607,0 0 0,0-8 0,0-3 0</inkml:trace>
  <inkml:trace contextRef="#ctx0" brushRef="#br0" timeOffset="1117">589 588 7812,'12'0'-20,"1"0"221,2 0 0,4 0 0,4 0-134,2 0 1,2-6 0,-3 0 0,1 2-169,-2 1 0,-2 1 1,-2-2-1,0-2-165,0 2 1,0 2-60,0 2 0,-6 0-54,-1 0 1,-5 0 378,5 0 0,-8 0 0,5 0 0</inkml:trace>
  <inkml:trace contextRef="#ctx0" brushRef="#br0" timeOffset="1692">1347 418 6870,'-2'12'1021,"-2"1"-923,-2 2 1,-7 2 0,7 2 0,-1 0-23,-1 0 0,6 0 1,-5 2-1,5 2 31,2 2 1,0 2-1,0-3 1,0 1-64,0-2 0,0-2 0,0-2 1,2 0-168,5 0 1,-3 0-15,9 0 0,-1-8 0,7-5 84,0-4 1,0-2 0,0 0 0,-2-2 51,-4-4 1,3 1 0,-3-7-1,4-3 148,2-2 0,-6-2 1,-1 0-1,1-2-6,-3-4 0,1 4 0,-7-5 1,2 5-19,-1 2 1,-3 0 0,-2 0-1,0 0-29,0 1 0,-2-1 0,-3 0 0,-3 2-227,-2 4 0,-1-4 0,-4 7 1,5-3-457,1 0 1,-5 7-220,1-7 0,-4 9-128,-2-2 936,0 4 0,0-7 0,0-1 0</inkml:trace>
  <inkml:trace contextRef="#ctx0" brushRef="#br0" timeOffset="2092">645 171 7781,'13'-10'0,"0"3"0,1 3 161,3-2 1,2 4-1,2-5 1,5 5-110,5 2 1,1 2-1,4 3 1,4 1-90,0-2 0,0 0 1,-4 1-1,-3 1-212,-1-2 0,-7-2 0,5-2-159,-3 0 0,-2 0 0,-6 0 408,0 0 0,-8 0 0,-3 0 0</inkml:trace>
  <inkml:trace contextRef="#ctx0" brushRef="#br0" timeOffset="2440">1214 19 7316,'19'0'388,"0"-2"-352,0-4 1,0 4-1,0-4 1,0 3-93,0 3 0,0 0 0,0 0 0,0 0 76,0 0 1,0 0 0,0 0 40,0 0 0,0 7 1,-2 1-1,-2 1-7,-3-1 1,-8 1 0,5-5 0,-3 4 24,0 3 1,1-5 0,-7 7-23,0 1 1,-7 3 0,-1 0 0,0-2-36,-1-2 1,-6-7 0,3 7 0,-5-1-62,-2-1 1,6 6-1,1-7 1,-1 3-259,2-1 0,-5-1 0,3 4 297,-4-3 0,-2 1 0,0 6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54.073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 1 8269,'19'0'232,"-7"0"0,1 0-39,2 0 0,-5 0-187,3 0 0,-1 0 0,7 0 0,0 0-147,0 0 1,-6 0-1,0 0 1,1 0-162,3 0 1,2 0 0,0 0 0,0 0-102,0 0 0,-6 0 1,-3 2 402,-1 4 0,5-4 0,-3 7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54.365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0 20 7776,'3'10'194,"3"-3"1,-2-5 0,9-2 0,1 0-76,3 0 1,2 0-1,0-2 1,0-2 18,0-3 0,0 1 0,-2 4 0,-2-2-289,-3-3 1,1 1-1299,6 6 188,-8 0 1261,-3 8 0,0 3 0,3 8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0:54.931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0 683 8461,'19'0'341,"-6"0"-225,-1 0 0,-5 0-239,5 0-703,1 0-466,6 0 418,0 0 874,-9 0 0,-1 9 0,-9 1 0</inkml:trace>
  <inkml:trace contextRef="#ctx0" brushRef="#br0" timeOffset="1793">379 209 7359,'2'-10'340,"5"3"0,-3-1-204,9 1 1,-3-1-100,3 2 1,4 4 0,-5-5-39,5 5 1,-4 2 0,0 0-40,1 0 1,-3 0 0,-1 2 16,-1 5 1,-3-3 0,-6 8 31,0 3 0,0 2 0,0 2 20,0 0 0,-2-2 0,-2-2 0,-5-3 38,-1 3 1,3-4 0,-3 1 53,2 3 0,-5 2-33,7 2 1,-7-7-56,7 1 0,1-9 22,12 3 0,-3-5 0,9-2 31,1 0 1,-3 0 0,1 0-88,3 0 1,-4 0 0,1 0 31,3 0 1,2 0 0,2 0-330,0 0 0,-6 0-520,-1 0 202,1 0 1,0 0-231,-1 0 846,-8 0 0,13 0 0,-6 0 0</inkml:trace>
  <inkml:trace contextRef="#ctx0" brushRef="#br0" timeOffset="2122">948 133 7716,'-2'13'-591,"-2"-1"572,-2 3 154,-9 2 1,13-4 0,-7-1 0,3 3-88,0 2 0,-3 2 1,5 0-1,-2 2 59,2 4 1,-5-2-1,3 9 1,0 0-15,-3-3 1,7 1 0,-6-7 0,1 4-84,1 3 1,0-7 0,4 4-170,-5 1 1,5-7-1,-4 4-219,4-4-992,2-2 1370,0-8 0,0-3 0,0-8 0</inkml:trace>
  <inkml:trace contextRef="#ctx0" brushRef="#br0" timeOffset="2696">1024 569 7595,'13'-6'-72,"0"0"1,-1-1 0,5 5 174,-4-4 0,4 4-47,-5-4 0,5 4 5,2 2 0,-8 2 0,-5 4-12,-4 7 1,-2-3 0,0 3 0,0 2-3,0 1 1,-2-3-1,-2 0 1,-5 1-2,-1 3 0,3 0 1,-3-2 34,1-2 0,-3-1-71,5 7 1,1 0-30,6 0 1,2-8 4,5-5 1,3 2 0,9-1 2,0-3 1,0 4 0,0 1 14,0 1 1,0-3 0,0 3 45,0-1 1,-7-1 0,-1-2 9,-3 7 0,1-2 1,-5 1-3,2 3 1,1-5-94,-7 3 18,0 0 0,-7-1 1,-1-1-74,-3-3 0,-1 5 18,-7-7 0,0 1 0,0-7 1,0 0-288,0 0 0,6 0 0,1-2 0,-3-3 359,-2-1 0,-2-9 0,0 5 0</inkml:trace>
  <inkml:trace contextRef="#ctx0" brushRef="#br0" timeOffset="3229">1631 19 7716,'-2'-10'-324,"-4"4"1,2 3 530,-9 3 0,7 7 0,-5 1-113,3 3 0,-5-5 0,5 7 1,-1 1-26,1 3 1,-5 2-1,5 0 1,-1 2 43,1 5 1,-1 3-1,5 9 1,-4 0 1,-3 0 1,5 6 0,-5 3-1,3-1-8,4 0 0,-5 5 0,3-7 0,2-2 7,2-2 1,2-2-1,2 0 1,2-2-75,2-4 1,9 1 0,-5-7 0,3-3-93,0-2 0,-1-2 1,7-2-1,0-3-291,0-1 1,0-7-1,0 5-271,0-3 0,0-1 284,0-7 0,-8-2 0,-3-3 33,1-1 0,-7-9 1,4 3 296,-4-5 0,7-2 0,1 0 0</inkml:trace>
  <inkml:trace contextRef="#ctx0" brushRef="#br0" timeOffset="3601">1745 607 7716,'11'-2'55,"-3"-2"150,0-2 1,-3-1 0,7 7-245,3 0 0,-4 0-192,1 0 0,1 0-131,6 0-400,-9 0-19,-1 0 781,-9 0 0,0 0 0,0 0 0</inkml:trace>
  <inkml:trace contextRef="#ctx0" brushRef="#br0" timeOffset="4204">1992 342 7716,'19'0'81,"-3"-2"0,-1-2 0,-2-3 42,2 3 0,-5-4 0,3 1 0,1 3-117,3 2 1,2 2 0,0 0 134,0 0 0,0 0-23,0 0 1,-2 2 0,-4 4-104,-7 7 1,-4-2 0,-2 1 0,0 3 10,0 2 0,0 2 1,0 0-1,-2 2 19,-4 4 0,1-4 0,-5 4 1,-1-1 13,1 1 1,3-4 0,-5 4 28,-3-4 0,5-2 21,-3 0 0,9 0-26,-3 0 1,5-6-37,2-1 1,2-7 9,5 1 0,-3-2-231,9 3 1,-7-5-61,7 4 1,-7-4-149,6-2 1,-5 0 33,5 0 1,-5 0-301,5 0 1,1 0-420,6 0 1067,-8 0 0,5-8 0,-5-3 0</inkml:trace>
  <inkml:trace contextRef="#ctx0" brushRef="#br0" timeOffset="4918">2655 532 6048,'-10'2'595,"1"2"-394,1 2 0,6 3 0,-7-5-133,1 2 0,4 7 0,-7-5-4,3 3 0,-5 1 1,5 7-1,-3 0 0,5-6 0,-5 0 6,3 1 0,-5 3 11,7 2 1,2 0-66,10 0 1,5-2 0,8-2-9,0-3 1,-7-7 0,1 1 0,2-4-79,1-2 1,-3 0-1,0 0 24,1 0 1,3-6 0,0-3 0,-2-1 36,-2-5 0,-9 4 0,4-1 0,-1-3 55,-1-2 1,0 5 0,-4-1-14,5-2 0,-5-2 1,2 0 131,-8 5 0,2 1 0,-7 7-29,1-2-138,6-1-16,-7 7 83,9 0 1,0 2 0,0 5 35,0 5 1,0-1 0,2 2 2,5 1 0,-3 3-109,9 2 35,-1 0 1,1 0 0,-1 0-1,3-2 13,2-4 1,0 3-1,0-5-66,2 0 0,-4 3 0,10-7-371,-4-3 1,-2-2-80,0-2 1,-2-2 0,-3-4-335,-1-7 807,-9-4 0,5-2 0,-9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1:02.594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114 380 7606,'-8'10'-1101,"6"7"1276,-4-4 1,3-3-1,3 3 1,0 2-169,0 2 1,0 2 0,0 0-29,0 0 0,0 0 0,0 0 57,0 0 0,3-3 1,1-1-148,2-2 1,0-1 0,-6 7-250,0 0 0,0-6 360,0 0 0,0-9 0,0 4 0</inkml:trace>
  <inkml:trace contextRef="#ctx0" brushRef="#br0" timeOffset="314">1 589 7828,'8'-13'719,"5"0"-648,3-2 1,3 5 0,0-1-1,0 1 55,0-1 0,0 7 1,0-2-251,0 4 1,-6 0-1294,0-5 253,-1 5 1164,-1-6 0,6 8 0,-7 0 0</inkml:trace>
  <inkml:trace contextRef="#ctx0" brushRef="#br0" timeOffset="989">342 266 7739,'0'11'506,"8"-3"-458,5-8 1,-2 0 0,1 0-185,3 0 1,-4 0 170,1 0 0,-6 0-194,7 0 0,-9 8 130,3 5 1,1-2-1,-2 1 68,-1 3 0,-3 2 0,-2 2 60,0 0 0,-2-7 1,-3 1-43,-1 2 0,-7 2 0,7 2 96,2 0 0,0-7 0,-1 1-96,-1 2-148,0-7 0,8 7-27,4-9 1,3 3 79,3-3 1,5-2 32,-4 9 1,-3-9-1,1 4 1,-1-1 44,1-1 0,-5 9 12,7-2 1,-9 3 0,2 3 18,-3 0 1,-3-6 0,0 0-6,0 1 0,-3 1 0,-3 0 72,-6-3 1,1-5-206,-2 5 1,1-7-332,-7 1 0,0-4 26,0-2 1,2-2 0,2-2-93,3-3 0,7-7 464,-1 1 0,4-4 0,2-2 0,0 0 0</inkml:trace>
  <inkml:trace contextRef="#ctx0" brushRef="#br0" timeOffset="1596">645 209 7739,'11'0'102,"-3"2"-97,-8 5 1,7 3-1,-1 11 1,-2 2 103,-2 3 1,5 7 0,-1-3-1,-2 2 18,-2-1 1,5 1-1,-1 6 1,0-3-31,3-3 1,-7-2 0,4-7 0,-4 2-9,-2-2 0,0 5-47,0-3-160,0 0 52,0-14 0,0-5-116,0-12 0,7-5 0,1-8 28,3 0 1,-5 0-1,4 0 43,-1 0 0,3 7 1,-3 1 88,1 3 0,3-5 0,6 7 151,0 2 1,-6 2-1,-1 4 1,3 2 90,2 2 0,-4 7 1,-1-5-4,3 3 1,2-1 0,0 5-117,-5-2 0,-3-7 1,-9 7-89,0 1 0,0-3 0,0 2 0,-2 1 22,-5 3 1,-1-4 0,-7-1 0,3 3-95,-3 2 0,4 0 0,-1-2-74,-3-3 0,-2-1 0,-2 2-346,0-7 0,0-4 0,2-4 479,5-4 0,-14-5 0,5-8 0</inkml:trace>
  <inkml:trace contextRef="#ctx0" brushRef="#br0" timeOffset="1984">797 1 6973,'19'0'-1,"0"0"1,-6 6 0,-1 2 0,3 3 256,2 4 0,2 4 0,0 4 0,0 4-125,0 3 1,0-1 0,0 5-1,0-3 47,0 3 1,0 8 0,0 3 0,0-3-9,0-2 1,0 4-1,0 0 1,-3 1-81,-3 1 1,2-6 0,-7 4 0,1-4-109,-1-2 1,-2 0-1,-6 0 1,0-2-252,0-5 1,-2 3-1,-2-9 1,-4 1-107,-3 1 1,5-8 0,-5 2 0,1-8-45,-1-5 1,-1 5 0,-7-7 418,0-2 0,0-10 0,0-4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23T15:59:31.85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58,'84'-21,"-14"2,12 12,4 5,-30-1,2 0,-5 1,-1 2,-1 0,0 0,39 0,-1 0,-35 0,24 0,-35 0,14 0,-28 0,-4 0,-23 0,7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5:04.1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19 608 7270,'0'-19'1044,"0"8"-861,0 3 1,0 10-1,0 4 1,0 7-23,0 4 1,0 2 0,3 0-1,1 2-6,2 4 0,2-4 1,-3 7-1,1-3-103,-2 0 0,5 1 0,-3-8 0,-2 1-151,-2 0 1,5 0 0,-1 0-175,-2 0 1,-2 0-1,0-2-1494,5-4 754,-5-5 1013,6-8 0,-8-8 0,0-3 0,0-8 0</inkml:trace>
  <inkml:trace contextRef="#ctx0" brushRef="#br0" timeOffset="692">19 551 7635,'-8'-11'611,"6"-5"-270,-7 13-369,9-5 1,9 8 124,4 0 0,-3 0 0,3 0 1,1 0-39,3 0 1,2-2-1,0-2 1,0-3 26,0 3 0,2-4 0,2 1 0,5 3-55,1 2 1,-6-4 0,3-1-1,-5 3-58,-2 2 0,-7 4 25,1 5 1,-9 3-1,3 9 40,-5 0 1,-2 6 0,-2 1-1,-5-3-17,-5-2 0,-5 4 1,0 3-1,2-1-19,3 0 1,-1 1 0,-6-5 0,0 2-22,0-2 0,6-2 1,3-2-1,-1-2-117,1-4 34,6 4-41,-5-7 136,9 1 0,2-3 1,5-8 22,5 0 0,5 0 0,2 0 0,0 0 41,0 0 1,0 0 0,0 0 0,0 0-25,0 0 1,0 2 0,0 3 0,0 3 44,0 3 0,-7-5 1,1 7 45,2 1 1,-7 5-137,-2 7 0,-3-5 0,-3 4 0,-3-4 12,-3-2 1,-4-6 0,-7-1 0,2 1 2,2-3 0,-1 5 0,-10-6 0,-1-1-106,2 0 1,2-1 0,2-7 0,0 0-259,0 0 0,-6 0 1,-1 0-423,3 0 1,2-9 270,2-3 0,2-5 512,5-2 0,-5 0 0,6 0 0</inkml:trace>
  <inkml:trace contextRef="#ctx0" brushRef="#br0" timeOffset="1375">854 551 7838,'0'-19'155,"0"8"1,0 11-1,0 13 1,0 4-77,0 2 1,0 6-1,0 3 1,-2 1 37,-5 5 0,3-5 1,-6 3-1,1 2 0,5 2 0,-6-5 0,-1 1 1,-2 1-26,1 3 0,5-4 0,-3-3 0,1-1-99,5-5 0,-4-2 0,1-2 0,3 0-78,2 0 0,-4-6-56,0-1 128,-1-8 1,7-4 0,0-12-1,0-5-1,0-2 1,0-2 0,0-2 0,2-5-11,5-1 0,-3-1 1,8-3-1,3 1 16,2-2 0,-4-2 0,-1 1 0,1 1 5,-2 2 1,5 7 0,-5-5-1,2 1 2,-1-1 1,-1 7-1,4-2 1,-3 4 69,3 2 1,-5 6-1,3 3 62,2 1 0,-5 3 35,3 6 43,0 0-166,6 0 0,-2 8 1,-3 5-1,-1 4 0,2 2 82,2 0 1,-5 6 0,1 0 0,2 1-1,1 1 0,-3-6 0,-2 7 1,-1-3-82,1 0 1,-5 1 0,5-5 0,-1 2-74,1 2 1,-5 7 0,4-7-1,-1 0-134,-5 3 1,0-7 0,1 6 0,1-2-282,-2 1 1,-2-7 0,-2-7-1338,0 3 944,0 2 1,-2-7 836,-4-3 0,-5-5 0,-8-2 0</inkml:trace>
  <inkml:trace contextRef="#ctx0" brushRef="#br0" timeOffset="1645">740 930 7870,'13'-10'193,"-1"1"0,5 3 171,6 0 0,1-7 1,7 7-1,1-1-220,-3-1 1,5 6 0,-7-7 0,3 3-108,4 0 1,-5-7-1,1 7 1,-3 0-134,-4-3 1,-2 7 0,-2-4 0,0 1-1239,0-1 395,-8 4 939,-3-6 0,-16-1 0,-3-1 0</inkml:trace>
  <inkml:trace contextRef="#ctx0" brushRef="#br0" timeOffset="2119">95 153 7488,'0'-19'-251,"0"6"0,2 3 470,5 1 1,-3 3-38,9 6 1,-7 0-1,7 0-34,1 0 1,3 0 0,2 0-1,2 2-7,4 4 1,-1 3-1,5 5 1,1-3-14,-1-3 1,3 5-1,6-7 1,2 1 6,4 1 0,-4-6 1,6 5-1,-1-5-58,-1-2 1,6-2-1,-5-3 1,-1-1-78,2 2 0,-12-5 1,4 3-1,-4 0-393,-5-3 1,-1 7-1,-9-4-1197,0 4 926,0 2 1,-7 0 663,1 0 0,-9 0 0,4 0 0,-8 0 0</inkml:trace>
  <inkml:trace contextRef="#ctx0" brushRef="#br0" timeOffset="2528">1006 115 7958,'19'-7'-134,"-3"-1"0,-1 0 187,-2-1 0,0-4 1,8 7-1,2 0 65,2-3 1,9 7 0,-5-6 0,3 2-56,0-1 0,-1 1 0,5 4-18,-4-5 0,3 5 1,-5-4-1,-1 4 1,-1 2 6,-1 0 1,-12 0-1,4 0 1,-2 0-74,0 0 1,-5 6-1,-1 3 72,-3 1 0,-1-3 0,-7 5 1,0 3 7,0 2 1,0-5 0,0 1 0,0 2 9,0 2 0,0 8 1,-3 0-1,-3 1-36,-7 1 1,3-4 0,-3 7 0,-1-3-38,-3-4 0,-2 5 0,0-3 0,0-2-159,0-2 1,0-2 0,0 0-1,0-2-364,0-4 1,0 3 0,0-5 0,0 2 526,0-1 0,0 1 0,0 6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1:05.825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1 398 6352,'19'-12'446,"0"-1"0,6 7 0,0-7 0,0 1-80,3 1 1,-1-6 0,7 7-1,-5-3-285,-1 0 1,3 7-1,-3-5-202,1 3 0,-3-5 0,3 7 0,-1 2-1275,-5 2 1023,-2 2 0,-11 2 0,-5 2 373,-10 2 0,-5 1 0,-9-7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1:10.041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 95 7297,'8'-19'3,"-4"7"1,9-1-1,2 0 232,2 3 1,2-5-1,0 9 1,0 1-240,0 3 1,2 2-24,4 0 0,-4 0 0,4 2 1,-6 5 22,-6 5 0,2 5 0,-7 2 0,1 0 21,-1 0 0,-2 0 0,-6 2 0,0 2 20,0 3 1,-2 5 0,-4-3 0,-7 1 31,-4 5 0,5 2 0,-1 2 0,-2 0 53,-2 0 0,-2-7 1,3-1-1,1-3 12,2-4 1,7-2 0,-5-2-17,3 0 1,2-6-95,6 0 1,2-9-76,4 2 0,5-4 1,8-2-1,0 0 16,-1 0 1,-5 0 0,0 0-1,2 0 8,1 0 0,3 0-4,0 0 0,-2 2-265,-4 5-329,-5-5-597,1 6 1222,-7 1 0,6 1 0,-8 9 0</inkml:trace>
  <inkml:trace contextRef="#ctx0" brushRef="#br0" timeOffset="596">703 399 7825,'-13'0'-20,"0"0"1,7 0-1,-7 0 40,-1 0 1,-1 2-1,0 2 1,5 4-15,1 3 1,-4-5 0,5 5 0,0-1 106,-1 1 0,1-1 0,4 5 0,-5-2-2,-1 2 0,5 1 0,-3 1 0,2-2-21,-1-2 1,1-1-1,6 7 1,0 0-11,0 0 0,0-6 1,0-1-15,0 3 1,8-6-70,5-3 0,4-4 0,2-2 0,0 0 0,0-2-67,0-4 1,0 1-1,-2-7 1,-3-1-17,-1 3 0,-2-7 1,3 4 84,-1-4 1,-9-2 0,2 0 57,-3 0 1,-1 0 0,2 0 50,2 0 72,1 1 120,-7-1-179,0 8 0,6 5 5,0 12 1,0 5 0,-6 8 1,0-1 1,3 1 0,1 0 8,2 0 0,7 0 0,-5-2-148,3-4 0,1 4 0,7-5-109,0 5 1,-6-6 0,0-3 0,1-2-150,3 1 0,-4 5 0,-1-5-316,3-3 1,-4-2-667,1-2 1251,-7 0 0,3 0 0,-8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1:23.062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 0 6168,'12'0'935,"1"0"1,-7 0 0,7 0-722,2 0 1,-5 0 0,3 0-86,2 0 1,2 0-1,2 3 1,0 1-67,0 2 1,0 0 0,-1-6-90,1 0 1,0 0 0,0 0-346,0 0 1,0 0-663,0 0 0,-2 3 1033,-4 3 0,-5 4 0,-8 9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1:23.347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 39 7630,'29'0'0,"-3"0"7,-5 0 0,-2-2 0,0-3 0,0-1 0,2 2 627,4 2 0,-2 0 0,7-3 0,-3-1-492,-4 2 1,-2 2 0,-2 2 0,0 0-214,0 0 0,-6 0 0,0 0-291,1 0 0,-5 2 362,-3 4 0,-4-4 0,-2 7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1:25.013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152 1 6925,'-2'13'251,"-3"-1"-147,-1 3 0,-2-4 0,1 1-8,-5 3 1,1 0 0,1-1 0,-1-1-31,1 2 0,3 2 0,-3 2-13,1 0 0,-3-7 1,5 1-32,3 2 1,-4 1-1,1 3-64,3 0 0,2-6 39,2 0 0,0-7 1,2 5 61,4-3 0,5-2 1,8-6-1,2 0 48,4 0 1,-4-2 0,7-2 0,-3-2-13,0 1 1,1 1 0,-7 0-1,0-2-91,0 2 1,0 1-1,0 3 62,-1 0 0,-5 0-787,0 0 41,-9 0-17,4 0-436,-8 0 1133,0 0 0,-8 0 0,-3 0 0</inkml:trace>
  <inkml:trace contextRef="#ctx0" brushRef="#br0" timeOffset="317">190 20 8102,'19'-9'-48,"-7"7"0,-1-2 96,-3 8 1,-1 3 0,-7 10 0,0 4 26,0 0 0,0 2 0,0 0 0,0 2 17,0-1 1,0 3 0,0-2-1,0 0 11,0 3 1,0-7-1,0 6 1,0-1-35,0-1 0,-7 0 0,1-6-104,2 0 1,-5 2 0,1 0 0,-1 0-1,1-4-515,4 0 0,-5 0-918,3 2 1468,-9 0 0,5-9 0,-9-1 0</inkml:trace>
  <inkml:trace contextRef="#ctx0" brushRef="#br0" timeOffset="667">664 58 7446,'-2'17'0,"-2"-3"75,-3-1 0,1 6 0,6 6 1,-2 1 50,-5 1 1,5-4 0,-6 9 0,0-1 135,-5-1 0,2 6 96,-1-5-301,7-3 0,-11 5 1,5-5-1,-2-1 1,3 3-39,1-1 1,1-6 0,2 3 0,-5-5-208,1-2 0,-1 0 1,5 0-404,-7 0 1,5-7 590,1 1 0,-3 0 0,-1 6 0</inkml:trace>
  <inkml:trace contextRef="#ctx0" brushRef="#br0" timeOffset="1330">664 513 7363,'13'0'69,"-1"0"0,3 0 32,2 0 0,2 0 1,0 0-1,0 0-4,0 0 1,2 0 0,2 0-21,2 0 0,0 0-12,-6 0 0,-2 2-149,-4 4 1,-7 5-1,-10 8 86,-2 0 1,-9-6 0,2-1 24,-4 3 1,-1 0-1,1-1 1,2-3 33,2-3 1,3 7-13,-3-2-71,5-5 0,8 3 14,0-5 0,8-4 1,5 5-1,4-5 2,2-2 0,-7 0 1,1 0-1,2 0 53,1 0 0,3 2 0,0 4 101,0 7 0,-6-3 1,-2 3 22,-3 2 0,0-1-81,-1-1-25,-5 4 1,4-7 0,-10 9-39,-2 0 0,-9-6 0,2 0-46,-4 1 1,0-3 0,3 0-1,1-3-144,-2-4 1,-2 5 0,-1-3 0,-1-2-150,0-2 0,0-2 0,0 0 0,0 0-118,0 0 0,6 0 1,0 0 429,-1 0 0,-3-8 0,-2-3 0</inkml:trace>
  <inkml:trace contextRef="#ctx0" brushRef="#br0" timeOffset="2151">1555 361 7361,'-19'0'-166,"0"0"253,0 0 1,0 9 0,0 1-13,1 1 1,-1-1 0,0-3 0,0 3-21,0 1 1,2 6 0,2-7 0,2 3 6,-1-1 1,3 1-1,1 6 13,1 0 0,-4 0 0,7 0 42,2 0 1,4-6-1,6-1-89,7 3 1,4-7-1,2-1-11,0-5 0,6-2 1,0-2-1,-2-3-39,-1-1 0,-3-9 0,-1 3 1,1-5-44,0-2 0,-6 6 0,-2 1 0,-1-3 8,1-2 0,-1 4 0,3 1-27,-7-3 94,5-2 38,-9-2 0,4 9-12,-12 3 0,4 7 86,-5 7 0,-1 3 1,2 9-64,1 0 1,3-6 0,2-1 0,0 3 503,0 2 0,2 2-7,5 0-402,-5 0 1,13 0 0,-7-2 0,0-3 59,1-1 1,6 0-132,-3 6 0,3-7 1,0-1-351,-3-3 1,1-1-779,6-7 1,0 0 1044,0 0 0,0 0 0,0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1:28.088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0 361 7323,'13'0'604,"-1"0"-397,3 0 0,2 0 0,2 0 1,0 0-58,0 0 1,0 0 0,0 0 0,0 2-72,0 5 0,0-5 0,0 4 0,0-4-115,0-2 1,-7 0-1,1 0-279,2 0 0,-5 2-1117,3 4 1432,-9-3 0,5 13 0,-9-5 0</inkml:trace>
  <inkml:trace contextRef="#ctx0" brushRef="#br0" timeOffset="1130">778 152 8099,'10'-19'-670,"7"7"909,-4-1 0,4 3 0,2-3-125,0 7 1,-7 4 0,1 2-37,2 0 0,2 0 0,-1 2-10,-3 4 1,-2-2-22,-5 9 1,-4 0 0,4 5-56,-4 1 1,-2 0-1,0 0 17,0 0 1,-6 0 0,-2 0 0,-3 0 2,-4 0 1,-1 0-1,-3 0 1,0 0-10,0 0 0,0-2 0,0-2 1,0-3-18,0 3 0,6-4 1,0 1 7,-1 3 1,5 2-4,3 2 1,4-6 2,2-1 0,0-6 98,0 7 0,8-9 0,5 3 81,4-5 1,2-2 0,2 0 0,2 0-82,2 0 1,1 0 0,-7 0 0,0 0-19,-1 0 0,1 0 0,0 0 0,0 0-183,0 0 1,-6 0 0,0 0-413,1 0 0,-3 0-1146,2 0 380,-9 0 1287,4 0 0,1 0 0,1 0 0</inkml:trace>
  <inkml:trace contextRef="#ctx0" brushRef="#br0" timeOffset="1692">1309 1 7864,'0'19'113,"0"0"1,0 0 0,0 2 0,0 2 76,0 2 0,0 7 1,0-5-1,0 1 24,0-1 1,0 5 0,0-5 0,0 0-187,0 1 0,0 3 1,0-5-1,0-3 6,0-2 1,-6-2-1,-1 0 1,1-2-26,-3-5 1,7 5 36,-4-4-36,4-5 1,2-1-98,0-14 1,2 3-1,4-6 1,7-1-89,4 0 0,2-1 1,0-5-1,0 2 24,0 3 1,0 5 0,0-3 0,-2-1 103,-5 1 0,5 5 1,-4-1 6,4 4 0,1 2 1,-1 2 194,-4 4 0,4 5 0,-7 8-14,1 0 0,-3-6 1,-6-1-76,5 3 1,-5 2 0,4 2-24,-4 0 1,-10 0 0,-5 0 0,-4-2-37,-2-5 0,0 5 0,-2-4 0,-2 4-10,-2 1 0,0-1 1,6-2-1,0-4-150,0-3 0,0 5 0,0-7-128,0-2 0,6-2 1,1-2-15,-3 0 1,4-2-1,1-4 295,1-7 0,3-4 0,6-2 0</inkml:trace>
  <inkml:trace contextRef="#ctx0" brushRef="#br0" timeOffset="2017">1935 456 7543,'19'0'563,"0"0"0,0 0-474,0 0 1,0 0 0,0 0-164,0 0 1,-1 0-158,1 0 0,0 0-628,0 0 859,-8 0 0,6 8 0,-7 3 0</inkml:trace>
  <inkml:trace contextRef="#ctx0" brushRef="#br0" timeOffset="2534">2561 115 7327,'19'0'0,"0"0"105,0 0 1,0 0 0,-1 0 114,1 0 0,0 2 1,0 4-238,0 7 1,-6 1 0,-2 1 0,-3-2 78,-4 2 0,-2 1 1,-2 3-1,-2 0 32,-4 0 0,-5 0 0,-8 2 1,0 2-11,0 3 1,0 5-1,0-5 1,1-3-15,-1-2 0,0 4 1,0 1-1,0-3-44,0-2 1,0-2 0,0 0 0,2 0-6,4 0 0,-4 0 0,7 0-14,-1 0 0,3-7 44,8 1 0,2-9 94,4 2 1,-1-4 0,7-2-128,3 0 0,-5 0 1,3 0-1,2 0-9,2 0 0,2 0 0,0 0-38,0 0 1,0-6 0,0 0-170,0 2 0,-7 1 0,1 3 0,2 0-524,1 0 1,-3 0 0,0 0-445,1 0 1166,-5 0 0,8 9 0,-7 1 0</inkml:trace>
  <inkml:trace contextRef="#ctx0" brushRef="#br0" timeOffset="3093">3187 532 7968,'-19'2'-172,"0"4"1,0-4-1,0 7 1,0-1 326,0 5 0,0-3 0,0 3 0,0 2-18,0 2 1,0-1 0,2-1-1,2-2 107,3 2 0,7-5 0,-1 3-72,4 2 1,2-5-1,2 1-122,4-3 0,5-2 0,8-6 0,0 0-17,0 0 1,0 0 0,2-2 0,2-2-5,2-2 1,1-9 0,-7 4-1,0-1-281,0-1 1,-7 3-1,1-5 1,0 2 196,-3-2 1,5 5 0,-7-1-1,1 1 28,-1-1 1,1 7-1,-5-4 46,2-1 88,0 7 28,-6-6 1,-2 14 0,-2 2 261,-2 3 0,-3 2-258,3 6 0,4 0 0,-4 0 122,3 0 0,6-1-284,3 1 0,-2 0 0,9-2-247,1-4 0,3 2 0,2-9-283,0-2 1,0-2 0,0-2-16,0 0 0,0 0 0,0 0 568,0 0 0,8 0 0,3 0 0</inkml:trace>
  <inkml:trace contextRef="#ctx0" brushRef="#br0" timeOffset="3401">3812 494 8181,'17'-2'-36,"-4"-5"1,4 5 0,-5-6 0,5 2 187,2-1 1,2 1 0,3 6 0,1 0 243,-2 0 0,-2-6 0,-2-1 1,0 3-455,0 2 0,0 2 0,0 0 1,0 0-199,0 0 0,-7 0 0,1 0-659,2 0 49,-7 0 866,1 8 0,-9 3 0,0 8 0</inkml:trace>
  <inkml:trace contextRef="#ctx0" brushRef="#br0" timeOffset="3647">3831 797 7761,'9'11'0,"3"-5"0,7-4 289,7-2 1,-5 0-1,6 0 1,1 0 274,3 0 0,-1 0 1,1 0-1,1 0-454,-3 0 1,7 0 0,-6 0 18,-1 0 0,-1 0 1,-11 2-1,-3 3-710,-1 1 0,-3 9 1,3-3-1360,-7 5 1940,-3-6 0,-3 6 0,0-7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1:34.647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0 760 8046,'19'-3'397,"0"-3"1,7 4 0,-1-4-1,0 2-68,3-3 1,-1 5-1,5-4 1,-5 4-295,0 2 0,-6 0-46,5 0 1,-5 0 0,-2 0-30,0 0 1,-7 0 0,-1 2-650,-3 4 0,-1-2 0,-7 9 689,0 2 0,-9 2 0,-1 2 0</inkml:trace>
  <inkml:trace contextRef="#ctx0" brushRef="#br0" timeOffset="2543">835 96 7933,'8'-11'269,"-3"-4"1,7 7-163,3-2 1,2 5-1,2-3-98,0-1 1,-7 7-1,1-4-87,2 4 0,-5 2-94,3 0 1,-9 8 144,3 5 0,-5 4 0,-2 2 48,0 0 0,0 0 1,-2 0-1,-3 0-5,-1 0 0,-7 6 1,5 0-1,-1-2-4,1-2 0,-7-4 1,5-2-1,-1-2-9,5 1 0,2-3 1,-1 2-5,-1 1 1,0-3 41,6 2 0,2-7 1,4 4 185,7-1 1,4-3 203,2-6-403,0 0 1,0 0 0,2 0 0,2 0 10,2 0 0,0 0 1,-6 0-75,0 0 0,0 0-421,0 0 1,-6 0-862,0 0 1317,-9 0 0,4 0 0,-8 0 0</inkml:trace>
  <inkml:trace contextRef="#ctx0" brushRef="#br0" timeOffset="2872">1480 1 8057,'0'19'-964,"0"2"1339,0 4 1,-2 3-1,-3 5 1,-3-1-99,-2 2 1,3 8-1,-3 4 1,-1 1-139,1-1 1,3 0 0,-3-4 0,-1 5 3,1 1 0,3-6 0,-3 3 0,1-5-103,5-2 0,-4 0 0,-1-3 0,1-1-179,-1-2 1,-3-9 0,3 2-1,1-4-750,-1-2 0,-3 0-1122,6 0 2011,-9-8 0,13 6 0,-7-7 0</inkml:trace>
  <inkml:trace contextRef="#ctx0" brushRef="#br0" timeOffset="3384">1556 684 8058,'19'0'0,"0"0"54,0 0 1,0-7 0,-1 1-36,1 2 1,0 2-1,-2 4-46,-4 4 0,2-2 98,-9 9 0,0 0 0,-8 6 1,-4 0 1,-3-7 0,-5 1 0,1 0 8,-2-3 1,-2 7-87,-2-4 0,3 3 0,1 1-52,2-4 1,9-3 20,-2-3 0,6-5 0,4 6 5,2 1 1,9-7 0,-2 4 32,3-4 0,3 5 1,0 1 67,0 3 0,0 1 0,0 7 48,0 0 1,-6-2 0,-3-2-1,-1-3 47,-5 3 1,-2 2 0,-2 2 67,0 0 1,0-6-154,0-1 1,-6-5 0,-3 3 0,1 1 0,-2-3-111,-1 1 1,-2-1 0,-6-4-158,0 3 0,0-1 0,-2-6 1,-2 0-345,-2 0 0,0-2 1,6-2-1,0-5 531,0-1 0,0-3 0,0-6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21:38.781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190 456 8082,'-12'0'-98,"-1"0"-5,-2 0 0,5 0 0,-3 2 1,1 4 125,1 7 0,-6-3 0,7 3 0,-3 0 88,0-3 0,7 7 0,-4-4 0,-1 2 25,0-3 0,7 5 0,-2-4 84,4 4 0,2-5-141,0 1 0,8-3 0,5 3-53,4-7 0,-5-4 0,1 1 108,2 3 0,2-4 0,2 4-69,0-4 1,-7-2-1,1 0-16,2 0 1,-5 0 0,3 0 0,-1-2-93,-1-4 1,6 2 0,-7-9 0,3 0 13,0 3 1,-7-7 0,5 4 42,-3-3 0,5-3 0,-7 0 9,-2 0 0,-2 0-24,-2 0 0,2 2 1,3 2-137,1 3 61,0 7-513,-6-3 453,0 8 1,0 2 178,0 4 0,0-1 0,0 7 116,0 3 1,0-5 0,0 3 82,0 2 0,0 2 0,0 2 0,0 0-89,0 0 0,2 0 1,3 0-1,3-1 111,2 1 1,-3 0 0,5 0-171,3 0 0,-4-6 0,1-2-126,3-3 1,2-2 0,2-6-431,0 0 0,-6 0-867,-1 0 1,1 0 1328,6 0 0,0-8 0,0-3 0</inkml:trace>
  <inkml:trace contextRef="#ctx0" brushRef="#br0" timeOffset="730">873 513 8227,'13'0'98,"0"-2"1,1-3 191,3-1 0,4 0 0,2 6 0,3 0-131,-3 0 0,0 0 0,0 0 0,3 0-11,-3 0 0,-9 0 1,-1 0-743,2 0 1,2 0-1128,2 0 1721,-9 0 0,7-9 0,-6-1 0</inkml:trace>
  <inkml:trace contextRef="#ctx0" brushRef="#br0" timeOffset="1193">1537 133 8144,'19'-2'0,"0"-2"58,0-2 1,0-1-1,2 7 1,2 0 130,2 0 0,1 0 1,-7 0-1,0 0-164,0 0 0,-7 7 0,-1 1 0,-3 3-17,-3 4 1,-3 1-1,-2 3 1,-2 0 147,-5 0 0,-3 0 1,-9 2-1,0 2-5,0 3 1,0 5-1,0-3-105,0 1 0,0-6 0,0 5 1,0-3-1,0 3 27,0 1 0,6-6 1,3 5-1,-1-3-107,1 0 0,6 0 0,-3-6 0,5 0 86,2 0 0,0-6 0,2-2 0,5-1 36,5 1 0,5-7 1,2 4-1,0-1 88,0-1 1,6 0 0,3-6-1,-1 0 16,0 0 1,5 0-18,-7 0-180,9 0 0,-11 0 0,7 0 1,-3 0-1,-4 0-23,-2 0 1,-2 0-1014,0 0 0,-2-2-73,-4-4 0,-5 2 1114,-8-9 0,0 0 0,0-6 0</inkml:trace>
  <inkml:trace contextRef="#ctx0" brushRef="#br0" timeOffset="1775">2239 1 8094,'0'19'191,"0"0"1,0 8 0,0 5 0,0 6 175,0 6 0,0 4 1,0 9-1,0 0-126,0 0 1,0 0-1,-2-2 1,-2-3-91,-3-1 0,1-15 0,6 0 0,0-5 59,0-1 0,0-7 0,0 2 130,0-4-361,0-10 0,2-3-83,4-8 0,-1-2 0,5-4 0,1-7-211,-1-4 0,3 0 1,6 3-1,-2 1 5,-5-2 0,5-2 1,-4-2-1,2 0 172,-3 0 0,5 9 1,-6 2-1,1 1 68,1 1 1,-7 0 0,7 6 199,2 0 1,1 2 0,3 4 0,0 5 26,0-1 0,0 7 1,0-7-1,0 3-58,0 0 0,-6-7 0,-1 5 0,1-1 233,-2 1 1,-1-7-1,-6 4 186,3 1-334,-1 1-85,-6 9 1,0-6-1,0 0 1,-2 1 41,-4 3 0,1-4 0,-7-3 0,-3 1-23,-2-1 1,-2 1 0,-2 4 0,-2-5-83,-2-1 0,-1-1 0,5-4 0,-2 3-334,-2-3 0,-3 0 0,3 0 0,-6 3-412,-5-3 1,4 0 0,0 0 0,1 3-662,1-3 0,-3-2 1371,7-2 0,1 8 0,6 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5:12.4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153 0 7776,'0'19'63,"2"0"1,2 2 0,2 2 221,-2 3 0,5 5 1,-1-3-1,1-1-28,-1 1 0,5 3-277,-7-6 0,7 7 0,-7-7 1,0-2-63,3-1 1,-7-3 0,4-1 0,-4 1-146,-2 0 0,0 0 0,0 0-253,0 0 0,0 0 480,0 0 0,-8 0 0,-3 0 0</inkml:trace>
  <inkml:trace contextRef="#ctx0" brushRef="#br0" timeOffset="241">1 380 7799,'10'-9'-103,"-1"-1"1,-3-3 132,0 0 0,9 7 0,-2-5 1,4 1 240,2-1 1,2 1 0,2-5 0,4 5-309,3 1 1,-7 1-1,4 3 1,-1-1-195,-1 2 0,0 0 0,-6 0-292,0-3 0,0 1 523,0 6 0,-8 8 0,-3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5:11.1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1 323 9512,'19'-11'179,"0"-4"1,2 7-1,2-1 1,4-1 0,3-1 0,-1 7 0,5-4 1,-4 1-225,-3 1 1,0 0 0,-4 4 0,3-3-417,-3-1 1,-8 0 0,-3 6 97,3 0 0,-6 2 0,-3 4 1,-2 5-99,2-1 1,-4 7-1,5-4 460,-5 4 0,-11 2 0,-1 0 0</inkml:trace>
  <inkml:trace contextRef="#ctx0" brushRef="#br0" timeOffset="696">1044 0 7111,'-19'0'-131,"0"6"0,0 3 423,0 1 0,0 1 1,0 4-1,2-3-208,5 3 0,-5 2 1,4 2-1,-4 0-34,-2 0 1,7 0 0,-1 2 0,-2 2 33,-2 2 0,0 1 1,3-7-1,3 0 81,3 0 0,1 6 1,7 0-59,0-2 1,0-8 0,3-4-102,3-3 0,4-2 1,9-6-1,0 0-28,0 0 1,0 0 0,0 0-1,0-2 26,0-4 1,0 2 0,0-9 0,-2-2-109,-4-2 0,1-2 0,-5 3 0,-1-1 69,1-2 0,3 10 0,-5-10 1,-1 0 23,2-4 1,-6 9 0,5-5 0,-5 2-9,-2 0 1,2 0 0,2 2 51,3 3-84,-1 7 83,-6-3 0,0 16 1,0 5 59,0 4 0,0 2 0,0 0-42,0 0 0,8 0 0,3 0 87,-1 0 1,5 0-1,-6-3 1,1-1-98,5-2 0,-5 0 1,1 5-1,-1-1-97,1-4 0,0 4 0,3-7 1,-1 3-100,2 0 0,-5-7 0,3 5-474,2-3 1,-5 5 629,3-7 0,-1 0 0,7-6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5:13.8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0 190 7729,'0'-13'265,"0"1"0,0 5 0,0-5 2,0-3 0,9-2 0,3 0 0,5 2-102,2 3 1,0 1-1,0-3 1,0 3-75,0 3 0,0-5 1,0 7-1,2 1-100,4 3 1,-4 4 0,5 5-1,-5 5-32,-2 5 0,-7 2 0,-1 0 1,-1 0 45,1 0 0,-7 2 0,3 2 1,-5 5 23,-2 1 1,-2-3 0,-5 3 0,-3 1 37,-1-1 0,-6-4 0,7 5 0,-3-3-4,0-4 1,3 5 0,-5-3 0,5-2 31,1-2 0,-3-2 1,5 0 10,3 0 0,2 0-81,2 0 0,0-6 0,2-3 74,4-1 0,-1-3 0,7-6 0,3 0 56,2 0 1,4 0 0,2 0-1,2 0-43,-1 0 0,3 0 1,-2 0-1,-2 0 87,-2 0 1,-2 0-1,0 0-209,0 0 0,0 0-632,0 0-4,-8 0 0,4 2-878,-9 5 581,0-5 0,-6 8-1015,0-3 1958,0-5 0,0 14 0,0-5 0</inkml:trace>
  <inkml:trace contextRef="#ctx0" brushRef="#br0" timeOffset="1425">835 57 7842,'-9'-10'732,"7"1"-749,-6 9 1,8 2-1,0 5 123,0 5 1,2 7 0,2 4 0,5 5 7,1 1 0,-4-3 1,5 5-1,0 1-16,-1-3 0,-6 7 0,3-6 1,-3-1 17,2-4 0,-4-1 1,5-1-128,-5 2 0,-2 0-46,0-6 0,0-6-41,0 0 17,0-9 110,0 4 1,0-10-40,0-4 1,0 2 0,0-9-8,0-2 1,0-2-1,0-2 4,0 0 1,6 7 0,2 1 0,1 1-26,-1-1 1,7 5-1,-2-5 16,4 3 0,-1 0 0,-1 3 0,-2-1 27,2 2 1,-5 2 0,3 2 0,1 0 13,3 0 1,-4 0-1,0 0 27,1 0 1,-3 2-1,2 4-6,1 7 1,-5-3-1,-1 1 1,-2-1 22,1 1 1,-1 2 0,-4 3 0,2-1-8,3-2 1,-1-1 0,-6 7 0,0 0-15,0 0 0,0 0 0,-2-2 0,-2-2 18,-3-2 0,-7-1 0,1 5-76,-4-4 0,5 1 0,-1-5-22,-2 1 1,-2-3 0,-2 3 0,0 1-104,0-1 0,0-5 1,0 3-39,1 0 1,5-5-845,0 3 281,9-4 1,-4-4 741,8-4 0,8-5 0,3-8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5:16.1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7574,'0'19'155,"0"0"1,2 0-93,4 0 0,-4 0 0,5 0-5,-5 0 1,4 0 0,0 0 0,1 0 20,1 0 0,-6-6 1,5-1-42,-5 3 0,0-6 1,2-1-175,2 0-551,1-5 59,-7 5 1,2-8 627,4 0 0,-4 0 0,7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5:29.2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456 635 7633,'-11'-8'-279,"3"3"310,8-7 0,0 5 1,0-5 150,0-3 1,0 4 360,0-1-198,0 8 1,6-3-236,1 14 1,1 9-1,-4 10 1,5-1-10,1 2 1,-3-6-1,3 7 1,-1-3-56,-5 0 1,4 7 0,-2-7 0,-1-1-34,-3-3 0,-2-2 0,0 0 1,0 0-120,0-1 0,6-5-717,0 0 219,1-9 1,-5 4-131,4-8 0,-2-2 734,9-4 0,0-5 0,6-8 0</inkml:trace>
  <inkml:trace contextRef="#ctx0" brushRef="#br0" timeOffset="299">797 502 7782,'11'2'121,"-3"3"133,1 1 0,-5 9 1,6-3-131,-1 5 1,-1 2 0,-3 0 0,1 0-48,-2 0 0,-2 6 1,-2 1-1,0-3-5,0-2 1,0-2 0,0 0-483,0 0 1,0 0-659,0 0-75,0 0 1143,0-9 0,0-1 0,0-9 0</inkml:trace>
  <inkml:trace contextRef="#ctx0" brushRef="#br0" timeOffset="585">1139 464 7806,'12'11'-82,"-1"-3"55,-3 1 0,-1-5 0,-7 9 0,2 1 250,4 3 0,-4 2 0,5 0 0,-3 0-74,2 0 0,-4 6 1,5 1-1,-5-3-72,-2-2 0,6-2 0,0 0 0,-2 0-173,-1 0 1,-3-7 0,0 1-1094,0 2 503,0-7 1,-3 1 685,-3-9 0,4-17 0,-6-4 0</inkml:trace>
  <inkml:trace contextRef="#ctx0" brushRef="#br0" timeOffset="811">1063 275 7821,'2'-17'239,"4"4"-634,-4 5 1,9 8 0,-7 2 38,2 4 1,-1-4 355,-12 5 0,-3 3 0,-9 1 0</inkml:trace>
  <inkml:trace contextRef="#ctx0" brushRef="#br0" timeOffset="1049">740 275 7823,'0'-13'379,"0"0"0,3 9-1039,3-2 247,-4 4 1,13 4-455,-9 4 867,0-4 0,-14 15 0,-3-6 0</inkml:trace>
  <inkml:trace contextRef="#ctx0" brushRef="#br0" timeOffset="1233">399 256 7824,'-19'0'728,"9"-9"-547,1 7 1,11-6-1,5 8-682,5 0 0,5 0 0,2 0 501,0 0 0,0 0 0,0 0 0</inkml:trace>
  <inkml:trace contextRef="#ctx0" brushRef="#br0" timeOffset="1825">1328 9 7936,'13'0'301,"0"0"0,1 0-247,3 0 0,2 9 0,0 3 69,0 5 1,0 2-1,-2 2 1,-2 2-16,-3 3 1,5 5 0,6-3 0,-1-1-37,1 0 1,-2 5 0,-6-5 0,-3 3-21,3 4 0,-7 1 0,1 1 0,-3-2-69,0-2 0,1-1 1,-7 7-1,0-2 4,0-4 1,0 3-1,0-5 1,0 1-74,0 1 1,-2-7 0,-5 5-1,-3-3-149,-1-4 0,-6 5 0,5-5 0,-5-4-213,-2-4 0,0-3 1,0 5-1,0-2-533,0-2 981,0-9 0,0 4 0,0-8 0</inkml:trace>
  <inkml:trace contextRef="#ctx0" brushRef="#br0" timeOffset="2519">39 28 7853,'0'-10'-168,"-2"-1"71,-5 5 0,5 6 123,-4 0 0,2 6 0,-1 11 0,-1 0 83,2 4 1,2 4 0,2 0 0,0 7 36,0 4 0,0 4 0,0 4 0,0 7 11,0 3 0,0 1 1,0-2-1,0-3-25,0 3 1,0-4 0,0-1 0,0-2-21,0-3 1,0-10 0,0-3 0,2-1-249,4 1 1,-4-7 0,7 2-131,-1-4 0,3-2 0,8 0-182,0 0 0,0-6 1,0-3-1,0 1 448,-1 0 0,1-7 0,0 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5:37.7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114 646 7736,'-10'2'331,"1"2"-189,1 2 0,4 7 1,-7-5-43,3 3 0,-5 1 1,5 5-1,-1-2-17,1-2 0,-1-1 0,5 7 0,-2 0-19,2 0 1,2-6 0,2-1-1,0 3-13,0 2 1,0 2 0,0 0 28,0 0 1,0 0 0,2 0-75,4 0 0,-2-6 1,9-3-28,2-1 0,1 3 0,3-3-185,0 1 0,0-6-147,0 3 1,0-5 22,0-2 0,-6 0 0,0 0-481,1 0 811,3 0 0,2-9 0,0-1 0</inkml:trace>
  <inkml:trace contextRef="#ctx0" brushRef="#br0" timeOffset="308">418 702 7351,'0'13'-331,"0"0"337,0 1 1,0 3 0,2 2-1,2 0 222,2 0 1,1 2 0,-5 2-1,2 3-119,2-3 0,1-2 1,-7-2-1,2 0-80,4 0 0,-4 0 0,5 0-248,-5 0 0,-2 0-177,0 0 396,0 0 0,0-9 0,0-1 0</inkml:trace>
  <inkml:trace contextRef="#ctx0" brushRef="#br0" timeOffset="843">399 778 7809,'-7'-19'101,"1"0"0,0 0 1,8 3-1,2 1 44,2 2 1,9 7 0,-2-7 0,4 1-144,2 1 0,0-4 1,0 9-1,0 0-2,0-3 0,6 7 1,0-4-1,-2 4 54,-2 2 0,-2 2 0,-2 4-5,-4 7 1,2 4 0,-9 2 0,-2-1 8,-2 1 0,-2 0 0,0 0 0,0 0-37,0 0 1,0-6 0,0 0-35,0 1 0,0 3 1,-2 0-104,-4-4 1,4 4-184,-5-5 226,5-3 0,2 1 0,2-6 26,5 3 0,1 1 0,7-4 0,-2 5 81,1 1 1,-3-5-1,-1 3 1,1-2 37,-1 1 0,-3 5 1,3-3 63,-1 1 0,3 3 1,-5 6-40,-3 0 1,-2-7-1,-2 1-22,0 2 0,0 2-36,0 2 0,-2-7 1,-4-1-1,-5-1-163,1 1 0,-7-7 1,4 2-1,-4-3-205,-2-3 1,0 0 0,-2-3-1,-4-1-164,-7-2 1,3-7 0,-3 7 492,-2 2 0,-1-7 0,-3 1 0</inkml:trace>
  <inkml:trace contextRef="#ctx0" brushRef="#br0" timeOffset="1244">1 342 7316,'12'-2'-7,"1"-2"240,2-3 1,1 1-1,3 6 1,0 0-26,0 0 0,9 0 0,5 0 0,7 0-231,5 0 1,-1 0-1,-4 0 1,0 0-123,-2 0 1,2 0 0,-15 0-1,-1 2-427,-3 5 1,-2-5-499,0 4 1070,-9 4 0,7-7 0,-7 5 0</inkml:trace>
  <inkml:trace contextRef="#ctx0" brushRef="#br0" timeOffset="1599">532 247 7520,'19'0'14,"0"-2"1,-1-2-1,1-2 75,0 1 0,2 3 0,3 2 0,3 0 10,3 0 0,-5-2 1,4-2-1,1-2 6,-1 1 1,-5 3-1,1 2 1,-4 0-147,-2 0 0,-6 2 0,-3 5 55,-2 5 0,-1-1 0,-7 2 19,0 1 1,-2 3 0,-5 2 4,-5 0 1,-3 2-1,0 2 1,3 3-2,-3-3 0,4-4 0,-1-4 0,-1-3-91,2 3 0,1-5 1,4 3-401,-7 2 1,5-5-974,1 3 1427,5-9 0,-6 5 0,-3-9 0</inkml:trace>
  <inkml:trace contextRef="#ctx0" brushRef="#br0" timeOffset="1974">1366 627 8117,'0'12'301,"0"1"0,0 2-255,0 1 0,9 10 0,1-1 0,3 0 94,-1 3 0,1-7 0,4 4 1,-4-4-191,-7-2 0,2 0 1,-1 0-1,-3 0-271,-2 0 0,4 0 0,1 0-1067,-3 0 1388,-2 0 0,-2 0 0,0 0 0</inkml:trace>
  <inkml:trace contextRef="#ctx0" brushRef="#br0" timeOffset="2225">1328 911 7831,'2'-11'67,"5"5"1,-5-4 0,6-1 0,-2-2 170,1 1 0,5 5 0,-3-5 0,1-1-152,5 3 0,-4-5 1,1 9-1,3-1-99,2-1 1,2 6-1,0-5-189,0 5 1,0-4-1,0 0-77,0 1 0,0 3-1730,0 2 2009,-9 9 0,7 1 0,-6 9 0</inkml:trace>
  <inkml:trace contextRef="#ctx0" brushRef="#br0" timeOffset="2500">1859 608 7831,'11'8'183,"4"3"1,-7 8 47,2-1 0,-3 1 1,5 0-1,1 0-89,-2 0 1,6 7 0,-7-1-1,3-2-208,-1-2 0,-7-2 1,3-2-1,-2-2-513,1-3 0,-1 1-543,-6 6 213,0 0 909,0-8 0,0 5 0,0-5 0</inkml:trace>
  <inkml:trace contextRef="#ctx0" brushRef="#br0" timeOffset="3016">1878 702 7595,'0'-19'48,"0"7"1,2 1 346,5 3 0,-3-5 0,8 5-154,3-3 0,2 7 0,2-4-379,0-1 0,0 7 0,0-4 0,0 4 60,0 2 0,0 0 0,0 0 65,0 0 0,-7 0 1,-1 2-46,-3 4 0,-1-2 1,-7 9 42,0 2 0,-2-5 0,-3 3 1,-1 2 10,2 1 0,-7 1 0,1-2 0,-3-4 11,1-3 1,5 7 0,-5-3 1,5 3-1,-3 0-12,1-2 0,3-7-25,6 7 1,0-7 0,2 4 59,4-1 1,5-1-1,8-4-34,0 3 0,0-1 1,0-4-1,0 2 14,0 3 1,0 1 0,0-4 0,0 5 0,0 1 0,-7-3 1,-1 5 67,-3 3 0,1-4 1,-5 1-3,2 3 0,0 2 0,-8 0-63,-4-5 0,2-3 1,-7-7-1,1 2-4,-1 2 0,-1 1 1,-7-7-327,0 0 1,0 0 0,0 0 0,0 0-409,0 0 0,0 0 723,0 0 0,0 0 0,0 0 0,0 0 0</inkml:trace>
  <inkml:trace contextRef="#ctx0" brushRef="#br0" timeOffset="3575">2428 664 7831,'0'13'-462,"0"0"651,0 2 0,0 1 0,0 3 0,0 0 80,0 0 0,0 0 0,0 0 0,0 2-268,0 5 1,0-5 0,0 4 115,0-4 0,0-2 0,0 0-124,0 0 0,-2-6-24,-4-1 1,2-8 24,-9 3 1,9-7 22,-3-7 1,5 3 0,2-8 0,0-3-13,0-2 0,0-8 0,2-3 0,3 1-81,1-1 0,7 1 0,-5 4 0,3-5-57,3-1 1,-3 6 0,-1-2-1,1 6 101,-1 6 0,-5-4 0,3 7 211,1-1 1,-5-4-108,8 9 1,-5 0 83,5 6 0,-5 0 0,3 2 0,1 2-35,-1 2 0,3 9 0,6-4 1,0 1 56,0 1 1,4-1 0,-2 7-1,-4 0-52,0 0 0,0-6 1,2 0-1,-3 1-104,-3 3 0,4 2 0,-4 0 0,1 0-182,-1 0 1,-2-6-1,-7-1 1,2 3-317,-2 2 1,1 0-1,-1-2-262,2-3 1,0-5 0,-8 3 331,-4-1 1,2-3 0,-9-6 405,-2 0 0,-10 0 0,-4 0 0</inkml:trace>
  <inkml:trace contextRef="#ctx0" brushRef="#br0" timeOffset="3791">2447 873 7831,'9'-10'10,"-5"-5"0,6 6 0,1 1 210,-1 0 0,-3-1 1,5 5-1,3-2 147,2 1 0,2 3-365,0 2 0,0 0 1,0 0-1,0 0-291,0 0 1,0 0-726,0 0 456,0 0 1,-9-2 557,-3-4 0,3-5 0,1-8 0</inkml:trace>
  <inkml:trace contextRef="#ctx0" brushRef="#br0" timeOffset="4087">1992 304 7507,'8'-10'308,"1"-1"0,6 7 0,-3-3-33,3 3 1,8 2-1,5 2 1,-1 0-35,0 0 0,7 0 1,-2 0-476,4 0 154,-7 0 0,-2 2 0,-8 2 0,0 3-480,0-3 1,0-2 0,0-2-805,0 0 1364,-8 0 0,6 0 0,-7 0 0</inkml:trace>
  <inkml:trace contextRef="#ctx0" brushRef="#br0" timeOffset="4421">2485 114 7766,'19'0'128,"0"0"0,0 0-25,0 0 1,6 0-1,1 0 1,-1 0-53,2 0 0,-4 7 0,7-1 0,-3-2 41,-3-2 0,3-2 0,-2 0 0,-4 3 34,-6 3 1,2-4-1,-4 6-14,3 1 1,-5-5 0,-3 7-154,1-3 1,-7 0-1,4-1 63,-4 5 1,-2-1 0,0 2-75,0 1 0,-6 3 0,-2 0 0,-1-2 35,1-3 0,-7-1 0,4 4 1,-1-3-290,-1 3 0,1-4 0,-7 1 0,0 1-364,0-3 1,0 7 669,0-4 0,-9-5 0,-1 1 0</inkml:trace>
  <inkml:trace contextRef="#ctx0" brushRef="#br0" timeOffset="4878">3358 513 8434,'8'19'666,"5"0"0,4 2-584,1 4 0,1-2 1,0 9-1,0-1-21,0-1 0,-6 4-27,0-9 1,-9 7 0,4-5 0,-1 0-371,-1 1 0,0-3 0,-6-6 0,0 2-257,0 4 1,-6-10-1,0 4 1,-1-4 592,-1-5 0,-3-1 0,-8-9 0</inkml:trace>
  <inkml:trace contextRef="#ctx0" brushRef="#br0" timeOffset="5086">3320 778 7666,'19'0'0,"-3"-2"67,-3-4 0,4 4 1,-4-5-1,3 5 1,6 0-33,3-4 1,-4 4-1,4-5-12,-4 5 0,-2 2 0,0 0 0,0 0-2,0 0 1,0-6 0,0 0 0,0 1-1915,0 3 1893,0 2 0,0-8 0,0-3 0</inkml:trace>
  <inkml:trace contextRef="#ctx0" brushRef="#br0" timeOffset="5595">3965 513 7607,'10'8'12,"-4"5"1,-4 4 0,-2 2 0,0 0 134,0 0 0,0 0 1,0 0-1,0-1-81,0 1 1,0 7-1,0-1 1,0-2-126,0-2 1,0-2-1,0 0 44,0 0 0,-6-6 114,0-1 1,-3-7-69,3 1 1,4-6-1,-4-6-82,4-7 0,2 0 0,0-3 0,0-6-63,0 1 0,6 0 1,2 0-1,1-2 38,-1-2 0,7-1 0,-5 8 1,3-1 22,0 0 1,-3 6 0,3 0 0,-5 1 114,1 1 0,-5 1 203,9 3 1,-7 7-73,7 0 0,-9 2 1,4 11-1,-1 2 69,-1 2 1,7 2-1,-5 0 1,3 2-108,3 4 1,-3-4 0,1 4 0,1-2-119,-2 3 1,3-5 0,-5 4-1,-1-2-261,1 3 0,-1-5 0,-4 4 0,3-4-312,-3-2 1,4-6 0,-1-1-1152,-3 3 1687,-2 2 0,-2 2 0,0 0 0</inkml:trace>
  <inkml:trace contextRef="#ctx0" brushRef="#br0" timeOffset="5825">3965 759 7722,'12'-6'0,"1"0"192,2 1 1,1 1-1,3 0 1,0-2 25,0 1 0,7 3 1,-1 2-1,0 0-399,3 0 1,-7 0-1,4 0-118,-4 0 1,-4 2-1,-2 3 2,-3 1 297,-8 9 0,5-13 0,-9 6 0</inkml:trace>
  <inkml:trace contextRef="#ctx0" brushRef="#br0" timeOffset="6079">4401 551 7722,'12'6'23,"1"0"1,-7 7 0,5-5 0,-1 3 206,1 4 1,2 2 0,3 2-1,-1-1-101,-2 1 1,-3 0 0,5 0-1,-2 0-113,2 0 1,-5 0 0,1 0 0,-3 0-2,-4 0 1,5 0 0,-3 0 0,-2 0-201,-2 0 0,-2-6 1,0-1-382,0 3 0,-6-4 0,-2-1 566,-3-1 0,7-3 0,-5-6 0</inkml:trace>
  <inkml:trace contextRef="#ctx0" brushRef="#br0" timeOffset="6387">4458 589 7722,'19'-17'-87,"0"2"279,0 2 1,0 9 0,-1-2-75,1 4 1,0 2-1,0 0 1,2 0-18,5 0 0,-5 0 0,6 2 0,-1 4 63,-1 7 1,0-3 0,-6 3 0,0 2-35,0 2 1,0 4 0,-2 2-1,-5 2-35,-5-2 1,1 0-1,-1 1 1,-3 1-103,-2-2 0,-4-2 1,-2 0-1,-5 2-10,-1 3 0,-3-1 1,-6-6-1,0 0-221,0 0 1,-2-2 0,-2-2 0,-5-5-130,-1-1 1,-1 3 0,-3-6 0,1-1-512,-2-3 0,-2-4 878,-1-5 0,-1-3 0,0-9 0</inkml:trace>
  <inkml:trace contextRef="#ctx0" brushRef="#br0" timeOffset="6692">4040 190 7736,'17'-2'479,"-2"-2"-267,-2-2 1,-7-1-1,7 7 1,1-2-48,3-4 1,9 4 0,1-5 0,2 5-76,5 2 0,-4 2 0,-1 3 0,1 1-352,-1-2 0,-4 0 0,5 1-121,-3 1 1,-1 2 0,-7-3-1417,0 1 1799,-9 0 0,7-6 0,-7 0 0</inkml:trace>
  <inkml:trace contextRef="#ctx0" brushRef="#br0" timeOffset="7067">4552 20 7544,'19'0'-258,"-6"0"1,0 0 0,1 0 562,3 0 1,2 0-1,0 0-42,0 0-187,9-9 1,-7 7-1,4-4 1,-2 4 50,2 2 1,-3 0 0,5 0 0,-2 0-10,1 0 1,-1 0-1,-6 0 77,0 0-168,0 0 1,-2 2 0,-5 4-1,-5 7 62,-5 4 0,-4 4 0,-3 2 0,-3 2 87,-3-2 0,-1 5 0,-7-1 1,2 0 3,4 1 0,-4-1 1,5-4-207,-5 3-37,-2-1 1,0-6 0,0 0 0,0 0-417,0 0 0,0-2 0,0-2 113,0-3 366,0 1 0,0-3 0,0-1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5:48.6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20 380 7272,'-11'0'159,"3"0"238,8 0 267,0 0-536,8 0 0,-4 0 0,9 0 0,2 0-74,2 0 0,2 0 0,2 0 1,2 0-46,2 0 1,0 6 0,-6 0 0,0-1-24,0-3 1,0-2-237,0 0 0,0 0-868,0 0-178,-8 0 1296,6 0 0,-15-9 0,6-1 0</inkml:trace>
  <inkml:trace contextRef="#ctx0" brushRef="#br0" timeOffset="695">532 19 7519,'0'-10'278,"0"1"0,2 24 0,2 4-175,2 2 1,3 0 0,-5 0 0,4 3 46,3 1 0,-7 6 0,5-3 0,-3-1-75,0 1 1,1 3 0,-7-5-1,2-3-8,4-2 0,-4-2 0,4 0 4,-3 0 1,-3 0-287,0 0 112,0 0 207,0-9-82,0-1 1,0-12-1,0-3-32,0-7 0,0 3 1,2-3-6,4-1 0,-2 3 0,9 0 1,0 1-37,-3-1 1,7 5 0,-4-4 0,3-1 8,3 0 0,2 7 1,3-4-1,1 1 28,-2 1 0,-2 0 0,-2 4 0,0-2 53,0-3 1,0 1 0,0 6-1,0 0 0,-6 2-19,-1 4 0,-8 5-17,3 8 0,-5-7 1,-2 1 2,0 2 0,-6-5 0,-3 1 1,-1-1-7,-5 1 0,-2-5 1,-2 5-1,2-1-8,5 1 1,-5-1-1,4 5 1,-4-2-82,-2 2 0,0-5 0,0 3-115,0 2 0,0-5 1,0 1-787,0-3 396,9-2 0,1-8 594,9-4 0,0-13 0,0-11 0</inkml:trace>
  <inkml:trace contextRef="#ctx0" brushRef="#br0" timeOffset="1269">1499 304 7508,'19'0'234,"0"0"-62,0 0 1,0 0 0,0 0 0,0 0-204,0 0 1,0 0 0,0 0-1,0 0 42,0 0 1,0 0-1,0 0-230,0 0 1,0 0-117,0 0 1,-7 0-128,1 0 462,-9 0 0,4 0 0,-8 0 0</inkml:trace>
  <inkml:trace contextRef="#ctx0" brushRef="#br0" timeOffset="2500">2485 95 7503,'-19'7'247,"0"-1"1,7 7 0,-1-7 0,0 0-159,3 3 1,-5-5 0,7 8-90,-3 3 1,5-4 0,-5 1-1,1 1-24,-1-2 0,5 5 1,-5-3 28,3 4 1,-5 2 0,7 0 0,2 0 54,2 0 1,2-7-1,0 1-7,0 2 1,2 0 0,2-1 0,4-3-45,3-3 0,2-1 0,6-7-27,0 0 1,0 0 0,-1-2-8,1-5 0,0-1 1,-2-7-1,-2 2-2,-2-1 0,-1-3 0,5-2-87,-4 0 1,2 0-1,-7 0 91,3 0 1,-7 6 0,2 1 24,-4-3 0,-2 4 13,0-1 16,0-1 0,0-6 34,0 0-62,0 9 92,0 1 0,0 11 53,0 5 1,0 3 0,0 9-13,0 0 0,0 0 1,2 0-7,5 0 1,-5 0 0,4 0-1,-2 0 5,3 0 1,-3 0-1,8 0-180,3 0 1,-4-7 0,1-1-31,3-3 0,2-1 1,0-5-1,-2 2-123,-3 2 1,-5 1-1,5-7-271,3 0 0,-5-2 24,3-5 0,-9 3 0,5-7-723,-1 3 1168,-6-7 0,7 5 0,-9-9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5:56.2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153 171 8103,'0'19'127,"0"0"1,0 0 0,2 0 9,4 0 0,-4 2 1,5 2-1,-3 3-57,2-3 1,-4 4-1,4-1 1,-1-5-96,1-7 0,-4 3 0,4-4-153,-3 4 1,-3 2-162,0 0 1,2-2-1,2-3-670,2-1 386,1-9 613,-7 5 0,0-1 0,0 3 0</inkml:trace>
  <inkml:trace contextRef="#ctx0" brushRef="#br0" timeOffset="300">1 456 7795,'13'-6'500,"-1"-1"0,-5-5 0,5 5-337,3 3-135,-7 2 0,9-4 0,-4-1 1,4 1-127,2-2 0,0 5 0,0-3-196,0 4 0,-3 0 0,-1-2-147,-2-3 1,-7 1-600,7 6 1040,-9 0 0,13 0 0,-7 0 0</inkml:trace>
  <inkml:trace contextRef="#ctx0" brushRef="#br0" timeOffset="1204">437 228 7285,'13'-6'-815,"-3"-3"1053,-1-1 1,-1 6-1,-4-5 1,5 3 67,1 0 1,-3-3 0,5 5-321,3-2 0,-4-1 0,1 7 76,3 0 1,2 0 19,2 0 0,-9 2 4,-3 5 0,-5 3-63,-2 9 0,0 0 0,0 0 0,-2 0-21,-5 0 1,3 0 0,-6 0 0,-1 0-7,1 0 0,3 0 0,-3 0 20,1 0 0,1 0 1,4 0-2,-3 0 1,1-7 0,8 1-9,4 2 1,-1-7-1,7-1 5,3-5 0,-4-2 0,1 0 0,3 0-1,2 0 1,-5 0-1,1 0 168,2 0-176,2 0 1,-5 0 0,1 0-139,2 0 1,2 0-35,2 0 1,0 0-387,0 0-36,-9 0 1,1 0 590,-5 0 0,-4-9 0,6-1 0</inkml:trace>
  <inkml:trace contextRef="#ctx0" brushRef="#br0" timeOffset="1817">1025 1 6886,'0'19'328,"0"0"0,0 2 0,0 2-244,0 2 1,-2 7 0,-2-5 0,-3 1 9,3-1 0,2 5 1,2-5-1,0 0-52,0 1 1,-6-3 0,0-6-1,1 0-44,3 0 1,2-6 0,0-1-1,-2 1-65,-4-3 1,4 7 68,-5-4 47,5-5-54,2 1 1,0-11-1,0-5 1,2-3-9,5-1 1,-3 1-1,9 3-40,1-5 0,-3 1 0,1 1 31,3 1 0,2 1 0,2 4 37,0-3 0,0 1 0,0 6-6,0 0 0,0 0 0,0 0 0,0 0 26,0 0 1,-7 2-1,1 2 1,0 5-1,-3 1 0,5-3 0,-7 5 71,3 3 0,-7-5-91,2 3-10,-3 0 0,-6 4 0,-3-5 11,-6-5 0,-5-3 0,-2 0-27,0 2 1,0 1 0,0-7-197,0 0 1,0 6 0,0 0 0,0-1-264,0-3 1,6-2 0,1 0 469,-3 0 0,-2 0 0,-2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6:05.85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57 7832,'0'-19'-12,"0"6"273,0 1 39,0 7 23,0-3-126,0 8 1,0 2-115,0 4 0,6-1 0,1 7 0,-3 3 25,-2 2 1,4 4-1,3 2 1,-1 5 25,1 1 1,-1 3 0,-4 4 0,5-3-19,1-1 1,-6-7-1,5 5 1,-3-3-41,1-4 1,-1-2-1,-4-2 1,2 0-88,2 0 0,1 0-182,-7 0 231,0 0 33,0-8 1,0-5-94,0-12 1,0 1 0,0-7-1,0-3-28,0-2 1,0 2-1,0-1 18,0-6 1,2-1 0,4 4 19,7 0 0,-3 0 0,3 0 0,2 3-25,2 3 1,2-2 0,0 9-1,0 2 2,0 2 0,0 2 1,-1 0-1,1 0 64,0 0 0,0 2 0,0 2 0,0 4 100,0 3 0,-6-5 1,0 7 127,1 2 1,-5 1-150,-3 3 1,-4-6-79,-2 0 0,0-7 1,0 7-1,0 1-14,0 3 0,-6-4 0,-3-3 0,-1 1-26,-5-1 0,-2 1 1,-2 4-1,0-5 9,0-1 0,0 3 0,-2-3 0,-2-1-39,-2 1 1,-3 3 0,5-5 0,-2-3-169,2-2 1,-5-2 0,3 0-184,2 0 0,2 0 20,2 0 0,8-2-7,5-4 1,4 1-1,4-7-87,4-3 0,3 4 1,8-1-1,-3-3 465,1-2 0,15-2 0,-9 0 0</inkml:trace>
  <inkml:trace contextRef="#ctx0" brushRef="#br0" timeOffset="496">721 341 7752,'19'0'149,"-7"-6"0,1 0 1,4 2 283,6 1 1,0-3 0,7 0-1,-1 2-223,1 1 0,-1-3 0,5 0 1,-2 2-79,1 2 1,-3 2-1,-1 0 1,-1 0-90,-5 0 0,-2 0 0,-2 0 1,0 0-348,0 0 0,-6 6-336,-1 0 1,-1 3-1062,1-3 889,-3-4 0,-7 6 812,4-8 0,-4 0 0,7 0 0</inkml:trace>
  <inkml:trace contextRef="#ctx0" brushRef="#br0" timeOffset="1642">1802 171 7919,'0'-11'1465,"-2"3"-1310,-5 8 1,-3 2-1,-9 4-42,0 7 1,0 2-1,2-1 1,2-1-29,3 2 0,-1 2 1,-4 2-1,2 0-7,3-1 1,-1-1-1,-4-2 1,3-2-15,1 1 1,7 1 0,-5 0-1,3-2-10,3 1 0,3-3-46,2 2 0,0-7 82,0 7 0,9-3-154,3 3 0,5 1 0,2-7-49,0-3 0,0-2 0,0-2 1,0 0 72,0 0 0,0-8 1,-2-5-1,-2-2 14,-3 3 1,1-5-1,6 4 52,0-4 1,0-2 0,-2 0 2,-5 0 0,3 7 41,-9-1 0,1 7 273,-7-7-268,0 9 0,0-7 13,0 5 0,0 2-2,0-9 0,-2 7 15,-5-7 0,5 7-60,-4-7 1,-3 1-114,3-7-40,0 8 1,4 3-49,-5 8 149,5 0 1,-6-2-59,8-5 47,0 5-43,0-6 52,0 8 30,0 0 103,0 8 1,2-4 0,2 9 120,2 2 1,1-5 0,-7 3-44,0 2 1,0 2 0,0 2 6,0-1 1,0 1 0,0 0-161,0 0 1,2-2 0,2-2 32,2-2-35,1-1 1,-1 1 0,0 0-1,1-1-119,1-1 0,-4-1 1,9-5-34,2 1 1,-5 6 0,3-5-152,2-3 0,2-2 1,2-2-72,0 0 1,-1 0 50,1 0 1,0 0 0,0 0-325,0 0 1,-6-2 0,0-2-468,1-3 0,-3-1 1071,2 2 0,-1-5 0,7-8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23T15:59:35.96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77,'76'-13,"0"0,-19 9,0-2,-13 2,19-3,-12 5,12-4,-19 4,13 2,-19-2,19-5,-19 5,19-4,-26 4,39 10,-28 3,15-1,-11 7,-16-15,-11 7,-2-9,-7 0,9 0,0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6:22.97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0 133 6624,'0'-11'1651,"0"-5"-1312,0 3 0,6-4 20,1-2 0,-1 0 564,-6 0-293,0 9-206,0 1-357,0 9 0,0 9 0,0 3-23,0 5 1,0 4 0,2 2 0,2 3 135,3-3 0,-1 6 0,-6 1 0,0 1 35,0 1 0,6-2 0,1 3 0,-3-1-132,-2 2 1,-2-5 0,0 1 164,0-3-185,0-2 0,0-6 0,0 0 0,0 0-570,0 0 494,0 0 1,0-6 108,0-1 0,0-9-25,0-3 1,0-9 0,0-10-178,0 0 0,0 0 0,0 0 0,0 0-37,0 0 1,0 0 0,0 0-1,2 0 82,4 0 1,3 7 0,6 1-1,-3 3 59,3 4 1,2 2 0,2 2 0,0 0 25,0 0 1,0 2 0,0 4 0,0 7 45,0 3 0,0-3 0,0 0-34,0 1 1,-3 3-1,-1 2-34,-2 0 0,-9-6 0,2 0 0,-4 1 82,-2 3 1,0-4 0,0-1 52,0 3 1,-8 2-123,-5 2 1,3-2 0,-3-2-178,-2-3 1,-1-5 0,-3 3-494,0-1 323,0 5 1,-7-12-464,1 5 1,0-5-1091,6-2 1885,8 0 0,3-17 0,8-4 0</inkml:trace>
  <inkml:trace contextRef="#ctx0" brushRef="#br0" timeOffset="1200">759 626 7963,'-7'-13'-25,"1"1"682,2-3 1,2 5-586,2-3-188,0 9 0,0-7-185,0 5 396,0 4 33,0-7 1,-2 9 0,-3 2 192,-1 5 1,-9-5 526,3 4-548,3-4 1,-1 5 69,3-1-70,5 0 4,-6-6-217,8 0 1,0 2-18,0 5 0,2-5 0,4 6 1,7-2-18,4 1 1,2 8 0,2-5 0,2 3-48,2-1 1,9 1-1,-4 6 1,3 0-89,5 0 1,-4 0 0,12 2 0,-4 2 70,-4 2 0,0 1 1,-10-7-1,3-2-138,-3-5 0,-3 5 1,-2-4 97,3 4 1,-8-5 100,-5 1 1,-9-7 97,3 7-137,-5-9 293,-11 13 34,7-7-309,-15 1 0,7 4 0,-7-7 0,2 1 17,3-1 1,-1 7-1,-6-3 1,0 5 50,0 2 0,-6 0 0,-1 0 0,1-2-117,-2-4 1,-1 4 0,-5-5 0,3 3-89,3-2 1,1 1-1,10-5 1,1-1-516,2 1 0,7-1-1124,-7-2 860,9-4 1,-9 7 886,13-9 0,-4 8 0,13 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6:25.392"/>
    </inkml:context>
    <inkml:brush xml:id="br0">
      <inkml:brushProperty name="width" value="0.08571" units="cm"/>
      <inkml:brushProperty name="height" value="0.08571" units="cm"/>
      <inkml:brushProperty name="color" value="#5B2D90"/>
    </inkml:brush>
    <inkml:brush xml:id="br1">
      <inkml:brushProperty name="width" value="0.11429" units="cm"/>
      <inkml:brushProperty name="height" value="0.11429" units="cm"/>
      <inkml:brushProperty name="color" value="#5B2D90"/>
    </inkml:brush>
  </inkml:definitions>
  <inkml:trace contextRef="#ctx0" brushRef="#br0">323 39 7723,'-11'8'8,"1"-4"174,3 9 0,5-7 0,-6 7 0,1 2-56,1 1 0,-2 1 1,4-2-1,-5-2 65,-1 1 0,3 3 0,-5 2-81,-3 0 0,-2 0 0,-2-2 0,2-2-68,4-3 0,-3-1 1,3 4-1,-4-5-105,-2-1 1,7 3 0,-1-3-54,-2 1 254,-2-5-34,7 11 0,1-16-62,9 0 0,2 0 0,3-8 0,3 0-42,3-5 0,-1 2 1,5-1-1,-2-3-48,1-2 0,-3-2 0,1 0 1,3 0-15,2 0 1,2 7 0,-2-1 0,0-2 4,2-2 1,-9-2-1,11 0 1,-2 0 9,-4 0 1,0 3-1,4 1 151,0 2 1,0 1 314,0-7-65,-9 8-213,-1 3-1,-9 10 1,0 4-11,0 7 1,0 4 0,0 2 0,0-1 33,0 1 1,0 0 0,0 0-1,0 0-40,0 0 0,0 0 0,0 0 0,0 0-31,0 0 0,0 0 1,0 0-1,0 0-62,0 0 1,0 0 0,0 0-188,0 0 1,0 0 0,0 0-360,0 0 1,0-7-151,0 1-738,0-9 1,2 5 1402,4-9 0,-4-9 0,7-1 0</inkml:trace>
  <inkml:trace contextRef="#ctx0" brushRef="#br1" timeOffset="797">873 323 17893,'0'-10'3318,"-2"1"-3419,-5 9 0,-3 2 0,-9 2 241,0 3 0,0 5 1,2-3-1,2-1-998,3 1 1,1 5-1,-4-1 1,3 2 676,-3-3 0,4 5 0,1-4 1,-1 4-13,1 2 1,6-7-1,-3 1-122,5 2 0,2 2-100,0 2 1,0-7-1,2-1 1,5-3-88,5-4 0,-1-1 0,1-3 0,3 0 184,2 0 0,2 0 0,0 0 0,-2-3 126,-5-3 0,5 2 0,-4-9 0,4 1 136,2 1 0,-7-6 1,-1 5 199,-3-5-133,-1 6 1,-1-6 0,2 5 76,3-5 1,-7-2-1,5 2 13,-1 4 0,-6 3 24,5 4-94,-5 3 0,-2-3 85,0 12 0,-2-3 0,-3 5 9,-1 0 0,0 3 0,6 8 113,0 0 0,0-7 1,0 1 60,0 2 1,0-5-101,0 3 1,2 0-153,4 6 1,5-2 0,5-3-454,-3-1 1,-2-9-300,-5 2 0,-2-3 1,7-1-504,-3 4 1,1-4 1207,-3 4 0,4-3 0,9-3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6:29.06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38 589 8717,'11'13'318,"-5"-1"1,2-5 0,-1 5-209,-3 3 1,-2 2-1,0 2-15,4 0 1,-3 0 0,3 2-106,-4 4 0,-2-10 0,0 4-258,0-2 1,0-1-1166,0 3 91,0-8 1342,0-3 0,-8-8 0,-3 0 0</inkml:trace>
  <inkml:trace contextRef="#ctx0" brushRef="#br0" timeOffset="225">0 399 8116,'0'-10'-1158,"0"3"1158,0 14 0,0-5 0,0 6 0</inkml:trace>
  <inkml:trace contextRef="#ctx0" brushRef="#br0" timeOffset="644">95 1 7816,'13'0'977,"-1"0"-711,3 0 1,-4 2 0,1 4-1,5 5 155,6-1 0,-2 7 1,7-4-1,-3 4-161,0 2 1,3 8 0,-5 5-1,2 4 0,-2 2 0,-2 2 0,-2 4 0,0 6-43,0 5 0,-6-6 0,0-3 0,-1-2-79,-1 1 0,-3 5 0,-8-6 0,0-1 20,0-3 0,0-2 1,0-1-1,0-1-295,0-4 1,-6 2 0,-3-9 0,-1-2-235,-5-2 0,5-8 1,-3-3-1,0 1 40,3-1 0,-7-5 0,4 1 0,-4-2-1041,-2 2 0,7-3 0,-1 3 1372,-2-4 0,-10-10 0,-4-3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6:33.7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209 323 7901,'6'-13'-389,"1"1"0,-3 8 536,-10-3 1,-5 5 0,-6 4 0,5 5 0,-5-3 0,4 8 0,-4 3 1,-2 0 0,2 0-1,3-3 8,1 3 1,7 2 0,-7 2-88,-2 0 0,7 0 0,-1 0 0,3 0-46,0 0 0,-1 0 0,7 0-63,0 0 1,3-3-1,1-1 1,4-4-10,3-3 0,-5 5 0,7-7 0,-1 0 39,-1 3 1,6-7 0,-5 2-1,5-6-32,2-4 1,-6-9 0,0 2 0,1-3-5,3-3 1,0 0 0,-2 2-178,-3 4 174,1-4 1,-2 7 0,-3-9 14,0 0 0,-5 0 0,3 0 9,-4 0 1,-2 0 0,0 0 104,0 0 0,0 0 187,0 0-95,0 0-94,0 9-60,0 1 1,0 11-1,0 5 10,0 5 1,0 5 0,0 2 146,0 0-104,0 0 0,6 0 0,1 0 0,-3 0 53,-2 0-96,-2 0 0,6 0 1,3 0-21,1 0 0,-3 0 1,3 0-5,-1 0 0,-1-7 1,-4 1-976,2 2-30,9-7 528,-13 0 121,15-8 0,-13 0 352,9 0 0,0-8 0,6-2 0,0-9 0</inkml:trace>
  <inkml:trace contextRef="#ctx0" brushRef="#br0" timeOffset="284">607 58 7326,'0'18'340,"0"1"1,0 0-1,0 3-66,0 3 1,7-2-1,-1 6 1,0 1 3,3-1 0,-7-3 0,6 3-215,1-1 0,-5 3 0,7-3 1,-3-1-1,-4 3-241,-2-1 0,-2-6 0,0 5 1,2-3-381,5 0 0,-5 1 0,4-8-1313,-4 1 1871,-2-8 0,-8 6 0,-3-7 0</inkml:trace>
  <inkml:trace contextRef="#ctx0" brushRef="#br0" timeOffset="517">399 456 8239,'6'-19'136,"0"0"0,9 6 1,-2 1 343,4-3 0,4 6 0,2 1 0,2 2-322,-2-1 1,5 1 0,-3 4-1,-2-2-219,-2-3 1,5 1 0,-1 6-406,-2 0 1,-2 0-393,-2 0 1,-6 2 21,-1 4 836,-7-3 0,11 5 0,-5-8 0</inkml:trace>
  <inkml:trace contextRef="#ctx0" brushRef="#br0" timeOffset="1051">987 1 9267,'10'19'285,"5"6"0,-7 0 0,1-2-113,-1-2 1,1 5 0,-5 1 0,4 3 13,3 3 1,-7 1-1,2 0 1,-3-3-131,-3 3 0,6 0 0,0 0 0,-2-3-54,-1 3 0,-3-7 0,0 1 0,-3-3-100,-3 0 1,4-6-22,-4-6 1,1-3 135,-1 3 0,4-7 0,-4-12-85,4-7 0,2-6 0,2-4 0,2-2-178,2 2 62,9-7 1,-11 9 0,9-4 63,2 4 0,-5 2 0,3 2 182,2 4 0,1-1 0,1 5 0,-2 1 52,-2-1-171,-1 3 60,7 6 1,7 0-1,-1 0 390,-2 0-358,-2 0 0,-2 0 0,0 0 82,0 0 1,-6 2-1,-3 4 42,-1 7 1,-3 4-1,-6 2 1,0 0-32,0 0 1,0 0 0,0 0 0,-2 0-33,-4 0 1,1 0-1,-7-2 1,-3-3-50,-2-1 0,-2-3 0,0 5 0,0-4-300,0-3 1,0 5 0,0-7-217,0-2 0,0 5 0,0-3 0,0-2 0,0-2-1444,0-2 1913,0 0 0,-8 9 0,-2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6:35.76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77 531 7799,'0'13'360,"0"-1"0,0-5 0,2 3-191,4-1 1,-4 5-114,4-1 1,3 4 0,-1 2 0,1 0 25,-1 0 1,-2-7-1,-6 1 1,0 2-173,0 2 1,0 2-1,0 0-136,0 0 1,0 0-1,0 0 1,0 0-201,0-1 1,0-5 0,0 0-470,0 2 895,0 1 0,9 3 0,1 0 0</inkml:trace>
  <inkml:trace contextRef="#ctx0" brushRef="#br0" timeOffset="259">361 626 7802,'0'19'119,"0"0"0,0 0 0,2 0 0,2 0 80,3 0 1,-1 0 0,-6 0 0,0 0-131,0 0 1,0 0 0,0 0-1,2-3-309,4-3 0,-3 4-896,3-4 1136,-4 3 0,-2 3 0,0 0 0</inkml:trace>
  <inkml:trace contextRef="#ctx0" brushRef="#br0" timeOffset="481">323 455 7552,'0'-10'31,"0"1"-968,0 9 937,0 0 0,0 9 0,0 1 0</inkml:trace>
  <inkml:trace contextRef="#ctx0" brushRef="#br0" timeOffset="673">1 417 7802,'0'-19'202,"6"7"0,2 1-154,3 3 1,-5 1-1,7 7-482,2 0 0,-5 0 434,3 0 0,0 0 0,6 0 0</inkml:trace>
  <inkml:trace contextRef="#ctx0" brushRef="#br0" timeOffset="1092">399 0 7816,'11'8'0,"-3"-3"0,-6 5 0,2 1 274,3-1 1,5 3 0,-3 6 0,3 0-49,9 0 0,-2 6 1,9 3-1,-3 1-24,0 5 0,9 4 1,-4 4-1,1 4-10,1 3 1,-9-7 0,0 4 0,-6 1-113,-4 3 1,-9-1 0,4 1 0,-1 1-143,-1-3 1,0 5 0,-6-7 0,0 1-123,0-1 0,-2-2 0,-2-8 0,-2-2-110,1-3 1,1-1 0,0 1 0,-2-5-195,1-5 1,-3-2 0,0-2-1,-3-3 488,-4-1 0,-2-9 0,-2 5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6:45.19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247 531 7755,'0'13'-39,"0"-1"1,0-5 0,0 5 0,0 3 176,0 2 0,0 2 1,0 2-1,0 2 1,0 3-183,0-3 1,0-2 0,0-2 0,0 0 37,0 0 0,0 0 1,0 0-156,0 0 0,0 0-124,0-1 1,0-5 122,0 0 162,0-9 0,0-4 0,0-11 0</inkml:trace>
  <inkml:trace contextRef="#ctx0" brushRef="#br0" timeOffset="259">417 588 7774,'0'13'69,"0"-1"1,7 1-1,-1 6 2,-2 0 1,1-6 0,-1-1-1,2 3 12,-2 2 1,-2 2 0,-2 0 31,0 0 0,0-7 1,0 1-708,0 2 1,0-5-658,0 3 1249,0-9 0,0 5 0,0-9 0</inkml:trace>
  <inkml:trace contextRef="#ctx0" brushRef="#br0" timeOffset="568">607 550 7774,'0'19'-196,"0"-6"0,0-1 246,0 3 0,2 2 1,2 2 84,3 0 1,-1 0-1,-6 0 1,2 0-43,5 0 0,-5 0 1,4 0 33,-4 0 1,-2 0-1,0 0-339,0 0 1,0-7-868,0 1-2,0-9 1081,0 4 0,0-16 0,0-2 0</inkml:trace>
  <inkml:trace contextRef="#ctx0" brushRef="#br0" timeOffset="804">550 436 6924,'2'-10'-935,"3"1"1817,1 1-247,0 6-1756,-6-7 662,0 9 459,0 0 0,-8 9 0,-3 1 0</inkml:trace>
  <inkml:trace contextRef="#ctx0" brushRef="#br0" timeOffset="1029">285 379 8667,'8'-10'242,"-4"1"-545,9 9 1,-7 0-1281,7 0 1583,-9 0 0,5 0 0,-9 0 0</inkml:trace>
  <inkml:trace contextRef="#ctx0" brushRef="#br0" timeOffset="1220">0 304 7778,'7'-13'4,"1"2"1,0 1 223,1-1 1,6 5-140,-3-7 1,5 9 0,2-2-743,0 4 653,-8 2 0,5 0 0,-5 0 0</inkml:trace>
  <inkml:trace contextRef="#ctx0" brushRef="#br0" timeOffset="1704">550 0 7700,'11'0'575,"6"0"1,-5 2-386,5 4 0,-4 5 0,-1 8 0,5 0 7,6 0 0,-1 0 0,3 2 0,-4 2-124,-2 2 1,0 9-1,-2-2 1,-3 4 26,-1 2 0,0-1 0,4 4 0,-3 1-109,-1 2 1,-7 2 0,5-4 0,-3 5 36,-4 1 0,-1-6 0,-3 5 1,0-3-172,0 0 0,-3-2 0,-1-8 0,-4-2-50,-3 1 0,5-3 0,-7-1 1,1-1-97,1-5 1,-6-2 0,5-2 0,-5 0-595,-2 0 1,6-6 882,1-1 0,-10-7 0,-7 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6:43.8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247 266 7710,'0'-12'114,"0"-1"1,-2 9-1,-5-3-169,-5 5 58,3 2 0,-5 2 1,5 3-1,-1 3 42,-5 3 1,4-1-1,-1 5 1,-1-3-9,3 3 0,-7 2 0,6 2 0,-1 0 60,-1 0 1,0 0 0,-4 0-32,5 0 1,1 0-1,7 0-27,-2 0 1,-1 0 0,7 0-32,0 0 0,0-7 0,2-1-172,5-3 177,-5-1 1,13-5-1,-7 2 1,3 2-12,3-2 1,3-1 0,2-3-1,0-3-4,0-3 0,0 4 0,0-6-10,0-1 1,0 1 0,-2-7-1,-2 4-8,-3 3 1,-8-7-1,5 5 1,-3-3 14,1 0 0,-1 7 0,-4-6 3,4-3 1,-4-2 0,5-2 61,-5 0 1,-2 6 21,0 1-71,0-1-21,0 2-36,0 3 1,0 10 0,0 4 125,0 7 0,0-2 1,0 1-3,0 3 1,0 2 0,0 2 0,2 0-18,4 0 0,-4-7 0,7-1 0,-3 0-1,0-1 0,3 1 1,-5 3-1,4-3-46,3-3 1,-5 5-1,5-5-105,-3 3 0,1-7-85,-3 2 0,5-3 59,8-3 0,-7 0 0,1 0-469,2 0 1,-5 0 0,1-3-661,-3-3 1246,-2 4 0,3-15 0,1 7 0</inkml:trace>
  <inkml:trace contextRef="#ctx0" brushRef="#br0" timeOffset="244">588 399 7784,'19'0'169,"-6"0"1,0 0-87,1 0 1,-3 0-592,1 0-243,1 0 751,6 0 0,-8 0 0,-3 0 0</inkml:trace>
  <inkml:trace contextRef="#ctx0" brushRef="#br0" timeOffset="824">835 1 7820,'10'0'224,"-1"2"1,-9 4 0,0 7-145,0 4 0,2 4 1,2 2-1,5 4-6,1 3 0,-6-1 1,3 5-1,-5-2 74,-2 1 1,2 3 0,2 2-1,2 0-68,-1 0 0,-3-2 1,-2-3-1,0-3-84,0-3 0,6 1 0,0-5-167,-1 2 1,-3 1 97,-2-8 101,0-7 0,0-5 1,2-12 28,4-7 1,-2-3-1,7-3 1,-1 0-109,1 0 1,-5 0 0,7 0 0,0 0-124,-3 0 1,7 0 9,-4 0 128,3 8 1,3-3 0,0 7 0,0 1 33,0-3 1,0 7 0,0-4 0,0 4 100,0 2 1,-6 0 0,-1 2-29,3 4 1,-4 3 0,-1 6-1,-1-3-37,-5 3 0,-2 2 1,-2 2-1,0 0 9,0 0 0,0 0 0,0 0 1,-2 0 80,-4 0 1,1 6 0,-5 0-1,-1-4-122,1-6 1,-3 2 0,-6-5-110,0 5 1,0-4 0,-2-2-1,-2-3 39,-2-4 1,-3 5 0,5-3-1,-4-2-377,-3-2 0,7-2 0,-2 0-304,4 0 0,4-2 749,4-4 0,-4-13 0,7-11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6:50.07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1 692 8084,'19'-9'493,"0"7"1,0-6-435,0-1 1,0 7 0,0-4 0,0 4-93,0 2 1,-7 0 0,1 0-12,2 0 0,1 0-362,3 0 0,0 0 239,0 0 0,-6 0 0,0 0-608,1 0 1,-3 0 774,2 0 0,-1-9 0,7-1 0</inkml:trace>
  <inkml:trace contextRef="#ctx0" brushRef="#br0" timeOffset="1167">722 28 7864,'-3'-11'176,"-3"5"0,4 2-51,-4-2 0,4 6-41,2 0 0,0 8 0,0 11 0,0 2 43,0 4 1,0-1 0,2 5 0,2 3 9,2 4 1,3-3 0,-5 14 0,2-3-55,-2 0 0,5 7 1,-3-5-1,-2 0-110,-1 1 0,-3-1 1,2-6-1,2 0 51,2-4 0,0-11 1,-6 3-1,0-3-98,0 0 1,0-6-1,0-6-376,0 2 487,0-7 398,0 1-389,0-9 1,0-9 0,3-4-76,3-3 0,-2-3 1,9 0-1,-1 0-76,-1 0 1,6 0 0,-7 0 0,3 0-66,0 0 1,-1 6-1,7 1 155,0-3 1,-6 6 0,0 1 74,1 0 0,3 5 90,2-3 0,-8 6 0,-3 6 19,0 7 0,-5 4 1,3 2 38,-4 0 1,-2 6-147,0 0 1,0 1 0,0-7 0,0 0 0,-2-2-16,-4-5 1,1 5 0,-5-4-1,-1 4-102,1 1 1,3-5 0,-5 0-174,-3 2 0,5-7 0,-1 0-203,3 1 1,-1-7-1,3 4-138,-7-4 1,3-2 0,-3 0 23,-2 0 1,5 0 544,-3 0 0,0-8 0,-6-3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7:34.13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19 626 7475,'0'-10'983,"0"1"-1043,0 9 0,0 2 24,0 5 0,0 3 0,0 9 93,0 0 1,2 0-1,2 0 1,3 0 7,-3 0 0,0 0 0,0 0 0,3 0 16,-3 0 0,4 0 0,-1 0-70,-3 0 1,0-7 0,0 1-88,3 2 0,-1-5 0,-6 3-384,0 2 137,0-7-457,0 1 780,-8-9 0,-3-9 0,-8-1 0</inkml:trace>
  <inkml:trace contextRef="#ctx0" brushRef="#br0" timeOffset="275">0 323 7390,'0'-13'174,"0"1"993,0 7-1506,0-3 0,0 16-701,0 5 1040,0-5 0,0 9 0,0-6 0</inkml:trace>
  <inkml:trace contextRef="#ctx0" brushRef="#br0" timeOffset="734">38 38 7886,'11'-8'-169,"-5"-5"0,5 5 390,1 1 1,5 5 0,2 2-77,0 0 0,0 9 0,0 3 0,0 5 61,0 2 1,6 0 0,0 0 0,1 2-55,1 5 0,-6-3 0,4 8 0,-1 3 256,1 2-287,-4 2 0,6 2-56,-8 4-13,-8-4 1,6 15 0,-7-4-1,1 1 35,-5-1 1,-2 4-1,1-7 1,1 3-54,-2-1 1,-2-6 0,-2 5 0,0-1-54,0 1 1,0-7 0,-2 2 0,-2-4-136,-2-2 0,-9 0 1,4-2-1,-1-4-210,-1-7 334,0 4 0,-6-8-664,0 5 0,3-11-145,3-3 418,-4-8 142,7 5 279,-1-9 0,-6 0 0,7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7:43.5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115 1006 7973,'-11'-3'576,"5"-3"-277,4 4 59,2-6-46,0 8 857,0 0-1118,8 8 0,-4-6 1,9 7-89,2-1 1,2 0 0,2 7-16,0-2 0,0-7 1,-1 5 56,1-3 1,0 5 0,0-5 0,0 1-122,0-1 0,0 7 1,0-3-56,0 5 0,-2-4 0,-2-3 74,-3-1 0,-5 4 187,5-7-146,-7 0 1,3-4 138,-8 5 1,-2-3-1,-2 8-33,-3 3 1,-7-4-1,1 1 81,-4 3 1,-2-4 0,2 1 0,3 3 185,1 2 1,0 2 0,-6 0-161,0 0 1,0-2 0,3-3 0,1-3-32,2-3 1,1 5 0,-7-4-220,0 1 0,0-4-261,0 7 0,0-9 1,0 5-739,0-1 0,0-6-1145,0 5 2237,8-5 0,-6-2 0,7 0 0</inkml:trace>
  <inkml:trace contextRef="#ctx0" brushRef="#br0" timeOffset="850">342 0 7975,'0'19'535,"0"0"1,0 0 0,0 2-240,0 5 0,0-3 0,0 6 0,0 1-57,0-1 0,-2 1 1,-2 4-1,-2-5-75,1-2 0,3 1 1,2-5-1,0 2-143,0-2 0,0-1 0,0-4 0,0 1-167,0 0 0,-6-6 1,0 0-10,1 1 1,3 3 76,2 2 1,-2-2-112,-4-4 168,4-5-27,-7-8 0,9-8 1,2-3-1,3-1-83,1-1 0,2 0 0,-3-6 11,1 0 1,7 7-1,-5-1-173,3-2 1,1 1 0,7 1 119,0 7 0,-6-3 0,-1 3 0,3 2 63,2 2 1,2 2 0,0 0 0,0 0-11,0 0 0,-6 0 0,-1 2 0,3 2 178,2 2 1,-5 9 0,1-2 208,2 3 1,-7 3 0,-1 0 10,-5 0 0,-2-6 0,-2-2 0,-3-1-71,-1 1 1,-7-5 0,5 4 0,0 1-124,-1 0 1,-6-7-1,3 4 1,-5-1-73,-2-1 0,0 2 1,0-4-1,-2 3-126,-4-3 0,4-2 0,-5-2 0,5 0-290,2 0 0,0 0 0,0 0-644,0 0 1,7 0 1047,-1 0 0,0-8 0,-6-3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23T15:59:43.64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38,'32'-21,"-7"4,-25 17,17 0,4 0,0 0,21 9,-2-7,2 6,15-5,-12 3,-14-4,47 6,-25-8,29 0,-29 0,16 0,-27 9,15 1,-10 9,-9-8,8-3,11-10,12-4,-7 4,1-5,-19 3,13-2,-25 4,37 2,-27 2,24 6,-18 1,-10-7,-11 15,-8-7,9 1,1-3,9-16,9 6,-7-15,23 6,-13 1,24 1,-6 9,7 0,-18 0,0 0,-25 0,37-8,-18 6,16-7,-10 9,-10 0,-9 0,-9 9,7-7,-15 6,15-8,-15 0,6 0,-8 0,0 0,0 0,0 0,0 0,0 0,0-8,8 6,-14-7,12 9,-23 26,7-12,-1 22,3-8,16 1,-6 9,15 0,-6 8,8-6,0 9,-1-5,-15-21,3 28,-15-28,9 32,0-15,-8 6,-3-8,-8 9,9-7,1 6,9 0,-8-6,6 15,2-6,2 16,6-6,0 15,-14-15,12 6,-14-17,8 7,0-15,-9 7,7-9,-6-9,-1-1,7-18,-15 7,15-7,-15 9,15-8,-15 6,7-7,-1 9,3 9,8 1,0 18,0 1,-1 1,10 5,10-5,10-1,1 7,-3-15,-16 6,5 9,-13-13,13 5,-5-11,8-15,-9 6,7-8,-6 8,-1-6,7 7,-7-1,18-6,-7 15,-2-15,-19 7,6-1,-12 11,23 2,-15-2,14-2,-5-15,-1 15,16-7,-14 9,7 8,-2-5,-6 5,7 0,1-6,9 7,-7-18,6 7,1-7,-7 1,14-3,-14-8,15 9,-15-7,7 15,-9-7,-1 9,1 0,-8 0,6-9,-15 7,15-6,-7-1,9-1,0-1,0-6,-9 7,7-9,-15-1,15 1,-15-8,7 6,-9-7,-9 1,7 6,2-15,2 6,15 1,-7 1,9 18,0-7,0 15,-8-15,5 6,-13-8,-3-8,-11-3,0 9,-5-5,5 16,-8-9,8 8,-6 11,7 11,-9 8,0-9,0 7,0-15,0 15,0-15,0 6,0-8,8 0,-6 0,7-9,-9 7,0 2,0 19,-17 10,4 1,-14 6,8-7,0 0,9-1,-7-1,15-14,-7-5,9-8,0-11,0 30,0-25,0 21,0-24,0-8,0-4,17-9,12-14,20 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7:41.6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0 703 8157,'9'-11'1073,"-5"3"-871,8 8 1,-5 0 0,5 0-16,3 0 1,2 0-1,2 0-103,0 0 1,-2 2 0,-2 2 0,-3 2-81,3-2 0,2 5 1,2-1-1,0 3-42,0 4 1,0-5 0,0 3-1,-3 2-7,-3 1 0,4-3 1,-7 0 19,1 1 0,4 3 7,-9 2 0,0-6 0,-6 0 56,0 1 0,-2 3 0,-2 2 0,-4 0 60,-3 0 0,5 0 0,-7 0 0,1 0 6,1 0 1,-6 0-1,4 0-87,-3 0 0,-3 0 1,0-2-42,0-5 0,6 3 0,0-7-57,-1 3 1,3-7-203,-1 3 1,-1-5-138,-6-2 1,6 0-1,1 0-242,-3 0 1,4 2-931,-1 4 1592,-1-4 0,-6 7 0,0-9 0</inkml:trace>
  <inkml:trace contextRef="#ctx0" brushRef="#br0" timeOffset="671">76 1 8652,'11'8'0,"-5"5"314,-4 4 1,4 8-1,1 2 1,-1 3-93,2 4 0,-6 1 0,5 3 1,-5 0-38,-2 0 1,6-6 0,1-3 0,-3 1-7,-2-1 1,-2-12 0,0 2-170,0-2-474,0 0 208,0 2 1,0-11 80,0-8 0,0-8 0,2-11 1,2 0 28,2 0 1,7 6-1,-4 1 1,1-3 72,5-2 1,-5 4 0,3 3-1,2 1 79,2 5 1,2-4 0,0 2 0,0 1 22,-1 3 0,1 4 0,0 3 0,0 1 19,0-2 1,-6 4-1,-2 1 1,-3 1 121,-4 5 0,0-4 0,1 1 74,1 3 0,0-4-175,-6 1 0,-2-1 1,-2 4-1,-4-5-25,-3-1 0,5 3 0,-7-5 0,-2-1-42,-2 2 1,-2-6 0,0 5 0,0-5-183,1-2 0,-1 6 1,0 0-1,0-1-524,0-3-81,0-2 419,0 0 0,2 2 1,2 2-1,2 2-1252,-1-1 1618,-3-3 0,6-2 0,3-9 0,8-1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7:47.38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0 285 7495,'2'-17'10,"5"4"0,-5 3 137,4 3 0,2 3 0,1-6 1,1-1 4,5 1 0,2 5 0,2-3 0,0 2-94,0-1 0,6-1 0,1 4 0,-1-3-72,2 3 0,-4 2 0,7 2 1,-3 2-35,-4 4 0,-1 3 0,-3 6 0,-3-3 1,-3 3 1,-5 8 0,-8 5 0,0-1 57,0 0 0,0 7 0,-2-2 0,-2 3 78,-2 3 1,-7-2 0,5-2 0,-3-2-35,-4 1 1,5-5 0,-3-1 0,-2-2-5,-1 1 1,-1-1-1,2-8 1,4-2 0,3-3 1,0-1-1,3 3 1,-1-1-69,2 2 0,2-5 1,2 3 41,0 2 1,0-5 0,2 1 58,4-3 0,5-1 0,8-7-36,0 0 1,0 0-1,0 0 1,0 0-56,0 0 1,0 0 0,-1 0 21,1 0 1,0 0-1,0 0-190,0 0 0,0 0 1,0 0-222,0 0 0,-8-2 0,-3-3-1312,1-1 1707,-7 0 0,6-3 0,-8-1 0</inkml:trace>
  <inkml:trace contextRef="#ctx0" brushRef="#br0" timeOffset="696">948 588 7845,'0'-12'-141,"0"-1"0,7 7 895,-1-7-733,0 9 0,-8-5 1,-4 9-1,-5 2 17,1 5 1,-7-3 0,4 9 0,-1 1-9,1 3 1,-4 2 0,5 0 0,-5 2 30,-2 4 0,2-3 0,2 3 18,2-4 1,3 4 0,-3 0 58,7-1 0,4-10 1,2-1-52,0 2 1,8-7 0,5-1-85,4-5 1,2-2 0,2 0 0,2 0-17,2 0 1,1-9 0,-7-1 0,0-3-40,-1 0 0,1 1 1,0-7-1,0 0 30,0 0 0,-2 0 0,-2 0 0,-4 0 6,-3 0 0,-2 0 0,-6 0 91,0 0 1,7 0 80,-1 0-85,0 0-94,-6 9 0,0 3 108,0 14 0,0 3 0,0 9 1,0 0 1,2 0-1,3 0 1,1 0-32,-2 0 1,5 0-1,-1 0 1,0 0-94,1 0 0,3 0 0,-3-2 0,-1-3-166,1-1 0,5 0-229,-1 6 0,4 0 0,2-2 23,0-5 0,-6-3 0,-3-7 0,1 2-128,-1 2 1,3 1 537,6-7 0,0-17 0,0-4 0</inkml:trace>
  <inkml:trace contextRef="#ctx0" brushRef="#br0" timeOffset="1006">1783 209 7770,'0'19'193,"0"0"219,0 0 1,0 6 0,0 2 0,0 1-218,0-1 1,0 1 0,0-3 0,0 4-127,0 1 0,0-1 1,0-5-1,0 3 0,0 2 0,0-5 0,0 1 1,0-4-815,0-2 0,0 0 0,0 0 0,0 0-1004,0 0 1749,0-9 0,-8 7 0,-3-6 0</inkml:trace>
  <inkml:trace contextRef="#ctx0" brushRef="#br0" timeOffset="1280">1593 588 7796,'13'-8'0,"0"-3"-74,1 1 1,3-7-1,2 4 1,0-2 299,0 3 1,0-3 0,0 7 0,0-1-39,0 1 0,0 1 0,0 5 0,0-2-147,0-2 0,0-1 0,0 7 0,0 0-285,0 0 0,-7 0 1,1 0-331,2 0 0,-5 7-5,3-1 579,-9 0 0,13-6 0,-6 0 0</inkml:trace>
  <inkml:trace contextRef="#ctx0" brushRef="#br0" timeOffset="1775">2238 209 8023,'17'-2'0,"-2"-2"136,-3-3 1,-5 1 0,5 6 77,3 0 1,2 0 0,2 0-160,0 0 0,0 2 1,-2 4-78,-5 7 1,-3-3-1,-9 3 1,0 2-67,0 2 0,0 8 0,0 0 0,-2-2 71,-5-1 0,3 3 0,-8 2 0,-1 1-116,2-1 0,-5 5 1,3-5-1,-2 0 63,3 1 0,-3-3 0,8-6 0,3 0-41,2 0 231,-6-8-221,6 5 299,-7-13 1,18 5 11,3-8 0,5-2 1,2-2-1,0-5-89,0-1 0,-6 5 0,-1-3 0,3 2-98,2-1 0,-4 1 0,-1 6 70,3 0 0,2 0-771,2 0-12,0 0 1,-7 0-922,1 0 1611,-9 0 0,13 0 0,-6 0 0</inkml:trace>
  <inkml:trace contextRef="#ctx0" brushRef="#br0" timeOffset="2379">2750 0 8058,'0'13'-202,"0"-1"378,0 3 0,7 2 1,-1 2-1,0 2-61,3 4 0,-7-1 1,4 7-1,-4 1 30,-2-3 1,7 7 0,-1-6 0,-2 1-135,-2 1 1,-2-1 0,0 5 0,0-2-6,0-2 0,0-9 0,0 2 0,0-4-97,0-2 1,0-6 0,-2-1-294,-4 3 271,4-6 93,-7-1 0,11-10 1,3-4-1,3-7 0,3-2-7,3 3 0,-3-5 1,-1 4-1,1-4-110,-1-2 1,3 0-1,6 0 119,0 0 0,0 9 1,-2 1-1,-2 3 33,-3 0 0,1-1 0,6 7 0,0 0 1,0 0 0,-7 0 0,1 0 0,2 0 106,2 0 0,0 3 0,-3 1 0,-1 4 25,2 3 1,-7-5-1,1 5 1,-3-1-58,0 1 0,1-5 0,-7 7-30,0 1 1,0-3 0,-3-1-1,-1 1-16,-2 0 1,-9 1-1,2 7 1,-3-2-29,-3-4 0,0 3 0,0-3 1,0 2-133,0-2 0,-7 3 0,1-5 1,2 2-456,2-1 0,-6 1 0,-3 4 571,1-5 0,-7 5 0,6-6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7:59.00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0 304 8059,'19'-13'71,"0"1"1,0-1-90,0 2 1,6-6-1,3 5 1,-1-5 0,0-2 1,5 6 0,-5 1 0,1-3 19,-1-2 0,5-2 0,-7 2 0,-2 3 5,-2 1 1,-2 7-1,0-5-7,0 3 0,0-5 48,0 7 1,-8-3 48,-5 3-44,-4 4-47,-2-7 0,0 11 8,0 5 0,0-3 91,0 9 0,0-1 0,0 7-65,0 0 1,0 0-1,0 0 1,0 0 165,0 0 1,0 6-1,0 3 1,0-1-20,0 1 0,0 3 1,0-3-1,0-1-109,0 0 0,-2 5 0,-2-5 1,-3 1-102,3-1 0,2 1 0,2-5 1,0 2 12,0-2 0,-6-2 0,-1-2-247,3 0 1,2 0-1181,2 0 34,0-8 147,0-3 1255,0-8 0,0-17 0,0-4 0</inkml:trace>
  <inkml:trace contextRef="#ctx0" brushRef="#br0" timeOffset="620">759 266 8318,'2'-11'-268,"4"5"0,-4 2 1,7 0 681,-1-3 0,-4-5-236,9 5 1,0-5-102,6 5 0,-1 1-117,1 6 0,0 0 0,-2 2 17,-4 4 1,-3-1 0,-5 7 139,1 3 1,0 2-1,-6 2-5,0 0 0,0 0 0,0 0 1,0 0 40,0 0 1,-6 6-1,-2 2 1,-1 1 10,1-1 1,-7 1 0,4-5 0,-1 2-27,-1-2 1,9-2 0,-5-2 0,3 0-142,0 0 1,0-6 0,6-1 63,0 3 1,0-4-208,0 1 82,0-7 1,2 3 23,4-8 0,4 0 27,9 0 1,0 0-146,0 0 0,0 0-810,0 0-640,-8 0 101,6 0 946,-15 0 561,6 0 0,-8 0 0,0 0 0</inkml:trace>
  <inkml:trace contextRef="#ctx0" brushRef="#br0" timeOffset="1388">1252 512 8189,'10'-8'-257,"-1"6"0,-9-9 719,0 5-361,0 4 1,-7-4 0,-1 10 0,-3 4-35,-3 3 0,3-5 0,-1 7 1,-3-1-12,-2-1 1,4 6 0,3-5 0,-1 5 36,1 2 0,5 0 0,-3-2 0,2-2 84,-1-3 0,1 1-102,6 6 1,0 0-19,0 0 1,2-8-65,4-5 0,-1-4 0,7-2-72,3 0 0,2 0 0,0-2 16,-5-4 0,5 1 0,-4-5 0,2-1-10,-3 1 0,5-1 1,-4-4-28,4 3 1,2-1 80,0-6 0,-2 7 0,-3 1 90,-1 3-63,-9-7 1,7 6 0,-7-5-20,2 1 0,1 7 5,-7-7 133,0 9 134,0-5-93,0 9 1,0 9 16,0 3 1,0 5 0,0 2 162,0 0 0,0 0 1,0 0-232,0 0 1,2-2 0,2-2 0,4-5-119,3-1 1,-5 5 44,7-1 0,-1 4-467,7 2 1,0-8 0,0-3-511,0 0 0,0-6-683,0 5 1616,0-5 0,0-11 0,0-1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8:05.0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209 759 7959,'-12'0'-40,"-1"0"0,9 2 301,-3 5 0,5 3-99,2 9 0,0 0 0,0 0 0,0 0-32,0 0 0,0 0 0,2-2 0,3-2-78,1-3 1,0 1 0,-4 6 0,3 0-82,1 0 0,0 0 1,-6 0-1,2 0 16,5 0 1,-5-7-1,4 1-601,-4 2 0,-2 1 183,0 3 1,0 0-735,0 0 1165,0-8 0,0-3 0,-8-16 0,-3-3 0</inkml:trace>
  <inkml:trace contextRef="#ctx0" brushRef="#br0" timeOffset="350">399 740 8086,'19'-8'-303,"-6"-1"0,-1-3 209,3 5 0,-5 5 338,3 2 0,-2 2-119,1 5 1,3-3 0,-9 9 0,-1 1 1,-3 3 0,-2 2 8,0 0 0,0 6 0,0 3 0,0-1 1,0 3 2,0-1 1,0-4-1,0 5 1,2-1-97,4 1 1,-4-7-1,5 2 1,-5-3-71,-2-4 1,0 1-865,0 0-762,0 0 454,0-8 1200,0-3 0,0-8 0</inkml:trace>
  <inkml:trace contextRef="#ctx0" brushRef="#br0" timeOffset="609">456 437 7510,'-9'10'383,"7"1"-1256,-4-5 370,4-4 503,2 7 0,0-9 0,0 0 0</inkml:trace>
  <inkml:trace contextRef="#ctx0" brushRef="#br0" timeOffset="821">20 437 8074,'-11'0'-201,"3"0"0,10 0 0,4 0 1,7 0-72,4 0 1,2 0 271,0 0 0,-1-9 0,1-1 0</inkml:trace>
  <inkml:trace contextRef="#ctx0" brushRef="#br0" timeOffset="1255">513 0 7959,'0'11'4,"6"0"0,2-7 0,3 4 316,4 3 0,2 1 0,2 7 0,2 0-91,4 0 1,-2 2 0,7 5 0,-1 3-27,1 1 1,-1 12 0,5-4 0,-5 4-22,-1 4 0,3-4 0,-5 9 0,-3 2-123,-2 1 1,-8 3-1,-3 0 1,1 2-95,-1 4 1,-6-4 0,3 5 0,-5-5 11,-2-2 1,0-3-1,0-1 1,0-4-82,0-3 1,0-2-1,0-6 1,0-2-250,0-4 1,-6 1 0,-1-7 0,1-3-270,-3-2 1,1-2 0,-7-2 621,3-5 0,-1-3 0,-6-9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8:08.1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95 7669,'0'-12'404,"2"1"-198,5 3 0,-3-5 0,8 7 1,3 0-71,2-3 1,4 7 0,2-6 0,3 1-177,-3 1 1,4 0 0,-2 6 0,-1 0 38,-3 0 0,-2 0 0,0 2-6,0 4 1,-7 5 0,-1 8 0,-3 0 3,-4-1 0,-2 1 0,-2 0 0,0 2 8,0 5 1,0-5-1,0 6 1,0-1-1,0-1 1,-2 2-1,-2-4 1,-2 3 13,2-3 1,-5 4 0,3-1 0,2-3 0,2-2 0,2-2 0,0 0 0,0 0 65,0 0 0,0 0 0,0 0-39,0 0 1,0-7-1,2-1 112,4-3 1,-2 5-70,9-7 0,-1 0 1,7-6-30,0 0 1,-6 0 0,0 0-52,1 0 0,3 0-184,2 0 1,-6 0-195,0 0 1,-7 0-1010,7 0 916,-9 0 0,6-6-711,-3 0 1173,-5 0 0,15-3 0,-7-1 0</inkml:trace>
  <inkml:trace contextRef="#ctx0" brushRef="#br0" timeOffset="708">740 323 7555,'0'-10'414,"-2"1"-280,-5 9 0,-1 2 0,-7 5-77,3 5 0,1 5 0,-4 0 0,5-2 13,1-3 1,-3 1 0,5 6-1,1-2 21,-2-5 1,5 5 0,-3-4 14,4 4 0,2 2 1,0 0-32,0 0 1,0-7-41,0 1 0,8-3 0,5 3-40,4-7 1,-4-3 0,-1-3 11,3 0 0,0-3 0,-1-1 1,-3-4 5,-3-3 1,5 5-1,-7-7 1,1-1-43,1-3 0,-6 4 0,5 0 0,-3-1 7,2-3 0,-4 4 1,5 1-22,-5-3 0,-2-2 0,0-2 1,0 0 11,0 0 1,-2 8 0,-3 3 6,-1 0 38,0 5 0,6-3 0,0 12 111,0 7 0,0 4 1,0 2-1,0 0-45,0 0 1,0 0 0,2-2 0,2-3 178,2-1 1,3 0 0,-3 6-85,7 0 0,-3-2 0,1-3-173,-3-1 1,1-3-1,-3 5-6,7-2 1,-3-3 0,3 3-308,2-7 1,-5-1-237,3 1 1,-1-4 160,7 4 0,-2-6 1,-2-4-1,-2-2 386,1 2 0,3-7 0,2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8:10.34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0 494 8006,'13'0'128,"-1"0"1,1 0 0,6 0-21,0 0 0,6 0 1,0 0-84,-1 0 0,-3 0 1,-2 0-204,0 0 0,0 0-108,0 0 1,-7 0-615,1 0 900,-9 0 0,5 0 0,-9 0 0</inkml:trace>
  <inkml:trace contextRef="#ctx0" brushRef="#br0" timeOffset="696">645 171 8023,'0'-19'96,"2"3"0,2 1 0,5 4-42,1 3 1,3-5 0,6 7-87,0 2 1,0 2 0,0 2 54,0 0 0,-7 8 1,-1 5 16,-3 4 0,5 1 0,-7 1 1,-2 0-26,-1 0 0,-3 2 0,0 3 1,0 1 21,0-2 0,0 5 0,0-1 1,0 0 40,0 1 1,-3-1-1,-1-4 1,-2 5-7,2 1 0,-5-6 1,3 3-1,2-5 1,2-2 1,2 0 0,0 0 2,0 0 1,0-7-1,2 1 15,4 2 0,-2-7 0,9-2-62,2-4 1,-5-2-1,3 0 1,2 0-8,1 0 0,3 0 1,0 0-1,0 0-57,0 0 1,-6-2-1,0-2 1,1-2-103,3 2 0,-4 2-301,0 2 73,-1 0 122,-1 0 0,-1 0-1010,-3 0 152,-5 0 1101,6-9 0,1-1 0,1-9 0</inkml:trace>
  <inkml:trace contextRef="#ctx0" brushRef="#br0" timeOffset="1433">1214 1 8098,'13'17'304,"-3"-3"0,1-1-119,-1 2 0,-6 8 0,5 2 0,-3 0 0,0 3 0,7-1 1,-7 7-1,1-2-55,1 1 1,-6-3-1,5 1 1,-5 1-59,-2-2 1,6 3 0,0-7 0,-1-3-33,-3-2 1,-2-9 0,0 1-67,0 2 0,-7-5-103,1 3-31,0-9 83,6 5 1,0-11 0,2-5-91,4-5 0,-4-5 0,7 0 0,-3 2 14,0 3 0,7-1 0,-5-4 0,1 2 92,-1 3 0,5 5 0,-5-3 0,3-1 124,4 1 1,-5 5 0,3-3-10,2 0 0,-5 5 1,3-3 4,1 4 0,-3 2 1,0 2-34,-3 4 0,5-1 0,-5 7 171,3 3 0,-7 2 0,4 2-136,1 0 1,-7-6 0,4-1 0,-4 3-42,-2 2 1,0-5-1,2-1 1,3 0-3,1-1 1,0-4-25,-6 7 0,0-7-26,0 7 1,0-7-147,0 7 83,-8 0 1,-1-1 0,-5-1-58,1-3 1,0-1-1,-6-7-13,0 0 1,7 0-1,-1 0 1,-2 0-108,-2 0 1,5 0 0,-1 0-440,-2 0 417,-1 0 1,3 6 0,0 0 293,-1-2 0,-3 5 0,-2-3 0,0 9 0,0-5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05.09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19 987 7903,'-2'-11'188,"-4"5"-104,3-5 508,-5 9-200,8-6-325,0 8 0,8 0 1,5 0-1,6 0 7,6 0 0,-1 2 0,7 2 0,3 2-27,2-2 1,-5 5 0,-1-3-1,-1 1-5,1 1 1,-1-6 0,5 7 0,-4-3-17,-3 0 0,-2 3 1,-6-5-1,0 2-1,0-2 1,-6 5-1,-1-1 21,3 3 1,-4-7-1,-1 4-38,-1 1 1,3-5-33,-5 9 1,1-7-1,-2 7 1,-3-1-1,3 7 42,-4 0 1,-4-6 0,-2-1 0,-5 3 46,-1 2 0,-3 2 0,-4 0 1,0 2 70,-2 4 1,5-4 0,-12 7 0,5-3-95,2 0 0,-6 1 0,-2-7 1,-1 2-9,1 4 0,-7-4 0,2 7 0,-1-3-105,1 0 1,-2 0 0,9-6 0,2 0-188,2 0 1,2 0 0,0-2-205,0-4 0,6 2-278,1-9 1,10-2 483,2-10 0,0-5 0,8-8 0,-2 0 256,1 0 0,7-8 0,-3-3 0</inkml:trace>
  <inkml:trace contextRef="#ctx0" brushRef="#br0" timeOffset="409">190 171 8065,'10'0'63,"-1"2"-17,-9 4 0,6 5 0,0 8 0,-1 0 33,-3 0 1,-2 0-1,0 0-308,0 0 1,0 0 11,0 0 0,-2-2 0,-3-3-525,-1-1 742,0-9 0,-3 13 0,-1-6 0</inkml:trace>
  <inkml:trace contextRef="#ctx0" brushRef="#br0" timeOffset="717">474 133 7133,'0'13'67,"0"-1"216,0 3 0,0 2 1,0 2-1,0 0-107,0 0 1,-2 0 0,-2 2 0,-5 2-92,-1 2 0,-1 1 0,-3-7 0,3 2-123,3 4 0,-7-4 1,4 4-1,-1-4-298,-1-2 1,9-6 0,-5 0 76,1 1 0,0 3 0,-5 2-230,7 0 1,4-6 488,2-1 0,0-7 0,0 3 0</inkml:trace>
  <inkml:trace contextRef="#ctx0" brushRef="#br0" timeOffset="1131">512 531 7404,'19'-2'0,"0"-2"-49,0-2 1,-6-1 0,-1 7 202,3 0 1,-4 0-1,-1 2-112,-1 5 0,-3-3 19,-6 9 1,0-1 0,-2 5 61,-5-4 0,-3 4-104,-9-5 0,2 5 1,2 0 12,3-4 22,8 4 15,-5-7 270,9 1 0,2-3-209,5-8 1,3 0 0,9 0-71,0 0 0,0 0 0,0 0-96,0 0 0,0 0-113,0 0 0,0 0-304,0 0 1,-7 0 0,1 0-341,2 0 1,-7-2 792,-1-4 0,3-5 0,1-8 0</inkml:trace>
  <inkml:trace contextRef="#ctx0" brushRef="#br0" timeOffset="1776">891 0 8065,'9'11'-20,"-7"6"1,4-5 34,-4 5 0,-2 2 0,0 2 0,0 2 151,0 3 1,0 1-1,0-4 1,-2 5-66,-4 1 0,4 1 0,-4 3 0,1-3 9,-1-3 0,2 1 0,-7-5 1,3 2-85,4-2 0,2-2 0,-1-2-110,-3 0 1,4 0-44,-4 0 0,4-6 37,2 0 152,0-9-2,0 4 1,2-14-1,4-3-71,7-1 1,-3 4 0,3-5 0,-1 1-24,-1-1 0,4 5 0,-7-5 0,3 3-8,3 3 1,3-3 0,2 2 2,0 2 0,0-1 1,0 1-1,0-2-30,0 2 1,0 1 0,0 3 25,0 0 0,-6 0 0,-3 3 48,-1 3 0,-1-4 0,-4 6 8,3 1 1,-1 1 231,-6 9-233,0 0 0,-2-6 1,-4 0 38,-7 1 1,2-3 0,-1-1-1,-3 1 90,-2-1 0,0-3 0,2 3 0,3 1-44,-3-1 1,-2-3 0,-2 3 0,0-1-49,0-5 0,0 4 1,0-1-190,0-3 1,0 4 0,0-1-371,1-3 0,5-2 0,0-2-482,-2 0 0,-1 0 992,-3 0 0,0 0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01.44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1 890 7617,'12'-2'327,"1"-3"-87,2-1 0,2 0 0,1 6 0,1 0-156,0 0 0,7 0 0,-1 0 0,-2 2 6,-2 4 1,0-4 0,3 7 0,1-3-19,-2 0 0,-2 7 1,0-5-1,2 1-70,3-1 1,-1 7 0,-6-4-1,0 1-62,0 1 0,0-3 1,0 5-1,0-4 43,0-3 0,-7 5 0,1-5-13,2 3 0,-5-7 1,1 4 25,-3 1 0,-1-5 0,-5 7 4,4-3 1,-4 0-8,4-1-20,-4-5-119,-2 6 76,0-8 300,0 0-169,0 9 1,-8-5 0,-2 9-25,-1 1 1,-6-3 0,7 1-1,-3 3-1,0 2 0,-1 2 0,-10 0 0,-1 0 3,2 0 0,0 0 1,0 2-1,-5 2-22,-1 2 1,5 1-1,-3-7 1,2 0-9,-1 0 0,1 0 0,6 0 0,0 0-34,0 0 0,0-3 0,0-1-224,0-2 1,0-7-370,0 7 80,9-9 1,1 2-109,9-12 1,0 2 645,0-9 0,0 0 0,0-6 0</inkml:trace>
  <inkml:trace contextRef="#ctx0" brushRef="#br0" timeOffset="531">209 93 7865,'0'-19'-430,"2"9"1445,5 3-887,-5-3 0,6 10 0,-8 0-30,0 10 1,7 1 0,-1 1 0,-2 3-100,-2 2 0,-2 2 1,0 0-134,0 0 1,0 0 0,0 0-1,0 0-158,0 0 1,0-7 0,0 1-229,0 2 1,0-5-2,0 3 521,0 0 0,0-3 0,0-1 0</inkml:trace>
  <inkml:trace contextRef="#ctx0" brushRef="#br0" timeOffset="867">513 17 7730,'0'19'184,"-2"0"1,-3 0-1,-3 0-42,-3 0 0,5 2 0,-4 2 1,1 3-5,5-3 0,-4 4 0,-1 1-44,-1 1-99,5-6 1,-5 11 0,6-9 0,-5 1-94,-1 1 1,5-6 0,-3 4-1,2-4-59,-1-2 1,1-6-1,6 0 1,-2-1-1745,-4-1 1901,3 6 0,-5-7 0,8 9 0</inkml:trace>
  <inkml:trace contextRef="#ctx0" brushRef="#br0" timeOffset="1292">513 453 8121,'12'-6'0,"1"0"-144,2 2 1,-5 1 0,3 1 291,2-4 0,2 4 106,2-4 1,-1 6-202,1 6 1,-8 4 0,-5 9-22,-4 0 0,-4-6 0,-4 0 0,-5 1-71,1 3 0,-7 0 1,4-2-1,-1-2 57,1 1 1,-2-3-1,9 1 73,2 3 0,0-4 178,-3 1-50,5-7 0,2 3 0,13-8-38,4 0 0,2 0 0,0 0 0,-1 0-84,1 0 0,3 0 0,1 0 1,2 0 25,-2 0 1,5-6 0,-3-1 0,-2 3-356,-2 2 0,-2 2 0,0 0-546,0 0 0,-6 0-1318,-1 0 2096,-7 0 0,3 0 0,-8-8 0,0-3 0</inkml:trace>
  <inkml:trace contextRef="#ctx0" brushRef="#br0" timeOffset="2542">1139 150 7968,'0'-13'-384,"0"1"0,0-1 0,0-6 417,0 0 1,0 6-1,0 1 396,0-3 0,0 5 95,0-3-430,0 9 1,6-3-1,0 14 0,-2 5 0,-1 5 0,-3 2 0,2 2 30,4 5 1,-4-3 0,4 8 0,-3 3-57,-3 2 1,0-5-1,0-1 1,0-3-1,0-3 1,0-3-1,0-2 1,0 0-75,0 0 1,-3-3 0,-1-1-1,-2-2-11,2 2 0,2-5 0,-1 1 13,-3-3 1,4 0-126,-4-1 165,4-5 1,4 6 5,4-8 1,-2 0 0,9 0-1,2 0-29,2 0 1,-5 0-1,1 0 1,2 0-38,1 0 0,3-6 1,0 0-1,0-1-55,0-1 1,0 6 0,0-7 0,0 3-15,0 0 1,-6-1 0,-1 7 20,3 0 0,-4 0 13,1 0 1,-5 0 45,5 0 0,-7 3 12,1 3 0,-4-2 0,-2 9-22,0 1 0,-2-3 1,-2 2-7,-3 1 0,-5-3 0,3-1-48,-1-1 1,-3 4 45,-6-7 1,0 6 0,0-3-43,0 1 1,7-5 0,1 3-33,3 1 1,-7-7 44,2 4 1,-4-4-64,-2-2 1,7 0-9,-1 0 1,0 0 0,-6 0-384,1 0 0,5-2-16,0-4 530,9 4 0,-13-15 0,7 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0.65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 20 6775,'0'-11'484,"0"3"0,-7 16 1,1 5-1,2 4-396,2 2 1,2 0-1,0 0-130,0 0 0,0 0 0,0 0-278,0 0 1,0 0-120,0 0 1,0-7-141,0 1-243,0-9 822,0-4 0,-9-10 0,-1-9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0.8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76 7859,'0'-19'-165,"0"0"947,0 1-993,0 7 0,2 3 0,2 10-98,2 4 1,3-2 382,-3 9-74,-4-9 0,15 13 0,-6-7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23T15:59:49.12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57,'53'-21,"4"9,-7 8,20 4,-15 8,20 5,-18-3,19 3,-27-9,14 2,-8-8,21-10,-15 5,14-12,-20 11,15-5,-11 9,10-2,-24 4,7 10,-31-6,-2 7,-2-9,-6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1.2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38 7905,'8'-10'-643,"-4"-5"983,9 8 1,-7 1-209,7 6 0,-1 9 0,7 3 0,0 7-10,0 6 1,2 5 0,3 8 0,3 0 92,3 0 0,-1 8 0,3 3 1,-7-1-82,-4-4 0,4 5 0,-2-1 0,-4 3-14,-4-1 1,-2 1 0,4 4 0,-3-3-112,-1-1 0,-9-7 1,3 5-1,-3-3-104,2-4 0,-4-2 0,5-2 0,-7-2-188,-7-4 1,-1 1 0,-7-7 0,2-3-121,-1-2 0,-3-4 0,-2-2 1,0-5-33,0-1 1,-6-3 434,-1-6 0,-16 0 0,2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2.04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226 19 7640,'0'-10'-137,"0"1"1,-2 9 402,-5 0 1,-3 0-62,-9 0 0,0 0-126,0 0 0,0 9 0,2 3 0,2 3-45,3-2 0,5 3 0,-3-3 0,-1 4 37,1 2 1,3 0 0,-3 0-46,2 0 1,-5 0-1,7 0 9,1 0 0,5 0 0,7 0 3,5 0 0,3-7 1,0-1-1,0-3-1,6-4 1,-2-1 0,6-3 0,-4 0-28,-2 0 1,0-3-1,0-1 1,0-4-16,0-3 0,0-1 1,0-7-1,0 0 18,0 0 0,-7 0 0,-1 0 0,-1 0-55,1 0 1,-5 0 0,5 0 0,-3 0 32,-4 0 1,-1 6 0,-3 1-7,0-3 1,0 4 15,0-1 1,-3 8 2,-3-3-3,4 5 1,-6 4 191,8 5 0,0 3 0,0 9 28,0 0 0,6 0 0,2 2 0,3 2-114,4 3 1,-5-1-1,3-6 1,2 0-34,1 0 1,-3 0 0,0-2-1,-1-3-70,-1-1 0,6-7 0,-5 5-707,5-3 0,2 1 286,0-3 1,-6-4 0,-1 4 0,1-6-278,-2-6 0,-1 4 1,-4-6 693,7-1 0,-4-1 0,7-9 0,-5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2.4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7853,'11'0'221,"-3"8"0,-8 5-64,0 4 0,0 8 1,0 0-1,0 0 27,0 3 1,7-1 0,-1 7-1,-2-5-23,-2-1 0,5 3 0,1-3 0,1-1-194,-1 1 0,5 3 0,-7-6 0,0-1-323,3-3 1,-7-2 0,4 0-276,-4 0 1,-2-7 0,0 1-554,0 2 1184,0-7 0,-8 9 0,-3-7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2.7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1 171 7866,'19'-11'409,"-9"-5"0,7 13 1,-4-3-1,4 4-115,2 2 0,0-6 1,0-1-1,-1 3-151,1 2 1,0-4 0,0-1 0,0 1 86,0-2 1,0 6-1,0-7-403,0 1 1,-2 3 0,-2-5-1115,-3 2 559,1 1 0,6 1 1,0 0 727,0 1 0,0-5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3.22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38 7852,'0'-19'633,"0"9"-538,0 1 16,0 26 0,2 2 0,3 13 0,1-5-3,-2 0 0,-2 1 0,-2 4 1,0-5-35,0 0 0,0-6 1,0 5-1,0-5-407,0-2 0,0 0 1,0 0-305,0 0 0,0-7 637,0 1 0,-8 0 0,-3 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3.5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190 0 7912,'10'9'573,"-3"3"-384,-5 5 0,-2 2 0,0 0 0,0 0-28,0 0 1,0 2-1,0 2 1,0 5-63,0 1 1,0 3-1,0 6 1,0-3-45,0-3 0,0 4 0,0-4 0,-2 3-50,-5 3 0,3-6 0,-6-3 0,-1-1-27,1-5 0,-3 4 0,-4-1 0,2-3-512,3-2 0,-1-4 0,-4-2 0,2-5-351,3-1 1,5 3 884,-5-6 0,-1 9 0,-6-4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3.9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38 7856,'21'0'0,"2"0"0,2-2 0,-2-2 78,-1-2 1,-3-1 0,-1 7 0,1-2 186,0-4 0,0 4 0,0-5-45,0 5 0,-2 4 0,-4 5-182,-7 5 0,3-1 1,-3 1-1,-2 3-103,-2 2 0,-8 2 0,-3 0 0,-1 0 105,-5 0 0,5 0 0,-3 0 1,-2 0-90,-2 0 0,-2 0 0,0 2 0,0 0 69,1-2 0,1 4 1,2-12 210,2-1-64,9 7 1,-2-15 0,12 4 52,7-3 1,6-3 0,4 0 0,2-3-72,-2-3 0,-2 4 0,-2-6 0,0 1-139,0 1 1,0-7 0,0 7 0,0 0-237,0-3 1,-6 7-1,-1-4-282,3 4 0,2 2 0,0-2-435,-4-5 0,-3 5 254,-4-4 689,-3 4 0,5-7 0,-8-1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4.59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74 7858,'0'-19'139,"0"0"0,2 2 320,4 5 1,-4 5-338,5 14 1,-3 3 0,0 9 0,2 2-23,-1 4 1,-3-1 0,-2 7 0,0 5 66,0 6 1,0-2 0,0 5-1,0-5-73,0-2 0,0-1 1,0 1-1,0-2 22,0-4 1,0 2 0,0-9 0,0-2-229,0-2 0,6-8 0,0-1-11,-1 3 420,-3-6-119,-2-1 1,0-10-236,0-4 1,6-5 0,2-8-78,3 0 1,0 6 0,3 3 0,-1-1-98,2 1 1,2 3 0,2-3 147,0 2 1,2-1 0,2 5 0,2-2 12,-2 1 1,0 3 0,1 2 0,3 0 150,2 0 1,-3 0-1,3 0 1,-1 0 14,-5 0 0,4 7 1,-1 1-79,-3 3 1,-2-1-1,-4 5 1,-3-5-1,-3 1-16,-3-1 0,-1-3 1,-7 5 4,0 3 1,0 2 0,-2 0 0,-3-2 30,-1-3 1,-9-1 0,3 4-1,-7-3 29,-7 3 0,3-5 0,-6 1 0,-1-3-73,1-3 1,-3 3-1,-6 1 1,2-1 3,5 0 0,-5 1 0,6-5 1,-1 2-312,-1-1 1,9-3 0,-2-2-537,4 0 368,2 8 0,0-6-978,0 5 1459,8-5 0,3-11 0,8-1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5.3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38 1 7816,'-11'2'205,"3"4"-71,0 7 1,6 3-1,-5 3 1,5 0 31,2 0 0,0 0 0,0 0 0,0 0-214,0 0 0,0 0 0,0 0-63,0 0 0,0 0 1,0 0-1,0 0-262,0 0 0,0 0-104,0 0 0,2-2 17,5-5 460,-5-3 0,14-9 0,-5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5.5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57 1 7655,'0'19'-189,"0"0"1,0 0 0,0 0 427,0 0 0,0 2 0,-2 2 0,-2 2 99,-2-2 0,-1 5 1,7-3-1,0-2-272,0-2 1,0 5-1,0-1 1,0-2-174,0-2 1,-2-2-86,-4 0 0,4 0 0,-4 0-588,3 0 0,1-9-502,-4-3 1282,4-5 0,-7-2 0,9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23T15:59:51.84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96,'65'-30,"-16"5,8 12,-13-2,19 9,-12 0,12 6,-19 2,13 4,-19 5,19 8,-17 0,23 0,-14-5,27 5,-19-12,18 5,-18-5,19-1,-19-4,19 4,-19-1,19 1,-26-2,20 9,-22-7,22 7,-22-9,24 4,-21-8,22 0,-3 0,-13 0,6 0,-23 0,23 0,-8 0,21 0,-21 0,14 0,-27 0,22 0,-31 0,37 9,-28 1,23 1,-16 6,-11-15,14 6,5-8,-12 0,30 0,-11 0,-7 0,-1 0,-24 0,38 0,-45 0,44 0,-12 0,25 0,-12 0,-7 0,-12 0,12 0,-10 0,16 0,-22 0,16 0,-38 0,34 0,-27 0,33-6,5 0,-9-1,2 7,-12 0,12 0,-19 0,13 0,-17 0,32 0,-9 0,-17 0,24 0,-20 0,18 0,-3 0,0 0,3 9,-1-7,7 6,0-8,8 0,-10 0,-3 0,-22 0,16 0,-29 0,35 0,-35 0,21 0,-26 0,24 0,-11 0,15 0,-11-8,-16 6,-3-7,-8 9,8 0,-14 0,12 0,3 0,20 26,20 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5.8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58 7686,'0'-13'-495,"0"1"644,0 7 1,2-3-290,5 8-688,-5 0 207,15 0 621,-15 0 0,6-8 0,-8-3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6.05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19 7366,'0'-10'264,"2"1"-662,4 9 1,-1 0-273,7 0 670,-8 0 0,13 9 0,-6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16.4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7798,'19'10'0,"0"-1"66,0-1 1,0-4 0,0 7 0,0-1 40,0 1 1,2 4-1,2 8 1,5 4 59,1 3 0,-4 4 1,5 8-1,-1 4 49,1 3 1,-7 1-1,2 7 1,-4-2-98,-2-5 0,-2 3 1,-4-7-1,-7 1-40,-4-1 1,-2-2 0,0-4 0,0 3-9,0 1 0,-8 0 0,-5-6 0,-2 0-143,3 0 0,-11 6 1,6 0-1,0-1-151,2-3 0,-2-5 0,-4-1-117,4-2 1,3-9 0,-3 2 0,2-4 0,2-2 339,-1 0 0,-3 0 0,-2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21.06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342 133 7176,'-17'2'268,"4"4"1,3-4 0,6 7-193,-3-1 0,-1-3 0,4 7-4,-3 3 0,-5 2 0,3 2 0,1 0 31,-1 0 0,-5 2 0,3 2 1,-1 2-17,-1-2 1,2 1 0,-3-1-1,1 2-52,-2-2 0,5-2 1,-3-2-50,-2 0 0,-2 0-131,-2 0 0,3-6 69,3 0 1,2-9 36,5 2 1,4-6 0,-4-6 10,4-7 0,2-4 1,0-2-1,0 0 1,0 0 0,0 0 0,2 0 0,2-2 3,2-4 1,9 4 0,-2-4 0,3 1 11,3-1 0,0 4 0,0-4 1,0 2 8,0-3 0,0 5 0,0-4 0,0 4 5,0 2 0,0 0 0,0 0 1,0 2 145,0 5 0,0-5 1,0 6-72,0 1 1,-6 1-1,-3 7 1,1-2 24,-1-2 1,-3-1 143,5 7-148,-8 0 1,7 7 0,-7 1-10,2 2 1,1 3-1,-5 6 1,2 0 21,2 0 1,1 0 0,-7 0 0,0 0-25,0 0 0,0 6 0,0 3 0,0-1 35,0 0 0,0 5 0,-2-5 0,-3 1-118,-1-1 0,0 1 1,4-5-1,-3 2-72,-1-2 0,0-2-164,6-2 95,0 0 1,0 0-398,0 0-204,0 0 0,2-6-3,4-1 1,-2-7-384,9 1 1124,0-4 0,6-2 0,0 0 0</inkml:trace>
  <inkml:trace contextRef="#ctx0" brushRef="#br0" timeOffset="888">987 266 6653,'2'-17'-146,"4"4"1,-4-4 156,5 5 0,-3 3 396,2 3 0,-6 4-307,0 2 1,-8 2 0,-11 4 0,0 5 9,0-1 1,0 7-1,0-6 1,0 1-20,0 1 0,2 0 0,2 6 0,3 0-41,-3 0 0,7 0 1,1 0-28,5-1 1,2 1-51,0 0 1,2-6-1,5-2 24,5-3 0,5-2 0,2-6-46,0 0 0,0 0 0,0 0 0,0-2 5,0-4 0,-2 2 0,-2-9 0,-3 0 56,3 3 0,2-7 1,2 4-1,0-1 0,0 1 1,0-2-1,0 7 35,0-3 0,0 5 108,-1-7-107,-7 9 0,-3-6 0,-8 3-48,0-5 0,0 1 1,0-2-13,0-1 1,0 3 0,0-2 4,0-1 1,0 3 7,0-1 0,0 7 1,-2-3-17,-4 8 0,2 0 17,-9 0 0,7 6 1,-7 1 24,9-1-21,-4-6-8,8 0 0,0 0 103,0 8 0,0-3 0,0 7 56,0 3 1,0 2 0,0 2-22,0 0 1,0 0 0,0 0 0,0 0 47,0 0 0,2 0 1,2-1-69,2 1 1,9 0 0,-2 0-152,3 0 1,-3-2-1,0-2 1,2-2-97,1 1 0,3 1 1,0 0-1,0-2-246,0 1 1,-6-5 0,0-1-182,1 1 1,3-7-308,2 4 865,0-12 0,0-13 0,0-11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24.4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114 20 9048,'-6'19'-13,"-1"0"0,1 0 0,6 0 0,0 0 18,0-1 0,-6 8 0,-1-1 0,1-2-118,-2-2 0,5-2 0,-5 0-351,0 0 0,3-2 0,-5-2 464,1-3 0,-5 1 0,3 6 0</inkml:trace>
  <inkml:trace contextRef="#ctx0" brushRef="#br0" timeOffset="282">285 1 7984,'0'19'337,"0"0"1,0 0-219,0 0 0,0 2 0,0 2 0,0 2-62,0-2 0,0 5 0,0-1 0,0 3 60,0 3 1,0-3-1,-2 1 1,-3 3-71,-1 2 1,-9-4 0,3-1-112,-5 3 1,-2-5 0,0 1 0,0-3 0,0-3-225,0-3 0,2-2 0,2 0 0,5-1-585,1 1 1,-5 0 872,1 0 0,5-8 0,-1-3 0</inkml:trace>
  <inkml:trace contextRef="#ctx0" brushRef="#br0" timeOffset="715">342 551 7726,'19'0'-195,"-1"-2"0,1-3 1,0-1 453,0 2 1,-6 2-1,0 2 1,4 0 57,6 0 0,-2 0 1,4 0-209,-4 0 0,-4 2-168,-4 4 0,-5 5 1,-8 8-1,0 0 37,0 0 1,-6 0 0,-3 0 0,-1 0 45,-5 0 0,-2-1 1,-2 1 64,0 0 1,7-2 269,-1-4-282,9 4 0,-3-15 0,14 4-3,5-4 0,5-2 0,2 0-42,0 0 1,0 0-1,0 0-32,0 0 1,0 0-1,0 0 1,-2-2-77,-4-4 1,3 4-91,-3-5 0,4 5-1881,2 2 2047,-9 0 0,-1-8 0,-9-3 0</inkml:trace>
  <inkml:trace contextRef="#ctx0" brushRef="#br0" timeOffset="1374">948 1 7618,'11'8'336,"-5"5"-15,-4 4 0,5 2 1,-1 0-1,0 2-148,3 4 0,-7 2 1,6 7-1,-1-2-37,-1 1 1,0 3-1,-4 2 1,3-2-29,1-4 0,0 3 0,-6-5 0,0-1-92,0-3 1,0 1-1,0-2 77,0-1 1,-2-5-1,-2-5-101,-2-1-258,-1-9 191,7 5 0,0-12 0,0-3-12,0-6 1,7-5 0,-1-2 0,0 0 47,3 0 1,-5 6-1,6 0 1,1 1-1,0 1 1,-5-6-1,7 5 46,1-5 1,3 6 0,2 3 11,0 0 1,0 5-1,0-3 1,0 4 4,0 2 1,0 0 0,-2 2 0,-2 2 103,-3 3 0,1 7 0,4-1-9,-5 4 1,3-4 0,-9-1 0,-1 3-97,-3 2 1,-2 4 0,0 2 0,0 2-51,0-1 0,0-3 0,0-2 51,0 0 1,-7-1 0,-1 1 0,0 0 3,-1 0 1,-6-6 0,3 0 0,-5-1-61,-2-1 1,-6 4 0,-3-7 0,-1 0-272,-5 1 1,0 4-1,1-7 1,1-2-38,-2-2 0,7-2 0,2 0 0,3 0-328,3 0 668,9 0 0,-7-8 0,7-3 0</inkml:trace>
  <inkml:trace contextRef="#ctx0" brushRef="#br0" timeOffset="2424">1005 665 6138,'11'-3'793,"-5"-3"-435,-4 4-76,-2-6-233,0 8 1,0 0 1,0 8 20,0 5 0,0 4-43,0 1 0,-2-1 0,-2-2 0,-2-2 24,1 1 0,3-3 1,2 2-46,0 1 1,-6-3 0,0 2 41,2 1 0,-5-3-86,3 2 1,-1-7 0,5 4 45,-4-1 98,4-3-91,-7-6 0,9-2 0,0-4 15,0-7 1,0-4-73,0-2 0,7 7 0,-1-1 1,0 0-48,3 3 0,-5-7-89,9 4 1,-9 3 0,4-1-404,1 3 347,-7-7 233,6 4 0,-8-7 0,0-1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23.55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266 96 8005,'2'-11'-884,"3"3"786,1-1 0,2 1 0,-3-7 369,1 2 0,7 7 195,-7-6 117,9 7-74,-13-3-330,15 8 0,-17 0 1,2 2-4,-6 4 1,-11 3 0,2 5-90,-4-1 0,-2 0 0,0 6 0,0 0-30,0 0 0,0 0 1,0 2-1,-2 2-16,-4 2 1,10 0-1,-4-3 1,3 1-45,-1 2 0,0 2 0,2-3-80,2 1 0,3 0 1,-3-6 68,7 0 1,4 0-1,4-2-15,4-4 0,5-5 0,8-8 29,0 0 0,0 0 0,0-2 0,0-2 37,0-3 1,2-7 0,2 1 0,2-4-18,-2-2 0,-4-2 0,-4-2 1,-2-2-17,1 1 0,-3 1 1,-1 0-8,-1-2 1,-1-1 0,-3 7-39,1 1 1,0-1-1,-6 0 8,0 0 1,0 0-4,0 0 25,0 8-91,0 3 1,2 8 0,3 2 199,1 4 1,0-2 0,-6 9 0,0 2-21,0 2 1,0 2 0,0 0 0,0 0 36,0-1 1,0 1 0,0 0 0,0 2 41,0 5 0,6-11 0,1 4 0,-1-3-104,3 1 0,-5 0 1,6-2-192,-1-3 1,3 1 0,-3 4-1,-1-2-343,1-3 0,5-7 60,-1 1 1,4-4-69,2-2 1,0 0 0,0-2-394,0-4 0,-2 1 882,-5-7 0,5-1 0,-6-6 0</inkml:trace>
  <inkml:trace contextRef="#ctx0" brushRef="#br0" timeOffset="239">703 209 8021,'19'0'278,"-1"0"1,-5-2 0,0-2 289,2-2 1,1 0 0,3 6-413,0 0 1,0 0 0,0 0 0,0 0-308,0 0 1,-6 0 0,-1 0-624,3 0 1,-4 0 773,1 0 0,-7 0 0,3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43.8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266 380 7803,'-10'-9'-830,"-1"7"1091,5-4 1,-5 4-169,-7 2 0,1 2 0,2 2 0,2 5 31,-1 1 0,3 3 1,-2 6-54,-1 0 1,5 2-1,3 2 1,2 2-42,-3-2 0,5 1 0,-4-1 0,4 2 21,2-2 0,0-2 0,0 0 1,0 3-79,0 1 0,2-2 1,2-8-1,4-3 56,3 3 0,2-6 0,4-1 0,-3-2 22,-1 1 0,0-1 0,6-6 0,0-2 4,-1-4 0,8-5 0,-1-8-20,-2 0 0,-4 0 0,-4 0 1,-2 0-1,-1 0 26,-1 0 1,-3 0 0,-6 0-1,3 0-21,1 0 0,0 0 0,-6 1 0,0-1-3,0 0 0,-2 6 0,-2 0 0,-5-1 2,-1-3 0,4 0 0,-7 2 1,-2 2-26,-2-1 1,5 5-1,-1 3 1,-2 4-52,-2 2 0,-2-7 0,0 1-252,1 2 0,5 2 0,2 4-210,3 4 1,-5-2-159,7 9 1,0 0 656,6 6 0,0-9 0,0 7 0,0-6 0</inkml:trace>
  <inkml:trace contextRef="#ctx0" brushRef="#br0" timeOffset="1040">627 740 6758,'-11'-8'1635,"5"-5"-1578,4-4-1,2-2 1,0 7 0,0-1 0,0-2 0,0-2 65,0-2 1,0 0-1,0 0 1,0 1-37,0-1 1,2 0-1,2 0 1,2 0-21,-1 0 0,3 0 0,1 0 0,-1 0-22,0 0 0,1 6 0,-5 1 42,2-3 1,3 6-262,-3 3 0,-2 6 145,9 6 1,-9-1 0,2 7 10,-3 3 1,-3 2-10,0 2 1,2-9 39,4-3 145,-4-5 8,15 6 1,-6-6-110,8 5 1,-7-5 0,1-2 19,2 0 1,-5-9-77,3-3 1,-9 1 115,2-2-86,5 1 1,-9-1 68,4 1-193,-4 7 57,-2-3 0,2 8-8,5 0 13,-5 0 1,8 0 15,-3 0 0,-3 2-38,9 4-81,-9-4 34,4 7 10,-8-9 385,0 0-106,0-9-146,0 7 1,0-8 28,0 3-31,0 5 46,0-6-29,0 8-136,0 0 108,0 8 1,0 3 0,0 8 0,0 0 52,0 0 0,7 0 0,-1 0-22,-2 0 1,-2 0 0,-2 0 0,2 0-50,5 0 0,-5 0 1,4-1-1,-4 1 24,-2 0 1,0 0 0,2 0-175,5 0 1,-5 0 0,4 0-338,-4 0 1,-2 0-253,0 0 1,0-6-4,0-1 0,0-5-174,0 5 905,0-7 0,-8 3 0,-3-8 0</inkml:trace>
  <inkml:trace contextRef="#ctx0" brushRef="#br0" timeOffset="1409">1 152 7880,'19'0'787,"6"0"-756,0 0 0,9-2 125,-2-4 32,4 4-197,2-7 0,2 9 0,2-2 0,2-2-101,-2-2 0,-2-1 0,-4 7 0,-4-2 0,-7-2 1,-2-2-487,2 1 472,-4 3 138,-2 2-1037,-2 0 1023,-15 0 0,15 0 0,-6 0 0</inkml:trace>
  <inkml:trace contextRef="#ctx0" brushRef="#br0" timeOffset="1758">551 0 7940,'13'0'-640,"-1"0"0,1 0 847,6 0 1,0 0-80,0 0 1,6 0 28,0 0 1,7 0-64,-7 0 1,7 0-1,-7 0 1,7 0 13,-7 0 1,0 0-10,-6 0 0,0 3-141,0 3 1,-6-4 101,-1 4 1,-5 3-24,5-3 18,-7 9-20,3-5 0,-8 9 14,0 0 0,0-6 3,0 0 0,0-1-1,0 7 1,-2 0-211,-4 0 154,4 0-211,-15 0 166,15 0 1,-9-8-1358,5-5 1407,4-4 0,-15 6 0,6 3 0</inkml:trace>
  <inkml:trace contextRef="#ctx0" brushRef="#br0" timeOffset="2042">1404 456 7940,'19'0'0,"0"0"-309,0 0 0,0 0 0,0 0 580,0 0 1,6-2 0,1-3 23,-3-1 0,-2 0-616,-2 6 176,0 0 1,-6 0-105,-1 0 1,-8 2 248,3 4 0,-5 5 0,-2 8 0</inkml:trace>
  <inkml:trace contextRef="#ctx0" brushRef="#br0" timeOffset="2250">1518 778 7940,'2'11'204,"5"-5"0,-3-10 0,8-5-34,3-1 1,2-1 0,2-4 93,0 3 0,0 1 0,0-1-954,0 5 0,-6 5-1096,-1 2 1786,1 0 0,-3 0 0,-1 0 0</inkml:trace>
  <inkml:trace contextRef="#ctx0" brushRef="#br0" timeOffset="2564">1954 133 7940,'9'-17'0,"1"3"-230,1 1 0,-1 9 485,-3-3 1,-5 5 1,8 2-1,-5 2-156,1 5 1,0 3 0,-6 9 0,0 0-10,0 0 0,0 0 1,0 0-1,0 0-97,0 0 0,-6-6 1,0-1-1,1 3-175,3 2 0,0 2 0,-2 0-503,-2 0 1,-1-6-507,7-1 1190,-8-8 0,6 13 0,-7-6 0</inkml:trace>
  <inkml:trace contextRef="#ctx0" brushRef="#br0" timeOffset="2875">2296 19 7940,'10'0'272,"1"3"1,-7 3 0,2 7-190,-1 3 0,-3 3 1,-2 0-44,0 0 0,0 7 0,0 1 0,0 2 1,0 3 90,0-2 1,-7 5 0,-1-5 0,0 2-237,-1-1 0,-3 1 0,3 4 0,1-5-210,-1-6 0,1 3 1,4-1-1,-5 3-74,-1 3 1,5-3 0,-3-1 0,2-1 388,-1-5 0,-7 4 0,1-1 0,-4-1 0,-2-6 0</inkml:trace>
  <inkml:trace contextRef="#ctx0" brushRef="#br0" timeOffset="3275">2296 569 7002,'17'-12'0,"-3"1"0,-1 1-85,2-1 0,-5 1 0,3-3 0,0 5 237,-3-1 0,7 7 0,-6-6 0,1 1 48,1 1 0,0 0-111,5 6 0,-1 2 0,-2 4-77,-2 7 0,-9 4 1,2 2 26,-4 0 0,-2 0 0,0-1 48,0 1 0,-6 0 0,0 0 1,-1 0 6,-1 0 0,6-6 0,-7 0-47,1 1 0,6 3-34,-4 2 1,3-6 41,3-1 1,0-5 155,0 5 1,9-7-40,4 1 0,-3-4 116,3-2 1,-1 0-126,7 0 1,-6 0-354,0 0-158,-1 0 1,1 0-495,0 0 1,-7-6 841,7-1 0,-9 1 0,4 6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53.57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171 437 7401,'-10'0'105,"1"0"-31,9 0 0,-2-6 120,-4-1 0,4-1 0,-7 4-14,1-3 0,4 1-160,-9 6 1,7 6 0,-5 3 0,1 1 0,1 5 166,1 2-261,-7 2 0,11 0 138,-9 0 1,7 2-76,-7 4 0,9-4 74,-2 4-127,4 5 75,2-9 0,0 6 1,0-8-1,0 0 1,0 0-23,0 0 0,8-2 0,5-4 145,4-7 1,1-4-101,1-2-12,0 0 36,0-8 0,2-3-15,5-8-9,-5 0 31,6 9 0,-1-13-31,-1 4 0,0-5 32,-6 6 44,0-1 0,-2 0-57,-4 0 1,1 6 243,-7 0-244,-1 1-12,-6 1 0,0-6 112,0 5-82,0 3 34,0-8-86,0 7 107,0-9-168,-9 0 0,5 6 0,-8 3-91,-3 1-37,-2 3 170,-2 6-226,0 0-27,0 0 252,0 0-49,0 0 23,0 0 0,7 0-34,-1 0-41,0 0-200,3 0 1,-5 2-720,9 4-362,-9-4 689,4 15 447,1-15 247,-7 7 0,15-9 0,-7 8 0,9 3 0</inkml:trace>
  <inkml:trace contextRef="#ctx0" brushRef="#br0" timeOffset="767">740 399 6362,'0'10'1475,"0"-1"-1470,0-9 1,-6 2 234,0 4-265,-1-4 77,-1 15 0,6-12 0,-7 7 0,1 3 136,-5 2-109,5 2-15,-9 0 0,13 0 1,-7 0-1,1-3 1,1 1 16,1 2 0,2-4 0,6 10 40,0-4-95,0-2 51,0-8-42,0 6 1,2-9 70,4 5-39,-4 4 104,15-15-107,-7 6-15,9-8 12,-8 0-216,6 0 211,-7 0-3,9 0-71,0 0 1,0 0 0,0 0 15,0 0 1,6-2 0,1-2 0,-3-4-552,-2-3 246,-2 7 161,0-13 1,-6 15-644,-1-5 400,1 5-47,-3-6-405,7 6 841,-15-15 0,15 6 0,-6-8 0</inkml:trace>
  <inkml:trace contextRef="#ctx0" brushRef="#br0" timeOffset="1142">247 39 7536,'0'10'-236,"0"1"0,2-7 413,5 2 1,3 7 0,9-5 82,0 3 0,0-7 0,2 2-165,4-4 1,-4-2-62,5 0 0,-3 0-111,2 0 1,-4 0 97,5 0 0,-5 0 25,-2 0 1,0 0 0,0 0 0,0 0-613,-1 0 0,1 7 126,0-1 0,0 3 440,0-3 0,0-4 0,0 6 0</inkml:trace>
  <inkml:trace contextRef="#ctx0" brushRef="#br0" timeOffset="1574">721 39 6804,'11'0'-803,"6"0"1199,-5 0 0,-1 0-127,2 0 0,6 0-295,6 0 0,0 0 0,-4 0 1,2 0-1,3 0 0,-3 0 114,-2 0 0,-2-7 0,0 1 58,0 2-81,0 2 41,-9 2 13,7 0-22,-15-9-294,7 7 282,-9-6-18,0 8 0,0 2-14,0 4 1,0-2 33,0 9 1,0-7 0,-2 7-1,-3 2 1,-3 2 128,-3 1-145,-1 1 0,-1 0 1,0 0-1,-1 0-29,-3 0 43,-2 0 6,0 9 4,8-16-308,-5 22 151,5-30 1,-8 22-763,0-14 433,9 5 221,-7 2 1,12-6 169,-7-1 0,-1 1 0,-6 6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09:58.59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58 588 7849,'0'-19'-399,"0"0"1,0 7 872,0-1 20,0 9-314,0-4 0,0 10 0,0 4-53,0 7 0,6 3 0,1 6 0,-3 1 8,-2 2 1,0 9 0,2-5-1,2 3-23,-1-1 0,-3-1 0,0 2 0,2-5-85,2 0 1,1-6 0,-7 5-121,0-5 52,0-2 5,0-9-9,0-1 1,-2-11 0,-3-5 0,-1-5 26,2-5 1,2-2 0,2 0 0,-2 0 9,-5 0 0,5-6 0,-4-1 0,4 3-10,2 2 0,0 2 1,0 0-10,0 0 0,0 0-8,0 0 0,0 7 11,0-1 35,0 9-18,0-5 66,0 9 0,-2 7-69,-5-1 1,5 2-126,-4-1-790,4-5 487,2 6-288,0-8 363,0 0 418,0-8 0,6 4 0,1-9-26,-3-2 0,-2 5 363,-2-3 0,0 7 752,0-7-681,0 9-320,0-5 1,0 12-48,0 3 1,-6-2 0,-3 9-1,1 2 18,-1 1 1,1 3 0,4 0 0,-3 0-44,3 0 1,2 2-1,2 2 1,0 3-12,0-3 1,0 4 0,0 1 0,0-1 14,0 1 1,0 3-1,2-6 1,4-1-67,7-3 0,-2-2 0,-1 0 0,1-3-28,-1-3 1,3-2 0,6-7 0,0 2-6,0-2 0,0-4 1,0-4-1,0-4 37,0-3 1,2-1 0,2-7 0,0-2-18,-6-5 0,2 5 1,-7-4-1,3 2 7,-2-3 1,2 5 0,-9-6-1,-2 2 7,-2-1 1,-2-1-1,0 4 1,-2-2 25,-4 1 1,-5-3 0,-8 2 0,0 1 13,0 3 0,0 2 0,-2 0 0,-2 3-72,-2 3 1,-2-2 0,3 9 0,-1 2-123,2 2 0,2 2 1,2 0-1,0 0-648,0 0 0,0 0-181,0 0 0,8 8 381,5 5 1,4-3 591,2 3 0,8-1 0,3 7 0</inkml:trace>
  <inkml:trace contextRef="#ctx0" brushRef="#br0" timeOffset="401">817 532 7337,'-17'2'0,"2"4"323,2 7 1,1 3 0,-7 6-2,0 3 0,2-4 1,2 4-1,2-2-161,-1 3 0,3-5 1,-1 6-1,-1-2-23,2 1 1,3-1 0,8-6 0,0 0 42,0 0 0,0 0 0,0 0-203,0 0 0,8-7 0,5-1 0,4-3 2,2-3 1,0 3-1,0-2 1,0-1-30,0-3 0,0-2 0,0 0 0,0 0-2,0 0 1,0 0-1,-1-2 1,1-3-200,0-1 0,-6-7 0,-2 5 1,-1 0-892,1-1 0,-7-6 1141,2 3 0,5-5 0,-1-2 0</inkml:trace>
  <inkml:trace contextRef="#ctx0" brushRef="#br0" timeOffset="703">172 114 7903,'12'0'3,"1"0"54,0 0 1,6 0 100,0 0 1,0 0-137,-1 0-27,1 9 0,7-5 1,1 6-1,1 1 58,-1 0 0,5-7 0,-5 2 214,2-4-421,-5-2 0,5 0-273,-4 0-460,-4 0 427,7 0 17,-18 0 443,7 0 0,-6-8 0,8-3 0</inkml:trace>
  <inkml:trace contextRef="#ctx0" brushRef="#br0" timeOffset="1035">646 0 7718,'0'11'213,"0"-3"-201,0-8 178,0 0 0,8 0-87,5 0 1,4 0-45,2 0 0,6 0-132,0 0 0,7 0 168,-7 0 1,7 0 47,-7 0 0,3 0-369,-3 0 0,-4 0 75,4 0 0,-10 0 198,-2 0 0,-7 0 17,7 0-1,-9 0 1,4 3 102,-8 3 0,0-2 171,0 9-243,0-9 37,-8 13 10,6-7 22,-15 9-482,15 0 182,-15-8 78,6 6 1,-1-7-56,-1 9 0,7 0 76,-7 0 1,0 0-373,-6 0 1,7 0 18,-1 0 1,3 0-647,-3 0 1037,-4 0 0,7 8 0,-9 3 0</inkml:trace>
  <inkml:trace contextRef="#ctx0" brushRef="#br0" timeOffset="1328">1423 702 7906,'13'11'132,"0"-5"0,2-4 162,1-2 1,3 0 0,0 0-1,0 0-149,0 0 0,0 0 0,0 0 0,0 0-227,0 0 1,0 0-1,0 0 1,0 0-471,0 0 0,-6 0-965,-1 0 1517,1 0 0,-3 9 0,-1 1 0</inkml:trace>
  <inkml:trace contextRef="#ctx0" brushRef="#br0" timeOffset="1533">1556 1063 7906,'19'-3'39,"0"-3"1,0 2 0,0-7 0,0 3 211,0 4 1,0 2-1,0 2 1,0 0-640,0 0 0,0 0 0,0 0 388,0 0 0,0 0 0,0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0:02.6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0 397 8843,'19'-13'0,"0"0"-5,0-1 0,8 3 0,3 0 0,1 1 69,1-1 1,-7 7 0,5-2-3,-3 4 1,-1 2 0,-8 0 23,1 0 0,-8 8 1,-3 5-1,-1 4 4,-1 2 1,0 2 0,-6 2-1,-2 4-59,-4 3 0,2-5 1,-9 5-1,0-1-65,3 1 0,-7-1 0,7 3 0,-3-5 59,0 1 0,3-7 1,-5 4-1,2-4 24,-1-2 0,5 0 0,3 0 49,4 0 0,2 0-88,0 0 0,0 0-24,0 0 0,0-7 0,2-1 0,2-1-24,2 1 0,9-5 4,-2 7 0,-3-9-101,3 2 0,-9-1 1,5-1-1220,-1 2 464,-6 1 890,15-7 0,-7 0 0,9 0 0</inkml:trace>
  <inkml:trace contextRef="#ctx0" brushRef="#br0" timeOffset="614">702 719 7438,'-13'2'952,"1"4"-912,-3 7 1,0 4 0,0 0-1,3-2 53,-3-3 0,-2 1 1,-2 6-1,2 0 13,5 0 1,-3 0 0,6 0 0,1 0-8,-1 0 1,3 0-46,6 0-25,0 0 0,9-3 1,3-3-58,5-7 1,2-6-1,0-6 1,0-7 0,0-1 1,-2-1-1,-2 2 33,-3-2 0,-5-1 1,3-3-1,-1 0 14,-5 0 0,4 6 0,-2 0 0,-1-1 2,-3-3 1,-2 4-1,0 1 50,0-3 1,0 4 196,0-1-240,0 7-16,0-3 1,0 10 0,0 4 35,0 7 1,0-2 0,0 1 10,0 3 0,0 2 0,0 2-74,0 0 0,2 0 1,2 0-60,2 0 0,9 0 0,-4 0-398,-1 0 0,1-7-261,-5 1 0,-2-3-106,9 3 0,0-5 838,6-8 0,0-8 0,0-3 0</inkml:trace>
  <inkml:trace contextRef="#ctx0" brushRef="#br0" timeOffset="938">1119 302 7888,'11'8'378,"-3"3"1,-8 8-109,0 0 1,0 0-1,0 2 1,0 2-64,0 2 0,0 9 1,0-5-1,0 3-65,0 0 0,0-7 0,0 4 1,0-1-287,0-5 0,6 0 0,1 0-367,-3 3 0,-2-1 0,-2-6-395,0 0 0,0-6-103,0-1 1009,0-8 0,-8 13 0,-3-6 0</inkml:trace>
  <inkml:trace contextRef="#ctx0" brushRef="#br0" timeOffset="1159">929 700 7988,'13'-17'541,"0"2"1,1 5-231,3 1 0,2-3 0,0 3 0,0 1-150,0 0 1,0-5 0,0 7 0,0 1-411,0 3 1,0 2-343,0 0 0,-2 2 193,-5 5 0,-3-3 398,-9 9 0,0-9 0,0 4 0</inkml:trace>
  <inkml:trace contextRef="#ctx0" brushRef="#br0" timeOffset="2089">1574 74 7840,'9'-19'447,"-5"2"1,6 3-82,-1 1 0,-1 9-172,-1-3 0,1 7 0,7 9-103,-3 10 1,-5 2-1,3 10 1,1 5 10,-1 6 1,-3 1 0,3 5 0,-1-2-55,-5-3 0,0 1 0,0-2 0,3-2-20,-3 2 1,-2-6 0,-2-6 0,0-1-21,0 1 0,0-7 0,0 4 0,0-2-72,0 1 1,-6-1-167,-1-6 148,1 0 115,6-9 0,0-3 1,0-14-34,0-5 0,0-5 0,2-2 1,2 0-20,3 0 1,1 0 0,-4 0 0,3 0-63,-3 0 0,4-6 1,1 0 29,1 1 1,1 3 0,3 4 34,-1 5 0,0-3 1,6 9 31,0 2 0,-7 1 1,1 3-1,2 0-15,2 0 0,-5 0 1,1 0-1,2 3 28,2 3 1,1-2 0,1 9 0,-2 1 3,-4 3 0,2-4 0,-9 0 0,-2 1 138,-2 3 1,-2 2-1,0 0-55,0 0 1,-2-2 0,-2-2 0,-4-3-54,-3 3 0,-2 2 1,-6 2-1,0 0-45,1 0 0,-4-6 0,-1-1 1,-2 1-146,2-3 1,-5 1-1,3-7 1,2 2-503,2-1 0,2-3 0,0-2-1350,0 0 1979,8 0 0,-5 0 0,5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23T15:59:54.18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19 0,'11'42,"-3"26,-8-32,0 33,0-18,0 6,-2-19,-4 18,-3-18,-4 19,5-25,8 37,0-12,6-6,1 6,1-19,-2 19,3-13,3 19,5-19,-4 13,-5-17,1 40,-9-18,0 13,0-9,-6-1,-1 5,1-16,6 3,0-25,0 46,0-19,0 29,0-14,0-4,0-24,0 17,0-10,0 16,0-18,0 6,0-17,0 32,0-22,8 16,-6-10,7 1,-9 0,0 9,-9 7,-3 10,1-14,-1-6,1-18,-2 11,5-15,8 39,0-19,0 21,-2-23,-4-2,3-19,-3 19,4-19,2 18,0-24,0 38,0-20,0 18,8 5,-5-14,13 7,-13-7,3 4,-4-21,-10 28,5-20,-3 26,4-25,2 10,-2-32,-4 22,3-15,-3 21,4-26,2 39,8-20,-5 9,5 5,-8-16,0 0,0-10,0-10,0-1,0-6,0 7,0 8,-8-5,-3 15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0:07.31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 1100 8120,'9'-10'90,"-5"1"1,7 7-28,-3-4 0,1 4 51,-3-5 0,4 5 0,9 2 37,0 0 0,0 0 0,0 0-49,0 0 0,0 0 1,0 2-1,2 3-44,4 1 1,-1 2-1,7-3 1,1 1-83,-3-2 0,7-2 0,-6 0 0,1 2 47,1 3 1,-9-1-1,5-6 1,-3 2 24,0 5 1,-6-5-1,-6 4-5,1-4 0,-3 4-70,2 1 1,-9 1 28,2-2 1,-4-1 12,-2 7 1,0-5-1,-2 5 27,-4 3 0,2-4 0,-7 1 0,1 1 69,-1-3 1,5 7 0,-7-4 0,-2 4 73,-2 2 1,-2 6-1,1 2 1,-1 3-10,0 4 1,-2-5 0,-3 5 0,-3 4-31,-3 4 0,-1 2 0,-7-6 0,2 0-137,4 0 0,-1-2 0,5-2 0,1-5-202,0-2 1,1 1 0,7-7 0,0 0-310,0-4 1,7-4 0,-1 1-291,-2-1 0,7-11 279,2-2 1,3-8 0,3-11 512,0 0 0,-8-9 0,-2-1 0</inkml:trace>
  <inkml:trace contextRef="#ctx0" brushRef="#br0" timeOffset="800">266 76 7675,'0'-19'-46,"0"0"1,0 6-1,-2 3 229,-4 1-77,3 3 0,-5 8 11,8 5 0,-6 3 1,-1 9-1,1 0 75,-2 0 1,3 15 0,-5 4-1,-1 2-10,1 0 1,6-2 0,-5 0 0,3 0-69,0-1 1,-1-1 0,7-2 0,0-5-47,0-1 1,0-9 0,-2-7-143,-4 3 83,4 2-72,-7-6 0,11-3 1,3-10 60,1-4 0,9-3 0,-3-6 1,5 3-38,2-3 1,0-2 0,0 0 0,0 3-6,0 1 0,2 2 0,2-3 0,3 3 11,-3 3 1,4 1 0,1 5-1,1-2-12,5-2 1,-7-1 0,1 7 0,-3 0 51,0 0 1,-2 3 0,-8 1 147,-2 2 1,-9 9 41,2-3 1,-4 5 0,-4 2 0,-2 0 103,-2 0 0,-9-6 0,2-1-175,-4 3 1,-2 2 0,1 2 0,-1 0 0,0-2-88,0-4 1,0 3 0,0-3 0,-2 2-211,-5-3 0,3 3 1,-6-8-1,1-3-139,5-2 1,0 4 0,0 0-1,-3-1-219,3-3 0,2-2 0,2 0-178,0 0 1,9-2 0,1-3 706,1-1 0,6 0 0,-7 6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0:18.85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76 683 7560,'-17'8'-54,"5"5"58,5 4 1,-1 2 0,2 0-1,1 0 78,3 0 1,0 0-18,-4 0 1,4 6 0,-5 0-1,5-2 1,2-2 0,0 5 0,0-1 1,0-2-20,0-2 0,7-8 0,1 0 0,3-1-25,3-1 0,-3-3 1,4-6-1,4 3 18,4 1 0,2 0 1,-4-8-1,2-2-38,3-2 0,-1-9 1,-6 2-1,0-4 4,0-2 1,-7 0 0,-1 0 0,0-2 27,-1-4 0,-6 4 1,3-6-1,-5 1 32,-2 1 0,0-2 0,0 3-27,0-1 0,0 0 0,-2 6 1,-5 0-1,-5 0 6,-5 0 1,-2 2-1,0 2 1,0 5-79,0 1 0,0 3 0,0 6 0,0 0 49,0 0 1,0 2 0,0 2-546,0 3 310,0-1 1,7 0-1,1 3-470,3 1 0,1-3 689,7 5 0,0-8 0,0 5 0</inkml:trace>
  <inkml:trace contextRef="#ctx0" brushRef="#br0" timeOffset="673">512 948 7804,'11'-12'330,"-5"-1"1,-4 0-1,1-5-267,3-1 0,-4 6 0,4 0 0,-2-1-29,3-3 0,-5-2 1,6 0-1,-1 0-18,-1 0 1,2 0-1,-3 0 1,1 0-65,-2 0 1,5-6 0,-3-1 0,0 3 40,3 2 0,-5 2 0,6 0 0,-1 0 71,-5 0 0,5 7 1,-1 1 44,2 3-43,-5 1 1,3 16-1,-6 3 1,2 5 0,3 4 104,-3 5 1,-2-5 0,0 4 0,2-4-147,3-2 0,-1 0 0,-4-2 0,2-2-23,3-3 0,1-8 43,-2 3 0,-1-5 0,7-2-91,3 0 0,-4-6 0,1-3 0,3-1 13,2-5 0,0-8 0,-3-3 0,-1 3 25,2 2 0,2 2 0,0 0 70,-5 0 1,-1 9 0,-7 1 35,2 1 21,1 6 1,-7 2-1,2 12 22,4 5 1,-4 2 0,7 0 165,-1 0-256,-6 8 1,13-3 0,-9 5 0,1 1 43,1-1 0,-6-4 1,6 5-1,-1-1-75,-1 1 0,0-7 0,-6 2-236,0-3 0,3-4 0,1 1-825,2 0 0,0-6-196,-6 0 0,3-7 1237,3 7 0,-4-9 0,6 4 0,-8-8 0</inkml:trace>
  <inkml:trace contextRef="#ctx0" brushRef="#br0" timeOffset="1148">114 190 6755,'13'0'280,"-1"0"1,3 0-148,2 0 1,2 0-1,0 0 1,2 0-73,4 0 0,-1 0 1,5 0-1,-2 0-79,-3 0 1,3 6-1,-2 0 1,-2-1-274,-1-3 1,-3-2 0,-1 0 127,1 0 1,0 0 162,0 0 0,0-9 0,0-1 0</inkml:trace>
  <inkml:trace contextRef="#ctx0" brushRef="#br0" timeOffset="1507">531 19 7036,'9'-10'485,"3"3"-403,5 5 1,9 2 0,-1 0 0,0 0 29,3 0 1,-5 0 0,6 0-1,1 0-21,-1 0 0,-3 6 1,3 1-1,-2-3 15,-3-2 1,-3-2 0,-2 0-24,0 0 0,-7 6 0,-1 3-33,-3 1 0,-1-3 1,-7 5-6,0 3 0,0 2 0,0 2-38,0 0 0,-2 0 0,-5 0-37,-5 0 1,1-2-1,0-3-244,3-1 1,-5-7-1,5 5-213,-3-3 1,1 1-1,-3-3-685,7 7 1172,-5-5 0,9 9 0,-6-6 0</inkml:trace>
  <inkml:trace contextRef="#ctx0" brushRef="#br0" timeOffset="1980">1442 607 6889,'19'0'-283,"0"0"1,0 0 110,0 0 0,0 0 79,0 0 1,-7 0 92,1 0 0,-9 0 0,5 0 0,-9 0 0</inkml:trace>
  <inkml:trace contextRef="#ctx0" brushRef="#br0" timeOffset="2322">1461 948 7921,'8'11'301,"-4"-3"-153,9-8 0,-7 0 1,7 0-318,2 0 0,2 0-65,2 0 0,0 0 0,-3 2-785,-3 5 1019,-4-5 0,-1 6 0,2-8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0:15.33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228 323 6759,'-2'11'697,"-5"-5"0,3-2-575,-8 2 1,5-3-1,-3 5 1,-1-2 32,1 1 0,3 1 0,-5-2 7,-3 7 0,-2 4 0,-2 2-70,0 0 0,7-7 0,1 1 0,0 2 34,1 2 1,4 2-1,-5 0-172,3 0 1,1 0-1,7 0-53,0 0 0,0 0 0,0-1 34,0 1 0,2-6 1,5-2 28,5-3 1,-1-2 0,2-6 61,1 0 1,1-8 0,0-5 20,-3-4 1,-1-2-1,4 1 1,-5-1-4,-1 0 0,3 0 0,-3 2 1,-1 2-34,1 2 1,5 1 15,-1-7 0,4 0-44,2 0 0,-9 6 1,-1 3 107,-1 1 0,-6 1-10,5 1 4,-5 5-53,-2-6-62,0 8 1,0 8-1,-2 5 57,-5 4 0,5 2 1,-4 0-1,4 0 29,2 0 1,0 0-1,0 0 1,2 0-21,4 0 0,-4 0 1,7 0-1,-3-1 26,0 1 1,9 0 0,-2 0-70,4 0 0,2 0 0,0-2-99,0-4 0,-7 2 0,1-9 0,0 0-89,-3 3 1,7-7-706,-4 4 1,3-4 277,3-2 1,-2-8-1,-2-5 622,-2-4 0,-1-2 0,7 0 0</inkml:trace>
  <inkml:trace contextRef="#ctx0" brushRef="#br0" timeOffset="310">797 171 7818,'10'9'226,"-1"1"0,-9 11 0,0 3-87,0 1 0,0 2 1,0-4-1,0 5-123,0 1 1,0 1-1,0 1 1,0-5 122,0-5 1,0 4 0,0 0-386,0-1 0,0-3 1,0-2-64,0 0 0,0 0 1,0 0-626,0-1 934,0-7 0,0 6 0,0-7 0</inkml:trace>
  <inkml:trace contextRef="#ctx0" brushRef="#br0" timeOffset="533">664 513 7555,'2'-19'141,"5"0"0,-3 6 0,8 3 232,3 1 1,2-3 0,2 3-290,0-1 1,0 5 0,0-1 0,0 4-8,0 2 0,0 0 1,0-2-1,0-2-509,0-3 1,0 1 0,0 6-326,0 0 1,6 0 756,0 0 0,0 0 0,-6 0 0</inkml:trace>
  <inkml:trace contextRef="#ctx0" brushRef="#br0" timeOffset="838">1271 77 7766,'13'0'-17,"-1"0"1,-5-7 247,5 1 1,-7 2-74,1 10 0,-4-2 0,-2 9-61,0 2 0,0 1 1,0 3-1,0 0 32,0 0 1,0 0 0,-2 0-509,-4 0 0,3 0 0,-5-2-1048,0-4 495,5 4 932,-5-15 0,0 15 0,-3-7 0</inkml:trace>
  <inkml:trace contextRef="#ctx0" brushRef="#br0" timeOffset="1148">1537 1 7766,'10'8'160,"-1"-4"0,-9 9 1,0 2 7,0 2 1,0-3 0,0 3 0,0 4-111,0 0 1,0 0 0,0 0 0,0 3 82,0 1 0,0 7 1,0-7-1,0 0-184,0 3 1,-7-5-1,1 6 1,0-1-160,-3-5 0,7-2 0,-6 0 0,1 2-150,1 2 1,0-6-1,4-6 1,-3 2-269,-1 2 1,0-5 619,6 1 0,-9 0 0,-1 6 0</inkml:trace>
  <inkml:trace contextRef="#ctx0" brushRef="#br0" timeOffset="1522">1631 456 7532,'19'-11'-413,"-6"-3"0,0 7 866,1 3 1,-3-4 0,2 1-238,1 3 1,3 2 0,0 4-210,-4 4 0,1 5 1,-7 8-113,-3 0 0,-2 0 1,-2 0 135,0 0 1,-2-7 0,-4 1 0,-5 2 0,-1 2 25,-1 2 0,7 0 0,-5 0 48,3 0 0,1-7 106,7 1-128,0-9 0,9 4 0,3-8-40,5 0 1,2 0 0,0 0-1,0 0-31,0 0 1,0-2 0,0-2-129,0-2 1,0-1-324,0 7 0,-6 0-1211,-1 0 736,-8 0 914,5 0 0,-1 0 0,3 0 0</inkml:trace>
  <inkml:trace contextRef="#ctx0" brushRef="#br0" timeOffset="2230">2276 20 7407,'-8'-11'1117,"6"5"-1003,-5 12 1,5 5 0,2 10 0,0 2-59,0 2 1,0 9 0,0-3 0,2 5 36,5 2 0,-5 0 1,4 0-1,-4 0-23,-2 0 0,0-6 1,0-3-1,0-2 33,0-3 0,0-3 0,0-2 1,0 0 0,0-7-81,0 1 30,0-9 1,0 3-112,0-14 0,0-3 0,0-9 1,0 0 49,0 0 1,9 0 0,3 0-91,5 0 0,-4 2 0,-3 2 0,1 5 87,-1 1 0,-3 1 1,5 4 30,3-3 1,0-1 0,0 4 0,-3-3 33,3 3 0,-4 2 1,1 2-1,3 0-28,2 0 1,2 2-1,0 2 1,0 5-28,0 1 0,-7-3 0,1 3 0,0 1-75,-3-1 0,5-3 0,-9 5 1,1 1 64,1-3 0,-6 7 0,4-4-5,-3 4 0,-12 2 0,-3 0 192,-5 0 0,-2 0 0,-2-3 1,-3-1-147,-1-2 1,0-7 0,4 5 0,-2-1-107,-3 1 1,-5-7 0,5 2-1,1-1-134,-2 1 1,6-4-1,-5 4 1,5-4-628,2-2 0,7-2 837,-1-4 0,0-13 0,-6-10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0:32.5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399 570 7410,'10'-9'-335,"1"7"490,-5-4 1,-2-3 60,9 3 0,-7 0-218,7 6 1,-7 6 0,5 2 0,-1 3-23,1 4 0,-7 2 0,4 2 1,-1-1 29,-1 1 0,0 7 0,-6-1 0,2-2 16,5-2 1,-5-2-1,4 0 1,-4 0-112,-2 0 1,0 0-249,0 0 1,0-6-125,0-1 0,0-10 461,0-2 0,0-8 0,0-11 0</inkml:trace>
  <inkml:trace contextRef="#ctx0" brushRef="#br0" timeOffset="233">645 551 7866,'6'12'-380,"1"1"1,-1 0-1,-6 6 435,0-1 0,2-5 0,2 0 8,3 2 0,1-1 0,-4 1-75,3-2 1,5-1-91,-5 7 1,5-6-79,-5 0 0,1-3-215,-2 3 395,-4-5 0,7 1 0,-9 1 0</inkml:trace>
  <inkml:trace contextRef="#ctx0" brushRef="#br0" timeOffset="478">607 323 7395,'11'2'-675,"-5"4"0,-2-3 513,3 3 162,-5-4 0,6-2 0,-8 0 0</inkml:trace>
  <inkml:trace contextRef="#ctx0" brushRef="#br0" timeOffset="700">361 228 6690,'19'9'0,"0"1"0</inkml:trace>
  <inkml:trace contextRef="#ctx0" brushRef="#br0" timeOffset="1069">778 76 6895,'17'13'0,"-3"-2"90,-1-3 1,0 7 0,6-3 0,0 5 64,0 2 0,0 7 1,2 1-1,2 0-37,2 1 0,0 5 0,-8-1 0,-2 4-145,-2 2 1,-1 0 0,5 0 0,-4-2-124,-7-5 1,3 5-1,-3-4 1,-2 3-41,-2 3 1,-2-6 0,0 0-1,-2 1 7,-4 3 1,2-4 0,-9-3 0,-2-1 182,-2-5 0,-10 6 0,-3 1 0</inkml:trace>
  <inkml:trace contextRef="#ctx0" brushRef="#br0" timeOffset="1559">190 1 6846,'-17'2'21,"4"4"0,-1-2 0,5 9 0,1 2 102,-1 1 0,1 3 1,4 3-1,-3 1-66,3 2 1,-4 9 0,-1-5 0,1 3 32,-1-1 1,-5 1-1,3 6 1,-2 2 0,1 4 1,8-2 0,-3 9 0,5 2-79,2 1 0,2-3 1,5 0-1,5-1-8,5-1 1,8-1 0,1-6 0,-1 3-120,2-3 0,-6-2 0,5-4 0,-3-3-142,2-1 1,-4-9 0,5 2 0,-3-6-729,2-6 984,-4-5 0,15-8 0,-7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0:50.78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323 437 6511,'-13'-6'1012,"0"0"-893,9-1 0,-6 7 0,3 0 29,-5 0 0,1 0 1,-2 0-65,-1 0 1,-3 7 0,0 1 0,2 2-61,3 5 0,-1 4 1,-4 4-1,2 3 17,3-3 1,-1 4 0,-4 1 0,2-1-59,3 0 0,5 1 0,-3-5 0,2 4-11,3 3 0,-3-7 0,2 2 0,1-4 8,3-2 0,2 0 1,0 0-1,2-2 6,5-4 1,3 2-1,9-9 7,0-2 1,0-2 0,0-4 0,2-4 3,4-7 0,-4-4 0,5-2 0,-5-2-12,-2-4 0,0 2 1,0-7-1,0 1 16,0-1 0,-9 1 0,-3-5 0,-3 5-2,2 1 1,-4-3-1,5 5 1,-5 3-3,-2 2 1,0 2 7,0 0 1,0 6-38,0 1 0,0 10 57,0 2 1,0 8 0,0 11-1,0 0 25,0 0 1,-2 0 0,-3 2-5,-1 4 1,0-4-1,6 7 1,0-3 0,0 3 41,0 1 0,0-4 0,0 5 0,0-1-98,0 1 1,6-7-1,0 4 1,1-1-89,1-1 1,-4-2-1,7-8 1,-3-2-40,-4 1 0,7-5-457,2-3 0,3-4 1,3-2 593,0 0 0,-8-17 0,-3-4 0</inkml:trace>
  <inkml:trace contextRef="#ctx0" brushRef="#br0" timeOffset="298">683 304 7970,'0'19'-83,"0"0"0,2 0 1,2 0-1,3 2 63,-3 5 0,4 1 0,1 7 0,-1-3 79,1 3 1,3 0 0,-5 0 0,-1-3-81,2 3 0,-6-7 0,5-1 0,-5-5-80,-2-2 1,6 0 0,1 0 0,-3-1-195,-2 1 1,-2-6 294,0 0 0,0-1 0,0 7 0</inkml:trace>
  <inkml:trace contextRef="#ctx0" brushRef="#br0" timeOffset="522">531 627 7970,'11'-9'12,"6"7"0,-7-6 1,3 2 138,0-1 1,1-5-1,9 5 1,5 3-123,1 2 0,1-4 0,1-1 0,-3 3-160,-1 2 1,-6 0 0,5-2 0,-5-3-202,-2 3 1,-7 2 0,1 0-529,2-4 860,-7 3 0,9-13 0,-6 5 0</inkml:trace>
  <inkml:trace contextRef="#ctx0" brushRef="#br0" timeOffset="784">1138 1 7970,'0'19'-314,"0"0"0,0 0 591,0 0 0,-6 6 0,0 2 1,1 1-188,3-1 1,2 1 0,0-5-1,0 2-90,0-2 1,0 1 0,-2-1 0,-2 2-9,-2-2 0,-3-2 1,5-2-777,-2 0 1,-1-6 783,7-1 0,0 1 0,0 6 0</inkml:trace>
  <inkml:trace contextRef="#ctx0" brushRef="#br0" timeOffset="1059">1347 20 7886,'10'8'1,"-1"-3"1,-9 7 0,2 3-66,4 2 0,-4 8 1,5 2-1,-5 3 123,-2 4 1,6-5-1,0 3 1,-1 2-4,-3 1 0,-4 3 1,-3 0-1,-3 0-64,-3 0 0,7-6 0,-4-3 0,1 1-242,1-1 1,0-6 0,6 5 0,-2-3-203,-5 0 1,5-6 451,-4-6 0,-5 0 0,1 6 0</inkml:trace>
  <inkml:trace contextRef="#ctx0" brushRef="#br0" timeOffset="1431">1461 456 7278,'19'0'-458,"-7"0"0,1 0 620,2 0 1,-5 0 0,3 0-13,2 0 1,-1 2 0,1 5-150,-2 5 0,-9 5 1,2 2-1,-4 0 4,-2 0 0,0 0 1,0 0-1,0 0 28,0 0 0,-6 2 1,-2 0-1,-1 0-15,1-4 1,1-2 0,5 2 0,-2-3-25,-2-1 1,-1-7-22,7 7 0,3-9 46,3 2 1,4-3-1,9-3 0,0 0 1,0 0 0,0-3-1,0-1-47,0-2 1,0-7 0,0 5-83,0-3 1,0 7-1,-2-4-296,-4-1 0,-3 7 406,-4-4 0,-3-5 0,5 1 0</inkml:trace>
  <inkml:trace contextRef="#ctx0" brushRef="#br0" timeOffset="2281">1954 20 7069,'0'25'-82,"0"0"1,0 1 0,0-7 0,0 2 164,0 4 1,0-2 0,0 7 0,2-3-36,4-4 0,-2 5 1,7-3-1,-3-2-65,-3-2 0,-1-2 0,0 0 35,2 0 1,1 0-1,-7 0 98,0 0-20,0-8 0,0-1 66,0-3-22,0-5-222,0 6 1,0-6 41,0 4 20,0-3 0,0 7 42,0-4 0,-7-1 1,1 7 39,2 3 0,2-4-44,2 1 1,0 1 0,0 6-9,0 0 0,0-7 0,0 1-11,0 2 0,0-5 0,-2 1 0,-3-1 31,-1 1 1,0-5 46,6 7 1,-2-9 0,-3 5 70,-1-1-86,0-6 0,4 7-32,-5-9-53,5 0 1,-6-3-10,8-3 0,0-4 0,0-9 1,0 0-1,0 0 16,0 0 1,6 0-1,3 0 1,-1 0-106,0 0 1,5 0 0,-4 2 110,1 4 0,-4-1 0,7 5 12,2-1 1,0 3-1,-1-3 1,-1 1 7,2 5 1,-5 2-1,3 2-2,2 0 0,-5 0 1,1 2 107,-3 5 1,1 1 0,-5 7 50,2-3 1,0 1-1,-6 6-90,0 0 1,0 0-1,0 0-64,0 0 0,-2 0 0,-2 0-61,-2 0 1,-7 0 0,5 0-140,-3 0 1,5 0-1,-7 0 1,-2 0-256,-1-1 1,3-1 0,0-2 441,-1-2 0,-12-1 0,-3 7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0:59.45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1 493 7841,'10'0'-268,"5"-2"533,-9-4 1,9 4 60,-2-5 1,-3-1-65,3 2 0,0-1-282,6 7 0,-1 0-184,1 0 1,-6 0 0,0 0-338,1 0 0,3 0 541,2 0 0,0 9 0,0 1 0</inkml:trace>
  <inkml:trace contextRef="#ctx0" brushRef="#br0" timeOffset="1576">551 19 7886,'0'-10'-1078,"2"1"1147,4 9 1,-4 2 0,5 5 0,-5 5 0,0 5 0,2 2 1,2 0-6,-1 0 1,3 8 0,-2 5 0,1 4 26,1 2 1,-4 0 0,7 0 0,-3 0 48,-4 0 0,5-1 1,-3-1-1,-2-2-118,-1-2 0,3-9 0,0 2 0,-2-4-9,-1-2 1,-3 0 0,0 0 0,0 0-111,0 0 0,0-6-192,0-1 497,0-8 0,0 3-171,0-14 0,2-3 1,2-9-1,2 0 0,-2 0 1,-2 0 0,1 2 0,1 2-129,2 3 0,7-1 0,-5-6 46,3 0 0,1 0 0,7 2 2,0 5 1,-6 1 0,0 7 0,1-2 17,3 1 0,2 3 1,0 2-1,0 0 36,0 0 0,0 0 0,0 0 0,0 0 19,0 0 0,-6 7 0,-1 1 18,3 3 0,-4-1 0,-1 5 87,-2-2 1,-1-1-1,-7 7-53,0 0 0,-2-6 0,-5-3 17,-5-1 1,1 3 0,-1-3-74,-3 1 1,4-5 0,-1 3 0,-3-2 0,-2 1-114,-2-3 0,-2 0 1,-2 0-55,-3 3 0,1-1 0,6-4-194,0 4 0,0-1 0,2 7 0,3 1-323,1-3 1,7 1 656,-7-5 0,0 5 0,-6 8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04.10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247 418 7768,'-2'-11'-56,"-4"5"0,1 4 0,-7 2 95,-3 0 0,-2 8 1,-2 5 28,0 4 0,0-4 0,2-1 0,3 1-33,1-3 1,0 7 0,-3-4-1,1 2-9,2-3 1,7 5 0,-5-4-25,3 4 1,2 2-1,6 0 10,0-1 1,0-5 0,0 0-1,2-1 4,4-1 1,-2 4-1,9-7 1,2 1-74,1-1 1,3-2-1,3-6 1,1 0 54,2 0 1,0 0-1,-6 0 1,0 0 1,0 0 0,0-2 0,-2-4 0,-2-5 2,-3 1 0,-1-7 0,2 2 0,-5-6 54,0-4 0,-5 0 0,3 6 0,-2-2-11,2-5 0,-4 5 0,5-4 0,-3 4-33,2 2 0,-4 0 0,5 0 35,-5 0 0,-2 6-2,0 1-38,0 7-82,0-3 0,0 10 1,0 4 66,0 7 1,0-2 0,0 3 0,0 5 4,0 5 0,6 3 0,3-4 0,-1 4 125,1 3 0,5-1 0,-3 5 1,1-4 33,1-3 1,-2 5 0,3-5 0,-3 1-185,-3-1 1,7-2 0,-4-6-1,1 0-121,1 0 1,-7 0-1,7-2 36,2-4 0,-5-3 0,3-6-234,2 3 0,-5-1 1,1-8-1,-1-2 347,1-3 0,-7-7 0,4 3 0</inkml:trace>
  <inkml:trace contextRef="#ctx0" brushRef="#br0" timeOffset="657">1101 627 6944,'19'0'516,"-7"-7"1,1 1-250,2 2 1,1 2-1,3 2-526,0 0 1,0 0 162,0 0 1,-6 0 0,0 0-102,1 0 1,3 0-276,2 0 472,0 0 0,0 0 0,0 0 0</inkml:trace>
  <inkml:trace contextRef="#ctx0" brushRef="#br0" timeOffset="988">1802 114 8049,'-10'9'22,"4"4"0,-3 3 0,3 3 1,2 0-17,1 0 1,-3 2-1,0 3 1,-1 1 45,-1-2 0,6-2 0,-6-2 0,1 0-158,1 0 1,-3 0 0,5 0-162,-2 0 1,-3 0-608,3 0 874,4-9 0,-15 7 0,7-6 0</inkml:trace>
  <inkml:trace contextRef="#ctx0" brushRef="#br0" timeOffset="1272">2106 20 7883,'0'12'-454,"0"1"0,0 2 421,0 2 1,0 8 0,0 2 0,0 3 389,0 3 0,0 3 1,0 2-1,0 0-268,0 0 1,0 0-1,0-2 1,-2-2-62,-5-3 1,3-6 0,-8 5 0,-1-3-63,2-4 0,-3 5 1,5-3-1,1-2-284,-1-2 0,-3-8 1,5 0-1,1-1-880,-2-1 1198,6 6 0,-15-7 0,6 9 0</inkml:trace>
  <inkml:trace contextRef="#ctx0" brushRef="#br0" timeOffset="1666">2296 513 7883,'18'0'-188,"1"0"0,-6 0 0,-2 2 238,-3 4 0,-2 5 0,-6 8 7,0 0 0,0 0 1,0 0-1,-2-3-1,-4-3 0,2 4 0,-7-4 16,3 3 0,-5 3 1,5-2-45,-3-4 1,7 4-36,-2-5 1,4-1 65,2 2 1,2-9-15,4 2 1,4-4 0,9-2-39,0 0 0,0-2 0,0-2 0,0-5-23,0-1 0,0 6 0,0-5-149,0 1 1,-6 6 0,-1-5-406,3 5 0,-4-4 570,1 0 0,-7-9 0,3 4 0</inkml:trace>
  <inkml:trace contextRef="#ctx0" brushRef="#br0" timeOffset="2300">2789 1 8281,'12'19'174,"1"0"1,-7 6-1,5 2 1,-1 3-46,1 3 0,-5-3 0,5 2 0,-3 1 4,-4 3 1,-2 2 0,1-2 0,1-2-81,2-3 1,0-1 0,-6 1-1,0-3-60,0-1 0,0-6 0,0 4 0,0-3-65,0-3 1,0-1 0,0 1-139,0 0 1,0-6 278,0 0 0,0-11-78,0-2 1,0-9 0,3-10 0,1-2-4,2-4 1,7 4 0,-5-4 0,3 4-16,3 2 0,-3 0 1,2 0-19,1 0 1,3 0 0,2 2 6,0 4 1,-6-1 0,-1 7 32,3 3 0,2-4 0,2 1 1,0 3-3,0 2 1,0 2 0,0 0 0,0 2 63,0 4 0,-2-1 1,-3 7 82,-1 3 1,-9 2 0,3 2 0,-5 0-25,-2 0 0,0 0 0,-2 0 0,-3 2-56,-1 4 0,-9-4 0,3 4 0,-5-6-36,-2-6 1,0 4-1,0-4 1,0 1-70,0-1 0,0 4 0,0-7 0,0 3-256,0 0 1,-2-9-1,-2 4 1,-2-1-168,1-1 1,3 0-1,2-6 1,0 0 467,0 0 0,0 0 0,1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14.42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95 7784,'10'-8'-22,"7"4"1,-4-7-1,1 1-101,-1-1 0,10 5 1,-4-5-1,2 3 256,0 4 0,5-1-299,-1-1 0,0 4 1,-6-4-49,0 3 214,0 3 0,0 9 0,0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14.65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58 7827,'19'0'200,"0"0"1,2 0-1,2-3 108,2-3 1,9 2-1,-3-7 1,5 3-432,2 4 1,-2-5 0,-2 3 0,-3 2-215,3 2 0,-4 2 0,-1 0 337,-2 0 0,-1 0 0,-7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12.47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58 627 7770,'0'19'108,"2"8"1,2 2 0,4 3 34,3 0 0,-5-1 0,5 7-125,-3 0 1,5 0 0,-7 0 0,0 0-60,3 0 0,-7-2 0,4-3 1,-4-3-333,-2-3 0,0-1 1,0-7 51,0 0 0,-8-3-448,-5-3 769,5-5 0,-9-8 0,6 0 0</inkml:trace>
  <inkml:trace contextRef="#ctx0" brushRef="#br0" timeOffset="328">20 892 7784,'0'-25'-90,"0"0"1,2-1-1,2 7 59,2 0 1,7 0-1,-5 2 1,1 3 144,-1 1 0,1 9 0,-5-5 0,4 3-28,3 0 1,1-1 0,7 7 0,2-2-54,5-4 0,-3 4 0,9-4 108,1 3-110,3 3 1,2 7-1,0 1 1,0 1-30,0-1 1,-7 7-1,-1-5 1,-1 3 2,1 0 1,-13-1 0,2 7-1,-4 0 15,-5 0 1,5-4-1,-9 2 1,-2 4 12,-2 0 0,-4 0 0,-4-2 0,-7 0 9,-3 0 1,-3 2-1,-2 2 1,-3 2-61,-1-1 0,-9-3 0,3-4 0,-5-3-150,-2-1 0,0-2 1,0 1-1,0-3-149,0-1 1,2-6-1,3 7 1,3-3 104,3 0 0,1 1 0,8-7 0,-1 0 212,0 0 0,0 0 0,0 0 0</inkml:trace>
  <inkml:trace contextRef="#ctx0" brushRef="#br0" timeOffset="987">911 1215 7784,'0'-13'-348,"0"0"0,0-2 0,0-1 675,0-3 0,0 0 0,2-2 1,2-3-91,3-1 1,-1-6 0,-6 3 0,2 1-155,4-1 1,-3-3 0,3 3-1,-2 1-125,2 0 1,-3-1 0,5 5 0,-2-2-67,1 1 0,1 3 0,-4 2 122,3 0 0,7 9 19,-1 4 0,-3 6 0,1 6 132,-3 7 1,5 10 0,-4 2 0,1 0-15,5 3 0,-5-9 0,1 2 0,-1-9-147,1-3 0,-5-1 0,7-3-31,2 1 1,-5 0-1,3-8-1,2-4 0,-5 2 0,3-9 1,-1-2-11,-1-2 1,6-2 0,-5 2 0,3 1 17,-2-3 0,4 4 0,-7-10 0,3 6 37,0 6 0,-7-4 1,4 4-12,-1-3 0,-3 3 1,-4 2 111,5 3 1,-5 4 0,4 10 84,-4 7 1,-2 6 0,0 4 0,0 4-25,0 3 0,0 1 0,0 7 0,0 0-157,0 0 0,0 0 0,0 0 0,0 0-41,0 0 1,2 0-118,5 0 20,-5-9 1,8 5 0,-6-9 0,5-2 0,-1-1-1198,1-3 0,-1-1-526,-2 1 1839,-3-8 0,5-3 0,-8-8 0</inkml:trace>
  <inkml:trace contextRef="#ctx0" brushRef="#br0" timeOffset="1284">228 456 7410,'-19'-19'-90,"9"0"0,6 2 0,6 2 428,4 3 0,15-1 1,0-4-1,7 2-72,5 3 0,11 1 0,7-4 1,4 3-138,2-3 1,0 7 0,2-1-1,0 3-87,-2 0 0,4-1 0,-13 7 0,1 0-213,-5 0 1,-4 0-1,-2 0 1,-2 0-470,-5 0 0,-3 0 0,-9 2-436,0 5 1076,-9-5 0,-1 15 0,-9-7 0</inkml:trace>
  <inkml:trace contextRef="#ctx0" brushRef="#br0" timeOffset="1601">987 1 7784,'19'0'23,"0"0"1,0 0 139,0 0 0,6 0 1,2 0-1,1 0-104,-1 0 1,7 0 0,-2 0-1,3 0-10,3 0 1,0 0-1,0 0 1,0 0 37,0 0 1,-6 0 0,-3 2 151,-1 4-173,5-4 0,-18 9 0,2-5-21,-7 7 0,-3 4 0,-7 2 1,-2 2 34,-5 4 0,-3-4 1,-9 4-1,-2-2-78,-5 3 0,3-5 0,-6 4 0,-1-4-289,1-2 0,3 0 0,-3 0 1,-1 0-570,1 0 856,6-8 0,-13 5 0,6-5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23T16:00:36.237"/>
    </inkml:context>
    <inkml:brush xml:id="br0">
      <inkml:brushProperty name="width" value="0.1" units="cm"/>
      <inkml:brushProperty name="height" value="0.6" units="cm"/>
      <inkml:brushProperty name="color" value="#F6630D"/>
      <inkml:brushProperty name="inkEffects" value="pencil"/>
    </inkml:brush>
  </inkml:definitions>
  <inkml:trace contextRef="#ctx0" brushRef="#br0">95 2774 13609 188746 29044,'0'-13'-3049'0'715,"0"0"2535"0"-309,0-1 514 0-271,0 5 379 0-74,0 1-340 0-61,0 8 1 0 0,0 8 0 0 0,0 5 0 0 0,0 4-27 0 4,0 2 0 0 0,2 6 1 0 0,2 2-1 0 0,3 1-20 0 39,-3-1 0 0 0,4 5 0 0 0,-1-5 0 0 0,-3 0-22 0 30,-2 1 1 0 1,4 6-1 0 0,0-5 1 0 0,-1 3 17 0 9,-3-1 0 0-1,4 1 1 0 0,0 6-1 0 0,-1-2 7 0 11,-3-5 1 0 1,-2-1 0 0 0,0-7-5 0 88,0 2 12 0-154,0-8 1 0-1,0-11 0 0 0,0-14 0 0 1,0-11 12 0-12,0-10 1 0 0,0-16 0 0 0,2-7 0 0 0,2-10-19 0-2,2-7 0 0 0,1-5 0 0 1,-7-2 0 0-1,0-2-1 0 13,0-4 1 0 1,6 11 0 0-1,0-5 0 0 0,1 4-2 0 26,1 5 1 0 1,-6-1 0 0-1,7 9-1 0 0,-3 2 13 0 11,0 9 0 0 0,1 8 0 0-1,-7 8 0 0 1,0 7 54 0 28,0 4 0 0-1,0 8-13 0-73,0 0 0 0 0,0 11 1 0 1,0 4-1 0-1,-2 15-48 0-18,-5 13 0 0 1,3 6 1 0-1,-7 4-1 0 1,1 2 20 0-1,-1 2 0 0 0,7 9 0 0 0,-4-3 0 0 0,1 7-29 0 0,1 6 1 0 0,-7-1-1 0 0,7 7 1 0 0,0 3-38 0 0,-3 2 1 0 0,7 8 0 0 0,-4 0 40 0 0,4-2 0 0 0,0 6 1 0 0,-2-1-1 0 0,-3-3 1 0 0,3-8 5 0 0,2-7 1 0 0,2-12-1 0 0,0-13 1 0 0,0-8-14 0 0,0-9 1 0 0,2-10 6 0 0,4-15 0 0 0,-1-9 0 0 0,5-31 0 0 0,1-10-3 0 0,-1-9 1 0 0,1-15 0 0 0,3-2 0 0 0,-3-10-11 0 0,-3-7 0 0 0,5 0 0 0 0,-7 3 0 0 0,1 1 6 0 0,1-2 1 0 0,-6-1 0 0 0,5-3-1 0 0,-3 2-8 0 18,2 5 0 0-1,-4-9 0 0 1,4 8 0 0 0,-3 5 20 0 36,-3 4 1 0 0,0 8-1 0 0,0 9 24 0-28,0 12 0 0 0,0 11 1 0 0,0 9-5 0-23,0 5 0 0 0,0 16 0 0 1,0 10 0 0-1,0 13-4 0-3,0 10 1 0 0,0 8 0 0 0,-3 14 0 0 0,-1 7 13 0 0,-2 9 0 0 0,0 7 0 0 0,6 10 0 0 0,0 2-12 0 0,0 2 1 0 0,-7 9-1 0 0,1-3 1 0 0,2 5-26 0 0,2 2 1 0 0,-5-2 0 0 0,-1-5 0 0 0,-1-6 13 0 0,1-4 0 0 0,0-10 1 0 0,3-7-1 0 0,-1-9-10 0 0,2-7 1 0 0,-5-14 0 0 0,3-5 62 0 0,2-5 0 0 0,2-13-25 0 0,2-8 1 0 0,0-19-1 0 0,0-19 1 0 0,0-12-77 0 0,0-12 0 0 0,0-20 0 0 0,0-13 0 0 0,0-1 15 0 0,0-1 0 0 0,0 46 0 0 0,0 0 0 0 0,0 1 1 0 0,0-1-1 0 0,0 1 0 0 0,0-1 6 0 0,-1-1 0 0 0,2 1 0 0 0,5-46 0 0 0,0-2 0 0 0,-1 8 12 0 0,-3 9 0 0 0,4 8 0 0 0,0 9 1 0 0,-1 12 13 0 0,-3 11 0 0 0,-2 8 1 0 0,0 15-8 0 0,0 1 1 0 0,0 11-1 0 0,0 11 1 0 0,0 17 13 0 0,0 13 0 0 0,0 17 0 0 0,0 20 1 0 0,0 9 8 0 0,0 9 1 0 0,0 10-1 0 0,-1-48 1 0 0,0 1-1 0 0,-1 1 1 0 0,-1 0-12 0 0,0 1 0 0 0,0 1 0 0 0,0-2 0 0 0,0 0 0 0 0,2-1 0 0 0,0 1 0 0 0,-1 0 0 0 0,-1-1 1 0 0,0 1 0 0 0,0 0 0 0 0,0-1 0 0 0,0 1 0 0 0,2 1 0 0 0,0 0 0 0 0,-1-3 1 0 0,-1-1-4 0 0,-3 47 1 0 0,-2-13-1 0 0,4-8 1 0 0,-3-15 0 0 0,3-15 0 0 0,2-10 1 0 0,0-19 50 0 0,-5-4 1 0 0,5-15-1 0 0,-4-20 1 0 0,4-18-105 0 0,2-21 0 0 0,2-10 0 0 0,2-22 0 0 0,0 43 1 0 0,1-1 49 0 0,0-4 0 0 0,0 0 0 0 0,-2 1 0 0 0,1-1 0 0 0,1-5 0 0 0,2 0-33 0 0,1 1 1 0 0,-1 2 0 0 0,-2 0 0 0 0,0 0 0 0 0,1 1-1 0 0,-1 0 1 0 0,0 1 0 0 0,1 1 0 0 0,-2 1 0 0 0,0 0-17 0 0,0 1 0 0 0,0 1 0 0 0,9-48 0 0 0,-7 10 1 0 0,-1 9 65 0 0,-3 9 0 0 0,-2 7 1 0 0,0 16-1 0 0,0 10 97 0 0,0 11-50 0 0,0 14 1 0 0,0 15 0 0 0,0 19 0 0 0,-2 15-26 2 0,-5 12 1-2 0,3 22-1 0 0,-7 8 1 0 0,3 6-52 0 0,4 7 1 0 0,-5 4-1 0 0,5-45 1 0 0,0 1 0 0 0,0 1-1 0 0,0 1 14 0 0,-1 0 1 0 0,1 0 0 0 0,0 2 0 0 0,0 1-1 0 0,2-2 1 0 0,-1 0 0 0 0,0 1 0 0 0,-2-1-7 0 0,0 0 1 0 0,0 0 0 0 0,0 2-1 0 0,-1-1 1 0 0,-1-2 0 0 0,-1 0 32 0 0,1 0 1 0 0,2-1-29 0 0,0 43 1 0 0,-9-19-1 0 0,7-13 1 0 0,3-8-11 0 0,2-11 0 0 0,-4-8-8 0 0,-1-17 1 0 0,1-13 0 0 0,6-14 0 0 0,0-22 1 0 0,0-18 0 0 0,0-22-1 0 0,0-16 1 0 0,0 35 1 0 0,0-1 0 0 0,3-1 0 0 0,0-2 0 0 0,1-6-1 0 0,1 0 1 0 0,0 2 0 0 0,0 0 5 0 0,3 2 0 0 0,-1 0 0 0 0,-2-2 0 0 0,1 0 0 0 0,0 6 0 0 0,0 1 0 0 0,1 1 0 0 0,1 1 29 0 0,9-39 1 0 0,-5 7-1 0 0,-1 21 1 0 0,-3 6 78 0 0,-3 9 0 0 0,-3 14 0 0 0,0 9-57 0 0,4 8 1 0 0,-4 9 0 0 0,5 16 16 0 0,-5 16 1 0 0,-9 14 0 0 0,1 25 0 0 0,0 15-38 0 0,-3 19 0 0 0,7-48 0 0 0,0 1 1 0 0,-3 8-1 0 0,0 1 0 0 0,-1-2 1 0 0,1 2-6 0 0,-1 2 0 0 0,2 2 1 0 0,0 2-1 0 0,1 1 0 0 0,-2-1 1 0 0,0 1-1 0 0,-1 0 1 0 0,1 1 1 0 0,0 0 0 0 0,0 1 0 0 0,0 3 0 0 0,-1-1 0 0 0,-1-3 0 0 0,-1-1 0 0 0,3-3 0 0 0,0-1 12 0 0,1-5 1 0 0,-1-2 0 0 0,-7 38-1 0 0,3-19 1 0 0,1-15 62 0 0,-1-15 1 0 0,3-10 0 0 0,6-17 0 0 0,0-19 0 0 0,0-17 0 0 0,0-23-225 0 0,0-21 1 0 0,0-32-1 0 0,1 41 1 0 0,0-1 99 0 0,2-4 1 0 0,0 0 0 0 0,1-3-1 0 0,1 0 1 0 0,2-6 0 0 0,1-1-1 0 0,-2 1 1 0 0,0-1 0 0 0,1 3-1 0 0,1 0-17 0 0,0 4 1 0 0,1 0 0 0 0,0-3 0 0 0,1 1 0 0 0,-1 7-1 0 0,1 1 1 0 0,-1 0 0 0 0,1 0 11 0 0,-1 1 0 0 0,1 1 1 0 0,-2 2-1 0 0,1 1 0 0 0,5-38 1 0 0,-3 11 38 0 0,-3 11 0 0 0,5 10 0 0 0,-7 9 19 0 0,-1 8 6 0 0,-3 13 0 0 0,-2 23 0 0 0,0 25 0 0 0,-2 21-15 0 0,-5 19 1 0 0,3 17 0 0 0,-9 9 0 0 0,1 6-14 0 0,7-45 0 0 0,-1 1 1 0 0,-2 2-1 0 0,-1 1 0 0 0,3 5 1 0 0,0 0-1 0 0,-2 1 1 0 0,1-2 7 0 0,1-2 1 0 0,-1 0 0 0 0,-1 0 0 0 0,-1 0 0 0 0,4-5 0 0 0,0-1 0 0 0,-8 47 15 0 0,1-6 1 0 0,5-18 0 0 0,-3-16 0 0 0,-1-15 221 0 0,1-14-291 0 0,5-3 1 0 0,-3-27 0 0 0,8-4-1 0 0,0-20 0 0 0,0-14 1 0 0,6-17 0 0 0,1-14 0 0 0,-1-9 19 0 0,2-9 0 0 0,-6 39 1 0 0,1-1-1 0 0,2-2 0 0 0,2-2 1 0 0,0-1-1 0 0,-1-1-22 0 0,-1-3 1 0 0,0 0 0 0 0,4 2 0 0 0,-1 0 0 0 0,-1-1 0 0 0,-1 0 0 0 0,2 2-1 0 0,1 2 19 0 0,1 1 1 0 0,-1 0 0 0 0,3-42 0 0 0,-1 3-1 0 0,0 17 47 0 0,-1 17 1 0 0,-6 19 0 0 0,3 15 55 0 0,-5 4 1 0 0,-2 14 0 0 0,0 16-37 0 0,0 20 1 0 0,-7 20-1 0 0,-1 20 1 0 0,0 13-16 0 0,-1 9 1 0 0,3-37-1 0 0,-1 2 1 0 0,3 1-1 0 0,0 1 1 0 0,0 3 0 0 0,0 1-26 0 0,0 2 0 0 0,-1 0 1 0 0,-2 1-1 0 0,-1-1 0 0 0,3 0 1 0 0,0 0-1 0 0,-1 0 0 0 0,-1-1 6 0 0,1 1 1 0 0,0 0 0 0 0,2-5 0 0 0,1-2 0 0 0,-2-2-1 0 0,0-2 1 0 0,-6 42 14 0 0,1-15 0 0 0,5-19 0 0 0,-1-11 0 0 0,4-16-135 0 0,2-11 1 0 0,0-14 65 0 0,0-9 1 0 0,2-26 0 0 0,2-20 0 0 0,3-15 31 0 0,-3-15 0 0 0,6-17 0 0 0,-4 40 0 0 0,-1-1 0 0 0,1-3 0 0 0,1 0 1 0 0,-1-3 0 0 0,0 0 1 0 0,-1 2-1 0 0,1 0 1 0 0,1-3-1 0 0,1 0 1 0 0,-2 0-1 0 0,0 0-3 0 0,1-2 0 0 0,1-1 0 0 0,-1-1 0 0 0,1-1 1 0 0,-1 2-1 0 0,0 0 0 0 0,-1 3 0 0 0,-1 2 17 0 0,-1 4 1 0 0,0 2 0 0 0,9-37 0 0 0,-7 12 0 0 0,-1 12-4 0 0,-3 16 0 0 0,-2 16 69 0 0,0 9 0 0 0,0 14 0 0 0,0 13 31 0 0,0 15 0 0 0,-2 23 0 0 0,-3 23 0 0 0,-1 20-130 0 0,2 14 0 0 0,0-44 0 0 0,-1 1 0 0 0,2 5 0 0 0,0 0 0 0 0,0 2 0 0 0,0 0-20 0 0,-2 2 0 0 0,1-1 1 0 0,2-2-1 0 0,0 0 0 0 0,-3 1 1 0 0,0 0-1 0 0,0 0 0 0 0,1 0 25 0 0,2 1 0 0 0,0 1 0 0 0,-2-4 0 0 0,-1 2 0 0 0,1 4 0 0 0,0 0 0 0 0,0-5 0 0 0,0-2-9 0 0,0-2 1 0 0,-1-2 0 0 0,-3 28 0 0 0,4-8 0 0 0,-3-19 21 0 0,3-17 0 0 0,2-9 1 0 0,2-14 28 0 0,0-9 1 0 0,0-27-1 0 0,0-32 1 0 0,0-20-72 0 0,0-20 0 0 0,3 40 0 0 0,0-2 0 0 0,1-6 0 0 0,1-2 0 0 0,0-3 0 0 0,0-1 31 0 0,2 0 0 0 0,1-1 0 0 0,-1 0 0 0 0,1 0 1 0 0,-1 0-1 0 0,0 1 0 0 0,0-2 0 0 0,-1 1-4 0 0,2-1 0 0 0,-1 1 0 0 0,-2 2 1 0 0,-2 1-1 0 0,1-4 0 0 0,-1 1 0 0 0,-2 4 1 0 0,0 2 11 0 0,-1 4 0 0 0,0 2 0 0 0,0 3 0 0 0,0 3 0 0 0,0-39 1 0 0,0 7 58 0 0,0 4 1 0 0,-7 19-1 0 0,1 10 1 0 0,0 14 129 0 0,-3 9 1 0 0,5 14-1 0 0,-6 7-150 0 0,1 10 0 0 0,-4 16 0 0 0,7 21 1 0 0,0 19-6 0 0,-3 19 0 0 0,7-30 0 0 0,0 1 0 0 0,-3 4 0 0 0,0 2 0 0 0,0 3 0 0 0,1 0-78 0 0,2 2 0 0 0,0 0 1 0 0,-2 1-1 0 0,0 1 1 0 0,-1 1-1 0 0,1 0 1 0 0,0 0-1 0 0,0-1 29 0 0,0-1 1 0 0,-1 0-1 0 0,1-2 1 0 0,0 1-1 0 0,2 2 1 0 0,0 0 0 0 0,-2 1-1 0 0,1-1 9 0 0,1-2 0 0 0,0-2 1 0 0,-2-5-1 0 0,0-3 0 0 0,-3 41 1 0 0,3-17 3 0 0,2-17 1 0 0,2-19-1 0 0,0-15-31 0 0,0-4 0 0 0,0-21 1 0 0,0-14-1 0 0,2-22 31 0 0,4-19 0 0 0,3-14 0 0 0,6-20 0 0 0,-10 38 1 0 0,0-1-8 0 0,-1-5 0 0 0,1-2 0 0 0,2-3 0 0 0,0 0 0 0 0,0-4 0 0 0,-1 1 0 0 0,1 0 0 0 0,1-1-4 0 0,-2 0 0 0 0,0-1 1 0 0,3 2-1 0 0,-1 0 0 0 0,-2-6 1 0 0,-1-1-1 0 0,0 1 1 0 0,0 0 12 0 0,-1 3 1 0 0,-1-1-1 0 0,1 2 1 0 0,0-1 0 0 0,-1 4-1 0 0,0 0 1 0 0,0 2 0 0 0,-1 2 22 0 0,-1 2 1 0 0,0 2-1 0 0,-8-43 1 0 0,-1 6 0 0 0,0 15 100 0 0,-1 13 0 0 0,-4 14 0 0 0,5 9 18 0 0,-2 8 0 0 0,3 9-14 0 0,-5 12 1 0 0,7 26 0 0 0,-1 25 0 0 0,2 25-161 0 0,-3 22 0 0 0,5 9 1 0 0,-1-36-1 0 0,0 2 0 0 0,2 3 1 0 0,0 1-23 0 0,1-1 1 0 0,0 0 0 0 0,0 4 0 0 0,0-1 0 0 0,0-4 0 0 0,0 0 0 0 0,-1 1 0 0 0,0-1 49 0 0,-2-2 0 0 0,0 0 1 0 0,1-3-1 0 0,1 0 0 0 0,-2-4 1 0 0,0-1 8 0 0,1 43 1 0 0,2-13 0 0 0,0-19-1 0 0,0-14 1 0 0,0-13-25 0 0,0-11 0 0 0,0-17-27 0 0,0-14 1 0 0,0-24 0 0 0,0-29-1 0 0,2-14 57 0 0,4-14 0 0 0,-5 36 0 0 0,1-1 1 0 0,1-3-1 0 0,2-2 0 0 0,-2-2 1 0 0,0-2-3 0 0,0-1 0 0 0,1 0 0 0 0,2-1 1 0 0,0-1-1 0 0,-1-1 0 0 0,-1 0 1 0 0,0-1-1 0 0,0 1 0 0 0,0-2 1 0 0,1 1 0 0 0,1 5 0 0 0,0 0 0 0 0,-2-5 0 0 0,-2-1 0 0 0,1 2 0 0 0,-1 0 2 0 0,-1-1 0 0 0,0 1 1 0 0,-1 5-1 0 0,0 0 0 0 0,0 1 1 0 0,0 0-1 0 0,0 1 1 0 0,0 0 25 11 0,0 3 0-11 0,0 0 1 0 0,0-42-1 0 0,0 17 1 0 0,0 11-24 471 0,0 12 0-471 0,0 11 27 483 0,0 14 1-483 0,-2 13-1 0 0,-3 15-32 266 0,-1 8 1-266 0,0 17 0 0 0,6 19 0 0 0,0 19 0 0 0,0 23-26 67 0,0-30 0-67 0,0 2 0 0 0,0 5 0 0 0,0 2 0 0 0,0 6 0 0 0,0 1 0 0 0,0 0 0 0 0,0 1 38 0 0,0 0 1 0 0,0 1 0 0 0,-1 3-1 0 0,0 1 1 0 0,-1-1 0 0 0,0 0-1 0 0,-2 1 1 0 0,1 1-4 0 0,1 1 0 0 0,0 0 1 0 0,1-1-1 0 0,0 0 1 0 0,1-3-1 0 0,0-1 0 0 0,0-4 1 0 0,0-1-1 0 0,0-4 0 0 0,0-2 1 0 0,0-6-1 0 0,0-3 0 0 0,0 42 1 0 0,0-19-9 0 0,0-22 1 0 0,0-7-28 0 0,0-20 1 0 0,0-10-1 0 0,0-17 1 0 0,0-17 13 0 0,0-17 0 0 0,0-29 0 0 0,0-24 1 0 0,1 37-1 0 0,0-1 8 0 0,2-6 1 0 0,0 0 0 0 0,-2-2 0 0 0,0-1 0 0 0,3-4 0 0 0,1-2 0 0 0,-2-4 0 0 0,0 0-13 0 0,0 0 0 0 0,0-1 1 0 0,4-1-1 0 0,-1 0 0 0 0,-2-2 1 0 0,-2-2-1 0 0,1 1 0 0 0,-1-1 9 0 0,-1-2 1 0 0,0 1 0 0 0,2 1-1 0 0,0 1 1 0 0,0 3 0 0 0,0 2-1 0 0,0 3 1 0 0,-1 1 7 0 0,-1 3 0 0 0,0 2 1 0 0,-2 5-1 0 0,0 2 0 0 0,-4-41 1 0 0,-3 13 69 0 0,-3 14 0 0 0,7 19 1 0 0,-4 13 17 85 0,-1 11 0-85 0,5 14 0 0 0,-6 9-83 242 0,1 8 1-242 0,-3 18-1 0 0,5 18 1 0 0,1 16-17 47 0,-3 18 1-47 0,7 25 0 0 0,-2-41-1 0 0,0 2 1 0 0,1 4 0 0 0,0 1 1 0 0,-1 5 0 0 0,1 1 0 0 0,0 6 0 0 0,0 2 0 0 0,2 3 0 0 0,0 0 6 0 0,-2 3 1 0 0,0-1 0 0 0,1 0 0 0 0,-1 1-1 0 0,-2-1 1 0 0,0 0 0 0 0,0-1 0 0 0,1 1-1 0 0,1-2 1 0 0,0 0 5 0 0,-1-4 0 0 0,0-2 1 0 0,3-4-1 0 0,-1-3 0 0 0,-1-9 1 0 0,0-2-1 0 0,1 39 20 0 0,2-23 0 0 0,0-17-50 0 0,0-19 1 0 0,0-22 0 0 0,0-16-21 0 0,0-21 1 0 0,2-29-1 0 0,2-16 1 0 0,5-16 38 0 0,-4 32 0 0 0,0-1 0 0 0,-2-1 1 0 0,1-1-1 0 0,2-9 0 0 0,0-1 1 0 0,1 0-1 0 0,-1 0 5 0 0,-1-3 1 0 0,1-1 0 0 0,2-2-1 0 0,0-1 1 0 0,-2 1 0 0 0,-1-1-1 0 0,1-2 1 0 0,1-1-6 0 0,-1-2 1 0 0,0 0-1 0 0,-3-1 1 0 0,1 0-1 0 0,1 1 1 0 0,0 1-1 0 0,0 0 1 0 0,-2 0-6 0 0,0 1 1 0 0,-1 1-1 0 0,0 3 1 0 0,0 1-1 0 0,0 0 1 0 0,0 1 0 0 0,1 5-1 0 0,0 2 3 0 0,0 5 1 0 0,-1 2-1 0 0,0-37 1 0 0,0 12 0 0 0,2 12-22 64 0,2 16 0-64 0,1 22-9 341 0,-7 9 1-341 0,0 68 0 0 0,0 24 68 240 0,0-23 1-240 0,0 4-1 0 0,-3 9 1 0 0,-1 4 0 0 0,0 9-1 0 0,0 2 1 0 0,0 5 0 0 0,0 1-25 7 0,-1 3 1-7 0,1 1 0 0 0,0 3 0 0 0,0 1 0 0 0,1-3 0 0 0,1-1 0 0 0,-1 1 0 0 0,0 1 1 0 0,1 3 0 0 0,0 0 1 0 0,-3-5-1 0 0,-1 1 1 0 0,1 4-1 0 0,0 1 1 0 0,-1-4-1 0 0,-1-1 9 0 0,1-4 1 0 0,0-1 0 0 0,2-6-1 0 0,1-2 1 0 0,-2-8 0 0 0,0-1-1 0 0,0-6 1 0 0,1-2-19 0 0,2-7 0 0 0,0-3 0 0 0,0 23 0 0 0,2-22-407 0 0,0-8 370 0 0,0-12 0 0 0,0-30 0 0 0,0-26 0 0 0,2-22 0 0 0,2-19 22 0 0,3-16 1 0 0,-4 32 0 0 0,0-3 0 0 0,-2-2 0 0 0,0-2 0 0 0,1-2-1 0 0,0-2-3 0 0,1-5 1 0 0,1-1 0 0 0,0-1 0 0 0,0-1 0 0 0,-2-10 0 0 0,0-2 0 0 0,2 1 0 0 0,1 2 26 0 0,0 0 0 0 0,0 2 0 0 0,-2 0 0 0 0,-2 0 0 0 0,3 0 0 0 0,-1 0 0 0 0,-1 0 0 0 0,0 0-11 0 0,1 1 0 0 0,0 0 1 0 0,-2 4-1 0 0,0 1 1 0 0,3 11-1 0 0,-1 2 1 0 0,-2 7-1 0 0,0 1-1 0 0,-1-36 1 0 0,6 20 0 0 0,0 16 0 0 0,-1 16-14 0 0,-3 11 1 0 0,-2 14-62 0 0,0 9 1 0 0,0 21 0 0 0,0 24 0 0 0,0 22 90 0 0,0 24 1 0 0,0-36-1 0 0,0 3 1 0 0,0 15-1 0 0,0 4 1 0 0,0 5-1 0 0,0 3 17 0 0,0 2 0 0 0,0 3 0 0 0,0 6 0 0 0,0 1 0 0 0,0-28 0 0 0,0 0 0 0 0,0 0 0 0 0,0 2 0 0 0,0 0 0 0 0,0 0-22 0 0,0 0 0 0 0,0 0 1 0 0,0 0-1 0 0,-1 1 1 0 0,1 0-1 0 0,-1 1 1 0 0,0-2-1 0 0,-1 0 1 0 0,0 0-1 0 0,0-3 1 0 0,-1-1-1 0 0,0 0-2 0 0,-2 27 0 0 0,-1-3 0 0 0,4-9 1 0 0,0-3-1 0 0,-2-14 0 0 0,0-2 1 0 0,1-7-1 0 0,0-2-11 0 0,-4 36 0 0 0,1-29 1 0 0,6-16-72 0 0,0-16 0 0 0,0-20 0 0 0,0-18-46-29 0,0-20 1 29 0,0-24 129-45 0,0-17-17 45 0,0-29 1 0 0,0 2 0 0 0,0 36 0 0 0,0-4 0 0 0,0-4 0 0 0,0-1 0 0 0,1-4 0 0 0,0-2-4 0 0,2-2 0 0 0,0-2 0 0 0,-2-2 1 0 0,0 0-1 0 0,3 1 0 0 0,1 0 0 0 0,-2-3 1 0 0,0-1-4 0 0,0-4 0 0 0,0-1 1 0 0,2 1-1 0 0,-1 1 0 0 0,-2-1 1 0 0,0 1-1 0 0,1 3 0 0 0,0 1 5 0 0,0 5 1 0 0,-1 0-1 0 0,-1 1 1 0 0,0 2-1 0 0,0 10 1 0 0,0 2-1 0 0,1 5 1 0 0,0 2-1 0 0,4-42 1 0 0,1 29 0 0 0,-7 22-18 0 0,0 12 0 0 0,6 19 0 0 0,0 21 0 0 0,-1 22 31 0 0,-3 22 1 0 0,-2 34 0 0 0,0-28 0 0 0,0 4 0 0 0,0 8 0 0 0,0 3 60 0 0,0 8 0 0 0,0 2 0 0 0,0 3 0 0 0,0 2 0 0 0,0 3 0 0 0,0 1 0 0 0,0 3 0 0 0,0 1-51 0 0,0 6 1 0 0,0 0-1 0 0,-1-30 1 0 0,1-1-1 0 0,-1 1 1 0 0,0 0 0 0 0,-1 0-1 0 0,0 0 1 0 0,-1 32-1 0 0,-2-2-8 0 0,0-2 1 0 0,-1 0 0 0 0,1 4 0 0 0,-2-2 0 0 0,-2-7-1 0 0,-1-3 1 0 0,1-4 0 0 0,1-3-1 0 0,2-8 1 0 0,-1-3-1 0 0,0-8 1 0 0,0-4-1 0 0,-2 37 1 0 0,1-23-19 0 0,-1-22 0 0 0,3-23 43-57 0,6-33 0 57 0,0-30 0 0 0,0-46 0 0 0,0 32 1 0 0,0-3-88-165 0,0-7 1 165 0,0-2-1 0 0,0-8 1 0 0,0-2 0 0 0,1-9-1 0 0,0-2 1 0 0,1-3-1 0 0,0-1 23 0 0,1-5 1 0 0,1-1 0 0 0,2 0 0 0 0,0 0 0 0 0,-1 2 0 0 0,-1-1 0 0 0,0-1 0 0 0,0 1 3 0 0,0-2 1 0 0,1 0 0 0 0,-2-1 0 0 0,0 0-80 0 0,-3 0 1 0 0,0 1 94 0 0,0 3 0 0 0,0 0 0 0 0,0 3 0 0 0,0 2 0 0 0,0 6 0 0 0,0 4 0 0 0,0 5 0 0 0,0 3 0 0 0,0 6 0 0 0,0 3 18 0 0,0 6 1 0 0,0 3 0 0 0,0-30 0 0 0,0 29-1 0 0,0 18 24 0 0,0 10 0 0 0,0 14 0 0 0,0 13 1 0 0,0 24-32 0 0,0 27 1 0 0,0 29 0 0 0,0-26 0 0 0,0 4 0 0 0,0 9 0 0 0,0 3 64 0 0,0 12 0 0 0,0 3 0 0 0,0 7 0 0 0,0 2 0 0 0,0-28 0 0 0,0 2 0 0 0,0-1 0 0 0,0 1 0 0 0,0-1 0 0 0,0 1-43 0 0,0-1 1 0 0,0 0-1 0 0,0 2 1 0 0,-2 6-1 0 0,0 2 1 0 0,0-1-1 0 0,-1-4 1 0 0,0 0-1 0 0,0 0 1 0 0,0 0-1 0 0,-1 0 1 0 0,1-1-26 0 0,-2-1 1 0 0,0-1 0 0 0,0 0 0 0 0,0-3 0 0 0,0 0-1 0 0,0-2 1 0 0,-3 25 0 0 0,1-2 0 0 0,2-9 0 0 0,0-2-4 0 0,1-9 0 0 0,-1-3 0 0 0,-1-8 0 0 0,0-4 0 0 0,-1 24-199 0 0,3-17 1 0 0,2-21 17-14 0,2-16 1 14 0,0-31 0 0 0,2-14 0 0 0,7-16-81-82 0,10-16 1 82 0,2-10-1 0 0,12-23 1 0 0,-13 38-1 0 0,0-1 267 0 0,4-2 0 0 0,1-1 0 0 0,2-9 0 0 0,1 0 0 0 0,0 1 0 0 0,1 0 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10.316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207 531 7800,'0'19'-260,"0"0"1,0 0 343,0 0 0,0 0 0,0 0 0,0 0 123,0 0 0,0 2 1,0 2-1,0 2-172,0-1 1,0-3 0,0-2 0,0 0-179,0 0 0,0 2 0,0 2 0,0 2-35,0-2 1,-2-4 0,-2-4 0,-2-2-565,2 1 742,1-5 0,-5 8 0,-3-7 0</inkml:trace>
  <inkml:trace contextRef="#ctx0" brushRef="#br0" timeOffset="258">473 550 7946,'0'19'98,"0"0"1,0 0-1,2 0-126,4 0 0,-4 0 1,5 0-1,-3 0 5,2 0 0,-4 0 0,5 0 0,-5 0 72,-2 0 0,0 6 0,0 0 0,0-2-160,0-1 1,0-3 0,0-1-238,0 1 1,0 0 0,0 0 347,0 0 0,0-8 0,0-3 0</inkml:trace>
  <inkml:trace contextRef="#ctx0" brushRef="#br0" timeOffset="546">719 569 7800,'0'19'-89,"0"0"1,0 0 224,0 0 0,7 0 0,-1 0 0,-2 0-4,-2 0 0,-2-7 0,3 1-179,3 2 1,-4 2 0,6 2-170,1 0 1,-7 0 98,4 0 1,-4 0 0,-2 0-77,0 0 1,-6-7 0,-2-1-680,-3-3 872,7-2 0,-13 3 0,6 1 0</inkml:trace>
  <inkml:trace contextRef="#ctx0" brushRef="#br0" timeOffset="775">587 304 7800,'0'-11'-620,"0"3"-144,0 8 764,0 8 0,0 3 0,0 8 0</inkml:trace>
  <inkml:trace contextRef="#ctx0" brushRef="#br0" timeOffset="983">378 285 6294,'11'8'0,"-3"3"0</inkml:trace>
  <inkml:trace contextRef="#ctx0" brushRef="#br0" timeOffset="1171">18 209 7123,'-9'-11'-119,"7"3"0,-4 8 119,12 0 0,5 0 0,8 0 0</inkml:trace>
  <inkml:trace contextRef="#ctx0" brushRef="#br0" timeOffset="1572">833 0 7664,'13'2'-475,"0"5"839,1 5 0,3 5 1,2 2-1,2 0-109,4 0 1,-1 6 0,5 1 0,1-1-106,-1 2 0,-4 3 0,5 6 0,-3-3-162,-3-1 1,3 2-1,-4 8 1,-4 4 1,-4 3 0,-5-5 0,5 4 1,-4 1-140,-3-1 0,-2 3 0,-6 4 0,0-3-114,0-1 0,-6-9 0,-2 2 0,-3-4 62,-4-2 0,-1-8 1,-3-5-1,0-4-160,0-2 1,0-2 0,-2-2 360,-5-3 0,-3-7 0,-9 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26.573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58 96 6943,'0'18'227,"0"1"1,0 0-82,0 0 1,0 2-1,0 3 1,0 1-44,0-2 1,6-2-1,0-2 1,-1 0-29,-3 0 1,4 6 0,0 3-68,-1 1 1,-3-12 0,-2 2 0,0-2-306,0 0 0,6 2 0,0 0-115,-1 0 0,-1-7 412,2 1 0,-4 0 0,7 6 0</inkml:trace>
  <inkml:trace contextRef="#ctx0" brushRef="#br0" timeOffset="445">1 39 7811,'10'-11'-173,"5"1"18,-8 3 77,7 5 101,-12-6-1,15 8 75,-6 0 0,1 0 0,1 0 87,2 0 0,2 0-107,2 0 0,6 6 19,0 0 0,0 9-26,-6-2 1,0 4 17,0 2 0,0 0-81,0-1 0,-6 1-12,0 0 1,-7 0 0,4 2 0,-1 3-1,-5 1 0,5 0-3,-3-6 0,2 2 1,-3 2-1,1 5 1,-2-1-1,-2 3 1,-2-3-22,0 1 0,0 3 0,0-3 0,-2-1 37,-4 0 1,-3-1 0,-5-7 5,1 0 0,2-7-1,-1 1 0,-5-7 3,4 7 0,3-9-161,-3 2 1,0-1-33,-6 1 1,7-4-435,-1 4 98,0-4-168,-5-2 294,-1 0 387,8-8 0,3 6 0,8-15 0,0 6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33.70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95 512 7802,'0'30'0,"0"-3"0,0-1-28,0-1 0,0 7 0,0-5 0,0 0-183,0 1 0,7 5 1,1-3-1,1-1-434,-1-3 645,-2 3 0,3 1 0,1 8 0</inkml:trace>
  <inkml:trace contextRef="#ctx0" brushRef="#br0" timeOffset="214">0 759 7802,'19'-2'0,"0"-4"0,0-7 326,0-4 0,2 0 1,3 3-1,3 3-226,3 3 0,-1-5 1,3 7-1,-5 1-800,0 3 1,-5 2 0,5 0 699,0 0 0,-6-8 0,7-3 0</inkml:trace>
  <inkml:trace contextRef="#ctx0" brushRef="#br0" timeOffset="767">1120 550 7711,'-19'19'64,"0"-6"1,0-2 0,0-1 103,0 1 0,2 1 1,2 7-1,2 0-47,-1 0 1,-3 0 0,0 0-33,4 0 1,-1 0 0,7 0 0,3 0-33,2 0 1,2 0 0,0 0-105,0 0 1,2-9 0,4-3 0,7-5-64,4-2 1,-4 0 0,-1 0 0,3 0 49,2 0 0,2-2 0,0-3 1,0-3 52,0-2 0,0-3 0,-3-6 0,-1 0 35,-2 0 0,-7 0 0,5 0 0,-1-2 122,1-4 0,-7 4 1,2-5-1,-4 5-15,-2 2 1,0 7-1,0-1-122,0-2 0,0 5-241,0-3 1,-8 9 0,-5-2-135,-4 3 0,-1 3 0,-1 0 1,0 3-97,0 3 0,0-2 0,0 9 458,0 1 0,0 12 0,0 3 0</inkml:trace>
  <inkml:trace contextRef="#ctx0" brushRef="#br0" timeOffset="1481">1499 835 6080,'10'-2'1973,"-1"-5"-1729,-1-5 1,-6 1 0,7-1 0,-3-3-46,0-2 1,3-2 0,-5 0 17,2 0 0,3 0 0,-5 0-69,2 0 1,3 0 0,-5 0-184,2 0 0,1 7-448,-7-1 332,0 9 1,6-2 0,0 12 93,-1 6 0,-3 5 0,0 2 191,4 0 0,-4-6 1,7-3-18,-1-1 1,-4-3-1,9-6-120,2 0 0,-5-6 1,3-3-1,2-1-40,1-5 0,-3-2 0,0 0 1,1 3-61,3 1 1,0 0-1,-2-6 26,-2 0 0,-1 3 165,7 3 1,-6 5 90,-1 8 0,-1 8 0,2 5 1,-7 6-78,-4 6 0,0 4 1,2 9-1,3 2 22,-3 5 1,-2-5 0,-2 2 0,2-6-101,4-5 1,-3-1 0,3 1-1,-4-5-313,-2-5 0,2-2 0,2 0-222,3 0 1,-1-7-1410,-6 1 1920,0-9 0,-17 13 0,-4-6 0</inkml:trace>
  <inkml:trace contextRef="#ctx0" brushRef="#br0" timeOffset="1756">1290 323 8744,'19'0'287,"0"0"1,6 0 0,5 0 0,4 0-151,6 0 0,2 0 1,-4 0-1,0 0-444,0 0 0,-3 0 1,-1 0-1,-4 0-86,-3 0 0,-2 0 0,-6 0-27,0 0 0,-6-2 1,-2-5 419,-3-5 0,7 3 0,-13-8 0,6 7 0</inkml:trace>
  <inkml:trace contextRef="#ctx0" brushRef="#br0" timeOffset="2106">1745 0 7715,'9'11'0,"3"-5"-5,5-4 0,2-2 0,0 0 0,2 0 127,5 0 1,-3 0 0,6 0-1,1 0-2,-1 0 1,1-6 0,4 0 0,-3 1-29,3 3 1,-7 2 0,1 0 17,-1 0 1,-6 0-1,4 0 1,-6 2 17,-6 5 0,2-3 1,-9 9-75,-2 1 1,-2 3 0,-4 2-1,-2 0 58,-2 0 1,-9 0 0,5 0-1,-3 0-6,0 0 1,1 0-1,-7-2 1,0-2-307,0-3 0,0 1 1,0 4-1,0-2-375,0-3 1,0-1 0,-2 3 0,-2-1-1093,-3 2 1667,1-7 0,-2 1 0,-3-9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29.173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570 665 7767,'0'12'-27,"0"1"1,0 2 82,0 1 0,6 3 0,0 3 0,0 3 0,3 4 65,4 1 0,-3 6-64,3-5-1,-7 3 1,5 0 0,-3-3-41,-4 3 0,5 0 0,-3-1 0,0-3-177,3-3 1,-7-1 0,4-7-1,-4 0-1145,-2 0 1306,0 0 0,9-1 0,1 1 0</inkml:trace>
  <inkml:trace contextRef="#ctx0" brushRef="#br0" timeOffset="592">607 665 6671,'0'-13'748,"3"2"-697,3 3 0,-2 2 0,9 6 0,1 0-20,3 0 1,2 0 0,0 0-51,0 0 1,-2 2 0,-2 4-16,-2 7-5,-9-5 1,10 9-1,-7-4 21,-3 4 0,-2 1 0,-2 1 21,0 0 0,0 0 0,0 0 15,0 0 0,0 0 1,0 0-19,0 0 1,0-6 33,0 0-98,0-1 1,2-1 0,2-3 20,3 1 0,8-7 36,-3 4 1,5-2 95,2 3-75,0-5 0,0 14 1,0-5 52,0 0 0,-7 3 0,1-5 0,2-1 0,2 1 0,-5 5 0,1-3 1,2 2-3,2-1 0,-5 1 0,1 4 0,0 0-38,-3 2 1,1-11 0,-7 11-1,2-2 0,-2 0 1,-1 2 0,-3 0 61,0 0 1,0-1-75,0 1 1,-9-2-1,-4-4-75,-3-7 1,-3 3-1,0-3 1,0-2-183,0-2 1,0-2-1,-2 0 1,-3 0-61,-1 0 1,-2-2 0,2-2-1,-5-4 302,1-3 0,-7-2 0,6-6 0,-8 0 0</inkml:trace>
  <inkml:trace contextRef="#ctx0" brushRef="#br0" timeOffset="919">1 342 7811,'6'-12'147,"0"-1"1,3 2-1,-5-3 61,2 1 1,9 2 0,-2-1-166,3 5 1,10 5 0,1 2-1,3 0-128,3 0 0,1 0 0,0 0 0,-5 0-146,-1 0 0,3 0 0,-5 0-324,-3 0 0,-2 7 555,-2-1 0,-9 9 0,-1-5 0</inkml:trace>
  <inkml:trace contextRef="#ctx0" brushRef="#br0" timeOffset="1242">418 134 7682,'19'0'0,"0"0"-86,0 0 0,0 0 0,0 0 0,2 0 39,4 0 1,-2-7 0,9 1 0,1 2 127,3 2 1,2 2 0,-2 0 0,-2 0-3,-3 0 1,-7 0 0,1 2 0,-4 4-15,-2 7 0,-2-3 0,-5 3 0,-3 2 11,-1 1 0,-6 3 1,5 2-1,-5 3-22,-2 1 1,0 7 0,0-7-1,-2 0-9,-5 3 0,3-5 1,-6 6-1,1-1-97,5-5 1,-4 4-1,-1-2 1,-1-1-153,-5-3 0,4-2 1,1 0-1,-1-2-997,1-5 1201,5 5 0,-11-15 0,5 7 0</inkml:trace>
  <inkml:trace contextRef="#ctx0" brushRef="#br0" timeOffset="1675">1670 627 7811,'2'31'0,"4"1"0,7 2-298,4 1 1,-5 3 0,1 2 0,2 3 401,1 1 1,3 6 0,0-7 0,-2-6-109,-4-3 1,2-4-1,-9 1 0,0-10 0,-4-8 68,5 2-64,-5 2 0,-2-7 0,-11-1 0</inkml:trace>
  <inkml:trace contextRef="#ctx0" brushRef="#br0" timeOffset="1867">1575 987 7811,'19'0'12,"0"0"1,0 0 0,0 0 152,0 0 1,8-2 0,2-2 0,3-3-73,0 3 1,6 2 0,6 2 0,-4 0-540,-6 0 1,-1 0 0,-5 0 445,1 0 0,-6-8 0,5-3 0</inkml:trace>
  <inkml:trace contextRef="#ctx0" brushRef="#br0" timeOffset="2191">2561 665 7875,'0'19'102,"0"0"1,0-1 0,0 4-1,0 3-17,0 6 1,6-1 0,3 2 0,-1 1 18,1 3 1,3 2 0,-5-2-1,-1-2-218,2-3 0,-6-8 0,7 3 0,-3-5-252,1-2 1,-1-7-1,-6 1-889,0 2 1255,0 2 0,-9 2 0,-1 0 0</inkml:trace>
  <inkml:trace contextRef="#ctx0" brushRef="#br0" timeOffset="2725">2466 684 7802,'6'-19'0,"1"0"66,-3 0 1,7 0 6,1 0 1,5 8 0,2 5-1,0 4-67,0 2 1,0 0 0,0 0-68,0 0 0,0 2 0,0 4 119,0 7 0,-9 4 0,-3 2 0,-5 0 12,-2 0 0,0 0 0,0 0 10,0-1 0,0-5 0,0 0-111,0 2 0,-2-5 0,-3 3 0,-3 1 31,-3 3 0,5 0 0,-4-2-330,1-2 0,1-3 7,1 3 295,5 4 1,0-13 0,11 6 0,1-1-15,5-5 0,2 7 1,2-1 138,0 1 1,0 5 108,0-3 0,0 4-48,0 2 1,-7 0-88,1 0 0,-9 0 0,2 0 15,-3 0 1,-3 0 0,0 0 196,0 0 1,-7-7-294,1 1 0,-7-7 0,5 5-109,-3-3 0,-1-1 3,-7-7 0,0 0-616,0 0 0,6 0-563,0 0 1295,9 0 0,-13-9 0,7-1 0</inkml:trace>
  <inkml:trace contextRef="#ctx0" brushRef="#br0" timeOffset="3545">3263 608 7778,'-19'0'139,"6"0"0,1 0 47,-3 0 0,6 2 1,1 4-1,2 7-17,-1 4 1,-5 8 0,3 2 0,1 1-45,-1-1 1,-3 7 0,5-5-1,3 3-26,2 0 0,2-7 0,0 4 0,0-1-86,0-5 0,6-2 0,3-2 0,-1 0 94,1 0 1,5-6 0,-1-3-186,4-2 0,2-1 0,0-7 0,0 0 10,0 0 1,0-2 0,0-5-1,0-5-25,0-5 1,-3-2 0,-1 0 0,-2-2 43,2-4 0,-1 1 0,1-7 1,-4-1 16,-3 3 1,5-5-1,-7 7 1,-2-1 103,-2 1 1,-2 1 0,0 8-45,0-1 1,-6 0-1,-2 2 1,-1 2-272,1 2 1,-7 7-1,2-5 100,-3 3 0,-3 0 1,0 3-1,0-1-759,0 2 0,0 2 902,0 2 0,0 0 0,0 0 0</inkml:trace>
  <inkml:trace contextRef="#ctx0" brushRef="#br0" timeOffset="3820">2447 209 7800,'2'-12'131,"5"1"0,5 3 125,5 4 0,4-1 0,2 1 0,5-2-195,1 2 1,5 1-1,8 3 1,2 0-59,-1 0 0,-3 0 0,-2 0 0,-1 0-92,1 0 1,-2 0-1,-4 3 1,-7 1-504,-4 2 1,-2 3 0,0-5 591,0 2 0,0 9 0,0-5 0</inkml:trace>
  <inkml:trace contextRef="#ctx0" brushRef="#br0" timeOffset="4137">3035 1 7730,'19'0'0,"0"0"-101,0 0 0,0 0 0,0 0 0,0 0 187,0 0 1,0 0-1,0 0 1,2 0 7,4 0 0,-4 6 0,5 0 0,-5-1-17,-2-3 0,0-2 0,0 2 0,0 2-50,0 2 1,-7 3 0,1-3-34,2 7 1,-7-3 0,-2 3-50,-4 2 1,-2 2 0,0 2-34,0-1 0,0 1 0,-2 0 1,-2 0-7,-2 0 0,-7 0 0,5 0 1,-3 0 93,-4 0 0,-1 0 0,-3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39.052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1 342 7812,'19'11'324,"0"-3"1,0-8 0,0 0-113,-1 0 0,1 0 0,0 0 0,0 0-139,0 0 0,0 0 1,0 0-1,0 2-86,0 5 0,0-5 1,0 4-505,0-4 1,-6-2-1,-3 2-849,-1 5 1366,5-5 0,-3 6 0,8-8 0</inkml:trace>
  <inkml:trace contextRef="#ctx0" brushRef="#br0" timeOffset="639">740 1 7775,'19'0'404,"-8"2"0,-3 2 0,-1 5-291,-1 1 0,0 3 1,-4 6-1,3 0-66,1 0 1,0 0 0,-4 2 0,3 4-3,1 7 1,0 4 0,-6 1 0,0 1-12,0 0 0,0 0 0,0-2 0,0-2-57,0-3 0,0 1 0,0 6 1,0 0-85,0 0 1,0 0-1,0-2 1,0-3 20,0-1 1,0-9 0,0 2-55,0-4 252,0-2 1,0-10 0,0-9-13,0-11 1,0-8 0,0-4 0,0-4-131,0-3 1,0 1 0,2-5 0,2 5-93,3 1 1,8-3 0,-5 5-1,3 3 51,-1 2 0,1 8 0,6 3-12,0 1 1,0-3 0,0 5 0,0 3 101,0 2 1,6 2 0,0 0 0,-1 0 3,-3 0 1,-2 2 0,0 2 0,0 5-11,0 1 1,-3-3-1,-1 3 1,-4 1 23,-3-1 0,5 3 1,-7 6-1,-2 0 40,-2 0 0,-2 0 0,0 0 0,0 0-13,0 0 0,-8 0 1,-3 2-1,-1 2-22,-1 2 0,1 1 1,-7-7-1,0-1-18,0 1 1,0 0 0,-2 0 0,-3 0-58,-1 0 0,-2-6 0,4-3 0,-5-1-296,-1-5 1,3-2 0,-3-2 0,1 0-240,5 0 1,2 0 0,4-2 567,5-4 0,-5-5 0,6-8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37.95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1 494 7882,'8'10'293,"5"-3"0,6-5 0,4-2-226,2 0 1,1 0 0,-7 0 0,0 0-174,0 0 1,-7 0 0,1 0 0,2 0-125,1 0 1,3 0 0,0 0-383,0 0 0,0 0 612,0 0 0,-8-9 0,-3-1 0</inkml:trace>
  <inkml:trace contextRef="#ctx0" brushRef="#br0" timeOffset="567">684 1 7779,'10'8'72,"7"-6"0,-15 15 1,4-4 91,-3 4 0,3 4 0,2 2 0,1 4-62,-1 3 0,5 1 0,-7 7 0,0 0-58,3 0 0,-7 2 0,4 2 1,-4 0 3,-2-6 0,0 9 0,0-10 0,0 1-61,0-2 0,0-11 1,0 2-1,-2-4 101,-4-2 1,4 0-312,-4 0 200,-5-8 1,7-3 56,-9-8-47,9 0 0,-4-8 1,8-5-1,0-4-1,0-2 0,0 0 1,0 1-1,2-1 49,4 0 1,4 0 0,9 0 0,3 0-24,3 0 1,-4 6 0,6 3 0,1-1-5,3 0 0,-3 7 0,-1-2 0,-2 4 68,1 2 0,5 0 0,-5 2 1,-1 2-82,2 2 1,-12 9-1,4-2 1,-4 4-6,-5 2 1,5 0 0,-9 0-136,-1 0 97,-3 0 0,-2 0 1,-2-1-1,-3 1 14,-1 0 1,-9 0 0,5 0-1,-5-2 18,-4-4 1,4 4-1,-10-5 1,2 3 17,-3-2 1,3 1-1,-6-7 1,-1-3-74,1-2 1,-1-2 0,-3 0 0,3 0-151,3 0 1,1-2 0,7-2 0,3-5-551,3-1 0,-2 4 771,9-7 0,-9 0 0,5-6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41.191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114 1 8897,'13'8'71,"-1"5"0,-7 4 0,3 4 0,-2 2 7,1 2 0,1 7 0,-4-5 1,3 3 1,-3 3 1,-2-3-1,0 2 1,2-1-157,3-1 0,-1-1 0,-6-6 0,0 3-137,0-3 0,0-2 0,0-2 0,0 0-536,0 0 0,0 0 204,0 0 1,-2-2 544,-5-5 0,-3 5 0,-9-6 0</inkml:trace>
  <inkml:trace contextRef="#ctx0" brushRef="#br0" timeOffset="266">0 418 7768,'11'-8'0,"-3"-5"137,1-4 0,-5-2 0,9 0 171,1 0 1,-3 6-1,1 3 1,3-1-161,2 1 0,8 4 0,1-5 0,-3 0-173,-2 1 0,4 6 1,0-3-117,-1 5 0,-5 0 0,-5-2-306,-1-2 1,-7-1-962,7 7 1408,-9 0 0,13 0 0,-6 0 0</inkml:trace>
  <inkml:trace contextRef="#ctx0" brushRef="#br0" timeOffset="1228">930 228 6382,'10'-8'456,"1"4"-726,-5-9 349,-4 9 1,7-7 444,-9 5-204,0 4 0,-3-7-172,-3 9 0,2 3 1,-9 3-49,-1 6 1,-3 3 0,0 0 0,2-2-44,2 1 0,3 3 0,-5 2 0,2 0 46,-1 0 1,3 0 0,1 2 68,1 4-147,-6-3 0,13 5 1,-4-8-1,4 0 28,2 0 1,0 0-1,0 0-107,0 0 1,2 0-103,4 0 0,-1-9 0,7-3 1,3-5 78,2-2 0,2 0 1,0-2-1,0-3 81,0-1 0,0-9 1,0 3 10,0-5 0,0 0 0,0 2 0,-3 2 0,-1-1 52,-2-3 1,-7-2 0,5 0 0,-3 0 4,-4 0 0,-2 6 0,-2 1-78,0-3 0,0 4 0,0-1 2,0-3 1,0 4-31,0-1-77,-8-1 80,6 3 1,-7 3 147,9 14 0,0-3 0,0 9 9,0 1 0,0 3 0,0 2-74,0 0 0,7 0 0,-1 0 0,0 0-13,3 0 0,-5 0 1,7 0-1,-3 0-44,-4 0 0,0 0 0,1 0 0,3-2-54,3-5 1,-5 5-38,7-4 0,-1 2-165,7-3 0,-6 3 0,-1-9-138,3-2 0,-4-1 1,1-3 44,3 0 0,-6-3 0,-1-1 1,-2-4 353,1-3 0,5 5 0,-5-7 0,-1 1 0,-6-7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43.953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95 397 7682,'0'13'235,"0"-1"0,7 1 1,-1 8-19,-2 4 0,5-2 0,-1 7 0,1-1-5,-1 1 1,5 1 0,-7 5 0,0-2-110,3-2 0,-7-7 1,4 4-1,-4-1-223,-2-5 1,7-2 0,-1-2-290,-2 0 0,-2 0 0,-2 0-92,0 0 1,0 0-1,0 0-131,0 0 1,-2-7 631,-4 1 0,-5-9 0,-8 5 0,0-9 0</inkml:trace>
  <inkml:trace contextRef="#ctx0" brushRef="#br0" timeOffset="267">1 814 7404,'10'-8'1278,"7"3"-561,-4-7-600,3-1 1,10 3 0,-1 1 0,-2 3 32,-2 0 0,-2-1 0,0 5-87,0-4 1,0 4-1,0-5 1,0 5-484,0 2 1,-6 0 0,-1 0-12,3 0 0,-4 0 0,1 0-288,3 0 0,-7-8 719,-1-5 0,-5 3 0,-2-3 0,8 0 0,3-6 0</inkml:trace>
  <inkml:trace contextRef="#ctx0" brushRef="#br0" timeOffset="530">570 150 7732,'18'-8'368,"-5"6"-78,0-5 0,-7 5 0,5 4-102,-3 5 1,5 3 0,-7 9 0,0 2-86,3 5 1,-7-5 0,4 4 0,-4-4-273,-2-2 0,0-6 1,0-1-726,0 3-786,0 2 1680,-8 2 0,6-9 0,-7-10 0,9-10 0</inkml:trace>
  <inkml:trace contextRef="#ctx0" brushRef="#br0" timeOffset="796">854 18 7267,'11'0'426,"-1"2"1,-6 4-82,3 7 1,1 6 0,-4 4 0,3 4-233,-3 3 0,-2 1 0,-2 7 1,0 2-36,0 5 0,0-5 0,0 2 0,0-6 25,0-5 1,-2-1 0,-2 3 0,-5-1-234,-1 2 1,3-5 0,-3 1 0,-1-3-224,1-4 1,3 5 0,-5-3-1,-1-2-369,3-2 0,-1-4 0,7-2 722,-3-3 0,1-7 0,-2 3 0,-3-8 0</inkml:trace>
  <inkml:trace contextRef="#ctx0" brushRef="#br0" timeOffset="1191">949 624 7680,'21'-6'0,"2"-2"0,2-1 0,-1-1 34,-3-1 1,-2 1-1,2-3 92,4 7 1,-10 2-1,4-1 1,-2-1 55,-1 2 0,-3 2 0,-2 4-39,-3 4 1,-2 5 0,-6 8-148,0 0 0,0 0 0,0-1 0,-2 1-128,-4 0 1,2 0-1,-7 2 1,1 3 111,-1 1 0,1 0 1,-5-6-1,4 0 39,3 0 0,-7 0 1,5 0 66,-1 0 0,3-6 195,8-1 1,0-5-150,0 5 1,8-8 0,5 3 19,4-5 0,1-2 1,1 0-1,0 0-104,0 0 1,2-6 0,5-1-61,5 3 0,-10-4 0,-2 1 0,-2 3-232,0 2 1,-4 2-552,-1 0 1,-5-6-927,5-1 1721,-7 1 0,3-2 0,-8-3 0</inkml:trace>
  <inkml:trace contextRef="#ctx0" brushRef="#br0" timeOffset="1750">1556 18 7314,'8'-11'-40,"-6"5"0,7 10 0,-3 4 361,0 3 0,7 2 0,-5 8 0,1 2-177,-1 2 1,5 9 0,-5-1 0,1 8 8,-1 3 0,5 6 0,-7-3 1,-2-1 19,-1 0 1,-1 5 0,2-9-1,2-4-118,-2-4 1,-1-9 0,-3 5-139,0-3 0,0-2-133,0-6 16,0 0-181,0-8 0,0-5 293,0-12 1,0 2 0,2-7 0,2 0 46,2 1 1,7 4 0,-5-5 0,3 3 52,4 3 1,1-3-1,5 2-1,5 1 0,-5 3 1,4 2-1,-4 2 48,-2 5 1,6-3 0,1 7 0,-3-1-8,-2 1 1,-2 1-1,-2 7-37,-5 0 0,3 0 0,-8 0 6,-3 0 1,-2-6-1,-2-1 1,-2 1 21,-5-2 1,3 3 0,-6-5-1,-1-1-5,1 1 1,-3 3-1,-6-3 1,0-1-88,0 1 0,0-1 0,0-4 0,0 3-212,0-3 1,-2-2 0,-2-2 0,-2 0-482,1 0 0,-3 0 742,2 0 0,-1-9 0,8-1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1:47.183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1 627 7929,'19'0'-462,"0"0"645,0 0 1,0-7-1,0 1 1,2 2 212,4 2 0,-2 4-356,9 4 0,-9-4 0,2 7 0,-4-3-196,-2 0 0,0 7 0,0-7 89,0-2 0,-6 5-654,0-3 721,-1 9 0,7-13 0,0 6 0</inkml:trace>
  <inkml:trace contextRef="#ctx0" brushRef="#br0" timeOffset="282">153 1158 7981,'2'10'1696,"4"-3"-1308,7-5 1,6-4 0,4-3 0,4-1-194,3 2 1,-1-5 0,5 3 0,-5 2-283,-1 2 0,-3-5 0,-6 1 0,0 2-162,0 2 1,0 2 0,0-2 47,0-5 201,0 5 0,0-6 0,0 8 0</inkml:trace>
  <inkml:trace contextRef="#ctx0" brushRef="#br0" timeOffset="1216">1310 532 7807,'-19'10'-151,"6"-1"0,2-7 1,1 2 174,-1 2 0,5 3 802,-7-3-686,1 5 1,-1 6 0,0-3-1,1-1-35,1 2 1,-6 8 0,5 2 0,-3 0 17,2 3 1,-4-5 0,7 7 0,-3-1 46,1 1 0,7-7 0,-1 4-93,4 1 0,2-7 1,0 4-1,2-6-21,4-7 1,-1 3 0,7-8-1,3-3-426,2-2 1,-4-2 0,-1 0 0,3 0 138,2 0 1,2-2 0,0-5 0,0-5 91,0-5 1,0-2 0,0 0-1,-3 0 28,-3 0 1,4-6 0,-7-1 0,1 3 120,-5 2 0,-4 2 0,1 0 1,1 0 200,2 0 0,0 0 10,-6 0 0,0 7-90,0-1 1,0 11-36,0 2 1,0 8 0,0 11 4,0 0 1,-6 0-1,0 2 1,2 3 83,1 1 1,3 0 0,3-6 0,1 0-63,2 0 1,3 0 0,-5 0 0,4 0 30,3 0 0,-5 0 0,5 0-404,-3 0 1,5 0 0,-5-2-1728,3-5 265,-7-3 1712,13-9 0,-15 8 0,6 3 0</inkml:trace>
  <inkml:trace contextRef="#ctx0" brushRef="#br0" timeOffset="1495">1897 816 7931,'19'0'447,"-6"0"0,0-2 0,2-2-289,1-2 0,-3-1 0,0 7 1,1 0-203,3 0 0,-4 0 1,0 0-414,1 0 0,-3 0 457,1 0 0,1 0 0,6 0 0</inkml:trace>
  <inkml:trace contextRef="#ctx0" brushRef="#br0" timeOffset="2195">2580 58 7807,'-10'-9'279,"1"5"1,11-7-192,5 3 1,-3 0 0,9 3 0,1-1-121,3 2 1,2 2 0,0 2 0,0 0 38,0 0 1,0 0-1,0 0 58,0 0 0,-6 6 1,-3 2-7,-1 3 0,3-5 0,-5 7-97,-3 2 1,-2-5-1,-2 3 16,0 2 1,0 2 0,0 1 16,0 1 0,-9 0 0,-1 0 1,-1 0 0,-3-6 0,5 0 0,-1 1 1,-5 3 0,4-4 0,-1 0 0,-3 1 24,-2 3 1,-2-4 0,0-1 158,0 3 1,9-4-172,3 1 34,5-7 1,11 5-1,3-6-89,5 3 0,4-1 1,2-4-1,3 2-72,-3 3 0,-2-1 0,-2-4 0,0 2 41,0 3 0,0 1 1,0-4-1,-2 5 31,-5 1 1,5-3 0,-6 5 0,1 1 61,1-3 0,-9 7 0,3-4 1,-5 4 124,-2 2 0,0-7 1,0 1-1,0 2 10,0 2 1,0-5 0,-2 1-1,-5 0-74,-5-3 0,1 5 0,-2-7-36,-1 3 0,-3-5 0,-2 5 1,0-1-1,0-1-157,0-1 0,-6-2 0,-3-4 1,1 3-348,-1 1 1,-3 0 0,6-6 0,1 0 462,3 0 0,-6-8 0,-3-3 0</inkml:trace>
  <inkml:trace contextRef="#ctx0" brushRef="#br0" timeOffset="2628">3301 96 8024,'-6'12'212,"-1"1"0,-5-1 1,3 7-1,-1 3-24,-5 3 0,4-2 1,-1 9-1,-3 1-33,-2 3 0,5 4 0,-1 2 0,0 5 22,3 1 0,-7-4 0,4 5 0,-2-1-136,3 1 1,-5-5 0,4 5-1,-1-3-160,1-4 1,-4-2 0,7 0 0,-3 2 8,0 3 1,3-8-1,-5-7 1,4-3-585,3-3 1,-5-3-1,5-5 1,0-1 693,-1-2 0,3-9 0,6 5 0</inkml:trace>
  <inkml:trace contextRef="#ctx0" brushRef="#br0" timeOffset="3058">3244 816 7725,'19'-2'0,"2"-2"0,2-2 117,3 1 1,1 3 0,-4 2-1,2 0-2,-1 0 1,-3 0 0,-2 0-106,0 0 0,-9 9 0,-3 3 0,-5 5 59,-2 2 1,-2 0-1,-3 0 1,-3 2 41,-3 5 1,-1-5-1,-7 4 1,-2-4-28,-5-2 0,10 6 1,-8 0-1,1-1-9,2-3 1,0-2 0,2 0 0,2 0-89,5 0 1,-3-7 0,8 1 23,3 2 1,4 2-59,7 1 0,3-7 0,9-5 0,2-4 114,4-2 1,-3 0 0,5 0 0,-2 0-36,0 0 1,7-6-1,-4 0 1,-1 2-21,0 1 0,-1-3 0,-7 0-521,0 2 0,-7 2-104,1 2 613,-9-9 0,4-1 0,-8-9 0</inkml:trace>
  <inkml:trace contextRef="#ctx0" brushRef="#br0" timeOffset="4058">3927 39 6930,'0'10'262,"0"7"1,0-4 0,0 6-131,0 6 0,6 4 0,3 9 0,1 2-18,5 5 1,0-3 0,2 8-1,-3 3 25,1 2 0,6 2 0,-10 0 1,-1 0 3,-3-1 1,1-1 0,-2-4 0,-1-7-2,-3-4 1,-2-4-1,0-4 1,0-7-83,0-4 1,0-2 0,0 0 241,0 0-786,0-9 390,0-1 0,0-11 1,0-5-191,0-5 166,0-5 0,6-4 0,0-2 0,1-3-6,1 3 1,-4-4 0,9 1 0,0 3 7,-3 2 0,7 2 1,-4 0-1,3 0 52,3 0 1,0 2 0,0 5 129,0 6 1,0 3 0,0 3 0,0 0 162,0 0 0,-2 9 0,-2 1 0,-5 3-115,-1 0 0,3-1 1,-3 7-1,-1 0 107,1 0 0,-3-6 0,-6-1 0,0 3-9,0 2 0,0 2 0,-2 0-121,-4 0 0,-5 0 0,-8 0 1,0-2-40,0-5 0,0 3 1,-2-6-1,-2-1-264,-2 0 0,-7 1 0,5-5 0,-1 2-489,1-1 1,-5-3 0,5-2 700,-3 0 0,-1-9 0,-7-1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3:38.95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19 133 7513,'-8'-10'422,"6"1"0,-7 7-294,9-4 1,9 2-1,3-7-15,5 3 0,2 1 1,2 5-1,2-2-29,3-2 1,5-1 0,-3 7-1,-1 0-15,1 0 0,3 0 1,-6 0-73,-1 0 1,-12 9 0,-5 3-6,-5 5 1,-2 2 0,-2 0 0,-5 0 20,-5 0 1,-5 0-1,-2 0 1,-2 0-19,-5 0 0,12 0 1,-5 0 2,2 0 0,8-6 1,1-3-6,0-2 0,8-1 41,0-7 1,2 0 0,10 0-9,3 0 0,2 2 0,2 2 0,0 2 11,0-1 1,0 3 0,0 1 24,0 1 0,-7-4 0,1 7 4,2 2 1,-7 2 0,1 2-21,-1 0 0,-6 0 0,4-1 5,-3 1 1,-10 0 0,-1-2 0,-3-2-19,-3-2 1,3-3-1,-2 3 1,-1-5-113,-3 1 1,4-7 0,0 6 0,-1-1-194,-3-1 0,-2 0-362,0-6 246,0 0 1,0 0-127,0 0 1,2-8 0,2-5 513,3-4 0,-1-2 0,-6 0 0</inkml:trace>
  <inkml:trace contextRef="#ctx0" brushRef="#br0" timeOffset="310">664 0 8044,'0'13'-319,"0"0"1,0 1 453,0 3 0,0 4 0,0 5 1,-2 5 198,-4 5 1,1 2 0,-7 0 0,-3 0-103,-2 0 0,5 0 0,-1 0-221,-2 0-18,7 0 53,-9-1 0,15-5-187,-5 0 1,-1-7 83,2 7 0,-1-9-328,7 2 0,-6-4-27,0-2 0,-1 0-718,7 0 708,-8 0 422,6 0 0,-15-8 0,7-3 0</inkml:trace>
  <inkml:trace contextRef="#ctx0" brushRef="#br0" timeOffset="665">854 437 8044,'-13'21'0,"1"2"15,-3 2 0,-2 3 0,-2-5 0,2 2 180,4-2 0,-3 0 0,5 1 0,-2 1-13,1-2 0,8-2 0,-3-2-161,5 0 0,4 0 139,5 0 1,5-8-1,11-5-50,3-4 1,1-2 0,-4-2 0,5-2 4,1-3 0,-4-5 1,5 3-1,-1 1-66,1-1 0,-1 1 0,3 4 1,-5-3-129,1 3 0,-7-4 1,4 1-201,-4 3 0,-8 2-1314,0 2 554,-9 0 0,-4 0 1039,-13 0 0,-4 0 0,-2 0 0</inkml:trace>
  <inkml:trace contextRef="#ctx0" brushRef="#br0" timeOffset="894">987 437 7654,'0'19'145,"0"0"1,0 2 263,0 4 1,6 2 0,0 5 0,-2-5-218,-1 1 1,-3 1 0,0 7 0,2-2-99,4-3 1,-4-5 0,4 3-330,-3-1 192,-3-3 0,6 0 0,0 0-179,-2-1 1,-2-3 0,-2-2-1591,0 0 1812,0-9 0,9 7 0,1-6 0</inkml:trace>
  <inkml:trace contextRef="#ctx0" brushRef="#br0" timeOffset="1307">1935 38 7090,'0'13'48,"0"0"0,0 1 319,0 3 0,0 2 1,0 0-1,0 0-184,0 0 1,0 6 0,0 1 0,0-3-175,0-2 1,0-8 0,0-1-1215,0 3-316,0 2 1521,0-7 0,8-1 0,3-9 0</inkml:trace>
  <inkml:trace contextRef="#ctx0" brushRef="#br0" timeOffset="1607">2314 19 8064,'-2'19'0,"-2"2"0,-5 3 0,1 3 224,0 2 0,-1 3 1,5 6-1,-4 2 70,-3 4 1,5-4 0,-5 7-1,1-3-157,-1 0 0,7 7 0,-5-7 0,3 0-179,0 3 0,-3-9 0,5 2 0,-2-9 65,2-3 1,1 3-1,1-5 1,-2-3-1210,-2-2 0,0-9-763,6 1 1949,0-9 0,0 5 0,0-9 0</inkml:trace>
  <inkml:trace contextRef="#ctx0" brushRef="#br0" timeOffset="2041">2523 550 8043,'-13'13'0,"1"0"6,-3 1 0,4 3 1,-1 2-1,-3-2 202,-2-4 0,6 4 0,3-5 8,0 5 0,6 2 60,-5 0 0,7-8-62,7-5 1,3-2 0,9 0-164,0 3 0,0-1 0,0-4 40,0 4 0,-6-3 0,-1 3 0,3-4-18,2-2 0,2 0 0,0 0 1,0 0-8,0 0 0,0 0 0,2 0 0,2 0-71,2 0 0,0 0 0,-6 0 0,-2-2-130,-4-4 1,4 3-1,-5-3-1306,5 4-852,-6 2 1264,-3 0 1029,-8 0 0,-8 0 0,-3 0 0</inkml:trace>
  <inkml:trace contextRef="#ctx0" brushRef="#br0" timeOffset="2294">2713 531 8019,'-7'19'116,"1"0"1,0 0-1,6 0 1,0 2 86,0 5 0,0-5 1,0 4-1,0-2 159,0 3 1,0-5 0,0 6 0,0-2-237,0 1 0,-7 1 0,1-4 1,2 2-237,2-1 1,-5-3-1,1-2 1,2 0-1026,2 0 0,-7 0-512,-3 0 1647,3-9 0,-8-2 0,7-8 0</inkml:trace>
  <inkml:trace contextRef="#ctx0" brushRef="#br0" timeOffset="2659">1461 190 8690,'-11'2'-279,"5"4"0,6-3 0,4 5-797,2 0 1076,1 3 0,-7 8 0,0 0 0</inkml:trace>
  <inkml:trace contextRef="#ctx0" brushRef="#br0" timeOffset="2843">1556 873 7974,'2'10'3,"2"-1"101,2-1 0,3-6-62,-3 5 0,-2-5-42,9-2 0,-1 0 0,7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1-23T16:00:45.830"/>
    </inkml:context>
    <inkml:brush xml:id="br0">
      <inkml:brushProperty name="width" value="0.1" units="cm"/>
      <inkml:brushProperty name="height" value="0.6" units="cm"/>
      <inkml:brushProperty name="color" value="#F6630D"/>
      <inkml:brushProperty name="inkEffects" value="pencil"/>
    </inkml:brush>
  </inkml:definitions>
  <inkml:trace contextRef="#ctx0" brushRef="#br0">759 854 13442 257784 30527,'-12'-2'-1732'0'0,"-1"-5"1377"0"0,-2-5 0 0 0,5 3 1 0 0,-1 1-1 0 0,1 2 594 0 0,-1-1-189 0 0,7 1 1 0 0,-7 0 0 0 0,5-1 5 0 0,-7 3 1 0 0,3 2-1 0 0,-3 2-30 0 0,-2 0 1 0 0,5 0-1 0 0,-3 0 13 0 0,-2 0-13 0 0,7 0 1 0 0,2 6 0 0 0,12 1-1 0 0,9-3 30 0 0,8-2 1 0 0,9-2 0 0 0,12 0-1 0 0,6 0-3 0 0,5 0 0 0 0,2 0 0 0 0,2 0 1 0 0,4 0-35 0 0,7 0 0 0 0,6-2 1 0 0,6-2-1 0 0,6-3-21 0 0,5 3 1 0 0,-42 3 0 0 0,1 0 0 0 0,1 1 0 0 0,0 0 0 0 0,1 0 0 0 0,1 0-1 0 0,2 0 0 0 0,0 0 1 0 0,-2 0-1 0 0,0 0 1 0 0,5 0-1 0 0,0 0 1 0 0,-2 0-1 0 0,0 0-4 0 0,-1 0 1 0 0,0 0 0 0 0,-4 0 0 0 0,-1 0-1 0 0,-1 0 1 0 0,-1 0 0 0 0,45 0-1 0 0,-7 0 0 0 0,-5 0 0 0 0,-14 0 0 0 0,-8 0 60 0 0,-8 0 1 0 0,-9 0 0 0 0,-12 0 0 0 0,-7 0 129 0 0,-4 0 0 0 0,-10-2 0 0 0,-7-2-70 0 0,-8-3 1 0 0,-17 1-1 0 0,-19 6 1 0 0,-15 0-86 0 0,-13 0 0 0 0,-12 2 0 0 0,-4 2 0 0 0,-4 3-47 0 0,-9-3 1 0 0,-2 6-1 0 0,44-4 1 0 0,0-1-1 0 0,-1 1 1 0 0,0-1 6 0 0,1-2 0 0 0,1 0 1 0 0,2 1-1 0 0,0 0 0 0 0,0 0 1 0 0,-1 1-8 0 0,1 0 1 0 0,1 0 0 0 0,0-2 0 0 0,1 1 0 0 0,-43 8 0 0 0,4 1 0 0 0,7 0 9 0 0,4-1 0 0 0,11-6 0 0 0,6 5 0 0 0,8 0-25 0 0,9-1 0 0 0,12-6-84 0 0,7 3 1 0 0,16-5 0 0 0,16-2 85 0 0,16 0 0 0 0,19-2 1 0 0,13-5-1 0 0,10-3 67 0 0,11-1 0 0 0,13-4 1 0 0,-1 7-1 0 0,5-2-16 0 0,2-5 0 0 0,-45 10 0 0 0,1 1 0 0 0,1 0 1 0 0,1 0-1 0 0,2 1 0 0 0,0 0 2 0 0,3-1 1 0 0,0 1 0 0 0,-2 0 0 0 0,-1 0-1 0 0,-2 3 1 0 0,0 0 0 0 0,-2 0 0 0 0,-1 0 32 0 0,43 0 1 0 0,-1 0 0 0 0,-12 0-1 0 0,-4 0-49 0 0,-4 0 1 0 0,-19 0 0 0 0,-3 0-37 0 0,-8 0 0 0 0,-12 2 109 132 0,-5 4 1-132 0,-14-4 0 0 0,-13 5 0 0 0,-17-5 58 346 0,-17-2 1-346 0,-19 0-1 0 0,-17 0 1 0 0,-8 0-117 42 0,-8 0 1-42 0,-7 0 0 0 0,45 0-1 0 0,-1 0 1 0 0,-3 0 0 0 0,0 0-5 0 0,-1 0 0 0 0,-1 0 1 0 0,-3 1-1 0 0,0 0 1 0 0,0 1-1 0 0,2 0 0 0 0,2 1 1 0 0,0 1-16 0 0,2-2 1 0 0,1 0-1 0 0,-3 2 1 0 0,0 0-1 0 0,2 0 1 0 0,1-1-1 0 0,-1-1 1 0 0,0 0-35 0 0,3-1 1 0 0,-1 0-1 0 0,-46 1 1 0 0,7 2 0 0 0,7 2 33 0 0,14-1 0 0 0,10-3 1 0 0,8-2-1 0 0,9 0 68 0 0,8 0-114 0 0,7 0 1 0 0,19 0-1 0 0,12 0 1 0 0,17 0 15 0 0,15 0 1 0 0,29 0 0 0 0,11-2 0 0 0,17-3 5 0 0,-39 3 0 0 0,1-2 0 0 0,4-2 0 0 0,0 0 0 0 0,1 1 0 0 0,0 1 0 0 0,3 0 0 0 0,1 0 32 0 0,1-1 0 0 0,0 1 0 0 0,6 1 0 0 0,0 0 0 0 0,0 2 0 0 0,1 0 0 0 0,0-1 0 0 0,-1 0 14 0 0,-1-1 1 0 0,-1-1 0 0 0,2 1-1 0 0,0 0 1 0 0,-3 3 0 0 0,1 0-1 0 0,-4 0 1 0 0,0 0-1 0 0,-3 0 1 0 0,-2 0 0 0 0,-6-1 0 0 0,-2 0 0 0 0,45-3 0 0 0,-11-3 41 372 0,-8 3 1-372 0,-10 2 0 0 0,-22 2 70 215 0,-8 0-55-212 0,-21 0 1-3 0,4 0 29 2 5,-21 0 0-2 1,-23 0 1 0-1,-30 0-1 0 0,-23 2-57 243 6,-23 4 0-243 0,43-4 1 0 0,-2 1-1 0 0,-8 2 1 0 0,-3 0-1 0 0,0 0 1 0 0,-1-1-17 183-7,-2-2 1-183 1,-1 0-1 0-1,-6 2 1 0 0,0 0 0 0 0,-3 0-1 0 0,-1-1 1 0 0,0 0-1 0 1,0 0-13 0-2,1 1 1 0 0,0 0-1 0 1,-2-3 1 0-1,1 0-1 0 1,4 2 1 0-1,0 1-1 0 1,1-2 1 0-1,0 0-39 0 3,0 1 0 0-1,2 0 0 0 1,8-2 0 0-1,1 0 1 0 1,4 3-1 0 0,2-1 0 0-1,4-2 0 0 1,2 0-47 0 6,4-1 0 0 1,1 0 0 0-1,-36 0 0 0 0,12 0 1 0 0,15 0-278 0 45,13 0 1 0 0,20 0 271 0-12,7 0 1 0 0,26-7 0 0 0,14-1 0 0 0,25-2-79 0-12,19-5 0 0 1,20-2 0 0 0,12-2 0 0 0,-42 10 0 0-1,1 1 146 0-21,6 2 0 0-1,1-1 0 0 1,6-1 0 0-1,1 0 1 0 1,2 2-1 0-1,1 1 0 0 1,4-1 0 0-1,0 2 80 0-9,5 0 0 0 0,0 1 0 0-1,0 1 1 0 1,1 0-1 0 0,6 0 0 0 0,1 0 1 0-1,-3-1-1 0 1,-1-1-63 240 0,-4 2 0-240 1,0 0 0 0-1,7 1 1 0 0,-1 0-1 0 1,-9 1 0 0-1,-2 0 1 0 0,-1 1-1 0 0,0 0 7 925 9,-3 2 0-925-1,-3 1 0 0 1,-10-3 1 0-1,-2 0-1 0 1,-4 2 0 0-1,-2 0 0 0 1,38-1-12 636 13,-14-2 1-636 0,-19 0-1 0 0,-19 0 1 0 0,-11 0 47 136-4,-6 0 0-136 0,-10 2 0 0 1,-11 2 0 0-1,-17 3 117 139-1,-21-3 1-139 1,-23-2 0 0 0,-19 0 0 0-1,-19 2-163 240-4,41-1 1-240 0,-2 1-1 0 0,-7 2 1 0 0,-1 0 0 0 0,-2-1-1 0 0,-1-1 1 0 0,-1 0 0 0 0,0 0-19 120-4,-1 0 0-120 0,-1 1 1 0 1,-5 1-1 0-1,0 0 1 0 0,-3-1-1 0 0,-1-1 0 0 0,1 0 1 0 1,0 0-41 0-5,3 0 1 0 0,0 1-1 0 0,-5 1 1 0 0,-1 0-1 0 0,8-2 1 0 0,1-1-1 0 0,0 0 1 0 0,0 0-23 0 2,-1 1 0 0 0,2 0 0 0 0,8-3 0 0 0,1 0 0 0 1,4 3 0 0-1,0-1 0 0 0,5-2 0 0 0,2 0-9 0 9,4-1 1 0-1,1 0 0 0 1,-36 0 0 0 0,10 0 0 0-1,15 0-116 0 35,14 0 0 0-1,12 0 109 0-14,16 0 0 0-1,21-7 1 0 1,17 1-1 0-1,25 0 47 0-12,21-3 0 0-1,15 5 0 0 0,-29-1 1 0 1,2 0-1 0-1,3 0 0 0 0,1 1 58 0-7,5 2 0 0 0,1 0 1 0 0,3 1-1 0-1,1 0 1 0 1,2 1-1 0 0,1 2 1 0 0,2 1-1 0-1,1 0-24 0-5,2 3 1 0 1,0 1 0 0-1,1-2 0 0 0,2 1 0 0 0,-2 0 0 0 0,1 0 0 0 0,0 1 0 0 0,0 1 22 0-5,-2 0 1 0 0,0 1-1 0 0,-3-1 1 0-1,-1 1 0 0 1,-1-2-1 0 0,-1 0 1 0-1,-6 0 0 0 1,-1-1-16 105 0,-6 1 1-105 1,-1 1 0 0-1,44 2 0 0 0,-17 1-3 640 3,-12-3 0-640 1,-19-1 10 519-9,-13-7 0-519 0,-32 0 1 0 0,-31 0-1 0 1,-30 0 84 373-1,-21 0 0-373 0,27 2 1 0 0,-3 2-1 0 0,-5-1 1 0 0,-2 0-1 0 0,-2 0 1 0 0,0-2-19 14 0,-3 1 0-14 0,-1-1 0 0 0,-4-1 1 0 0,-1 0-1 0 0,-2-1 0 0 0,-1 2 1 0 0,-2-1-1 0 0,0 2-104 0 0,-1 1 1 0 0,0 0-1 0 0,0-1 1 0 0,0 0 0 0 0,-1 3-1 0 0,-1 1 1 0 0,-1-2 0 0 0,-1 0-77 0 0,1-2 0 0 0,0 0 1 0 0,3 2-1 0 0,1 1 1 0 0,10-2-1 0 0,3 0 1 0 0,3 0-1 0 0,0-2-32 0 1,4 1 1 0 0,1-2-1 0 0,2 1 1 0 0,3-2-1 0 0,-38 1 1 0 0,11 0 58 0 14,11 0 1 0 0,23-2 0 0 0,10-2 2 0-1,9-2 1 0 0,25-9 0 0 0,19 5 19 0-1,26-1 1 0 0,26-6 0 0 0,22 5 0 0-1,-43 3-1 0 1,1 1 44 0-1,2-2 1 0-1,2 1 0 0 1,8 0 0 0-1,3 1 0 0 1,4 0 0 0-1,1 1 0 0 1,7 1 0 0 0,1 2 8 0 3,3-1 1 0 1,0 1 0 0-1,0-2 0 0 1,1-1 0 0 0,-1 4 0 0-1,0 0-1 0 1,1 0 1 0 0,1 0-3 0-4,3-2 0 0 0,1 1 0 0 0,-3 2 0 0 0,-1 0 0 0 0,-2-3 0 0 1,-2 0 0 0-1,-6-1 0 0 0,-2 1 14 0-3,-5 0 1 0 1,-1 0 0 0-1,-4 1-1 0 1,-2 1 1 0-1,-8-2 0 0 1,-2 0 0 0-1,41-6 107 20-2,-15 1 0-20 0,-22 3 1 0 0,-18-5 138 272-7,-10-3 1-272 0,-18 4 0 0 0,-14 1 0 0 0,-21 1-174 287 0,-24 5 1-287 0,-24-4 0 0 0,-24 1 0 0 0,42 5 0 0 0,-2 0-85 54 0,-5 1 1-54 0,0 0 0 0 0,-4 2 0 0 0,-1 0 0 0 0,-2 1 0 0 0,-1 0 0 0 0,-4 2 0 0 0,0 1-31 0 0,-4 0 0 0 0,0 0 0 0 0,4-1 1 0 0,1-1-1 0 0,-2 2 0 0 0,0 0 1 0 0,3 0-1 0 0,1 1-36 0 0,2-1 1 0 0,1 0-1 0 0,1-2 1 0 0,1 1 0 0 0,3 1-1 0 0,2 0 1 0 0,4 0 0 0 0,2 1-55 0 0,-42 4 1 0 0,21-3 0 0 0,19 3-1 0 0,13-1-131 0 0,10-5 1 0 0,15 0 0 0 0,15 0 29 0 0,8 3 1 0 0,22-1 0 0 0,24-6-1 0 0,28 0 200 0 3,-29 0 0 0 1,3 0 0 0-1,9-1 0 0 1,3 0 0 0-1,9-1 0 0 0,3 0 18 0 3,5-1 0 0-1,1-1 0 0 1,3-2 0 0-1,2 0 1 0 0,9 2-1 0 1,0 1 0 0-1,1 1 0 0 1,0 0 1 0-1,1 1-1 0 1,0 0 7 0-3,-1 1 1 0 1,0 0 0 0 0,2 0 0 0 0,0 0 0 0 0,-2-1 0 0 0,0 0 0 0 0,-3-1 0 0 0,-1 0 26 0-4,-2-1 0 0 1,-2-1 0 0-1,-10 1 0 0 1,0 0 0 0-1,-3 3 0 0 0,-1 0 0 0 1,-1 0 0 0-1,-2 0 20 165 0,-3 0 0-165 0,-1 0 1 0 0,-6-1-1 0 0,-2 0 1 0 0,39-3-1 0 0,-10-3 102 383 0,-14 3 1-383 0,-16 2-1 0 0,-16 2-50 81 0,-10 0 0-81 0,-18 2 0 0 0,-25 4-19 156 0,-26 7 1-156 0,-23 4 0 0 0,-32 4-1 0 0,38-9 1 0 0,-1-1-78 103 0,-7 2 0-103 0,-1-1 0 0 0,-5 2 0 0 0,-3 0 0 0 0,0-2 0 0 0,-1-1 0 0 0,1 2 0 0 0,-1-1-29 24 0,0 1 0-24 0,1-2 0 0 0,2-4 0 0 0,1 0 0 0 0,2 0 0 0 0,-1-1 0 0 0,0 1 1 0 0,0 1-6 0 0,1 0 0 0 0,1 1 0 0 0,5-1 0 0 0,2 0 0 0 0,7 0 0 0 0,1-1 0 0 0,-40 6-3 0 0,14 2 1 0 0,11-5-1 0 0,18 1 1 0 0,10-3-1336 0 0,7-4 1092 0 0,12 7 1 0 0,27-9-1 0 0,24 2 1 0 0,19-6 252 0 0,14-4 1 0 0,24-9 0 0 0,-40 9-1 0 0,1-1 1 0 0,4-1 0 0 0,2-1 36 0 0,2 0 1 0 0,0-1 0 0 0,2 1 0 0 0,0-1 0 0 0,0 1 0 0 0,1 0 0 0 0,3-1 0 0 0,0 1-2 0 0,2-1 1 0 0,-1 1 0 0 0,1-1 0 0 0,-1 1 0 0 0,-1-1 0 0 0,-1 1 0 0 0,-2-1 0 0 0,0 1 42 0 0,-2-1 0 0 0,-2 1 0 0 0,-1 2 0 0 0,-2 1 0 0 0,-2 0 0 0 0,-2-1 0 0 0,42-5 107 0 0,-9 1 1 0 0,-18-4 0 0 0,-10 7 0 0 0,-13 0 702 0 0,-10-1-646 188 0,-15 3 0-188 0,-23 6 0 0 0,-21 0-185 222 0,-18 0 1-222 0,-20 0 0 0 0,-13 0 0 0 0,-10 2 0 0 0,-9 2-188 10 0,45-1 0-10 0,-1 1 0 0 0,-48 4 1 0 0,46-6-1 0 0,0 0 0 0 0,2 1 1 0 0,-1 0 17 0 0,-47 2 1 0 0,4 3-1 0 0,7-2 1 0 0,8 1 30 0 0,8 1 0 0 0,9-6 0 0 0,14 5 0 0 0,11-5-120 0 0,11-2 142 0 0,6 0 1 0 0,13 0-1 0 0,12 0 1 0 0,19-2-98 0 5,19-5 1 0 0,15-3 0 0-1,13-9 0 0 1,12 0 156 0-3,8 0 0 0-1,7-2 0 0 1,-46 9 1 0 0,-1 1-1 0-1,3-2 0 0 1,0 0-3 0-2,0 1 1 0 0,-1 1-1 0 0,0 0 1 0 0,-1 1 0 0 0,44-9 34 0 0,0 0 0 0 0,-8 0 1 0 0,-7 0-1 0 0,-9 0 1 0 0,-10 0 118 0 0,-8 0 1 0 0,-9 7 0 0 0,-12 1 143 0 0,-7 3 0 0 0,-14-5 0 0 0,-13 7-159 0 0,-15 2 1 0 0,-21 4-1 0 0,-19 6 1 0 0,-13 4-118 0 0,-10 1 0 0 0,0 6 1 0 0,-8-5-1 0 0,-3 5-17 0 0,-2 2 1 0 0,-1 0-1 0 0,-1 0 1 0 0,2-2-59 0 0,4-4 0 0 0,12 4 0 0 0,11-5 0 0 0,7 3-70 0 0,11-2 0 0 0,14 1 0 0 0,9-5-751 0 0,4 1 504 0 0,10-5 325 0 0,20 3 0 0 0,22-8 0 0 0,28 0 1 0 0,17-2 29 0 0,17-4 0 0 0,6-5 0 0 0,-45 3 0 0 0,1-1 0 0 0,1 1 0 0 0,0 1 15 0 0,-1 1 0 0 0,0 0 0 0 0,-2 0 0 0 0,1-1 0 0 0,1-2 0 0 0,0-1 0 0 0,-2 1 0 0 0,1-1 63 0 0,1 1 0 0 0,0-1 1 0 0,-3 1-1 0 0,-1-1 1 0 0,0 1-1 0 0,-1-1 1 0 0,45-7 85 0 0,-6 5 0 0 0,-12-3 1 0 0,-11 7-1 0 0,-7-1 68 0 0,-11 1 0 0 0,-8 1-208 0 0,-8 7 1 0 0,-17 0 0 0 0,-22 0 78 0 0,-16 0 1 0 0,-21 7-1 0 0,-13 1 1 0 0,-13 3-3 0 0,-10 3 0 0 0,0 1 0 0 0,-6 0 1 0 0,0-2-28 0 0,-1 1 1 0 0,13-3 0 0 0,-2-1 0 0 0,5 1-15 0 0,3-1 0 0 0,5-3 0 0 0,13 3-209 0 0,5-1 1 0 0,5 3 0 0 0,4-5-479 0 0,5-3 554 0 0,12-2 1 0 0,27-4 0 0 0,20-4-1 0 0,12-7 47 0 0,10-4 0 0 0,11-2 0 0 0,5 0 0 0 0,3 0 39 0 0,9 0 1 0 0,-2 0 0 0 0,8 0 0 0 0,-1-2 64 0 0,-1-4 0 0 0,-6 4 0 0 0,-9-4 0 0 0,1 4 87 0 0,-1 2 1 0 0,-12 0 0 0 0,0 2 0 0 0,-9 2 66 0 0,-10 2 0 0 0,-7 7 0 0 0,-10-5 15 0 0,0 3 0 0 0,-10 2 0 0 0,-11 6-178 0 0,-15 0 1 0 0,-13 2 0 0 0,-14 2 0 0 0,-9 4-55 0 0,-8 3 1 0 0,-6 2-1 0 0,-9 6 1 0 0,0 0 36 0 0,0 0 1 0 0,7-3 0 0 0,3-1-1 0 0,5-2-99 0 0,6 2 0 0 0,5-1 0 0 0,-1 1 0 0 0,9-2-79 0 0,8 1 1 0 0,7-5 0 0 0,8-1-277 0 0,0 1 0 0 0,11-7 296 0 0,8 4 0 0 0,12-4 0 0 0,18-2 1 0 0,10 0 155 0 0,6 0 0 0 0,13 0 0 0 0,9-2 0 0 0,1-2-12 0 0,1-2 0 0 0,-3-9 1 0 0,3 4-1 0 0,-5-1 4 0 0,0-1 0 0 0,-6 0 1 0 0,2-6-1 0 0,-6 3 14 0 0,-4 3 0 0 0,-9-4 0 0 0,0 7 0 0 0,-6-3 30 0 0,-5 0 1 0 0,-14 9-31 0 0,2-2 0 0 0,-17 4-11 0 0,-8 2 0 0 0,-13 2 0 0 0,-21 2 0 0 0,-4 4 150 0 0,-7 3 1 0 0,-10 2 0 0 0,-2 6-1 0 0,0-1-59 0 0,-3 1 1 0 0,1 0-1 0 0,-4 0 1 0 0,5 0-90 0 0,5 0 1 0 0,9 0 0 0 0,1 0-215 0 0,3 0 141 0 0,2-8 0 0 0,8 3 1 0 0,4-5-1 0 0,7-1-283 0 0,4 1-207 0 0,2 6 1 0 0,10-13 528 0 0,9 4 1 0 0,19-6 0 0 0,19-6-1 0 0,11-7 73 0 0,6-4 0 0 0,10-2 0 0 0,4 0 1 0 0,3 0-65 0 0,-2 0 0 0 0,3 0 0 0 0,-5 0 0 0 0,1 0 10 0 0,1 0 0 0 0,-11 0 1 0 0,0 3-1 0 0,-8 1-15 0 0,-5 2 1 0 0,-4 9 0 0 0,-12-4 214 0 0,-11-1-72 0 0,-1 7 1 0 0,-28-6 0 0 0,-9 10 0 0 0,-21 4 47 0 0,-13 7 0 0 0,-16-3 0 0 0,-3 3 0 0 0,0 2-69 0 0,-1 1 1 0 0,1 3 0 0 0,0 0-1 0 0,5 0-99 0 0,2 0 1 0 0,3-2 0 0 0,10-2-1 0 0,3-2-150 0 0,3 1 1 0 0,8-3-1 0 0,8 1 1 0 0,3 1-480 0 0,4-2 1 0 0,8-3 362 0 0,3-8 1 0 0,9 0 0 0 0,6 0 328 0 0,13 0 1 0 0,20-8 0 0 0,15-5 117 0 0,4-4-214 0 0,10-10 0 0 0,2 4 0 0 0,9-7 0 0 0,0 1 68 0 0,0-1 0 0 0,-7 5 0 0 0,-1-5 1 0 0,-1 3-32 0 0,1 4 1 0 0,-13-3-1 0 0,-1 5 1 0 0,-7 4 39 0 0,-11 1 1 0 0,-3 5-1 0 0,-12 1 104 0 0,-4 1 1 0 0,-15 3-68 0 0,-8 6 0 0 0,-15 2 0 0 0,-25 4 0 0 0,-11 7-27 0 0,-11 4 1 0 0,-12 2 0 0 0,-2 0 0 0 0,0 0 36 0 0,-3 0 1 0 0,8 0 0 0 0,-8 0-1 0 0,5 2-90 0 0,4 4 1 0 0,-2-4-1 0 0,15 4 1 0 0,2-4-141 0 0,2-2 1 0 0,10-2-1 0 0,5-2 1 0 0,6-2-199 0 0,7 1 1 0 0,-3-3 0 0 0,9-1-7 0 0,1-1 0 0 0,12-1 241 0 0,6-1 1 0 0,20-5-1 0 0,14 2 52 0 0,12-8 0 0 0,8-1 0 0 0,11-7 1 0 0,7-3-1 0 0,7-2 3 0 0,7-2 0 0 0,5 0 1 0 0,-5 0-1 0 0,2 0 41 0 0,-2 0 1 0 0,-8 0 0 0 0,-7 0-1 0 0,-4 0-14 0 0,-6 1 0 0 0,-11-1 1 0 0,-2 0-1 0 0,-8 2 410 0 0,-9 4 0 0 0,-10-2-140 0 0,-2 9 0 0 0,-11-7 0 0 0,-4 7 0 0 0,-17 4-265 0 0,-17 6 0 0 0,-13 0 1 0 0,-16 9-1 0 0,-11 2 50 0 0,-10 2 0 0 0,-7 4 1 0 0,0 2-1 0 0,3 2-28 0 0,1-2 0 0 0,3 1 1 0 0,-3-1-1 0 0,9 2-94 0 0,9-2 1 0 0,-1-2 0 0 0,9-2-1 0 0,2 0-104 0 0,2 0 0 0 0,10 0 1 0 0,7-2-1 0 0,8-4-712 0 0,9-7 770 0 0,4 4 1 0 0,12-7-1 0 0,14 1 1 0 0,16-6 60 0 0,15-5 1 0 0,20-7-1 0 0,4 1 1 0 0,5-6-4 0 0,6-6 0 0 0,10 4 0 0 0,1-5 0 0 0,0 5 43 0 0,2 2 0 0 0,-6 7 1 0 0,4-1-1 0 0,-6-2-2 0 0,-6-2 0 0 0,-11 5 1 0 0,-13 1 115 0 0,-6 3 0 0 0,-6-1 1 0 0,-15 5 205 0 0,0-2 0 0 0,-13 0 1 0 0,-14 6-1 0 0,-22 0-162 0 0,-16 0 0 0 0,-19 0 0 0 0,-13 2 0 0 0,-13 4-148 0 0,-8 7 1 0 0,44-6-1 0 0,0 0 1 0 0,3 1 0 0 0,-1-1-1 0 0,-2-1 1 0 0,0 1 35 0 0,-2 0 1 0 0,1 0-1 0 0,1 2 1 0 0,0-1 0 0 0,-6 2-1 0 0,0-1 1 0 0,2 1 0 0 0,0-1-62 0 0,2 1 0 0 0,0-1 1 0 0,-2 1-1 0 0,2-1 1 0 0,7 1-1 0 0,1-1 1 0 0,-44 8-99 0 0,9-4 1 0 0,8 4 0 0 0,9-7 0 0 0,8 3-39 0 0,6-1 1 0 0,19-7-1 0 0,3 1 1 0 0,10-2-91 0 0,8 2 0 0 0,9-3 164 0 0,16 3 0 0 0,14-6 0 0 0,24-6 0 0 0,16-7 35 0 0,12-4 1 0 0,6-2 0 0 0,9 0 0 0 0,-1 0 29 0 0,5 0 1 0 0,-44 10 0 0 0,0-1-1 0 0,-3 1 1 0 0,1-1 0 0 0,-2 1-1 0 0,1-1 54 0 0,47-9 0 0 0,-11 7 0 0 0,-6-1 0 0 0,-12 0 226 0 0,-18 3 1 0 0,-5-5 0 0 0,-20 7 223 0 0,-2-3 0 0 0,-12 7 0 0 0,-11-2-318 0 0,-11 3 1 0 0,-23 3 0 0 0,-14 0-1 0 0,-15 0-220 0 0,-13 0 0 0 0,-19 0 1 0 0,-4 0-1 0 0,46 0 1 0 0,-2 0 30 0 0,-2 0 1 0 0,-2 0-1 0 0,2 0 1 0 0,1 0-1 0 0,-1 0 1 0 0,0 0 0 0 0,-3 0-1 0 0,0 0-13 0 0,-1 0 0 0 0,-1 0 0 0 0,-3 0 0 0 0,0 0 0 0 0,1 0 0 0 0,1 0 0 0 0,0 1 0 0 0,0 1 28 0 0,3 1 0 0 0,0 0 0 0 0,-1-1 1 0 0,2 0-1 0 0,6 3 0 0 0,0 1 0 0 0,1-1 1 0 0,-1 0-2 0 0,2 1 1 0 0,1-1 0 0 0,-32 1 0 0 0,8 5 0 0 0,6-3-90 0 0,7-4 1 0 0,13 5 0 0 0,10-3-1 0 0,11-2-118 0 0,5-2 37 0 0,12-2 149 0 0,1 0 0 0 0,28 0 1 0 0,13 0-1 0 0,14 0-26 0 0,9 0 1 0 0,19-2 0 0 0,8-2 0 0 0,9-4 44 0 0,4-3 0 0 0,-1 7 1 0 0,1-5-1 0 0,0 3 21 0 0,0 0 0 0 0,0-7 0 0 0,-5 7 0 0 0,-5-1 48 0 0,-9-1 0 0 0,-9 6 0 0 0,-2-7 0 0 0,-12 3 133 0 0,-11 0 1 0 0,-2 0 124 0 0,-15 6 0 0 0,-10 0-176 0 0,-15 0 1 0 0,-12 0 0 0 0,-20 0-1 0 0,-17 2-115 0 0,-16 4 1 0 0,-4-4 0 0 0,-18 6 0 0 0,-1-1-22 0 0,-7-1 0 0 0,-4 7 0 0 0,2-5 0 0 0,-2 1 17 0 0,49-5 0 0 0,-1 0 0 0 0,-3 2 0 0 0,0 1 0 0 0,3-3 1 0 0,-1 0-71 0 0,-1 2 0 0 0,1-1 0 0 0,-47 1 0 0 0,-1 5 0 0 0,8-1 1 0 0,3-2-41 0 0,-1 1 1 0 0,-3-1 0 0 0,-2-3 0 0 0,2 1 39 0 0,5-2 1 0 0,6-2 0 0 0,12-2 0 0 0,9 0 59 0 0,8 0 0 0 0,15 0 0 0 0,13 0 178 0 0,4 0-272 0 0,10 0 0 0 0,41 0 1 0 0,23 0 89 0 0,12 0 0 0 0,7 0 0 0 0,8-2 1 0 0,6-2-33 0 0,9-2 1 0 0,4-1-1 0 0,-4 7 1 0 0,0 0-12 0 0,-1 0 0 0 0,1 0 0 0 0,0 0 0 0 0,0 0 28 0 0,0 0 0 0 0,-11 0 1 0 0,-8 0-1 0 0,-13 0 23 0 0,-10 0 1 0 0,-15 0 0 0 0,-13 0 122 0 0,-4 0-11 0 0,-10 0 1 0 0,-13 0 0 0 0,-22 0 0 0 0,-16 0-37 0 0,-14 0 0 0 0,-18 2 0 0 0,-4 3 1 0 0,-8 1-47 0 0,-3-2 0 0 0,-12 0 0 0 0,5 1 1 0 0,-3 1 12 0 0,0-2 0 0 0,46-2 0 0 0,0 0 1 0 0,0 0-1 0 0,-1 0-127 0 0,0 2 1 0 0,-1-1 43 0 0,-1 0 1 0 0,0 0 0 0 0,0-2-1 0 0,1-2 1 0 0,1 1 0 0 0,1 0-1 0 0,-46 0 16 0 0,10 0 0 0 0,9 0 1 0 0,9 0-1 0 0,8 0-51 0 0,8 0 1 0 0,15 0-1 0 0,13 0 94 0 0,4 0 1 0 0,12 0 10 0 0,9 0 1 0 0,17 0 0 0 0,17 0-1 0 0,10 0-118 0 0,13 0 1 0 0,8 0 0 0 0,13 0 0 0 0,2 0-9 0 0,3 0 0 0 0,7 0 0 0 0,-3 0 0 0 0,1 0 0 0 0,1 0 1 0 0,-3 0-1 0 0,2 0 1 0 0,-7 0 108 0 0,-10 0 0 0 0,-10 0 0 0 0,-14 0 1 0 0,-11-2 206 0 0,-7-4-40 0 0,-4 4 1 0 0,-16-7 0 0 0,-11 9 0 0 0,-15 0-132 0 0,-13 0 1 0 0,-18 2 0 0 0,-13 2 0 0 0,-13 5-51 0 0,-4 1 1 0 0,-8-3 0 0 0,-1 3 0 0 0,-1 1-32 0 0,-1-1 1 0 0,3 1-1 0 0,-5 4 1 0 0,7-5-3 0 0,6-1 0 0 0,-2 5 0 0 0,10-3 1 0 0,-1-1-29 0 0,1-3 1 0 0,7 1 0 0 0,10 1 0 0 0,7-1-29 0 0,6 1 0 0 0,0-3 1 0 0,14-6-30 0 0,3 0 122 0 0,11 0 1 0 0,14 0 0 0 0,17 0 0 0 0,14-2-87 0 0,16-5 0 0 0,12-1 1 0 0,19-7-1 0 0,4 5 37 0 0,3 1 1 0 0,-3 1 0 0 0,9 4 11 0 0,4-3 1 0 0,-45 4-1 0 0,1 0 1 0 0,-2 3-1 0 0,-1 0 1 0 0,49 0-1 0 0,-2 0-23 0 0,-2 0 1 0 0,-11 0-1 0 0,-8-2 1 0 0,-10-2 60 0 0,-7-3 1 0 0,-17 1-1 0 0,-6 4 253 0 0,-7-4 0 0 0,-8 3-56 0 0,-15-3 1 0 0,-16 4 0 0 0,-26 2 0 0 0,-10 0-187 0 0,-11 0 1 0 0,-21 0 0 0 0,-4 0 0 0 0,-9 0-6 0 0,-4 0 0 0 0,2 0 1 0 0,5 0-1 0 0,6 0-42 0 0,4 0 0 0 0,2 6 1 0 0,0 1-1 0 0,2-3-19 0 0,5-2 0 0 0,10-2 0 0 0,12 0 0 0 0,7 0 6 0 0,11 0 0 0 0,6 0-38 0 0,4 0 1 0 0,10 0-22 0 0,9 0 1 0 0,9-2 0 0 0,12-2 0 0 0,4-5 0 0 0,7-1-29 0 0,3-5 0 0 0,10-2 1 0 0,-3 0-1 0 0,-4 2 48 0 0,-4 3 1 0 0,-9-1 0 0 0,4-4 0 0 0,-3 3 186 0 0,-10 1 0 0 0,1 7 0 0 0,-8-5 564 0 0,1 3-553 0 0,-5 1 0 0 0,1 7 0 0 0,-12 0-219 0 0,-7 0 0 0 0,-4 2 1 0 0,-4 3-1 0 0,-4 3 86 0 0,-7 3 1 0 0,3-1 0 0 0,-1 5-1 0 0,1-2-9 0 0,-1 1 0 0 0,7 10 0 0 0,-5 1 1 0 0,3 0 9 0 0,0 2 1 0 0,0-3-1 0 0,6 7 1 0 0,-2 1 33 0 0,-5-3 1 0 0,5 7 0 0 0,-4-4 0 0 0,6 4 22 0 0,6 2 0 0 0,-4 6 0 0 0,7 0 0 0 0,-3-2-41 0 0,1-2 0 0 0,1 5 1 0 0,-4 1-1 0 0,3 0-20 0 0,-3 1 1 0 0,4 3 0 0 0,1-3-1 0 0,1-1-42 0 10,5 0 1 0-1,-4 5 0 0 1,-1-7 0 0-1,1 0 38 0 58,-1 3 1 0-1,1-7-1 0 1,4 4 1 0-1,-5-4 7 0-28,-1-2 0 0 0,6 0 0 0-1,-5-2 0 0 1,3-3 35 0-35,0-1 0 0 0,-7 0 0 0 0,4 4 0 0 0,1-3-10 0 0,0-1 1 0 0,-5-7 0 0 0,5 7 0 0-1,-1-1-21 0 49,1-1 0 0 0,-5 4 1 0 0,5-7-1 0 0,-3 2-11 0 31,-4 5 1 0 1,5-6 0 0-1,-1-1 0 0 1,1-2 6 0-17,-1 1 1 0 0,5 5-1 0 0,-5-6 1 0 0,3-1-5 0-31,4-3 1 0-1,2 0 0 0 0,2 2 9 0-28,0 2 2 0-6,0 1 0 0 0,0-7 0 0 0,0-1 0 0 0,0 1-4 0 0,0 0 0 0 0,0 0 0 0 0,0 0 0 0 0,2-2-4 0 0,4-4 1 0 0,-4 4 0 0 0,4-5-6 0 0,-3 5 1 0 0,-3 2-1 0 0,2-2 1 0 0,2-2-5 0 0,2-3 1 0 0,3 1 0 0 0,-5 6-14 0 0,2 0 1 0 0,7 0 0 0 0,-5 0-4 0 41,3 0 0 0 0,-5 0 0 0-1,5 0 1 0 1,-3 0 11 0 32,-4 0 1 0 0,5-7-1 0-1,-3 1 1 0 1,-2 2 24 0 0,-2 2 1 0 1,5 2 0 0-1,-1 0-6 0-21,-2 0 1 0 0,5 0 0 0 1,-3 0-22 0-31,-2-1 0 0 0,5 1 1 0 0,-3 0-1 0 0,0 0-6 0-18,3 0 1 0 0,-7 0 0 0 1,6-2 0 0-1,-1-2 11 0-4,-1-2 0 0 0,6-1 0 0 0,-5 7 0 0 0,-1 0 10 0 0,3 0 0 0 0,-7 0 0 0 0,6 0 0 0 0,-2 0 35 0 0,1 0 0 0 0,-1 0 0 0 0,-6 0-10 0 0,0 0 1 0 0,0 0 0 0 0,0 0-1 0 0,0 0-13 0 0,0 0 1 0 0,0 0 0 0 0,0 0 0 0 0,0 0-11 0 0,0 0 0 0 0,0 0 1 0 0,0 0-1 0 0,0 0-12 0 0,0-1 0 0 0,0 1 0 0 0,0 0-1 0 30,0 0 1 0 0,0-6-1 0 0,0 0-18 0 97,0 1 0 0 1,0-3-74 0 54,0 2 164 0-154,0-9 0 0-1,2 2 0 0 1,4-12 0 0-1,7-7-12 0-20,4-4 0 0 0,2-4 0 0 0,0-2 1 0 0,0-4-92 0-7,0-3 0 0 0,0-4 0 0 0,0-8 1 0 0,0-4-36 0 0,0-3 1 0 0,0 5 0 0 0,0-8 0 0 0,0-5 32 0 0,0-4 1 0 0,0-5 0 0 0,0 5 0 0 0,0-4-79 0 0,-1-3 0 0 0,-1-1 1 0 0,-2-5-1 0 0,-4 2 76 0 0,-3 3 0 0 0,5 8 0 0 0,-5-5 1 0 0,1 3 54 0 0,-1 0 1 0 0,-2-7 0 0 0,-6 7 0 0 0,2 0-9 0 0,5-2 1 0 0,-5-1 0 0 0,4-3 0 0 0,-4 6 33 0 0,-2 4 1 0 0,-2 2-1 0 0,-2 0 1 0 0,-4 0-7 0 0,-3 0 1 0 0,0 6 0 0 0,-3 1 0 0 0,1-3-23 0 0,-2-2 0 0 0,-4-2 0 0 0,-2 0 0 0 0,0 1-27 0 0,4-1 0 0 0,3 0 0 0 0,-3 0 0 0 0,2 2 10 0 0,2 5 1 0 0,7-3 0 0 0,-5 9 0 0 0,3 1-27 0 0,4 3 0 0 0,2 2 0 0 0,2 1 0 0 0,0-1 40 0 0,0 0 0 0 0,0 0 1 0 0,0 2-1 0 0,0 2 11 0 0,0 3 1 0 0,0 5-1 0 0,2-3 1 0 0,2 1 23 0 0,2 5 1 0 0,7 2 0 0 0,-5 2 0 0 0,1 0-20 0 0,-1 0 0 0 0,1 7 0 0 0,-3 1 0 0 0,7 3-43 0 0,4 3 0 0 0,2 1 0 0 0,-1 0 0 0 0,4-2-5 0 0,3 1 1 0 0,-2 3 0 0 0,9 2 0 0 0,1 2 30 0 0,3 5 0 0 0,2-5 0 0 0,2 6 0 0 0,2-1 4 0 0,3-1 1 0 0,14 7-1 0 0,-3-7 1 0 0,6 0 7 0 0,3 3 1 0 0,2-7 0 0 0,7 6 0 0 0,-2-2 1 0 0,-3 1 0 0 0,1-1 0 0 0,6-6 0 0 0,0 0-10 0 0,-1 0 0 0 0,1 0 0 0 0,2 0 0 0 0,2 0 18 0 0,3 0 0 0 0,-1 0 0 0 0,-6 0 1 0 0,-3 2-11 0 0,-3 5 1 0 0,2-5-1 0 0,-9 4 1 0 0,0-4-4 0 0,2-2 1 0 0,-6 6 0 0 0,7 1-1 0 0,-3-3-6 0 0,0-2 0 0 0,2-2 0 0 0,-3 2 0 0 0,-1 2-2 0 0,-7 3 0 0 0,3-1 0 0 0,-8-6 1 0 0,1 0 5 0 0,1 0 0 0 0,-7-2 0 0 0,5-2 0 0 0,-3-3 11 0 0,-4 3 1 0 0,-2 2-1 0 0,-2 0 1 0 0,0-2 45 0 0,0-3 1 0 0,2 1-1 0 0,2 6 1 0 0,2-2-43 0 0,-1-4 0 0 0,-1 4 1 0 0,0-5-1 0 0,2 5-20 0 0,-2 2 0 0 0,5 0 1 0 0,-3 0-1 0 0,-2 0 12 0 0,-2 0 1 0 0,4 0-1 0 0,1 0 1 0 0,-3 0 4 0 0,-2 0 1 0 0,4-6 0 0 0,0-3-1 0 0,1-1-14 51 0,1-5 0-51 0,0-2 1 0 0,7-2-1 0 0,-5 0 6 567 0,-1 0 0-567 0,6 0 1 0 0,-5 0-1 0 0,3 0-12 478 0,-1 0 0-478 0,-6 3 0 0 0,5 1 0 0 0,-3 2-7 73 0,-4-2 1-73 0,-2-1 0 0 0,-2-3 0 0 0,2 2 7 94 0,5 4 1-94 0,-12-4-1 0 0,5 5 1 0 0,-4-5 0 383 0,-4-2 0-383 0,3 0 1 0 0,-7 0-1 0 0,-3 0 2 405 0,-2 0 0-405 0,2 0 0 0 0,-2 0 22 272 0,-4 0 1-272 0,-4 0-1 0 0,-1 0 15 124 0,-5 0 1-124 0,-5 0 0 0 0,-2 0-11 20 0,0 0 0-20 0,-2 2 1 0 0,-3 3-1 0 0,-3 3-5 0 0,-3 3 1 0 0,5-5 0 0 0,-7 7 0 0 0,1-1 38 0 0,1-1 1 0 0,1 6-73 0 0,3-4 0 0 0,3 3 0 0 0,-9 3 0 0 0,-1 3-8 0 0,-3 3 1 0 0,0-2-1 0 0,2 9 1 0 0,1 1 49 0 0,-8 3 1 0 0,3 2 0 0 0,-8 2 0 0 0,0 3 63 0 0,-5 1 0 0 0,-4 6 0 0 0,-4-3 1 0 0,-2-1 0 0 0,-2 1 0 0 0,-9 5 1 0 0,3-1-1 0 0,-5 4-25 0 0,-2 2 1 0 0,-6 0-1 0 0,-3 0 1 0 0,-1 0-73 0 0,-5-1 1 0 0,5 1 0 0 0,-1 0-1 0 0,3 0-86 0 0,4 0 1 0 0,8-8 0 0 0,5-5 0 0 0,3-4 0 0 0,10-2 0 0 0,-1 0 1 0 0,11-2-1 0 0,1-5-199 0 0,3-5 140 0 0,2 3 1 0 0,9-5 89 0 0,3 7 1 0 0,22-8-1 0 0,10 1 1 0 0,11-7 119 0 0,9-5 1 0 0,1-5 0 0 0,7 3 0 0 0,-3-1-76 0 0,3-5 1 0 0,8-2 0 0 0,2-2 0 0 0,0 0-19 0 0,3 0 0 0 0,-7-6 1 0 0,4 0-1 0 0,-4-1 11 0 0,-2-1 0 0 0,0 4 1 0 0,0-7-1 0 0,-3 3 14 0 0,-3 4 1 0 0,-5-1 0 0 0,-10 1 0 0 0,-2-2 2 0 0,-2 2 1 0 0,-3 2-1 0 0,3 2 168 0 0,-7 0-155 0 0,-4 0 0 0 0,-2 2 0 0 0,0 2 115 0 0,0 2 1 0 0,-6 3-64 0 0,-1-3 0 0 0,-8 3 0 0 0,1 6 1 0 0,-10-3-37 0 0,-7 3 1 0 0,-7 2 0 0 0,-6 2-1 0 0,-7 0 35 0 0,-4 0 0 0 0,-2 0 0 0 0,-2 2 1 0 0,-2 2-2 0 0,-2 3 0 0 0,-7 5 0 0 0,5-3 1 0 0,-1-1-21 0 0,1 0 0 0 0,-4 7 1 0 0,5-4-1 0 0,3 1-60 0 0,2 1 0 0 0,2-2 0 0 0,0 3 0 0 0,2-3-64 0 0,5-3 1 0 0,-3 1 0 0 0,9-5-88 0 0,2 2 1 0 0,8 1 85 0 0,2-7 1 0 0,11 0-1 0 0,2 0 26 0 0,11 0 1 0 0,14 0 0 0 0,7 0 0 0 0,3-2 16 0 0,3-5 0 0 0,0 5 1 0 0,0-6-1 0 0,0 1 46 0 0,0 1 1 0 0,0-7-1 0 0,-2 7 1 0 0,-3 2 26 0 0,-1 2 0 0 0,-9 2 0 0 0,3 0 0 0 0,-5 0-10 0 0,-2 0 1 0 0,0 0-54 0 0,0 0 0 0 0,-9 2 0 0 0,-4 4 46 0 0,-3 7 0 0 0,-18 2 0 0 0,-6-1 0 0 0,-7-1 126 0 0,-5 2 1 0 0,-3-1-1 0 0,-2 1 1 0 0,-2-2-17 0 0,-4 2 1 0 0,6 1-1 0 0,-2 3 1 0 0,8 0-87 0 0,5 0 0 0 0,-5 0 1 0 0,7-2-1 0 0,4-2-161 0 0,6-2 1 0 0,0-7-1 0 0,7 4-344 0 0,-3-1 458 0 0,7-3 1 0 0,4-6 0 0 0,13-2 0 0 0,3-2-86 0 0,3-2 1 0 0,9-7 0 0 0,3 4 0 0 0,3 1 59 0 0,-2 0 1 0 0,4-5 0 0 0,-7 7 0 0 0,3-1 19 0 0,-1-1 1 0 0,-8 6 0 0 0,3-5 0 0 0,-5 3 31 0 0,-2-2 1 0 0,-7 4 395 0 0,1-5 0 0 0,-11 5-351 0 0,-2 2 0 0 0,-8 0 0 0 0,-13 0 0 0 0,-5 0-56 0 0,-5 0 0 0 0,-5 7 1 0 0,-2-1-1 0 0,0 0-5 0 0,0 3 1 0 0,-6-7 0 0 0,-3 6 0 0 0,1-1-21 0 0,0-1 0 0 0,-5 2 0 0 0,7-3 0 0 0,2 3-16 0 0,2 3 1 0 0,2-7-1 0 0,0 4 1 0 0,2-1 24 0 0,4-1 1 0 0,5 2 0 0 0,8-4 0 0 0,0 3-221 0 0,0-3 1 0 0,2 0-53 0 0,5 3 578 0 0,3-5-383 0 0,9 6 1 0 0,2-10 33 0 0,5-4 1 0 0,3 4-1 0 0,7-7 1 0 0,-2 3 40 0 0,-3-1 1 0 0,1 1 0 0 0,6 4 12 0 0,0-4 1 0 0,-6 4-7 0 0,-1-5-61 0 0,-7 5 65 0 0,3 2 0 0 0,-10 0 1 0 0,-4 0 15 0 0,-7 0 0 0 0,-4 0 0 0 0,-2 0 1 0 0,2 2-16 0 0,5 5 0 0 0,-5-5 0 0 0,4 4-322 0 0,-4-4 55 0 0,7 7 0 0 0,-7-5 0 0 0,4 8-55 0 0,-4 3 1 0 0,7-4 0 0 0,3 1 0 0 0,5 3-88 0 0,2 2 1 0 0,0 2 404 0 0,0 0 0 0 0,9 0 0 0 0,1 0 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3:44.87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0 133 8018,'11'9'41,"-5"3"0,-2 3 1,0 0-1,3-3 86,-3 3 1,-2-4-275,-2 1 0,6-5 0,1 5-768,-3 3 113,-2-7 802,-2 1 0,0-1 0,0 3 0</inkml:trace>
  <inkml:trace contextRef="#ctx0" brushRef="#br0" timeOffset="267">304 0 8471,'0'19'304,"0"2"1,0 3-230,0 1 0,0 9 0,0-3 7,0 5-36,0 2 1,-2 0 0,-3 0-1,-3-2-7,-3-5 0,5 3 0,-4-9 1,-1-1-97,0-3 1,5 2 0,-7-2 0,-1-4-511,-3 0 0,4-3 0,3 1-465,1-2 1032,3-9 0,-3 4 0,-1-8 0</inkml:trace>
  <inkml:trace contextRef="#ctx0" brushRef="#br0" timeOffset="612">664 190 8044,'-17'13'172,"5"-1"0,-5-5 0,4 5 0,-2 3 124,3 2 1,-5-2-1,4 2 1,-4 4-210,-2 0 1,0 0-1,2-2 1,3 0-76,1 0 0,9-7 0,-2 1 144,3 2 1,3-5-49,0 3 1,3-9-1,3 2 1,7-3-23,3-3 0,3 0 1,0 0-1,2 0-146,5 0 0,-5 0 0,4 0 0,-2 0-259,2 0 1,-3-7 0,3-1-202,-4-3 1,-2 7-1,0-4-199,0-1 1,-2 5 0,-5-9 718,-5-1 0,3-3 0,1-2 0</inkml:trace>
  <inkml:trace contextRef="#ctx0" brushRef="#br0" timeOffset="842">721 171 8044,'-17'13'234,"4"-1"1,3 1 0,6 6 0,-3 2-3,3 4 0,2-1 0,2 7 0,0 3 199,0 2 0,0-5 1,0 1-1,0 0-330,0-3 0,0 1 1,0-7-1,0 2-366,0-2 1,-6-2 0,-1-2 0,3 0-478,2 0 1,2-6 741,0-1 0,-8-7 0,-3 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3:43.26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19 304 8053,'3'-17'456,"1"2"291,2 3-637,9 7 0,-5-9 0,9 7 8,0 3 1,0 2 0,0 2 33,0 0 1,-6 0-249,0 0 1,-9 2 0,2 4-3,-4 7 1,-2-2-1,0 1 116,0 3 0,-6 2 1,-3 2 17,-1 0 1,4 0-83,-7 0 1,9 0-50,-3 0 195,5-9 1,11 5-51,3-9 1,3 3 0,0-5-1,-2 2-5,1-1 1,-3-1 0,1 0 57,3 2 0,-6 9 0,-1-4-17,0-1 1,-5 1 0,3-5-45,-4 7 0,-4-3 0,-2 3-41,-3 2 1,-7-1-1,1 1-36,-4-2 1,0-7-1,3 5 1,1-1-200,-2 1 0,-2-5 0,-2 4 0,0-1-269,0-5 1,3 0 0,1 1-1274,2 1 1776,0 0 0,-6-23 0,1-4 0</inkml:trace>
  <inkml:trace contextRef="#ctx0" brushRef="#br0" timeOffset="272">588 0 8052,'0'13'-113,"0"2"1,0 4 318,0 4 0,-6 11 0,0-1 0,0 7 423,-3 5 1,-1 1 0,-9-4-1,0 5-383,0 1 1,-7-6 0,1 2 0,0-3-266,-3-4 1,7 1-1,-2-2 1,6-2-377,5-2 0,1-9 1,-4 2-1,5-4-753,1-2 1,3-6 1147,6-1 0,-8-7 0,-3 3 0</inkml:trace>
  <inkml:trace contextRef="#ctx0" brushRef="#br0" timeOffset="575">873 380 8324,'-17'19'243,"4"0"1,-3 0 0,5 0 0,-2 0-116,1 0 0,-1 6 1,-6 0-1,2-2 38,5-2 0,-3-2 0,9 0 4,1 0 1,3-6-43,2 0 0,9-9 0,3 2 0,5-4 14,2-2 0,0 0 1,2 0-1,2 0-77,3 0 1,5 0 0,-3 0-1,1 0-177,5 0 0,-7-2 0,1-2 1,-3-4-393,0-3 1,1 7-1,-7-5-866,0 1 0,-9 4 1370,-4-9 0,-12 0 0,-4-6 0</inkml:trace>
  <inkml:trace contextRef="#ctx0" brushRef="#br0" timeOffset="789">949 380 8067,'0'12'0,"0"1"342,0 2 0,2 8 0,2 4 0,3 3-27,-3 4 0,4 1 0,-2 3 0,1 0 117,1 0 0,-6 0 1,7-2-1,-3-2-439,0-3 1,3-5 0,-5 3 0,2-1-396,-1-5 1,-3-2 0,0-4 401,4-5 0,-4 5 0,7-6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3:53.91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1 683 7944,'0'-11'376,"2"3"0,2 10-185,3 4 1,-1-1 0,-4 7 0,2 3 1,3 2 0,-1 2 1,-4 0-1,2 0-83,2 0 1,1 0 0,-7 0 0,0 0-197,0 0 1,0 0 0,0 0-114,0-1-1866,0 1 2065,0-8 0,0-3 0,0-8 0</inkml:trace>
  <inkml:trace contextRef="#ctx0" brushRef="#br0" timeOffset="219">115 417 7063,'0'0'0</inkml:trace>
  <inkml:trace contextRef="#ctx0" brushRef="#br0" timeOffset="610">172 0 8138,'0'13'0,"2"-1"0,4 3 261,7 2 1,-3 4 0,3 2-1,0 7 93,-3 6 0,11-3-135,-8 12 0,14 3 1,-8 3-1,2 3 31,0 3 0,5 0 0,1 0 0,0 0-14,1 0 0,-5 0 0,-8 0 0,-5 0-313,-1 0 0,3 6 1,-5-2-1,-3-4-133,-2-5 1,-2-3 0,0 1 0,0-5-110,0-5 1,-2-2 0,-2 0 0,-5-3-191,-1-3 0,3-5 0,-5-8 1,-3 0 508,-2 0 0,-10 0 0,-3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01.11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134 114 7272,'-2'-12'1189,"-5"-1"-908,5 9-240,-6-5 0,-1 9 44,-3 0 1,1 7 0,1 1-3,1 3 1,1-7 0,4 4 232,-3 1-126,1-7-156,6 6-75,0-8 1,0-2 0,2-2 0,2-4 22,3-3 0,1 0 0,-4-3 0,2 1-65,-1-2 0,-1 5 0,0-3 209,2-2 1,-1 7 15,-12 2 1,-3 4 0,-7 4-58,4 4 1,-1-2 0,5 9 106,-1 2-213,5 1 41,-3 3-17,8-8 0,2-3-16,4-8 1,-1 0-1,5-2 14,-1-4 0,-3 2-168,-6-9-919,0 9-593,0-5 1679,0 9 0,8-8 0,3-3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02.899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323 608 8020,'-10'-9'241,"-1"7"1,5-4 149,-7 4 0,3 2 1,-3 0 224,-2 0-506,-2 0 1,-2 6 0,0 3 0,0 1 85,0 5 1,0 8 0,0 4 0,1 3 28,-1 4 0,2 1 1,2 5-1,4 3-35,3 1 0,-5 0 1,7-6-1,2-2-66,2-5 0,2 3 0,2-8 0,2-3-54,2-2 0,11-4 1,0-5-1,8-5 60,5-5 0,1-4 0,7-5 0,2-7-119,5-10 1,-5-3-1,4-7 1,-6 3-37,-6-3 0,-5-2 0,-10 0 0,-2 3 19,-3 1 0,-8 9 0,3-3 0,-5 3-5,-2-2 1,-9 4 0,-1-4-1,-3 4-41,1 2 0,5 0 1,-5 2-1,-3 2-94,-2 2 1,-2 3 0,-2-3-107,-4 7 0,4 4 0,-5 2 1,5 0-46,2 0 0,0 0 0,0 0 0,0 0-918,0 0 0,0 8-1062,0 5 2277,0 4 0,9 2 0,2 0 0</inkml:trace>
  <inkml:trace contextRef="#ctx0" brushRef="#br0" timeOffset="675">740 608 8601,'-8'19'437,"6"0"1,-4 0 0,3 2-275,3 4 0,0-2 0,0 9 0,0-1 53,0-1 1,0 6 0,0-5 0,0 3-104,0-2 0,0 3 0,0-5 0,0 2-79,0-1 0,0-8 0,0 5 0,0-3-159,0 0 1,0 1 0,0-7-15,0 0-148,0-9 190,0-1 0,0-24 0,0-4 102,0-2 1,7 0 0,-1 2 0,-2-2 5,-2-5 0,-2 5 0,0-6 0,0-1 16,0-3 1,0-5 0,0 0 0,0 3 108,0 1 0,7 0 1,-1-6-1,0 3-51,3 3 0,-5 2 0,9 7 0,1-2-78,3 2 1,2 2 0,0 4 0,-2 2 23,-4 2 0,4 9 0,-5-2 1,5 4-92,2 2 1,0 0 0,0 0 0,0 0-72,0 0 0,0 2 0,0 4 128,0 7 0,-9 4 1,-1 2-1,-3 0 84,0 0 0,1 0 1,-9 0-61,-5 0 1,-1-1 0,-7 1 0,2 0 41,-1 0 0,3-6 1,-1 0-1,-3-1-80,-2-1 0,-2 4 0,0-9 1,0 0-168,0 3 0,0-7 0,-2 4 1,-2-4-79,-2-2 1,-1 0 0,7 0 0,-2-2-465,-4-4 1,10 2 0,-4-9 725,2-2 0,0-2 0,-1-2 0</inkml:trace>
  <inkml:trace contextRef="#ctx0" brushRef="#br0" timeOffset="974">266 323 7989,'-10'-12'654,"3"-1"0,14 9 1,5-3-448,5 5 0,2-4 0,2 0 0,2 1-15,3 3 0,7 2 0,-3 0 0,2 0-135,-1 0 0,1 0 1,4 0-1,-3 0-143,-1 0 1,-7 0-1,5 0 1,-3 0-1011,-4 0 0,-2 0 1096,-2 0 0,0 0 0,0 0 0</inkml:trace>
  <inkml:trace contextRef="#ctx0" brushRef="#br0" timeOffset="1319">797 20 8061,'19'-2'111,"0"-5"0,0 5 1,2-4-1,5 4 131,5 2 0,5 0 0,2 0 1,0 0-118,0 0 1,2 0 0,0 0 0,0 0 72,-4 0 0,-9 0 1,3 2-53,-3 4 0,-4-2 0,-10 9 0,-5 0-30,1-3 1,-7 7-1,4-4 1,-4 4 32,-2 2 0,-8 2 0,-3 2 0,-1 2 2,-1-2 0,0 5 0,-6-1 0,0 1-187,0-1 1,0 0-1,1-4 1,-1 3-262,0-3 0,0-2 0,0-4 1,2-2-333,4-3 0,-2-5 0,7 3 0,0 1-1051,-1-1 1680,-6-6 0,13 5 0,-6-9 0</inkml:trace>
  <inkml:trace contextRef="#ctx0" brushRef="#br0" timeOffset="1669">1556 703 8681,'19'0'411,"6"0"0,0 0 0,1 0-221,1 0 1,-4 0 0,7 0-309,-3 0 141,7 0 1,-13 0 0,4 0-1,-4-3 93,-2-3 0,0 4 0,0-4-1247,0 4 1,-6 2-878,0 0 2008,-9 0 0,4 0 0,-8 0 0</inkml:trace>
  <inkml:trace contextRef="#ctx0" brushRef="#br0" timeOffset="1944">1613 1025 8047,'19'0'0,"0"0"0,0 0 0,0 0 0,0 0 239,0 0 0,-7 0 0,1 0 0,2 0 186,2 0 1,2 0 0,-1 0-296,1 0 0,0 0 0,0 0-395,0 0 1,0 0 96,0 0 0,-6 0 0,-3-2 168,-1-4 0,6 3 0,-5-5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26.64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 7815,'19'0'-39,"0"0"0,2 0 0,2 0 488,2 0 0,7 0 0,-5 0 0,1 0-443,-1 0 1,5 0 0,-7 2 0,-2 2-352,-2 2 1,-2 1-448,0-7 0,-8 2 792,-5 4 0,5-4 0,-1 7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26.86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57 7840,'19'10'0,"0"-3"0,0-5 239,0-2 1,0-2 0,0-2 0,-1-3 74,1 3 0,0 2 1,0 0-1,2-2-452,5-3 1,-9 1 0,6 4-13,0-4 0,0 3 150,-4-3 0,0-4 0,0-1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27.828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171 702 7951,'0'-19'2403,"0"0"-2146,0 8 1,0 5-37,0 12 1,-9 5 0,-3 8 0,-5 2-79,-2 4 1,0-2 0,0 11-1,0 6-88,0 9 0,6-1 0,3 1 1,1-1-57,5 1 1,2-7 0,2 0 0,2-8-39,4-9 0,5-4 0,8-4 0,2-5-17,4-5 1,-1-5 0,7-2-1,1-2 48,-3-5 0,7-3 0,-6-11 0,-1-2-39,-4-3 1,-4-5 0,-2 3 0,0-1 37,0-5 1,-2 5-1,-2-1 1,-5 1-94,-1-1 0,-3 1 1,-8-5-1,-2 4-20,-2 3 1,-9 2 0,4 6 0,-1 0-81,-1 0 1,0 8-1,-6 5-9,0 4 1,0 2-1,0 2 1,1 4-128,-1 7 1,2-3-1,2 1 1,2-3-1052,-1-3 1389,5 5 0,1 1 0,8 8 0</inkml:trace>
  <inkml:trace contextRef="#ctx0" brushRef="#br0" timeOffset="544">854 645 7880,'-17'13'0,"2"-1"0,2 3 242,-1 2 0,-1 8 0,-2 2 0,2 3-146,0 4 1,-6 2 0,9 4-1,-5 2-2,-2 2 1,0 0 0,2-8 0,2-4-79,3-7 1,7 2 0,-3-3 0,2-5 261,-1-5-78,1-10 0,6 3-184,0-14 1,8-3 0,3-9 0,2-2-91,-1-4 1,7 1 0,7-7-1,-3-3-5,-2-2 1,4-2 0,0-2-1,-1-2 83,-3-2 0,-2 2 1,0 8-1,0 5 121,-1 1 0,-5 3 0,0 6 0,-1 0 207,-1 0 1,6 8-171,-5 5 0,-1 6 0,0 6 1,-3 7-13,-4 4 1,5 10 0,-3 5 0,-2 4 34,-2 2 1,5 0-1,-1 0 1,-2-1-79,-2 1 1,5 0 0,1 0 0,0 0-135,1 0 1,-3-6 0,-6-3 0,2-1-944,5-5 1,-5-2 301,4-2 1,-4-6-820,-2-1 0,0-10 1487,0-2 0,-8-8 0,-3-11 0</inkml:trace>
  <inkml:trace contextRef="#ctx0" brushRef="#br0" timeOffset="731">740 929 8999,'19'9'330,"6"-7"1,0 4-1,1-4-238,1-2 1,-6 0 0,6 0-1,-1 0-374,-1 0 1,0-2 0,-6-2-298,0-2 0,-6-7 0,-3 5 579,-1-3 0,6-2 0,-5-5 0</inkml:trace>
  <inkml:trace contextRef="#ctx0" brushRef="#br0" timeOffset="1015">266 266 8544,'19'0'417,"-1"0"0,1 0 0,3 0-233,3 0 1,2 0 0,7 0 0,-2 0-221,1 0 1,9 0-1,3 0 1,-3 0-287,-2 0 1,-2 0 0,0 0-1,0-3-53,0-3 1,-9 2 0,-2-7 374,1 3 0,1-7 0,9 5 0</inkml:trace>
  <inkml:trace contextRef="#ctx0" brushRef="#br0" timeOffset="1351">910 95 7993,'19'0'213,"0"0"1,0 0-1,2 0 1,3-2-25,1-5 0,6 5 0,-3-4 0,-1 4-167,1 2 0,5 0 0,-3 0 1,2 0 80,-1 0 0,-8 0 1,3 0-1,-5 0-97,-2 0 1,-3 2 0,-1 2 0,-4 5-37,-3 1 0,-1-3 0,-7 5 0,0 3 115,0 2 0,0-2 1,-3 1-1,-1 5-15,-2 1 0,-9-1 0,2-2 0,-3 2-107,-3 4 0,0-4 0,0 4 0,0-6-173,0-6 0,0 4 1,0-5-1,0 3-432,0-2 0,6 2 0,1-9 642,-3-2 0,-2 7 0,-2-1 0</inkml:trace>
  <inkml:trace contextRef="#ctx0" brushRef="#br0" timeOffset="1901">1821 607 8683,'0'19'495,"0"0"1,0 0-229,0 0 0,0 2 0,0 2 0,0 4 131,0 3 0,0 0-287,0 1 0,0 3 0,0-7 0,0 1-369,0-1 1,0-2-1,0-6-857,0 0 0,0 0 1115,0 0 0,0 0 0,0 0 0</inkml:trace>
  <inkml:trace contextRef="#ctx0" brushRef="#br0" timeOffset="2123">1745 873 7813,'13'-3'75,"-1"-1"0,3-4 435,2-3 0,2 7 0,2-4 0,2 1-218,2 1 0,3 0 0,-5 6 0,2 0-290,-2 0 1,-2 0 0,-2 0 0,0 0-702,0 0 1,-6 0-186,0 0 884,-9 0 0,13-9 0,-7-1 0</inkml:trace>
  <inkml:trace contextRef="#ctx0" brushRef="#br0" timeOffset="2916">2617 493 7980,'-2'19'396,"-4"0"1,4 9 0,-7 3 0,3 5-268,0 2 0,-7 6 0,5 0 0,-1-1 39,1-3 0,-5-9-83,7 1 0,-7-7 0,7 5-172,2-3-16,-7-2 71,9-14 0,-6-5 0,10-12 0,2-7-120,2-4 1,3-4 0,-3-2 0,5-4 52,-1-3 1,7 1-1,-6-5 1,1 2 50,1-1 1,-1-3 0,7-2 0,0 0 81,0 0 0,0 6 0,0 3 0,0 4 202,0 8 1,0 0 0,0 11-137,0 1 0,0 5 0,-2 7 0,-2 5 225,-3 5 1,-5 11-1,3 1 1,-1 3-92,-5-1 0,0 1 0,0 6 0,3-2-156,-3-5 0,-2 5 0,-2-6 0,0 1-23,0 1 1,0-9 0,0 2 0,0-4-917,0-2 0,0-6 1,-2 0-714,-5 1 0,3-3 1574,-8 2 0,-9-9 0,-9 4 0</inkml:trace>
  <inkml:trace contextRef="#ctx0" brushRef="#br0" timeOffset="3132">2523 835 7828,'19'0'648,"0"0"1,-1 0 0,1 0-278,0 0 1,7 0 0,-1 0 0,-2 0-334,-2 0 1,0 0 0,3 0 0,1 0-484,-2 0 1,-2 0-200,-2 0 218,0 0 0,-6 0 426,-1 0 0,1-9 0,6-1 0</inkml:trace>
  <inkml:trace contextRef="#ctx0" brushRef="#br0" timeOffset="3481">3452 588 8341,'-19'8'367,"0"-3"0,0 7 0,-2 5-192,-4 6 0,4-2 1,-7 7-1,3-3 80,0 0 0,-7 7 1,7-7-1,4 1 183,6 1 1,0-6 0,9 4-225,2-4 1,2-2-1,4-2 1,4-2-31,7-2 0,10-7 0,2 4 1,0-1-154,3-5 0,-1-2 0,5-2 0,-5 0-234,1 0 0,-7 0 0,4 0 0,-4 0-814,-2 0 1,0-2 0,0-4-474,0-7 1,0-4 1489,0-2 0,0-8 0,0-3 0</inkml:trace>
  <inkml:trace contextRef="#ctx0" brushRef="#br0" timeOffset="3773">2636 247 9245,'21'2'405,"5"4"0,-3-4 0,11 7 0,4-3-230,4 0 0,10 1 0,-1-7 0,4 0-100,2 0 0,0 0 1,-3 0-1,-3 0-503,-7 0 1,-6 0 0,-6 0 0,-7 0-1341,-4 0 1768,-10-9 0,6-1 0,-7-9 0</inkml:trace>
  <inkml:trace contextRef="#ctx0" brushRef="#br0" timeOffset="4090">3262 0 7740,'19'11'0,"0"-5"0,0-4 0,0-2 204,0 0 0,9 0 0,3 0 0,5 0 82,2 0 0,0 0 0,0 0 0,0 0-42,0 0 1,-3 6-1,-1 1 1,-4-3 47,-3-2 0,-2 6 0,-8 5 100,-4 4 0,-5 2 1,-8 2-231,0 4 1,-2-4 0,-4 7-1,-7-3-3,-4 0 1,-8 3 0,0-5 0,-1 4-23,-1 3 1,0-7 0,-5 4-1,5-1-215,-1-1 1,7-6-1,-6-6 1,2 1-385,-1 3 0,1-6 0,8-3 0,2-2-2679,3 1 3141,7-1 0,-11-6 0,5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24.92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190 664 9486,'-17'19'233,"2"0"1,3 0-104,-3 0 1,4 0 0,-1 2-1,-3 4 13,-2 7 1,5-3 0,-1 3-1,0 1-36,3 3 0,-1 2 0,7 0 0,-2-2-26,1-4 0,3 1 1,2-5-1,0-1-33,0 1 1,9-10 0,3-7 0,5-3 6,2-3 0,2-3 0,2-2 1,5-2-89,1-5 0,-3-5 1,5-11-133,3-3 0,2-5 122,2 5 0,-7-5 0,-1 5 1,-3 1-1,-4 0 0,-1 0 1,-6 1-50,-3 3 1,2 2 0,-9 0-1,-2 0 18,-2 0 0,-2 0 0,0 1 0,-2-1 9,-4 0 0,-5 0 0,-5 0 0,1 2 37,2 4 0,1-2 0,-7 7-21,0-3-7,0 7-166,-9-4 1,7 8 52,-4 0 0,4-2-193,2-5 0,6 5 1,1-4-1,-1 6-1236,2 6 1598,3-4 0,8 7 0,0-9 0</inkml:trace>
  <inkml:trace contextRef="#ctx0" brushRef="#br0" timeOffset="396">1006 683 7792,'-9'10'-830,"-1"-1"835,-1-1 1,-4-4 57,9 9-665,0-9 86,6 5 516,0-9 0,0-9 0,0-1 0</inkml:trace>
  <inkml:trace contextRef="#ctx0" brushRef="#br0" timeOffset="767">1081 645 8115,'-8'10'265,"0"1"1,-7-7-1,2 5-98,-2 1 0,5-4 1,-3 5-1,1 0 62,1-1 1,-6 3 0,7 6-1,-3 0 7,0 0 0,3 0 0,-5 0 75,2 0-194,9 8 1,-6 0 0,5 7 0,-1-2 40,2 1 0,2 3 1,2 0-1,0-2-36,0-3 1,0-1-1,0 4 1,0-5-34,0-2 1,8-1 0,5-7-1,4-2-97,2-5 1,2 3-1,2-7 1,4 1-180,3-1 0,-1-1 1,5-7-1,-2 0-239,1 0 0,-3-7 1,-1-1-1,-1-3-704,-5-3 0,-2-3-131,-2-2 878,-8 0 1,3-7 382,-7 1 0,-1-9 0,-6 5 0</inkml:trace>
  <inkml:trace contextRef="#ctx0" brushRef="#br0" timeOffset="1058">247 341 7991,'-11'-8'217,"3"6"0,10-7 0,4 9 0,9 0-30,8 0 1,5 0 0,5 0 0,1 0-136,6 0 1,-2 0-1,8 0 1,-1 0-249,-1 0 0,0 0 1,-6 0-1,0 0-252,0 0 1,-2-6-1,-2 0 1,-5 2 447,-2 1 0,-1-5 0,-7-2 0</inkml:trace>
  <inkml:trace contextRef="#ctx0" brushRef="#br0" timeOffset="1372">835 0 7898,'12'0'26,"1"0"75,2 0 1,2 0 0,2 0 0,2 0 54,4 0 1,-2 0 0,9 0 0,4 0-153,6 0 0,-2 2 0,6 2 1,-2 3 27,1-3 0,-9 4 0,-11 1 0,-4-1 11,-2 1 1,-2 5 0,-5-1 0,-5 4 70,-5 2 0,-2 0 0,-2 0 0,-2 0-37,-3 0 0,-5 0 1,3 0-1,-1 0-68,-5 0 1,-2 0 0,-2-3-497,0-3 287,9 4 0,-7-7 0,4 7-579,-4-4 1,-2 2 778,0-9 0,0 9 0,0-5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3T16:14:20.804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1 266 7429,'0'-11'631,"8"3"0,5 8-467,4 0 0,2-7 0,0 1-120,0 2 1,0 2-1,0 2 1,-1 0 32,1 0 0,-6 6 1,-2 2-79,-3 3 1,5 2-1,-7 6-52,-2 0 1,-2-1 0,-4-1 0,-2-2 30,-2-2 1,-3-1-1,3 7 0,-7 0 1,5-6 0,-1-2 0,3-1 39,0 1-97,-1-7 36,7 4 1,3-1 72,3-1 0,-2 0 0,7-4 0,-1 3-16,1 1 1,-5 0 0,7-4 79,1 5 0,3 3-62,2 9 0,-6 0 0,-3 0-33,-1 0 1,-3 0-1,-6 0 88,0 0 1,-2-2 0,-2-2 0,-5-3-49,-1 3 0,4-5 1,-7 1-1,-2 0 65,-2-1 0,5-4 0,-1 5-101,-2-3 0,-2 5-360,-2-7 1,7 1-86,-1-7 0,9-9-99,-2-3 1,4-5 540,2-2 0,0 0 0,0 0 0</inkml:trace>
  <inkml:trace contextRef="#ctx0" brushRef="#br0" timeOffset="346">627 285 8118,'10'-9'-26,"1"7"278,-5-4 1,-4 12-1,4 7-148,-3 4 0,-6 4 1,-1 4-1,-4 4 69,-3 1 1,-1 6 0,-7-5 0,0 5-36,0 2 1,0 2 0,0 2-1,-2 3-14,-5-3 0,5-2 1,-6-4-1,2-3-222,-1-1 0,7-7 0,7 5 0,-3-1-245,-2 1 0,0-7 0,3 2-254,1-4 0,7-4 0,-5-2-830,3-3 1427,1-7 0,16 3 0,1-8 0</inkml:trace>
  <inkml:trace contextRef="#ctx0" brushRef="#br0" timeOffset="738">778 740 8093,'0'19'73,"-6"-7"0,-2 1 1,-1 2 77,1 2 1,-7 2-1,4 0 1,-1 0-200,-1-1 1,3-5-1,-5 0 43,2 2 30,9 1 0,-11-3 1,9 0-7,2 1 0,2-3 61,2 2 0,0-7 17,0 7 0,2-9-36,4 2 0,5-4 0,8-2 1,0 0 0,6 0 0,0-2 0,-2-2-41,-2-2 0,5-1 0,-1 5 0,0-2 18,3-2 1,-7-1-1,4 7-296,-4 0 1,-8 0-131,-1 0 0,-5 0-480,5 0 285,-7 0 1,1 0 581,-12 0 0,3 0 0,-5 0 0</inkml:trace>
  <inkml:trace contextRef="#ctx0" brushRef="#br0" timeOffset="1004">816 778 7432,'0'19'233,"0"0"0,0 0 0,0 0 0,0 0 98,0-1 0,7 8 1,-1 1-1,-2 1-169,-2-1 1,-2 5 0,0-7 0,0 0-48,0 3 1,0-7 0,0 4-1,0-4-19,0-2 0,0 0 1,0 0-1,0 0-957,0 0 1,0-7-52,0 1 0,2-9 912,5 3 0,-5-14 0,6-3 0</inkml:trace>
  <inkml:trace contextRef="#ctx0" brushRef="#br0" timeOffset="1847">1594 512 8029,'-13'0'105,"1"0"1,5 0 0,-5 0 527,-3 0-462,-2 9 1,-2 1-1,0 9 1,0 0-35,0 0 0,7 0 0,-1 2 0,-2 2-38,-2 3 1,0 7 0,3-3 0,3 1-7,3 1 0,1-7 1,7 5-1,0-3-52,0-4 0,3-2 0,3-2 1,9 0 10,8 0 1,0-6 0,9-2-1,-1-3-23,-1-4 1,6-2 0,-5-2 0,3-2-27,-3-4 0,3-5 0,-6-8 0,-1 0 10,0 0 1,-8 0 0,-6 0 0,0 0 16,-3 1 0,1-4 0,-7-1 0,2-2-43,-2 2 1,-1 2 0,-3 0 0,-3-3 12,-3-1 0,2 0 0,-7 6 0,1 0-5,-1 0 1,-1 2 0,-7 2 0,0 5-1,0 1 0,-2 3 1,-3 6-1,-1 0-100,2 0 1,2 2-1,2 2-510,0 3 0,0 7-217,0-1 0,9 4 1,3 2-559,5 0 1390,2-9 0,9 7 0,1-6 0</inkml:trace>
  <inkml:trace contextRef="#ctx0" brushRef="#br0" timeOffset="2200">2391 512 8029,'-13'0'-1056,"0"0"1823,-1 0-475,-3 0 0,-2 6 0,0 3 1,0 1-66,0 5 1,0 2 0,-2 4 0,-2 2-16,-3 3 0,1 1 0,6-4 1,0 2-10,0-1 0,6-1 0,3 0 0,1 2 80,5-2 0,2-1 0,2-3-191,0-1 1,9 1 0,3-2 0,5-2-56,2-2 0,0-9 0,0 2 0,0-2-56,0 3 1,6-5 0,0 4 0,1-4-666,1-2 0,-6-6 0,5-2 1,-5-1-549,-2 1 0,0-7 1232,0 2 0,-1-12 0,1-4 0</inkml:trace>
  <inkml:trace contextRef="#ctx0" brushRef="#br0" timeOffset="2513">1499 266 8035,'19'0'498,"2"0"0,2 0 0,5 0-322,1 0 1,1 0 0,6 0 0,-3 0-234,1 0 0,6 0 0,-8 0 1,1 0-406,-1 0 1,-3 0 0,-3 0 0,3 0-1110,1 0 1571,-3 0 0,1-9 0,1-1 0</inkml:trace>
  <inkml:trace contextRef="#ctx0" brushRef="#br0" timeOffset="2889">2182 0 7945,'8'11'119,"3"-3"0,10-8 1,4 0 43,7 0 0,-3 0 1,3 0-1,2 0-34,2 0 0,-5 0 0,-1 0 1,-1 0-34,1 0 0,-14 2 1,3 2 1,-2 3 1,-2 7 0,-2-1 28,-7 4 1,-4 2-1,-4 0 1,-2 0 92,-2 0 1,-9 2-1,2 2 1,-4 2-51,-2-1 0,0-3 0,2-2 0,3 0-129,1-1 1,0 1 0,-6-2 0,0-2-269,1-2 0,5-3 0,0 5-1026,-2-2 1,-1-3 1252,-3 3 0,0 4 0,0-7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F1589-AF7B-3B4E-A03A-33607F669BF5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59CE-88D6-744B-A745-9320D0A1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4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359CE-88D6-744B-A745-9320D0A127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9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C884E46-A0B7-C14A-8020-1A634E5B8124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DD7F824-2B60-4D42-9A91-12BE7F4D5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9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1.xml"/><Relationship Id="rId18" Type="http://schemas.openxmlformats.org/officeDocument/2006/relationships/image" Target="../media/image167.png"/><Relationship Id="rId26" Type="http://schemas.openxmlformats.org/officeDocument/2006/relationships/image" Target="../media/image171.png"/><Relationship Id="rId39" Type="http://schemas.openxmlformats.org/officeDocument/2006/relationships/customXml" Target="../ink/ink164.xml"/><Relationship Id="rId21" Type="http://schemas.openxmlformats.org/officeDocument/2006/relationships/customXml" Target="../ink/ink155.xml"/><Relationship Id="rId34" Type="http://schemas.openxmlformats.org/officeDocument/2006/relationships/image" Target="../media/image175.png"/><Relationship Id="rId42" Type="http://schemas.openxmlformats.org/officeDocument/2006/relationships/image" Target="../media/image179.png"/><Relationship Id="rId47" Type="http://schemas.openxmlformats.org/officeDocument/2006/relationships/customXml" Target="../ink/ink168.xml"/><Relationship Id="rId50" Type="http://schemas.openxmlformats.org/officeDocument/2006/relationships/image" Target="../media/image183.png"/><Relationship Id="rId55" Type="http://schemas.openxmlformats.org/officeDocument/2006/relationships/customXml" Target="../ink/ink172.xml"/><Relationship Id="rId63" Type="http://schemas.openxmlformats.org/officeDocument/2006/relationships/customXml" Target="../ink/ink176.xml"/><Relationship Id="rId7" Type="http://schemas.openxmlformats.org/officeDocument/2006/relationships/customXml" Target="../ink/ink148.xml"/><Relationship Id="rId2" Type="http://schemas.openxmlformats.org/officeDocument/2006/relationships/image" Target="../media/image132.png"/><Relationship Id="rId16" Type="http://schemas.openxmlformats.org/officeDocument/2006/relationships/image" Target="../media/image166.png"/><Relationship Id="rId29" Type="http://schemas.openxmlformats.org/officeDocument/2006/relationships/customXml" Target="../ink/ink159.xml"/><Relationship Id="rId11" Type="http://schemas.openxmlformats.org/officeDocument/2006/relationships/customXml" Target="../ink/ink150.xml"/><Relationship Id="rId24" Type="http://schemas.openxmlformats.org/officeDocument/2006/relationships/image" Target="../media/image170.png"/><Relationship Id="rId32" Type="http://schemas.openxmlformats.org/officeDocument/2006/relationships/image" Target="../media/image174.png"/><Relationship Id="rId37" Type="http://schemas.openxmlformats.org/officeDocument/2006/relationships/customXml" Target="../ink/ink163.xml"/><Relationship Id="rId40" Type="http://schemas.openxmlformats.org/officeDocument/2006/relationships/image" Target="../media/image178.png"/><Relationship Id="rId45" Type="http://schemas.openxmlformats.org/officeDocument/2006/relationships/customXml" Target="../ink/ink167.xml"/><Relationship Id="rId53" Type="http://schemas.openxmlformats.org/officeDocument/2006/relationships/customXml" Target="../ink/ink171.xml"/><Relationship Id="rId58" Type="http://schemas.openxmlformats.org/officeDocument/2006/relationships/image" Target="../media/image187.png"/><Relationship Id="rId5" Type="http://schemas.openxmlformats.org/officeDocument/2006/relationships/customXml" Target="../ink/ink147.xml"/><Relationship Id="rId61" Type="http://schemas.openxmlformats.org/officeDocument/2006/relationships/customXml" Target="../ink/ink175.xml"/><Relationship Id="rId19" Type="http://schemas.openxmlformats.org/officeDocument/2006/relationships/customXml" Target="../ink/ink154.xml"/><Relationship Id="rId14" Type="http://schemas.openxmlformats.org/officeDocument/2006/relationships/image" Target="../media/image165.png"/><Relationship Id="rId22" Type="http://schemas.openxmlformats.org/officeDocument/2006/relationships/image" Target="../media/image169.png"/><Relationship Id="rId27" Type="http://schemas.openxmlformats.org/officeDocument/2006/relationships/customXml" Target="../ink/ink158.xml"/><Relationship Id="rId30" Type="http://schemas.openxmlformats.org/officeDocument/2006/relationships/image" Target="../media/image173.png"/><Relationship Id="rId35" Type="http://schemas.openxmlformats.org/officeDocument/2006/relationships/customXml" Target="../ink/ink162.xml"/><Relationship Id="rId43" Type="http://schemas.openxmlformats.org/officeDocument/2006/relationships/customXml" Target="../ink/ink166.xml"/><Relationship Id="rId48" Type="http://schemas.openxmlformats.org/officeDocument/2006/relationships/image" Target="../media/image182.png"/><Relationship Id="rId56" Type="http://schemas.openxmlformats.org/officeDocument/2006/relationships/image" Target="../media/image186.png"/><Relationship Id="rId64" Type="http://schemas.openxmlformats.org/officeDocument/2006/relationships/image" Target="../media/image190.png"/><Relationship Id="rId8" Type="http://schemas.openxmlformats.org/officeDocument/2006/relationships/image" Target="../media/image162.png"/><Relationship Id="rId51" Type="http://schemas.openxmlformats.org/officeDocument/2006/relationships/customXml" Target="../ink/ink170.xml"/><Relationship Id="rId3" Type="http://schemas.openxmlformats.org/officeDocument/2006/relationships/customXml" Target="../ink/ink146.xml"/><Relationship Id="rId12" Type="http://schemas.openxmlformats.org/officeDocument/2006/relationships/image" Target="../media/image164.png"/><Relationship Id="rId17" Type="http://schemas.openxmlformats.org/officeDocument/2006/relationships/customXml" Target="../ink/ink153.xml"/><Relationship Id="rId25" Type="http://schemas.openxmlformats.org/officeDocument/2006/relationships/customXml" Target="../ink/ink157.xml"/><Relationship Id="rId33" Type="http://schemas.openxmlformats.org/officeDocument/2006/relationships/customXml" Target="../ink/ink161.xml"/><Relationship Id="rId38" Type="http://schemas.openxmlformats.org/officeDocument/2006/relationships/image" Target="../media/image177.png"/><Relationship Id="rId46" Type="http://schemas.openxmlformats.org/officeDocument/2006/relationships/image" Target="../media/image181.png"/><Relationship Id="rId59" Type="http://schemas.openxmlformats.org/officeDocument/2006/relationships/customXml" Target="../ink/ink174.xml"/><Relationship Id="rId20" Type="http://schemas.openxmlformats.org/officeDocument/2006/relationships/image" Target="../media/image168.png"/><Relationship Id="rId41" Type="http://schemas.openxmlformats.org/officeDocument/2006/relationships/customXml" Target="../ink/ink165.xml"/><Relationship Id="rId54" Type="http://schemas.openxmlformats.org/officeDocument/2006/relationships/image" Target="../media/image185.png"/><Relationship Id="rId6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5" Type="http://schemas.openxmlformats.org/officeDocument/2006/relationships/customXml" Target="../ink/ink152.xml"/><Relationship Id="rId23" Type="http://schemas.openxmlformats.org/officeDocument/2006/relationships/customXml" Target="../ink/ink156.xml"/><Relationship Id="rId28" Type="http://schemas.openxmlformats.org/officeDocument/2006/relationships/image" Target="../media/image172.png"/><Relationship Id="rId36" Type="http://schemas.openxmlformats.org/officeDocument/2006/relationships/image" Target="../media/image176.png"/><Relationship Id="rId49" Type="http://schemas.openxmlformats.org/officeDocument/2006/relationships/customXml" Target="../ink/ink169.xml"/><Relationship Id="rId57" Type="http://schemas.openxmlformats.org/officeDocument/2006/relationships/customXml" Target="../ink/ink173.xml"/><Relationship Id="rId10" Type="http://schemas.openxmlformats.org/officeDocument/2006/relationships/image" Target="../media/image163.png"/><Relationship Id="rId31" Type="http://schemas.openxmlformats.org/officeDocument/2006/relationships/customXml" Target="../ink/ink160.xml"/><Relationship Id="rId44" Type="http://schemas.openxmlformats.org/officeDocument/2006/relationships/image" Target="../media/image180.png"/><Relationship Id="rId52" Type="http://schemas.openxmlformats.org/officeDocument/2006/relationships/image" Target="../media/image184.png"/><Relationship Id="rId60" Type="http://schemas.openxmlformats.org/officeDocument/2006/relationships/image" Target="../media/image188.png"/><Relationship Id="rId4" Type="http://schemas.openxmlformats.org/officeDocument/2006/relationships/image" Target="../media/image160.png"/><Relationship Id="rId9" Type="http://schemas.openxmlformats.org/officeDocument/2006/relationships/customXml" Target="../ink/ink149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82.xml"/><Relationship Id="rId18" Type="http://schemas.openxmlformats.org/officeDocument/2006/relationships/image" Target="../media/image199.png"/><Relationship Id="rId26" Type="http://schemas.openxmlformats.org/officeDocument/2006/relationships/image" Target="../media/image203.png"/><Relationship Id="rId39" Type="http://schemas.openxmlformats.org/officeDocument/2006/relationships/customXml" Target="../ink/ink195.xml"/><Relationship Id="rId21" Type="http://schemas.openxmlformats.org/officeDocument/2006/relationships/customXml" Target="../ink/ink186.xml"/><Relationship Id="rId34" Type="http://schemas.openxmlformats.org/officeDocument/2006/relationships/image" Target="../media/image207.png"/><Relationship Id="rId42" Type="http://schemas.openxmlformats.org/officeDocument/2006/relationships/image" Target="../media/image211.png"/><Relationship Id="rId47" Type="http://schemas.openxmlformats.org/officeDocument/2006/relationships/customXml" Target="../ink/ink199.xml"/><Relationship Id="rId50" Type="http://schemas.openxmlformats.org/officeDocument/2006/relationships/image" Target="../media/image215.png"/><Relationship Id="rId55" Type="http://schemas.openxmlformats.org/officeDocument/2006/relationships/customXml" Target="../ink/ink203.xml"/><Relationship Id="rId63" Type="http://schemas.openxmlformats.org/officeDocument/2006/relationships/customXml" Target="../ink/ink207.xml"/><Relationship Id="rId7" Type="http://schemas.openxmlformats.org/officeDocument/2006/relationships/customXml" Target="../ink/ink179.xml"/><Relationship Id="rId2" Type="http://schemas.openxmlformats.org/officeDocument/2006/relationships/image" Target="../media/image159.png"/><Relationship Id="rId16" Type="http://schemas.openxmlformats.org/officeDocument/2006/relationships/image" Target="../media/image198.png"/><Relationship Id="rId29" Type="http://schemas.openxmlformats.org/officeDocument/2006/relationships/customXml" Target="../ink/ink190.xml"/><Relationship Id="rId11" Type="http://schemas.openxmlformats.org/officeDocument/2006/relationships/customXml" Target="../ink/ink181.xml"/><Relationship Id="rId24" Type="http://schemas.openxmlformats.org/officeDocument/2006/relationships/image" Target="../media/image202.png"/><Relationship Id="rId32" Type="http://schemas.openxmlformats.org/officeDocument/2006/relationships/image" Target="../media/image206.png"/><Relationship Id="rId37" Type="http://schemas.openxmlformats.org/officeDocument/2006/relationships/customXml" Target="../ink/ink194.xml"/><Relationship Id="rId40" Type="http://schemas.openxmlformats.org/officeDocument/2006/relationships/image" Target="../media/image210.png"/><Relationship Id="rId45" Type="http://schemas.openxmlformats.org/officeDocument/2006/relationships/customXml" Target="../ink/ink198.xml"/><Relationship Id="rId53" Type="http://schemas.openxmlformats.org/officeDocument/2006/relationships/customXml" Target="../ink/ink202.xml"/><Relationship Id="rId58" Type="http://schemas.openxmlformats.org/officeDocument/2006/relationships/image" Target="../media/image219.png"/><Relationship Id="rId5" Type="http://schemas.openxmlformats.org/officeDocument/2006/relationships/customXml" Target="../ink/ink178.xml"/><Relationship Id="rId61" Type="http://schemas.openxmlformats.org/officeDocument/2006/relationships/customXml" Target="../ink/ink206.xml"/><Relationship Id="rId19" Type="http://schemas.openxmlformats.org/officeDocument/2006/relationships/customXml" Target="../ink/ink185.xml"/><Relationship Id="rId14" Type="http://schemas.openxmlformats.org/officeDocument/2006/relationships/image" Target="../media/image197.png"/><Relationship Id="rId22" Type="http://schemas.openxmlformats.org/officeDocument/2006/relationships/image" Target="../media/image201.png"/><Relationship Id="rId27" Type="http://schemas.openxmlformats.org/officeDocument/2006/relationships/customXml" Target="../ink/ink189.xml"/><Relationship Id="rId30" Type="http://schemas.openxmlformats.org/officeDocument/2006/relationships/image" Target="../media/image205.png"/><Relationship Id="rId35" Type="http://schemas.openxmlformats.org/officeDocument/2006/relationships/customXml" Target="../ink/ink193.xml"/><Relationship Id="rId43" Type="http://schemas.openxmlformats.org/officeDocument/2006/relationships/customXml" Target="../ink/ink197.xml"/><Relationship Id="rId48" Type="http://schemas.openxmlformats.org/officeDocument/2006/relationships/image" Target="../media/image214.png"/><Relationship Id="rId56" Type="http://schemas.openxmlformats.org/officeDocument/2006/relationships/image" Target="../media/image218.png"/><Relationship Id="rId64" Type="http://schemas.openxmlformats.org/officeDocument/2006/relationships/image" Target="../media/image222.png"/><Relationship Id="rId8" Type="http://schemas.openxmlformats.org/officeDocument/2006/relationships/image" Target="../media/image194.png"/><Relationship Id="rId51" Type="http://schemas.openxmlformats.org/officeDocument/2006/relationships/customXml" Target="../ink/ink201.xml"/><Relationship Id="rId3" Type="http://schemas.openxmlformats.org/officeDocument/2006/relationships/customXml" Target="../ink/ink177.xml"/><Relationship Id="rId12" Type="http://schemas.openxmlformats.org/officeDocument/2006/relationships/image" Target="../media/image196.png"/><Relationship Id="rId17" Type="http://schemas.openxmlformats.org/officeDocument/2006/relationships/customXml" Target="../ink/ink184.xml"/><Relationship Id="rId25" Type="http://schemas.openxmlformats.org/officeDocument/2006/relationships/customXml" Target="../ink/ink188.xml"/><Relationship Id="rId33" Type="http://schemas.openxmlformats.org/officeDocument/2006/relationships/customXml" Target="../ink/ink192.xml"/><Relationship Id="rId38" Type="http://schemas.openxmlformats.org/officeDocument/2006/relationships/image" Target="../media/image209.png"/><Relationship Id="rId46" Type="http://schemas.openxmlformats.org/officeDocument/2006/relationships/image" Target="../media/image213.png"/><Relationship Id="rId59" Type="http://schemas.openxmlformats.org/officeDocument/2006/relationships/customXml" Target="../ink/ink205.xml"/><Relationship Id="rId20" Type="http://schemas.openxmlformats.org/officeDocument/2006/relationships/image" Target="../media/image200.png"/><Relationship Id="rId41" Type="http://schemas.openxmlformats.org/officeDocument/2006/relationships/customXml" Target="../ink/ink196.xml"/><Relationship Id="rId54" Type="http://schemas.openxmlformats.org/officeDocument/2006/relationships/image" Target="../media/image217.png"/><Relationship Id="rId6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15" Type="http://schemas.openxmlformats.org/officeDocument/2006/relationships/customXml" Target="../ink/ink183.xml"/><Relationship Id="rId23" Type="http://schemas.openxmlformats.org/officeDocument/2006/relationships/customXml" Target="../ink/ink187.xml"/><Relationship Id="rId28" Type="http://schemas.openxmlformats.org/officeDocument/2006/relationships/image" Target="../media/image204.png"/><Relationship Id="rId36" Type="http://schemas.openxmlformats.org/officeDocument/2006/relationships/image" Target="../media/image208.png"/><Relationship Id="rId49" Type="http://schemas.openxmlformats.org/officeDocument/2006/relationships/customXml" Target="../ink/ink200.xml"/><Relationship Id="rId57" Type="http://schemas.openxmlformats.org/officeDocument/2006/relationships/customXml" Target="../ink/ink204.xml"/><Relationship Id="rId10" Type="http://schemas.openxmlformats.org/officeDocument/2006/relationships/image" Target="../media/image195.png"/><Relationship Id="rId31" Type="http://schemas.openxmlformats.org/officeDocument/2006/relationships/customXml" Target="../ink/ink191.xml"/><Relationship Id="rId44" Type="http://schemas.openxmlformats.org/officeDocument/2006/relationships/image" Target="../media/image212.png"/><Relationship Id="rId52" Type="http://schemas.openxmlformats.org/officeDocument/2006/relationships/image" Target="../media/image216.png"/><Relationship Id="rId60" Type="http://schemas.openxmlformats.org/officeDocument/2006/relationships/image" Target="../media/image220.png"/><Relationship Id="rId4" Type="http://schemas.openxmlformats.org/officeDocument/2006/relationships/image" Target="../media/image192.png"/><Relationship Id="rId9" Type="http://schemas.openxmlformats.org/officeDocument/2006/relationships/customXml" Target="../ink/ink18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5.tiff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24" Type="http://schemas.openxmlformats.org/officeDocument/2006/relationships/image" Target="../media/image16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customXml" Target="../ink/ink9.xml"/><Relationship Id="rId4" Type="http://schemas.openxmlformats.org/officeDocument/2006/relationships/image" Target="../media/image6.png"/><Relationship Id="rId9" Type="http://schemas.openxmlformats.org/officeDocument/2006/relationships/customXml" Target="../ink/ink4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customXml" Target="../ink/ink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.png"/><Relationship Id="rId21" Type="http://schemas.openxmlformats.org/officeDocument/2006/relationships/customXml" Target="../ink/ink22.xml"/><Relationship Id="rId34" Type="http://schemas.openxmlformats.org/officeDocument/2006/relationships/image" Target="../media/image36.png"/><Relationship Id="rId42" Type="http://schemas.openxmlformats.org/officeDocument/2006/relationships/image" Target="../media/image40.png"/><Relationship Id="rId47" Type="http://schemas.openxmlformats.org/officeDocument/2006/relationships/customXml" Target="../ink/ink35.xml"/><Relationship Id="rId50" Type="http://schemas.openxmlformats.org/officeDocument/2006/relationships/image" Target="../media/image44.png"/><Relationship Id="rId55" Type="http://schemas.openxmlformats.org/officeDocument/2006/relationships/customXml" Target="../ink/ink39.xml"/><Relationship Id="rId63" Type="http://schemas.openxmlformats.org/officeDocument/2006/relationships/customXml" Target="../ink/ink43.xml"/><Relationship Id="rId68" Type="http://schemas.openxmlformats.org/officeDocument/2006/relationships/image" Target="../media/image53.png"/><Relationship Id="rId7" Type="http://schemas.openxmlformats.org/officeDocument/2006/relationships/customXml" Target="../ink/ink15.xml"/><Relationship Id="rId2" Type="http://schemas.openxmlformats.org/officeDocument/2006/relationships/image" Target="../media/image15.tiff"/><Relationship Id="rId16" Type="http://schemas.openxmlformats.org/officeDocument/2006/relationships/image" Target="../media/image27.png"/><Relationship Id="rId29" Type="http://schemas.openxmlformats.org/officeDocument/2006/relationships/customXml" Target="../ink/ink26.xml"/><Relationship Id="rId11" Type="http://schemas.openxmlformats.org/officeDocument/2006/relationships/customXml" Target="../ink/ink17.xml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37" Type="http://schemas.openxmlformats.org/officeDocument/2006/relationships/customXml" Target="../ink/ink30.xml"/><Relationship Id="rId40" Type="http://schemas.openxmlformats.org/officeDocument/2006/relationships/image" Target="../media/image39.png"/><Relationship Id="rId45" Type="http://schemas.openxmlformats.org/officeDocument/2006/relationships/customXml" Target="../ink/ink34.xml"/><Relationship Id="rId53" Type="http://schemas.openxmlformats.org/officeDocument/2006/relationships/customXml" Target="../ink/ink38.xml"/><Relationship Id="rId58" Type="http://schemas.openxmlformats.org/officeDocument/2006/relationships/image" Target="../media/image48.png"/><Relationship Id="rId66" Type="http://schemas.openxmlformats.org/officeDocument/2006/relationships/image" Target="../media/image52.png"/><Relationship Id="rId5" Type="http://schemas.openxmlformats.org/officeDocument/2006/relationships/customXml" Target="../ink/ink14.xml"/><Relationship Id="rId61" Type="http://schemas.openxmlformats.org/officeDocument/2006/relationships/customXml" Target="../ink/ink42.xml"/><Relationship Id="rId19" Type="http://schemas.openxmlformats.org/officeDocument/2006/relationships/customXml" Target="../ink/ink21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customXml" Target="../ink/ink25.xml"/><Relationship Id="rId30" Type="http://schemas.openxmlformats.org/officeDocument/2006/relationships/image" Target="../media/image34.png"/><Relationship Id="rId35" Type="http://schemas.openxmlformats.org/officeDocument/2006/relationships/customXml" Target="../ink/ink29.xml"/><Relationship Id="rId43" Type="http://schemas.openxmlformats.org/officeDocument/2006/relationships/customXml" Target="../ink/ink33.xml"/><Relationship Id="rId48" Type="http://schemas.openxmlformats.org/officeDocument/2006/relationships/image" Target="../media/image43.png"/><Relationship Id="rId56" Type="http://schemas.openxmlformats.org/officeDocument/2006/relationships/image" Target="../media/image47.png"/><Relationship Id="rId64" Type="http://schemas.openxmlformats.org/officeDocument/2006/relationships/image" Target="../media/image51.png"/><Relationship Id="rId8" Type="http://schemas.openxmlformats.org/officeDocument/2006/relationships/image" Target="../media/image23.png"/><Relationship Id="rId51" Type="http://schemas.openxmlformats.org/officeDocument/2006/relationships/customXml" Target="../ink/ink37.xml"/><Relationship Id="rId3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customXml" Target="../ink/ink20.xml"/><Relationship Id="rId25" Type="http://schemas.openxmlformats.org/officeDocument/2006/relationships/customXml" Target="../ink/ink24.xml"/><Relationship Id="rId33" Type="http://schemas.openxmlformats.org/officeDocument/2006/relationships/customXml" Target="../ink/ink28.xml"/><Relationship Id="rId38" Type="http://schemas.openxmlformats.org/officeDocument/2006/relationships/image" Target="../media/image38.png"/><Relationship Id="rId46" Type="http://schemas.openxmlformats.org/officeDocument/2006/relationships/image" Target="../media/image42.png"/><Relationship Id="rId59" Type="http://schemas.openxmlformats.org/officeDocument/2006/relationships/customXml" Target="../ink/ink41.xml"/><Relationship Id="rId67" Type="http://schemas.openxmlformats.org/officeDocument/2006/relationships/customXml" Target="../ink/ink45.xml"/><Relationship Id="rId20" Type="http://schemas.openxmlformats.org/officeDocument/2006/relationships/image" Target="../media/image29.png"/><Relationship Id="rId41" Type="http://schemas.openxmlformats.org/officeDocument/2006/relationships/customXml" Target="../ink/ink32.xml"/><Relationship Id="rId54" Type="http://schemas.openxmlformats.org/officeDocument/2006/relationships/image" Target="../media/image46.png"/><Relationship Id="rId6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5" Type="http://schemas.openxmlformats.org/officeDocument/2006/relationships/customXml" Target="../ink/ink19.xml"/><Relationship Id="rId23" Type="http://schemas.openxmlformats.org/officeDocument/2006/relationships/customXml" Target="../ink/ink23.xml"/><Relationship Id="rId28" Type="http://schemas.openxmlformats.org/officeDocument/2006/relationships/image" Target="../media/image33.png"/><Relationship Id="rId36" Type="http://schemas.openxmlformats.org/officeDocument/2006/relationships/image" Target="../media/image37.png"/><Relationship Id="rId49" Type="http://schemas.openxmlformats.org/officeDocument/2006/relationships/customXml" Target="../ink/ink36.xml"/><Relationship Id="rId57" Type="http://schemas.openxmlformats.org/officeDocument/2006/relationships/customXml" Target="../ink/ink40.xml"/><Relationship Id="rId10" Type="http://schemas.openxmlformats.org/officeDocument/2006/relationships/image" Target="../media/image24.png"/><Relationship Id="rId31" Type="http://schemas.openxmlformats.org/officeDocument/2006/relationships/customXml" Target="../ink/ink27.xml"/><Relationship Id="rId44" Type="http://schemas.openxmlformats.org/officeDocument/2006/relationships/image" Target="../media/image41.png"/><Relationship Id="rId52" Type="http://schemas.openxmlformats.org/officeDocument/2006/relationships/image" Target="../media/image45.png"/><Relationship Id="rId60" Type="http://schemas.openxmlformats.org/officeDocument/2006/relationships/image" Target="../media/image49.png"/><Relationship Id="rId65" Type="http://schemas.openxmlformats.org/officeDocument/2006/relationships/customXml" Target="../ink/ink44.xml"/><Relationship Id="rId4" Type="http://schemas.openxmlformats.org/officeDocument/2006/relationships/image" Target="../media/image20.png"/><Relationship Id="rId9" Type="http://schemas.openxmlformats.org/officeDocument/2006/relationships/customXml" Target="../ink/ink16.xml"/><Relationship Id="rId13" Type="http://schemas.openxmlformats.org/officeDocument/2006/relationships/customXml" Target="../ink/ink18.xml"/><Relationship Id="rId18" Type="http://schemas.openxmlformats.org/officeDocument/2006/relationships/image" Target="../media/image28.png"/><Relationship Id="rId39" Type="http://schemas.openxmlformats.org/officeDocument/2006/relationships/customXml" Target="../ink/ink3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1.xml"/><Relationship Id="rId18" Type="http://schemas.openxmlformats.org/officeDocument/2006/relationships/image" Target="../media/image62.png"/><Relationship Id="rId26" Type="http://schemas.openxmlformats.org/officeDocument/2006/relationships/image" Target="../media/image66.png"/><Relationship Id="rId39" Type="http://schemas.openxmlformats.org/officeDocument/2006/relationships/customXml" Target="../ink/ink64.xml"/><Relationship Id="rId21" Type="http://schemas.openxmlformats.org/officeDocument/2006/relationships/customXml" Target="../ink/ink55.xml"/><Relationship Id="rId34" Type="http://schemas.openxmlformats.org/officeDocument/2006/relationships/image" Target="../media/image70.png"/><Relationship Id="rId42" Type="http://schemas.openxmlformats.org/officeDocument/2006/relationships/image" Target="../media/image74.png"/><Relationship Id="rId7" Type="http://schemas.openxmlformats.org/officeDocument/2006/relationships/customXml" Target="../ink/ink48.xml"/><Relationship Id="rId2" Type="http://schemas.openxmlformats.org/officeDocument/2006/relationships/image" Target="../media/image21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customXml" Target="../ink/ink59.xml"/><Relationship Id="rId41" Type="http://schemas.openxmlformats.org/officeDocument/2006/relationships/customXml" Target="../ink/ink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customXml" Target="../ink/ink50.xml"/><Relationship Id="rId24" Type="http://schemas.openxmlformats.org/officeDocument/2006/relationships/image" Target="../media/image65.png"/><Relationship Id="rId32" Type="http://schemas.openxmlformats.org/officeDocument/2006/relationships/image" Target="../media/image69.png"/><Relationship Id="rId37" Type="http://schemas.openxmlformats.org/officeDocument/2006/relationships/customXml" Target="../ink/ink63.xml"/><Relationship Id="rId40" Type="http://schemas.openxmlformats.org/officeDocument/2006/relationships/image" Target="../media/image73.png"/><Relationship Id="rId5" Type="http://schemas.openxmlformats.org/officeDocument/2006/relationships/customXml" Target="../ink/ink47.xml"/><Relationship Id="rId15" Type="http://schemas.openxmlformats.org/officeDocument/2006/relationships/customXml" Target="../ink/ink52.xml"/><Relationship Id="rId23" Type="http://schemas.openxmlformats.org/officeDocument/2006/relationships/customXml" Target="../ink/ink56.xml"/><Relationship Id="rId28" Type="http://schemas.openxmlformats.org/officeDocument/2006/relationships/image" Target="../media/image67.png"/><Relationship Id="rId36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customXml" Target="../ink/ink54.xml"/><Relationship Id="rId31" Type="http://schemas.openxmlformats.org/officeDocument/2006/relationships/customXml" Target="../ink/ink60.xml"/><Relationship Id="rId4" Type="http://schemas.openxmlformats.org/officeDocument/2006/relationships/image" Target="../media/image55.png"/><Relationship Id="rId9" Type="http://schemas.openxmlformats.org/officeDocument/2006/relationships/customXml" Target="../ink/ink49.xml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customXml" Target="../ink/ink58.xml"/><Relationship Id="rId30" Type="http://schemas.openxmlformats.org/officeDocument/2006/relationships/image" Target="../media/image68.png"/><Relationship Id="rId35" Type="http://schemas.openxmlformats.org/officeDocument/2006/relationships/customXml" Target="../ink/ink62.xml"/><Relationship Id="rId8" Type="http://schemas.openxmlformats.org/officeDocument/2006/relationships/image" Target="../media/image57.png"/><Relationship Id="rId3" Type="http://schemas.openxmlformats.org/officeDocument/2006/relationships/customXml" Target="../ink/ink46.xml"/><Relationship Id="rId12" Type="http://schemas.openxmlformats.org/officeDocument/2006/relationships/image" Target="../media/image59.png"/><Relationship Id="rId17" Type="http://schemas.openxmlformats.org/officeDocument/2006/relationships/customXml" Target="../ink/ink53.xml"/><Relationship Id="rId25" Type="http://schemas.openxmlformats.org/officeDocument/2006/relationships/customXml" Target="../ink/ink57.xml"/><Relationship Id="rId33" Type="http://schemas.openxmlformats.org/officeDocument/2006/relationships/customXml" Target="../ink/ink61.xml"/><Relationship Id="rId38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1.xml"/><Relationship Id="rId18" Type="http://schemas.openxmlformats.org/officeDocument/2006/relationships/image" Target="../media/image83.png"/><Relationship Id="rId26" Type="http://schemas.openxmlformats.org/officeDocument/2006/relationships/image" Target="../media/image87.png"/><Relationship Id="rId39" Type="http://schemas.openxmlformats.org/officeDocument/2006/relationships/customXml" Target="../ink/ink84.xml"/><Relationship Id="rId21" Type="http://schemas.openxmlformats.org/officeDocument/2006/relationships/customXml" Target="../ink/ink75.xml"/><Relationship Id="rId34" Type="http://schemas.openxmlformats.org/officeDocument/2006/relationships/image" Target="../media/image91.png"/><Relationship Id="rId42" Type="http://schemas.openxmlformats.org/officeDocument/2006/relationships/image" Target="../media/image95.png"/><Relationship Id="rId47" Type="http://schemas.openxmlformats.org/officeDocument/2006/relationships/customXml" Target="../ink/ink88.xml"/><Relationship Id="rId7" Type="http://schemas.openxmlformats.org/officeDocument/2006/relationships/customXml" Target="../ink/ink68.xml"/><Relationship Id="rId2" Type="http://schemas.openxmlformats.org/officeDocument/2006/relationships/image" Target="../media/image54.png"/><Relationship Id="rId16" Type="http://schemas.openxmlformats.org/officeDocument/2006/relationships/image" Target="../media/image82.png"/><Relationship Id="rId29" Type="http://schemas.openxmlformats.org/officeDocument/2006/relationships/customXml" Target="../ink/ink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customXml" Target="../ink/ink70.xml"/><Relationship Id="rId24" Type="http://schemas.openxmlformats.org/officeDocument/2006/relationships/image" Target="../media/image86.png"/><Relationship Id="rId32" Type="http://schemas.openxmlformats.org/officeDocument/2006/relationships/image" Target="../media/image90.png"/><Relationship Id="rId37" Type="http://schemas.openxmlformats.org/officeDocument/2006/relationships/customXml" Target="../ink/ink83.xml"/><Relationship Id="rId40" Type="http://schemas.openxmlformats.org/officeDocument/2006/relationships/image" Target="../media/image94.png"/><Relationship Id="rId45" Type="http://schemas.openxmlformats.org/officeDocument/2006/relationships/customXml" Target="../ink/ink87.xml"/><Relationship Id="rId5" Type="http://schemas.openxmlformats.org/officeDocument/2006/relationships/customXml" Target="../ink/ink67.xml"/><Relationship Id="rId15" Type="http://schemas.openxmlformats.org/officeDocument/2006/relationships/customXml" Target="../ink/ink72.xml"/><Relationship Id="rId23" Type="http://schemas.openxmlformats.org/officeDocument/2006/relationships/customXml" Target="../ink/ink76.xml"/><Relationship Id="rId28" Type="http://schemas.openxmlformats.org/officeDocument/2006/relationships/image" Target="../media/image88.png"/><Relationship Id="rId36" Type="http://schemas.openxmlformats.org/officeDocument/2006/relationships/image" Target="../media/image92.png"/><Relationship Id="rId10" Type="http://schemas.openxmlformats.org/officeDocument/2006/relationships/image" Target="../media/image79.png"/><Relationship Id="rId19" Type="http://schemas.openxmlformats.org/officeDocument/2006/relationships/customXml" Target="../ink/ink74.xml"/><Relationship Id="rId31" Type="http://schemas.openxmlformats.org/officeDocument/2006/relationships/customXml" Target="../ink/ink80.xml"/><Relationship Id="rId44" Type="http://schemas.openxmlformats.org/officeDocument/2006/relationships/image" Target="../media/image96.png"/><Relationship Id="rId4" Type="http://schemas.openxmlformats.org/officeDocument/2006/relationships/image" Target="../media/image76.png"/><Relationship Id="rId9" Type="http://schemas.openxmlformats.org/officeDocument/2006/relationships/customXml" Target="../ink/ink69.xml"/><Relationship Id="rId14" Type="http://schemas.openxmlformats.org/officeDocument/2006/relationships/image" Target="../media/image81.png"/><Relationship Id="rId22" Type="http://schemas.openxmlformats.org/officeDocument/2006/relationships/image" Target="../media/image85.png"/><Relationship Id="rId27" Type="http://schemas.openxmlformats.org/officeDocument/2006/relationships/customXml" Target="../ink/ink78.xml"/><Relationship Id="rId30" Type="http://schemas.openxmlformats.org/officeDocument/2006/relationships/image" Target="../media/image89.png"/><Relationship Id="rId35" Type="http://schemas.openxmlformats.org/officeDocument/2006/relationships/customXml" Target="../ink/ink82.xml"/><Relationship Id="rId43" Type="http://schemas.openxmlformats.org/officeDocument/2006/relationships/customXml" Target="../ink/ink86.xml"/><Relationship Id="rId48" Type="http://schemas.openxmlformats.org/officeDocument/2006/relationships/image" Target="../media/image98.png"/><Relationship Id="rId8" Type="http://schemas.openxmlformats.org/officeDocument/2006/relationships/image" Target="../media/image78.png"/><Relationship Id="rId3" Type="http://schemas.openxmlformats.org/officeDocument/2006/relationships/customXml" Target="../ink/ink66.xml"/><Relationship Id="rId12" Type="http://schemas.openxmlformats.org/officeDocument/2006/relationships/image" Target="../media/image80.png"/><Relationship Id="rId17" Type="http://schemas.openxmlformats.org/officeDocument/2006/relationships/customXml" Target="../ink/ink73.xml"/><Relationship Id="rId25" Type="http://schemas.openxmlformats.org/officeDocument/2006/relationships/customXml" Target="../ink/ink77.xml"/><Relationship Id="rId33" Type="http://schemas.openxmlformats.org/officeDocument/2006/relationships/customXml" Target="../ink/ink81.xml"/><Relationship Id="rId38" Type="http://schemas.openxmlformats.org/officeDocument/2006/relationships/image" Target="../media/image93.png"/><Relationship Id="rId46" Type="http://schemas.openxmlformats.org/officeDocument/2006/relationships/image" Target="../media/image97.png"/><Relationship Id="rId20" Type="http://schemas.openxmlformats.org/officeDocument/2006/relationships/image" Target="../media/image84.png"/><Relationship Id="rId41" Type="http://schemas.openxmlformats.org/officeDocument/2006/relationships/customXml" Target="../ink/ink85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4.xml"/><Relationship Id="rId18" Type="http://schemas.openxmlformats.org/officeDocument/2006/relationships/image" Target="../media/image107.png"/><Relationship Id="rId26" Type="http://schemas.openxmlformats.org/officeDocument/2006/relationships/image" Target="../media/image111.png"/><Relationship Id="rId39" Type="http://schemas.openxmlformats.org/officeDocument/2006/relationships/customXml" Target="../ink/ink107.xml"/><Relationship Id="rId21" Type="http://schemas.openxmlformats.org/officeDocument/2006/relationships/customXml" Target="../ink/ink98.xml"/><Relationship Id="rId34" Type="http://schemas.openxmlformats.org/officeDocument/2006/relationships/image" Target="../media/image115.png"/><Relationship Id="rId42" Type="http://schemas.openxmlformats.org/officeDocument/2006/relationships/image" Target="../media/image119.png"/><Relationship Id="rId47" Type="http://schemas.openxmlformats.org/officeDocument/2006/relationships/customXml" Target="../ink/ink111.xml"/><Relationship Id="rId50" Type="http://schemas.openxmlformats.org/officeDocument/2006/relationships/image" Target="../media/image123.png"/><Relationship Id="rId55" Type="http://schemas.openxmlformats.org/officeDocument/2006/relationships/customXml" Target="../ink/ink115.xml"/><Relationship Id="rId63" Type="http://schemas.openxmlformats.org/officeDocument/2006/relationships/customXml" Target="../ink/ink119.xml"/><Relationship Id="rId7" Type="http://schemas.openxmlformats.org/officeDocument/2006/relationships/customXml" Target="../ink/ink91.xml"/><Relationship Id="rId2" Type="http://schemas.openxmlformats.org/officeDocument/2006/relationships/image" Target="../media/image75.png"/><Relationship Id="rId16" Type="http://schemas.openxmlformats.org/officeDocument/2006/relationships/image" Target="../media/image106.png"/><Relationship Id="rId29" Type="http://schemas.openxmlformats.org/officeDocument/2006/relationships/customXml" Target="../ink/ink102.xml"/><Relationship Id="rId11" Type="http://schemas.openxmlformats.org/officeDocument/2006/relationships/customXml" Target="../ink/ink93.xml"/><Relationship Id="rId24" Type="http://schemas.openxmlformats.org/officeDocument/2006/relationships/image" Target="../media/image110.png"/><Relationship Id="rId32" Type="http://schemas.openxmlformats.org/officeDocument/2006/relationships/image" Target="../media/image114.png"/><Relationship Id="rId37" Type="http://schemas.openxmlformats.org/officeDocument/2006/relationships/customXml" Target="../ink/ink106.xml"/><Relationship Id="rId40" Type="http://schemas.openxmlformats.org/officeDocument/2006/relationships/image" Target="../media/image118.png"/><Relationship Id="rId45" Type="http://schemas.openxmlformats.org/officeDocument/2006/relationships/customXml" Target="../ink/ink110.xml"/><Relationship Id="rId53" Type="http://schemas.openxmlformats.org/officeDocument/2006/relationships/customXml" Target="../ink/ink114.xml"/><Relationship Id="rId58" Type="http://schemas.openxmlformats.org/officeDocument/2006/relationships/image" Target="../media/image127.png"/><Relationship Id="rId5" Type="http://schemas.openxmlformats.org/officeDocument/2006/relationships/customXml" Target="../ink/ink90.xml"/><Relationship Id="rId61" Type="http://schemas.openxmlformats.org/officeDocument/2006/relationships/customXml" Target="../ink/ink118.xml"/><Relationship Id="rId19" Type="http://schemas.openxmlformats.org/officeDocument/2006/relationships/customXml" Target="../ink/ink97.xml"/><Relationship Id="rId14" Type="http://schemas.openxmlformats.org/officeDocument/2006/relationships/image" Target="../media/image105.png"/><Relationship Id="rId22" Type="http://schemas.openxmlformats.org/officeDocument/2006/relationships/image" Target="../media/image109.png"/><Relationship Id="rId27" Type="http://schemas.openxmlformats.org/officeDocument/2006/relationships/customXml" Target="../ink/ink101.xml"/><Relationship Id="rId30" Type="http://schemas.openxmlformats.org/officeDocument/2006/relationships/image" Target="../media/image113.png"/><Relationship Id="rId35" Type="http://schemas.openxmlformats.org/officeDocument/2006/relationships/customXml" Target="../ink/ink105.xml"/><Relationship Id="rId43" Type="http://schemas.openxmlformats.org/officeDocument/2006/relationships/customXml" Target="../ink/ink109.xml"/><Relationship Id="rId48" Type="http://schemas.openxmlformats.org/officeDocument/2006/relationships/image" Target="../media/image122.png"/><Relationship Id="rId56" Type="http://schemas.openxmlformats.org/officeDocument/2006/relationships/image" Target="../media/image126.png"/><Relationship Id="rId64" Type="http://schemas.openxmlformats.org/officeDocument/2006/relationships/image" Target="../media/image130.png"/><Relationship Id="rId8" Type="http://schemas.openxmlformats.org/officeDocument/2006/relationships/image" Target="../media/image102.png"/><Relationship Id="rId51" Type="http://schemas.openxmlformats.org/officeDocument/2006/relationships/customXml" Target="../ink/ink113.xml"/><Relationship Id="rId3" Type="http://schemas.openxmlformats.org/officeDocument/2006/relationships/customXml" Target="../ink/ink89.xml"/><Relationship Id="rId12" Type="http://schemas.openxmlformats.org/officeDocument/2006/relationships/image" Target="../media/image104.png"/><Relationship Id="rId17" Type="http://schemas.openxmlformats.org/officeDocument/2006/relationships/customXml" Target="../ink/ink96.xml"/><Relationship Id="rId25" Type="http://schemas.openxmlformats.org/officeDocument/2006/relationships/customXml" Target="../ink/ink100.xml"/><Relationship Id="rId33" Type="http://schemas.openxmlformats.org/officeDocument/2006/relationships/customXml" Target="../ink/ink104.xml"/><Relationship Id="rId38" Type="http://schemas.openxmlformats.org/officeDocument/2006/relationships/image" Target="../media/image117.png"/><Relationship Id="rId46" Type="http://schemas.openxmlformats.org/officeDocument/2006/relationships/image" Target="../media/image121.png"/><Relationship Id="rId59" Type="http://schemas.openxmlformats.org/officeDocument/2006/relationships/customXml" Target="../ink/ink117.xml"/><Relationship Id="rId20" Type="http://schemas.openxmlformats.org/officeDocument/2006/relationships/image" Target="../media/image108.png"/><Relationship Id="rId41" Type="http://schemas.openxmlformats.org/officeDocument/2006/relationships/customXml" Target="../ink/ink108.xml"/><Relationship Id="rId54" Type="http://schemas.openxmlformats.org/officeDocument/2006/relationships/image" Target="../media/image125.png"/><Relationship Id="rId6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5" Type="http://schemas.openxmlformats.org/officeDocument/2006/relationships/customXml" Target="../ink/ink95.xml"/><Relationship Id="rId23" Type="http://schemas.openxmlformats.org/officeDocument/2006/relationships/customXml" Target="../ink/ink99.xml"/><Relationship Id="rId28" Type="http://schemas.openxmlformats.org/officeDocument/2006/relationships/image" Target="../media/image112.png"/><Relationship Id="rId36" Type="http://schemas.openxmlformats.org/officeDocument/2006/relationships/image" Target="../media/image116.png"/><Relationship Id="rId49" Type="http://schemas.openxmlformats.org/officeDocument/2006/relationships/customXml" Target="../ink/ink112.xml"/><Relationship Id="rId57" Type="http://schemas.openxmlformats.org/officeDocument/2006/relationships/customXml" Target="../ink/ink116.xml"/><Relationship Id="rId10" Type="http://schemas.openxmlformats.org/officeDocument/2006/relationships/image" Target="../media/image103.png"/><Relationship Id="rId31" Type="http://schemas.openxmlformats.org/officeDocument/2006/relationships/customXml" Target="../ink/ink103.xml"/><Relationship Id="rId44" Type="http://schemas.openxmlformats.org/officeDocument/2006/relationships/image" Target="../media/image120.png"/><Relationship Id="rId52" Type="http://schemas.openxmlformats.org/officeDocument/2006/relationships/image" Target="../media/image124.png"/><Relationship Id="rId60" Type="http://schemas.openxmlformats.org/officeDocument/2006/relationships/image" Target="../media/image128.png"/><Relationship Id="rId4" Type="http://schemas.openxmlformats.org/officeDocument/2006/relationships/image" Target="../media/image100.png"/><Relationship Id="rId9" Type="http://schemas.openxmlformats.org/officeDocument/2006/relationships/customXml" Target="../ink/ink9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7.png"/><Relationship Id="rId18" Type="http://schemas.openxmlformats.org/officeDocument/2006/relationships/customXml" Target="../ink/ink127.xml"/><Relationship Id="rId26" Type="http://schemas.openxmlformats.org/officeDocument/2006/relationships/customXml" Target="../ink/ink131.xml"/><Relationship Id="rId39" Type="http://schemas.openxmlformats.org/officeDocument/2006/relationships/image" Target="../media/image150.png"/><Relationship Id="rId21" Type="http://schemas.openxmlformats.org/officeDocument/2006/relationships/image" Target="../media/image141.png"/><Relationship Id="rId34" Type="http://schemas.openxmlformats.org/officeDocument/2006/relationships/customXml" Target="../ink/ink135.xml"/><Relationship Id="rId42" Type="http://schemas.openxmlformats.org/officeDocument/2006/relationships/customXml" Target="../ink/ink139.xml"/><Relationship Id="rId47" Type="http://schemas.openxmlformats.org/officeDocument/2006/relationships/image" Target="../media/image154.png"/><Relationship Id="rId50" Type="http://schemas.openxmlformats.org/officeDocument/2006/relationships/customXml" Target="../ink/ink143.xml"/><Relationship Id="rId55" Type="http://schemas.openxmlformats.org/officeDocument/2006/relationships/image" Target="../media/image158.png"/><Relationship Id="rId7" Type="http://schemas.openxmlformats.org/officeDocument/2006/relationships/image" Target="../media/image134.png"/><Relationship Id="rId2" Type="http://schemas.openxmlformats.org/officeDocument/2006/relationships/image" Target="../media/image99.png"/><Relationship Id="rId16" Type="http://schemas.openxmlformats.org/officeDocument/2006/relationships/customXml" Target="../ink/ink126.xml"/><Relationship Id="rId29" Type="http://schemas.openxmlformats.org/officeDocument/2006/relationships/image" Target="../media/image145.png"/><Relationship Id="rId11" Type="http://schemas.openxmlformats.org/officeDocument/2006/relationships/image" Target="../media/image136.png"/><Relationship Id="rId24" Type="http://schemas.openxmlformats.org/officeDocument/2006/relationships/customXml" Target="../ink/ink130.xml"/><Relationship Id="rId32" Type="http://schemas.openxmlformats.org/officeDocument/2006/relationships/customXml" Target="../ink/ink134.xml"/><Relationship Id="rId37" Type="http://schemas.openxmlformats.org/officeDocument/2006/relationships/image" Target="../media/image149.png"/><Relationship Id="rId40" Type="http://schemas.openxmlformats.org/officeDocument/2006/relationships/customXml" Target="../ink/ink138.xml"/><Relationship Id="rId45" Type="http://schemas.openxmlformats.org/officeDocument/2006/relationships/image" Target="../media/image153.png"/><Relationship Id="rId53" Type="http://schemas.openxmlformats.org/officeDocument/2006/relationships/image" Target="../media/image157.png"/><Relationship Id="rId5" Type="http://schemas.openxmlformats.org/officeDocument/2006/relationships/image" Target="../media/image133.png"/><Relationship Id="rId10" Type="http://schemas.openxmlformats.org/officeDocument/2006/relationships/customXml" Target="../ink/ink123.xml"/><Relationship Id="rId19" Type="http://schemas.openxmlformats.org/officeDocument/2006/relationships/image" Target="../media/image140.png"/><Relationship Id="rId31" Type="http://schemas.openxmlformats.org/officeDocument/2006/relationships/image" Target="../media/image146.png"/><Relationship Id="rId44" Type="http://schemas.openxmlformats.org/officeDocument/2006/relationships/customXml" Target="../ink/ink140.xml"/><Relationship Id="rId52" Type="http://schemas.openxmlformats.org/officeDocument/2006/relationships/customXml" Target="../ink/ink144.xml"/><Relationship Id="rId4" Type="http://schemas.openxmlformats.org/officeDocument/2006/relationships/customXml" Target="../ink/ink120.xml"/><Relationship Id="rId9" Type="http://schemas.openxmlformats.org/officeDocument/2006/relationships/image" Target="../media/image135.png"/><Relationship Id="rId14" Type="http://schemas.openxmlformats.org/officeDocument/2006/relationships/customXml" Target="../ink/ink125.xml"/><Relationship Id="rId22" Type="http://schemas.openxmlformats.org/officeDocument/2006/relationships/customXml" Target="../ink/ink129.xml"/><Relationship Id="rId27" Type="http://schemas.openxmlformats.org/officeDocument/2006/relationships/image" Target="../media/image144.png"/><Relationship Id="rId30" Type="http://schemas.openxmlformats.org/officeDocument/2006/relationships/customXml" Target="../ink/ink133.xml"/><Relationship Id="rId35" Type="http://schemas.openxmlformats.org/officeDocument/2006/relationships/image" Target="../media/image148.png"/><Relationship Id="rId43" Type="http://schemas.openxmlformats.org/officeDocument/2006/relationships/image" Target="../media/image152.png"/><Relationship Id="rId48" Type="http://schemas.openxmlformats.org/officeDocument/2006/relationships/customXml" Target="../ink/ink142.xml"/><Relationship Id="rId8" Type="http://schemas.openxmlformats.org/officeDocument/2006/relationships/customXml" Target="../ink/ink122.xml"/><Relationship Id="rId51" Type="http://schemas.openxmlformats.org/officeDocument/2006/relationships/image" Target="../media/image156.png"/><Relationship Id="rId3" Type="http://schemas.openxmlformats.org/officeDocument/2006/relationships/image" Target="../media/image131.png"/><Relationship Id="rId12" Type="http://schemas.openxmlformats.org/officeDocument/2006/relationships/customXml" Target="../ink/ink124.xml"/><Relationship Id="rId17" Type="http://schemas.openxmlformats.org/officeDocument/2006/relationships/image" Target="../media/image139.png"/><Relationship Id="rId25" Type="http://schemas.openxmlformats.org/officeDocument/2006/relationships/image" Target="../media/image143.png"/><Relationship Id="rId33" Type="http://schemas.openxmlformats.org/officeDocument/2006/relationships/image" Target="../media/image147.png"/><Relationship Id="rId38" Type="http://schemas.openxmlformats.org/officeDocument/2006/relationships/customXml" Target="../ink/ink137.xml"/><Relationship Id="rId46" Type="http://schemas.openxmlformats.org/officeDocument/2006/relationships/customXml" Target="../ink/ink141.xml"/><Relationship Id="rId20" Type="http://schemas.openxmlformats.org/officeDocument/2006/relationships/customXml" Target="../ink/ink128.xml"/><Relationship Id="rId41" Type="http://schemas.openxmlformats.org/officeDocument/2006/relationships/image" Target="../media/image151.png"/><Relationship Id="rId54" Type="http://schemas.openxmlformats.org/officeDocument/2006/relationships/customXml" Target="../ink/ink14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1.xml"/><Relationship Id="rId15" Type="http://schemas.openxmlformats.org/officeDocument/2006/relationships/image" Target="../media/image138.png"/><Relationship Id="rId23" Type="http://schemas.openxmlformats.org/officeDocument/2006/relationships/image" Target="../media/image142.png"/><Relationship Id="rId28" Type="http://schemas.openxmlformats.org/officeDocument/2006/relationships/customXml" Target="../ink/ink132.xml"/><Relationship Id="rId36" Type="http://schemas.openxmlformats.org/officeDocument/2006/relationships/customXml" Target="../ink/ink136.xml"/><Relationship Id="rId49" Type="http://schemas.openxmlformats.org/officeDocument/2006/relationships/image" Target="../media/image1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Vectors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53896" y="0"/>
            <a:ext cx="2238103" cy="58477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fld id="{6899F5F8-398B-7C47-BBB2-E7AB0351676B}" type="datetime1">
              <a:rPr lang="en-GB" sz="3200" smtClean="0">
                <a:solidFill>
                  <a:schemeClr val="bg1"/>
                </a:solidFill>
              </a:rPr>
              <a:t>23/11/2019</a:t>
            </a:fld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4" y="584771"/>
            <a:ext cx="712124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LO</a:t>
            </a:r>
            <a:r>
              <a:rPr lang="en-US" sz="2800"/>
              <a:t>: Can I </a:t>
            </a:r>
            <a:r>
              <a:rPr lang="en-US" sz="2800" dirty="0"/>
              <a:t>find resultant vectors?      </a:t>
            </a:r>
            <a:r>
              <a:rPr lang="en-US" sz="2400" dirty="0"/>
              <a:t>(Grade 7)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-3" y="1996967"/>
            <a:ext cx="4516586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Success Criteria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Finding a resultant vectors from two or more vectors (Grade 6)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Finding vectors with midpoints(Grade 7)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Finding vectors with ratios and fractions (Grade 7)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C39C75-E5E3-BD42-B595-F8742905B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6" t="14206" r="10236" b="9072"/>
          <a:stretch/>
        </p:blipFill>
        <p:spPr>
          <a:xfrm>
            <a:off x="4516582" y="1138104"/>
            <a:ext cx="7675417" cy="57198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B608E9-9C3E-D549-B04D-E2E7CB523CCD}"/>
              </a:ext>
            </a:extLst>
          </p:cNvPr>
          <p:cNvSpPr/>
          <p:nvPr/>
        </p:nvSpPr>
        <p:spPr>
          <a:xfrm>
            <a:off x="10196945" y="1579418"/>
            <a:ext cx="1579419" cy="4849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Whiteboards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4DBB9-274D-634C-9F95-B3DD50459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770774"/>
            <a:ext cx="9372600" cy="3454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4">
                <a:extLst>
                  <a:ext uri="{FF2B5EF4-FFF2-40B4-BE49-F238E27FC236}">
                    <a16:creationId xmlns:a16="http://schemas.microsoft.com/office/drawing/2014/main" id="{6C987660-CB5E-7C4A-B415-7979B687492B}"/>
                  </a:ext>
                </a:extLst>
              </p14:cNvPr>
              <p14:cNvContentPartPr/>
              <p14:nvPr/>
            </p14:nvContentPartPr>
            <p14:xfrm>
              <a:off x="1911050" y="4242440"/>
              <a:ext cx="852840" cy="416880"/>
            </p14:xfrm>
          </p:contentPart>
        </mc:Choice>
        <mc:Fallback xmlns="">
          <p:pic>
            <p:nvPicPr>
              <p:cNvPr id="13" name="Ink 14">
                <a:extLst>
                  <a:ext uri="{FF2B5EF4-FFF2-40B4-BE49-F238E27FC236}">
                    <a16:creationId xmlns:a16="http://schemas.microsoft.com/office/drawing/2014/main" id="{6C987660-CB5E-7C4A-B415-7979B68749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95936" y="4227320"/>
                <a:ext cx="883067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5">
                <a:extLst>
                  <a:ext uri="{FF2B5EF4-FFF2-40B4-BE49-F238E27FC236}">
                    <a16:creationId xmlns:a16="http://schemas.microsoft.com/office/drawing/2014/main" id="{F067E803-D9F9-944D-BF9F-0E90C4098A4C}"/>
                  </a:ext>
                </a:extLst>
              </p14:cNvPr>
              <p14:cNvContentPartPr/>
              <p14:nvPr/>
            </p14:nvContentPartPr>
            <p14:xfrm>
              <a:off x="1288970" y="4187720"/>
              <a:ext cx="212040" cy="594360"/>
            </p14:xfrm>
          </p:contentPart>
        </mc:Choice>
        <mc:Fallback xmlns="">
          <p:pic>
            <p:nvPicPr>
              <p:cNvPr id="14" name="Ink 15">
                <a:extLst>
                  <a:ext uri="{FF2B5EF4-FFF2-40B4-BE49-F238E27FC236}">
                    <a16:creationId xmlns:a16="http://schemas.microsoft.com/office/drawing/2014/main" id="{F067E803-D9F9-944D-BF9F-0E90C4098A4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73850" y="4172600"/>
                <a:ext cx="24264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20">
                <a:extLst>
                  <a:ext uri="{FF2B5EF4-FFF2-40B4-BE49-F238E27FC236}">
                    <a16:creationId xmlns:a16="http://schemas.microsoft.com/office/drawing/2014/main" id="{099174E7-1249-2E4E-831F-948ADB99D677}"/>
                  </a:ext>
                </a:extLst>
              </p14:cNvPr>
              <p14:cNvContentPartPr/>
              <p14:nvPr/>
            </p14:nvContentPartPr>
            <p14:xfrm>
              <a:off x="3357890" y="4460960"/>
              <a:ext cx="140760" cy="198360"/>
            </p14:xfrm>
          </p:contentPart>
        </mc:Choice>
        <mc:Fallback xmlns="">
          <p:pic>
            <p:nvPicPr>
              <p:cNvPr id="20" name="Ink 20">
                <a:extLst>
                  <a:ext uri="{FF2B5EF4-FFF2-40B4-BE49-F238E27FC236}">
                    <a16:creationId xmlns:a16="http://schemas.microsoft.com/office/drawing/2014/main" id="{099174E7-1249-2E4E-831F-948ADB99D6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42410" y="4445840"/>
                <a:ext cx="1713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Ink 25">
                <a:extLst>
                  <a:ext uri="{FF2B5EF4-FFF2-40B4-BE49-F238E27FC236}">
                    <a16:creationId xmlns:a16="http://schemas.microsoft.com/office/drawing/2014/main" id="{C779470B-7529-F64F-9C7B-B094319F2C76}"/>
                  </a:ext>
                </a:extLst>
              </p14:cNvPr>
              <p14:cNvContentPartPr/>
              <p14:nvPr/>
            </p14:nvContentPartPr>
            <p14:xfrm>
              <a:off x="3009410" y="4297160"/>
              <a:ext cx="512640" cy="334800"/>
            </p14:xfrm>
          </p:contentPart>
        </mc:Choice>
        <mc:Fallback xmlns="">
          <p:pic>
            <p:nvPicPr>
              <p:cNvPr id="25" name="Ink 25">
                <a:extLst>
                  <a:ext uri="{FF2B5EF4-FFF2-40B4-BE49-F238E27FC236}">
                    <a16:creationId xmlns:a16="http://schemas.microsoft.com/office/drawing/2014/main" id="{C779470B-7529-F64F-9C7B-B094319F2C7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94279" y="4281680"/>
                <a:ext cx="543262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Ink 30">
                <a:extLst>
                  <a:ext uri="{FF2B5EF4-FFF2-40B4-BE49-F238E27FC236}">
                    <a16:creationId xmlns:a16="http://schemas.microsoft.com/office/drawing/2014/main" id="{6FC90652-F5EC-8D47-B400-BD45A8DCEBE4}"/>
                  </a:ext>
                </a:extLst>
              </p14:cNvPr>
              <p14:cNvContentPartPr/>
              <p14:nvPr/>
            </p14:nvContentPartPr>
            <p14:xfrm>
              <a:off x="2770730" y="4338200"/>
              <a:ext cx="191160" cy="361800"/>
            </p14:xfrm>
          </p:contentPart>
        </mc:Choice>
        <mc:Fallback xmlns="">
          <p:pic>
            <p:nvPicPr>
              <p:cNvPr id="30" name="Ink 30">
                <a:extLst>
                  <a:ext uri="{FF2B5EF4-FFF2-40B4-BE49-F238E27FC236}">
                    <a16:creationId xmlns:a16="http://schemas.microsoft.com/office/drawing/2014/main" id="{6FC90652-F5EC-8D47-B400-BD45A8DCEBE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55279" y="4322735"/>
                <a:ext cx="221702" cy="3923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D835F1F-BBB5-B845-B799-7314D7888E32}"/>
                  </a:ext>
                </a:extLst>
              </p14:cNvPr>
              <p14:cNvContentPartPr/>
              <p14:nvPr/>
            </p14:nvContentPartPr>
            <p14:xfrm>
              <a:off x="3364730" y="4495160"/>
              <a:ext cx="123120" cy="68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D835F1F-BBB5-B845-B799-7314D7888E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49250" y="4479680"/>
                <a:ext cx="15372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BC29A7F-16A5-5248-B42B-44C659D32CD5}"/>
                  </a:ext>
                </a:extLst>
              </p14:cNvPr>
              <p14:cNvContentPartPr/>
              <p14:nvPr/>
            </p14:nvContentPartPr>
            <p14:xfrm>
              <a:off x="1644650" y="5054960"/>
              <a:ext cx="177120" cy="232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BC29A7F-16A5-5248-B42B-44C659D32CD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29530" y="5039840"/>
                <a:ext cx="20772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7">
                <a:extLst>
                  <a:ext uri="{FF2B5EF4-FFF2-40B4-BE49-F238E27FC236}">
                    <a16:creationId xmlns:a16="http://schemas.microsoft.com/office/drawing/2014/main" id="{967078D0-1342-1C4D-8366-48BAEB005F7A}"/>
                  </a:ext>
                </a:extLst>
              </p14:cNvPr>
              <p14:cNvContentPartPr/>
              <p14:nvPr/>
            </p14:nvContentPartPr>
            <p14:xfrm>
              <a:off x="1795130" y="4904840"/>
              <a:ext cx="477360" cy="464760"/>
            </p14:xfrm>
          </p:contentPart>
        </mc:Choice>
        <mc:Fallback xmlns="">
          <p:pic>
            <p:nvPicPr>
              <p:cNvPr id="37" name="Ink 37">
                <a:extLst>
                  <a:ext uri="{FF2B5EF4-FFF2-40B4-BE49-F238E27FC236}">
                    <a16:creationId xmlns:a16="http://schemas.microsoft.com/office/drawing/2014/main" id="{967078D0-1342-1C4D-8366-48BAEB005F7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79662" y="4889360"/>
                <a:ext cx="507577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1" name="Ink 41">
                <a:extLst>
                  <a:ext uri="{FF2B5EF4-FFF2-40B4-BE49-F238E27FC236}">
                    <a16:creationId xmlns:a16="http://schemas.microsoft.com/office/drawing/2014/main" id="{6A2FA609-BF0D-3544-AD63-2F7F86278372}"/>
                  </a:ext>
                </a:extLst>
              </p14:cNvPr>
              <p14:cNvContentPartPr/>
              <p14:nvPr/>
            </p14:nvContentPartPr>
            <p14:xfrm>
              <a:off x="6939530" y="897320"/>
              <a:ext cx="303480" cy="686520"/>
            </p14:xfrm>
          </p:contentPart>
        </mc:Choice>
        <mc:Fallback xmlns="">
          <p:pic>
            <p:nvPicPr>
              <p:cNvPr id="41" name="Ink 41">
                <a:extLst>
                  <a:ext uri="{FF2B5EF4-FFF2-40B4-BE49-F238E27FC236}">
                    <a16:creationId xmlns:a16="http://schemas.microsoft.com/office/drawing/2014/main" id="{6A2FA609-BF0D-3544-AD63-2F7F8627837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24068" y="882192"/>
                <a:ext cx="334044" cy="7171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7" name="Ink 57">
                <a:extLst>
                  <a:ext uri="{FF2B5EF4-FFF2-40B4-BE49-F238E27FC236}">
                    <a16:creationId xmlns:a16="http://schemas.microsoft.com/office/drawing/2014/main" id="{9E73EE66-4FFF-E74B-B60A-EC4C4E10EA8F}"/>
                  </a:ext>
                </a:extLst>
              </p14:cNvPr>
              <p14:cNvContentPartPr/>
              <p14:nvPr/>
            </p14:nvContentPartPr>
            <p14:xfrm>
              <a:off x="2463290" y="4870640"/>
              <a:ext cx="1782360" cy="519120"/>
            </p14:xfrm>
          </p:contentPart>
        </mc:Choice>
        <mc:Fallback xmlns="">
          <p:pic>
            <p:nvPicPr>
              <p:cNvPr id="57" name="Ink 57">
                <a:extLst>
                  <a:ext uri="{FF2B5EF4-FFF2-40B4-BE49-F238E27FC236}">
                    <a16:creationId xmlns:a16="http://schemas.microsoft.com/office/drawing/2014/main" id="{9E73EE66-4FFF-E74B-B60A-EC4C4E10EA8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448170" y="4855520"/>
                <a:ext cx="181296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10FFB14-CD51-5340-A13F-9414904406FF}"/>
                  </a:ext>
                </a:extLst>
              </p14:cNvPr>
              <p14:cNvContentPartPr/>
              <p14:nvPr/>
            </p14:nvContentPartPr>
            <p14:xfrm>
              <a:off x="2838770" y="5607920"/>
              <a:ext cx="225720" cy="143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10FFB14-CD51-5340-A13F-9414904406F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23650" y="5592800"/>
                <a:ext cx="25632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3" name="Ink 63">
                <a:extLst>
                  <a:ext uri="{FF2B5EF4-FFF2-40B4-BE49-F238E27FC236}">
                    <a16:creationId xmlns:a16="http://schemas.microsoft.com/office/drawing/2014/main" id="{3C571767-D22B-7E48-8C02-D41EAC5782D1}"/>
                  </a:ext>
                </a:extLst>
              </p14:cNvPr>
              <p14:cNvContentPartPr/>
              <p14:nvPr/>
            </p14:nvContentPartPr>
            <p14:xfrm>
              <a:off x="3289490" y="5416760"/>
              <a:ext cx="540000" cy="307440"/>
            </p14:xfrm>
          </p:contentPart>
        </mc:Choice>
        <mc:Fallback xmlns="">
          <p:pic>
            <p:nvPicPr>
              <p:cNvPr id="63" name="Ink 63">
                <a:extLst>
                  <a:ext uri="{FF2B5EF4-FFF2-40B4-BE49-F238E27FC236}">
                    <a16:creationId xmlns:a16="http://schemas.microsoft.com/office/drawing/2014/main" id="{3C571767-D22B-7E48-8C02-D41EAC5782D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274360" y="5401640"/>
                <a:ext cx="57062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8" name="Ink 78">
                <a:extLst>
                  <a:ext uri="{FF2B5EF4-FFF2-40B4-BE49-F238E27FC236}">
                    <a16:creationId xmlns:a16="http://schemas.microsoft.com/office/drawing/2014/main" id="{9D89ACB5-4841-0D42-8BB3-DDA5E4445BC7}"/>
                  </a:ext>
                </a:extLst>
              </p14:cNvPr>
              <p14:cNvContentPartPr/>
              <p14:nvPr/>
            </p14:nvContentPartPr>
            <p14:xfrm>
              <a:off x="3992930" y="4256840"/>
              <a:ext cx="1611360" cy="347040"/>
            </p14:xfrm>
          </p:contentPart>
        </mc:Choice>
        <mc:Fallback xmlns="">
          <p:pic>
            <p:nvPicPr>
              <p:cNvPr id="78" name="Ink 78">
                <a:extLst>
                  <a:ext uri="{FF2B5EF4-FFF2-40B4-BE49-F238E27FC236}">
                    <a16:creationId xmlns:a16="http://schemas.microsoft.com/office/drawing/2014/main" id="{9D89ACB5-4841-0D42-8BB3-DDA5E4445BC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977453" y="4241720"/>
                <a:ext cx="1641953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DE107C5-67D2-094E-8185-0669890E0840}"/>
                  </a:ext>
                </a:extLst>
              </p14:cNvPr>
              <p14:cNvContentPartPr/>
              <p14:nvPr/>
            </p14:nvContentPartPr>
            <p14:xfrm>
              <a:off x="7045010" y="4410200"/>
              <a:ext cx="27720" cy="160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DE107C5-67D2-094E-8185-0669890E084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29530" y="4394720"/>
                <a:ext cx="5832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E7F8688-42C2-2941-8144-F013292AB1F4}"/>
                  </a:ext>
                </a:extLst>
              </p14:cNvPr>
              <p14:cNvContentPartPr/>
              <p14:nvPr/>
            </p14:nvContentPartPr>
            <p14:xfrm>
              <a:off x="7208810" y="4440440"/>
              <a:ext cx="14040" cy="1141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E7F8688-42C2-2941-8144-F013292AB1F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93690" y="4425320"/>
                <a:ext cx="446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BF3AEDB5-8175-A94F-9B61-EE83B68D1FA3}"/>
                  </a:ext>
                </a:extLst>
              </p14:cNvPr>
              <p14:cNvContentPartPr/>
              <p14:nvPr/>
            </p14:nvContentPartPr>
            <p14:xfrm>
              <a:off x="7003970" y="4317680"/>
              <a:ext cx="360" cy="72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BF3AEDB5-8175-A94F-9B61-EE83B68D1FA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88850" y="4302200"/>
                <a:ext cx="309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7D8F6C63-5DA8-A041-82F5-915157B200C5}"/>
                  </a:ext>
                </a:extLst>
              </p14:cNvPr>
              <p14:cNvContentPartPr/>
              <p14:nvPr/>
            </p14:nvContentPartPr>
            <p14:xfrm>
              <a:off x="7181450" y="4338200"/>
              <a:ext cx="48240" cy="72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7D8F6C63-5DA8-A041-82F5-915157B200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66330" y="4322720"/>
                <a:ext cx="784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40DF3131-065C-2843-AC9D-F47C397ED212}"/>
                  </a:ext>
                </a:extLst>
              </p14:cNvPr>
              <p14:cNvContentPartPr/>
              <p14:nvPr/>
            </p14:nvContentPartPr>
            <p14:xfrm>
              <a:off x="7249850" y="4208240"/>
              <a:ext cx="150480" cy="4852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40DF3131-065C-2843-AC9D-F47C397ED21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234370" y="4193120"/>
                <a:ext cx="181080" cy="51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393C4AC1-984A-D24E-A708-752DB7BC7345}"/>
                  </a:ext>
                </a:extLst>
              </p14:cNvPr>
              <p14:cNvContentPartPr/>
              <p14:nvPr/>
            </p14:nvContentPartPr>
            <p14:xfrm>
              <a:off x="8437850" y="4652120"/>
              <a:ext cx="167400" cy="345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393C4AC1-984A-D24E-A708-752DB7BC734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422730" y="4637000"/>
                <a:ext cx="19764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50B8EED4-0D16-4A47-B1F4-94F1D5FF005F}"/>
                  </a:ext>
                </a:extLst>
              </p14:cNvPr>
              <p14:cNvContentPartPr/>
              <p14:nvPr/>
            </p14:nvContentPartPr>
            <p14:xfrm>
              <a:off x="8424170" y="4809080"/>
              <a:ext cx="171000" cy="72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50B8EED4-0D16-4A47-B1F4-94F1D5FF005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409050" y="4793960"/>
                <a:ext cx="2016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96" name="Ink 96">
                <a:extLst>
                  <a:ext uri="{FF2B5EF4-FFF2-40B4-BE49-F238E27FC236}">
                    <a16:creationId xmlns:a16="http://schemas.microsoft.com/office/drawing/2014/main" id="{257E4C2B-1B8F-3D48-BA29-1800B6577A10}"/>
                  </a:ext>
                </a:extLst>
              </p14:cNvPr>
              <p14:cNvContentPartPr/>
              <p14:nvPr/>
            </p14:nvContentPartPr>
            <p14:xfrm>
              <a:off x="7782290" y="4378880"/>
              <a:ext cx="450360" cy="526320"/>
            </p14:xfrm>
          </p:contentPart>
        </mc:Choice>
        <mc:Fallback xmlns="">
          <p:pic>
            <p:nvPicPr>
              <p:cNvPr id="96" name="Ink 96">
                <a:extLst>
                  <a:ext uri="{FF2B5EF4-FFF2-40B4-BE49-F238E27FC236}">
                    <a16:creationId xmlns:a16="http://schemas.microsoft.com/office/drawing/2014/main" id="{257E4C2B-1B8F-3D48-BA29-1800B6577A1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767170" y="4363750"/>
                <a:ext cx="480600" cy="556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8" name="Ink 109">
                <a:extLst>
                  <a:ext uri="{FF2B5EF4-FFF2-40B4-BE49-F238E27FC236}">
                    <a16:creationId xmlns:a16="http://schemas.microsoft.com/office/drawing/2014/main" id="{E644D1CD-2521-DC4C-A302-310F7FADC977}"/>
                  </a:ext>
                </a:extLst>
              </p14:cNvPr>
              <p14:cNvContentPartPr/>
              <p14:nvPr/>
            </p14:nvContentPartPr>
            <p14:xfrm>
              <a:off x="9701090" y="4385720"/>
              <a:ext cx="860760" cy="451080"/>
            </p14:xfrm>
          </p:contentPart>
        </mc:Choice>
        <mc:Fallback xmlns="">
          <p:pic>
            <p:nvPicPr>
              <p:cNvPr id="108" name="Ink 109">
                <a:extLst>
                  <a:ext uri="{FF2B5EF4-FFF2-40B4-BE49-F238E27FC236}">
                    <a16:creationId xmlns:a16="http://schemas.microsoft.com/office/drawing/2014/main" id="{E644D1CD-2521-DC4C-A302-310F7FADC97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685610" y="4370600"/>
                <a:ext cx="891000" cy="48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9" name="Ink 110">
                <a:extLst>
                  <a:ext uri="{FF2B5EF4-FFF2-40B4-BE49-F238E27FC236}">
                    <a16:creationId xmlns:a16="http://schemas.microsoft.com/office/drawing/2014/main" id="{B000AD89-B30F-4B48-B333-D86AB44616AE}"/>
                  </a:ext>
                </a:extLst>
              </p14:cNvPr>
              <p14:cNvContentPartPr/>
              <p14:nvPr/>
            </p14:nvContentPartPr>
            <p14:xfrm>
              <a:off x="9004490" y="4378880"/>
              <a:ext cx="464760" cy="423000"/>
            </p14:xfrm>
          </p:contentPart>
        </mc:Choice>
        <mc:Fallback xmlns="">
          <p:pic>
            <p:nvPicPr>
              <p:cNvPr id="109" name="Ink 110">
                <a:extLst>
                  <a:ext uri="{FF2B5EF4-FFF2-40B4-BE49-F238E27FC236}">
                    <a16:creationId xmlns:a16="http://schemas.microsoft.com/office/drawing/2014/main" id="{B000AD89-B30F-4B48-B333-D86AB44616A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989370" y="4363760"/>
                <a:ext cx="49500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18" name="Ink 118">
                <a:extLst>
                  <a:ext uri="{FF2B5EF4-FFF2-40B4-BE49-F238E27FC236}">
                    <a16:creationId xmlns:a16="http://schemas.microsoft.com/office/drawing/2014/main" id="{A0F46C6B-B53E-FB44-9E55-88D88FBDD79B}"/>
                  </a:ext>
                </a:extLst>
              </p14:cNvPr>
              <p14:cNvContentPartPr/>
              <p14:nvPr/>
            </p14:nvContentPartPr>
            <p14:xfrm>
              <a:off x="8642690" y="5068640"/>
              <a:ext cx="717120" cy="313560"/>
            </p14:xfrm>
          </p:contentPart>
        </mc:Choice>
        <mc:Fallback xmlns="">
          <p:pic>
            <p:nvPicPr>
              <p:cNvPr id="118" name="Ink 118">
                <a:extLst>
                  <a:ext uri="{FF2B5EF4-FFF2-40B4-BE49-F238E27FC236}">
                    <a16:creationId xmlns:a16="http://schemas.microsoft.com/office/drawing/2014/main" id="{A0F46C6B-B53E-FB44-9E55-88D88FBDD79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627570" y="5053520"/>
                <a:ext cx="747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27" name="Ink 127">
                <a:extLst>
                  <a:ext uri="{FF2B5EF4-FFF2-40B4-BE49-F238E27FC236}">
                    <a16:creationId xmlns:a16="http://schemas.microsoft.com/office/drawing/2014/main" id="{842C9E82-0EAB-CC44-833D-A7031B17C7BC}"/>
                  </a:ext>
                </a:extLst>
              </p14:cNvPr>
              <p14:cNvContentPartPr/>
              <p14:nvPr/>
            </p14:nvContentPartPr>
            <p14:xfrm>
              <a:off x="9435410" y="5102840"/>
              <a:ext cx="982800" cy="314280"/>
            </p14:xfrm>
          </p:contentPart>
        </mc:Choice>
        <mc:Fallback xmlns="">
          <p:pic>
            <p:nvPicPr>
              <p:cNvPr id="127" name="Ink 127">
                <a:extLst>
                  <a:ext uri="{FF2B5EF4-FFF2-40B4-BE49-F238E27FC236}">
                    <a16:creationId xmlns:a16="http://schemas.microsoft.com/office/drawing/2014/main" id="{842C9E82-0EAB-CC44-833D-A7031B17C7B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9420290" y="5087360"/>
                <a:ext cx="101340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76210319-69DE-BD49-AF07-B2E2794C068A}"/>
                  </a:ext>
                </a:extLst>
              </p14:cNvPr>
              <p14:cNvContentPartPr/>
              <p14:nvPr/>
            </p14:nvContentPartPr>
            <p14:xfrm>
              <a:off x="8185130" y="5785400"/>
              <a:ext cx="252360" cy="414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76210319-69DE-BD49-AF07-B2E2794C068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70010" y="5770280"/>
                <a:ext cx="2826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712E60DB-4EB0-9A4F-8C36-33E4EF0F14A0}"/>
                  </a:ext>
                </a:extLst>
              </p14:cNvPr>
              <p14:cNvContentPartPr/>
              <p14:nvPr/>
            </p14:nvContentPartPr>
            <p14:xfrm>
              <a:off x="8239850" y="5949560"/>
              <a:ext cx="198360" cy="2088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712E60DB-4EB0-9A4F-8C36-33E4EF0F14A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224730" y="5934080"/>
                <a:ext cx="2289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33" name="Ink 133">
                <a:extLst>
                  <a:ext uri="{FF2B5EF4-FFF2-40B4-BE49-F238E27FC236}">
                    <a16:creationId xmlns:a16="http://schemas.microsoft.com/office/drawing/2014/main" id="{B37B0B5E-68A6-AE4C-B262-3FA358692B32}"/>
                  </a:ext>
                </a:extLst>
              </p14:cNvPr>
              <p14:cNvContentPartPr/>
              <p14:nvPr/>
            </p14:nvContentPartPr>
            <p14:xfrm>
              <a:off x="10609010" y="5116520"/>
              <a:ext cx="403200" cy="369000"/>
            </p14:xfrm>
          </p:contentPart>
        </mc:Choice>
        <mc:Fallback xmlns="">
          <p:pic>
            <p:nvPicPr>
              <p:cNvPr id="133" name="Ink 133">
                <a:extLst>
                  <a:ext uri="{FF2B5EF4-FFF2-40B4-BE49-F238E27FC236}">
                    <a16:creationId xmlns:a16="http://schemas.microsoft.com/office/drawing/2014/main" id="{B37B0B5E-68A6-AE4C-B262-3FA358692B3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593890" y="5101040"/>
                <a:ext cx="43380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40" name="Ink 140">
                <a:extLst>
                  <a:ext uri="{FF2B5EF4-FFF2-40B4-BE49-F238E27FC236}">
                    <a16:creationId xmlns:a16="http://schemas.microsoft.com/office/drawing/2014/main" id="{C7A9F66A-8E65-8943-BD2E-A8E7417F98DF}"/>
                  </a:ext>
                </a:extLst>
              </p14:cNvPr>
              <p14:cNvContentPartPr/>
              <p14:nvPr/>
            </p14:nvContentPartPr>
            <p14:xfrm>
              <a:off x="8738090" y="5669480"/>
              <a:ext cx="847080" cy="396360"/>
            </p14:xfrm>
          </p:contentPart>
        </mc:Choice>
        <mc:Fallback xmlns="">
          <p:pic>
            <p:nvPicPr>
              <p:cNvPr id="140" name="Ink 140">
                <a:extLst>
                  <a:ext uri="{FF2B5EF4-FFF2-40B4-BE49-F238E27FC236}">
                    <a16:creationId xmlns:a16="http://schemas.microsoft.com/office/drawing/2014/main" id="{C7A9F66A-8E65-8943-BD2E-A8E7417F98D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722970" y="5654360"/>
                <a:ext cx="87768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44" name="Ink 144">
                <a:extLst>
                  <a:ext uri="{FF2B5EF4-FFF2-40B4-BE49-F238E27FC236}">
                    <a16:creationId xmlns:a16="http://schemas.microsoft.com/office/drawing/2014/main" id="{63269D99-4F75-6E42-9810-8B4FF54B9F9D}"/>
                  </a:ext>
                </a:extLst>
              </p14:cNvPr>
              <p14:cNvContentPartPr/>
              <p14:nvPr/>
            </p14:nvContentPartPr>
            <p14:xfrm>
              <a:off x="9796490" y="5785400"/>
              <a:ext cx="116280" cy="263520"/>
            </p14:xfrm>
          </p:contentPart>
        </mc:Choice>
        <mc:Fallback xmlns="">
          <p:pic>
            <p:nvPicPr>
              <p:cNvPr id="144" name="Ink 144">
                <a:extLst>
                  <a:ext uri="{FF2B5EF4-FFF2-40B4-BE49-F238E27FC236}">
                    <a16:creationId xmlns:a16="http://schemas.microsoft.com/office/drawing/2014/main" id="{63269D99-4F75-6E42-9810-8B4FF54B9F9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781370" y="5770280"/>
                <a:ext cx="146880" cy="29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50" name="Ink 150">
                <a:extLst>
                  <a:ext uri="{FF2B5EF4-FFF2-40B4-BE49-F238E27FC236}">
                    <a16:creationId xmlns:a16="http://schemas.microsoft.com/office/drawing/2014/main" id="{0FEC6891-9F86-4245-A4D6-554B0309C7C9}"/>
                  </a:ext>
                </a:extLst>
              </p14:cNvPr>
              <p14:cNvContentPartPr/>
              <p14:nvPr/>
            </p14:nvContentPartPr>
            <p14:xfrm>
              <a:off x="10035530" y="5648960"/>
              <a:ext cx="662760" cy="410040"/>
            </p14:xfrm>
          </p:contentPart>
        </mc:Choice>
        <mc:Fallback xmlns="">
          <p:pic>
            <p:nvPicPr>
              <p:cNvPr id="150" name="Ink 150">
                <a:extLst>
                  <a:ext uri="{FF2B5EF4-FFF2-40B4-BE49-F238E27FC236}">
                    <a16:creationId xmlns:a16="http://schemas.microsoft.com/office/drawing/2014/main" id="{0FEC6891-9F86-4245-A4D6-554B0309C7C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020410" y="5633840"/>
                <a:ext cx="693000" cy="44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206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410787-52BF-7340-9921-6B378B000A9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Whiteboards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97E36-F634-8444-9E07-6BAD7A5D7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682750"/>
            <a:ext cx="9855200" cy="3492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7">
                <a:extLst>
                  <a:ext uri="{FF2B5EF4-FFF2-40B4-BE49-F238E27FC236}">
                    <a16:creationId xmlns:a16="http://schemas.microsoft.com/office/drawing/2014/main" id="{752EEA9F-C517-264F-B618-A34AF11D66A6}"/>
                  </a:ext>
                </a:extLst>
              </p14:cNvPr>
              <p14:cNvContentPartPr/>
              <p14:nvPr/>
            </p14:nvContentPartPr>
            <p14:xfrm>
              <a:off x="7918730" y="2965520"/>
              <a:ext cx="430560" cy="464760"/>
            </p14:xfrm>
          </p:contentPart>
        </mc:Choice>
        <mc:Fallback xmlns="">
          <p:pic>
            <p:nvPicPr>
              <p:cNvPr id="7" name="Ink 7">
                <a:extLst>
                  <a:ext uri="{FF2B5EF4-FFF2-40B4-BE49-F238E27FC236}">
                    <a16:creationId xmlns:a16="http://schemas.microsoft.com/office/drawing/2014/main" id="{752EEA9F-C517-264F-B618-A34AF11D66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03610" y="2950400"/>
                <a:ext cx="46116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2">
                <a:extLst>
                  <a:ext uri="{FF2B5EF4-FFF2-40B4-BE49-F238E27FC236}">
                    <a16:creationId xmlns:a16="http://schemas.microsoft.com/office/drawing/2014/main" id="{12D3172C-12BF-494F-9145-56160186BB68}"/>
                  </a:ext>
                </a:extLst>
              </p14:cNvPr>
              <p14:cNvContentPartPr/>
              <p14:nvPr/>
            </p14:nvContentPartPr>
            <p14:xfrm>
              <a:off x="9345770" y="3791720"/>
              <a:ext cx="321480" cy="505800"/>
            </p14:xfrm>
          </p:contentPart>
        </mc:Choice>
        <mc:Fallback xmlns="">
          <p:pic>
            <p:nvPicPr>
              <p:cNvPr id="12" name="Ink 12">
                <a:extLst>
                  <a:ext uri="{FF2B5EF4-FFF2-40B4-BE49-F238E27FC236}">
                    <a16:creationId xmlns:a16="http://schemas.microsoft.com/office/drawing/2014/main" id="{12D3172C-12BF-494F-9145-56160186BB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0633" y="3776600"/>
                <a:ext cx="352114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7">
                <a:extLst>
                  <a:ext uri="{FF2B5EF4-FFF2-40B4-BE49-F238E27FC236}">
                    <a16:creationId xmlns:a16="http://schemas.microsoft.com/office/drawing/2014/main" id="{2ED4A089-5275-D545-9C9D-6C796685B64A}"/>
                  </a:ext>
                </a:extLst>
              </p14:cNvPr>
              <p14:cNvContentPartPr/>
              <p14:nvPr/>
            </p14:nvContentPartPr>
            <p14:xfrm>
              <a:off x="10171970" y="3498320"/>
              <a:ext cx="785520" cy="382680"/>
            </p14:xfrm>
          </p:contentPart>
        </mc:Choice>
        <mc:Fallback xmlns="">
          <p:pic>
            <p:nvPicPr>
              <p:cNvPr id="17" name="Ink 17">
                <a:extLst>
                  <a:ext uri="{FF2B5EF4-FFF2-40B4-BE49-F238E27FC236}">
                    <a16:creationId xmlns:a16="http://schemas.microsoft.com/office/drawing/2014/main" id="{2ED4A089-5275-D545-9C9D-6C796685B6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56850" y="3482840"/>
                <a:ext cx="81612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2">
                <a:extLst>
                  <a:ext uri="{FF2B5EF4-FFF2-40B4-BE49-F238E27FC236}">
                    <a16:creationId xmlns:a16="http://schemas.microsoft.com/office/drawing/2014/main" id="{1D1D29D9-2916-9C41-B13E-D263520E70AC}"/>
                  </a:ext>
                </a:extLst>
              </p14:cNvPr>
              <p14:cNvContentPartPr/>
              <p14:nvPr/>
            </p14:nvContentPartPr>
            <p14:xfrm>
              <a:off x="8676890" y="2057600"/>
              <a:ext cx="737640" cy="737640"/>
            </p14:xfrm>
          </p:contentPart>
        </mc:Choice>
        <mc:Fallback xmlns="">
          <p:pic>
            <p:nvPicPr>
              <p:cNvPr id="22" name="Ink 22">
                <a:extLst>
                  <a:ext uri="{FF2B5EF4-FFF2-40B4-BE49-F238E27FC236}">
                    <a16:creationId xmlns:a16="http://schemas.microsoft.com/office/drawing/2014/main" id="{1D1D29D9-2916-9C41-B13E-D263520E70A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61410" y="2042120"/>
                <a:ext cx="768240" cy="7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Ink 27">
                <a:extLst>
                  <a:ext uri="{FF2B5EF4-FFF2-40B4-BE49-F238E27FC236}">
                    <a16:creationId xmlns:a16="http://schemas.microsoft.com/office/drawing/2014/main" id="{4C807815-FC9F-D04A-871E-7D76FB8C5D0B}"/>
                  </a:ext>
                </a:extLst>
              </p14:cNvPr>
              <p14:cNvContentPartPr/>
              <p14:nvPr/>
            </p14:nvContentPartPr>
            <p14:xfrm>
              <a:off x="326330" y="5143880"/>
              <a:ext cx="273240" cy="649080"/>
            </p14:xfrm>
          </p:contentPart>
        </mc:Choice>
        <mc:Fallback xmlns="">
          <p:pic>
            <p:nvPicPr>
              <p:cNvPr id="27" name="Ink 27">
                <a:extLst>
                  <a:ext uri="{FF2B5EF4-FFF2-40B4-BE49-F238E27FC236}">
                    <a16:creationId xmlns:a16="http://schemas.microsoft.com/office/drawing/2014/main" id="{4C807815-FC9F-D04A-871E-7D76FB8C5D0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0870" y="5128400"/>
                <a:ext cx="303440" cy="67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6" name="Ink 36">
                <a:extLst>
                  <a:ext uri="{FF2B5EF4-FFF2-40B4-BE49-F238E27FC236}">
                    <a16:creationId xmlns:a16="http://schemas.microsoft.com/office/drawing/2014/main" id="{8A02E96D-62BE-5840-B976-F56562F51518}"/>
                  </a:ext>
                </a:extLst>
              </p14:cNvPr>
              <p14:cNvContentPartPr/>
              <p14:nvPr/>
            </p14:nvContentPartPr>
            <p14:xfrm>
              <a:off x="851930" y="5239280"/>
              <a:ext cx="744480" cy="460800"/>
            </p14:xfrm>
          </p:contentPart>
        </mc:Choice>
        <mc:Fallback xmlns="">
          <p:pic>
            <p:nvPicPr>
              <p:cNvPr id="36" name="Ink 36">
                <a:extLst>
                  <a:ext uri="{FF2B5EF4-FFF2-40B4-BE49-F238E27FC236}">
                    <a16:creationId xmlns:a16="http://schemas.microsoft.com/office/drawing/2014/main" id="{8A02E96D-62BE-5840-B976-F56562F5151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6810" y="5224160"/>
                <a:ext cx="775080" cy="4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7" name="Ink 48">
                <a:extLst>
                  <a:ext uri="{FF2B5EF4-FFF2-40B4-BE49-F238E27FC236}">
                    <a16:creationId xmlns:a16="http://schemas.microsoft.com/office/drawing/2014/main" id="{6AE55B12-0A81-D945-9E0C-2EA02DA5DEF0}"/>
                  </a:ext>
                </a:extLst>
              </p14:cNvPr>
              <p14:cNvContentPartPr/>
              <p14:nvPr/>
            </p14:nvContentPartPr>
            <p14:xfrm>
              <a:off x="2258450" y="5123360"/>
              <a:ext cx="451080" cy="418320"/>
            </p14:xfrm>
          </p:contentPart>
        </mc:Choice>
        <mc:Fallback xmlns="">
          <p:pic>
            <p:nvPicPr>
              <p:cNvPr id="47" name="Ink 48">
                <a:extLst>
                  <a:ext uri="{FF2B5EF4-FFF2-40B4-BE49-F238E27FC236}">
                    <a16:creationId xmlns:a16="http://schemas.microsoft.com/office/drawing/2014/main" id="{6AE55B12-0A81-D945-9E0C-2EA02DA5DEF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43330" y="5107880"/>
                <a:ext cx="48168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8" name="Ink 49">
                <a:extLst>
                  <a:ext uri="{FF2B5EF4-FFF2-40B4-BE49-F238E27FC236}">
                    <a16:creationId xmlns:a16="http://schemas.microsoft.com/office/drawing/2014/main" id="{7767CC67-2313-1F40-ACA4-94FEAE378720}"/>
                  </a:ext>
                </a:extLst>
              </p14:cNvPr>
              <p14:cNvContentPartPr/>
              <p14:nvPr/>
            </p14:nvContentPartPr>
            <p14:xfrm>
              <a:off x="1699370" y="5266640"/>
              <a:ext cx="382320" cy="334800"/>
            </p14:xfrm>
          </p:contentPart>
        </mc:Choice>
        <mc:Fallback xmlns="">
          <p:pic>
            <p:nvPicPr>
              <p:cNvPr id="48" name="Ink 49">
                <a:extLst>
                  <a:ext uri="{FF2B5EF4-FFF2-40B4-BE49-F238E27FC236}">
                    <a16:creationId xmlns:a16="http://schemas.microsoft.com/office/drawing/2014/main" id="{7767CC67-2313-1F40-ACA4-94FEAE37872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84236" y="5251520"/>
                <a:ext cx="412949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9" name="Ink 59">
                <a:extLst>
                  <a:ext uri="{FF2B5EF4-FFF2-40B4-BE49-F238E27FC236}">
                    <a16:creationId xmlns:a16="http://schemas.microsoft.com/office/drawing/2014/main" id="{7F90D3DA-E3A3-404F-B592-13ED8241C5B3}"/>
                  </a:ext>
                </a:extLst>
              </p14:cNvPr>
              <p14:cNvContentPartPr/>
              <p14:nvPr/>
            </p14:nvContentPartPr>
            <p14:xfrm>
              <a:off x="804050" y="5731040"/>
              <a:ext cx="673200" cy="362160"/>
            </p14:xfrm>
          </p:contentPart>
        </mc:Choice>
        <mc:Fallback xmlns="">
          <p:pic>
            <p:nvPicPr>
              <p:cNvPr id="59" name="Ink 59">
                <a:extLst>
                  <a:ext uri="{FF2B5EF4-FFF2-40B4-BE49-F238E27FC236}">
                    <a16:creationId xmlns:a16="http://schemas.microsoft.com/office/drawing/2014/main" id="{7F90D3DA-E3A3-404F-B592-13ED8241C5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8930" y="5715560"/>
                <a:ext cx="70380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8" name="Ink 68">
                <a:extLst>
                  <a:ext uri="{FF2B5EF4-FFF2-40B4-BE49-F238E27FC236}">
                    <a16:creationId xmlns:a16="http://schemas.microsoft.com/office/drawing/2014/main" id="{68BDC7E3-65FE-804F-8E60-451C16222A50}"/>
                  </a:ext>
                </a:extLst>
              </p14:cNvPr>
              <p14:cNvContentPartPr/>
              <p14:nvPr/>
            </p14:nvContentPartPr>
            <p14:xfrm>
              <a:off x="1609730" y="5718080"/>
              <a:ext cx="1058760" cy="313560"/>
            </p14:xfrm>
          </p:contentPart>
        </mc:Choice>
        <mc:Fallback xmlns="">
          <p:pic>
            <p:nvPicPr>
              <p:cNvPr id="68" name="Ink 68">
                <a:extLst>
                  <a:ext uri="{FF2B5EF4-FFF2-40B4-BE49-F238E27FC236}">
                    <a16:creationId xmlns:a16="http://schemas.microsoft.com/office/drawing/2014/main" id="{68BDC7E3-65FE-804F-8E60-451C16222A5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94610" y="5702960"/>
                <a:ext cx="108936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5A150A9-2F35-8344-8F8B-D7AC1F924F78}"/>
                  </a:ext>
                </a:extLst>
              </p14:cNvPr>
              <p14:cNvContentPartPr/>
              <p14:nvPr/>
            </p14:nvContentPartPr>
            <p14:xfrm>
              <a:off x="3002930" y="5403080"/>
              <a:ext cx="96120" cy="72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5A150A9-2F35-8344-8F8B-D7AC1F924F7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87450" y="5387960"/>
                <a:ext cx="1263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043AB24-EEA5-924A-B089-385B5D52F497}"/>
                  </a:ext>
                </a:extLst>
              </p14:cNvPr>
              <p14:cNvContentPartPr/>
              <p14:nvPr/>
            </p14:nvContentPartPr>
            <p14:xfrm>
              <a:off x="3016250" y="5498840"/>
              <a:ext cx="116280" cy="14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043AB24-EEA5-924A-B089-385B5D52F49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01130" y="5483360"/>
                <a:ext cx="1468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8" name="Ink 79">
                <a:extLst>
                  <a:ext uri="{FF2B5EF4-FFF2-40B4-BE49-F238E27FC236}">
                    <a16:creationId xmlns:a16="http://schemas.microsoft.com/office/drawing/2014/main" id="{D4FA9F67-9733-3448-A297-FF637D257BE2}"/>
                  </a:ext>
                </a:extLst>
              </p14:cNvPr>
              <p14:cNvContentPartPr/>
              <p14:nvPr/>
            </p14:nvContentPartPr>
            <p14:xfrm>
              <a:off x="3344210" y="5211920"/>
              <a:ext cx="280440" cy="362520"/>
            </p14:xfrm>
          </p:contentPart>
        </mc:Choice>
        <mc:Fallback xmlns="">
          <p:pic>
            <p:nvPicPr>
              <p:cNvPr id="78" name="Ink 79">
                <a:extLst>
                  <a:ext uri="{FF2B5EF4-FFF2-40B4-BE49-F238E27FC236}">
                    <a16:creationId xmlns:a16="http://schemas.microsoft.com/office/drawing/2014/main" id="{D4FA9F67-9733-3448-A297-FF637D257BE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28730" y="5196785"/>
                <a:ext cx="310680" cy="393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9" name="Ink 80">
                <a:extLst>
                  <a:ext uri="{FF2B5EF4-FFF2-40B4-BE49-F238E27FC236}">
                    <a16:creationId xmlns:a16="http://schemas.microsoft.com/office/drawing/2014/main" id="{38CC77A3-6B46-E541-A0A8-E0E40AC19F82}"/>
                  </a:ext>
                </a:extLst>
              </p14:cNvPr>
              <p14:cNvContentPartPr/>
              <p14:nvPr/>
            </p14:nvContentPartPr>
            <p14:xfrm>
              <a:off x="1043810" y="5867480"/>
              <a:ext cx="95040" cy="177840"/>
            </p14:xfrm>
          </p:contentPart>
        </mc:Choice>
        <mc:Fallback xmlns="">
          <p:pic>
            <p:nvPicPr>
              <p:cNvPr id="79" name="Ink 80">
                <a:extLst>
                  <a:ext uri="{FF2B5EF4-FFF2-40B4-BE49-F238E27FC236}">
                    <a16:creationId xmlns:a16="http://schemas.microsoft.com/office/drawing/2014/main" id="{38CC77A3-6B46-E541-A0A8-E0E40AC19F8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8690" y="5852360"/>
                <a:ext cx="1256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1" name="Ink 91">
                <a:extLst>
                  <a:ext uri="{FF2B5EF4-FFF2-40B4-BE49-F238E27FC236}">
                    <a16:creationId xmlns:a16="http://schemas.microsoft.com/office/drawing/2014/main" id="{7A67668F-C981-F149-8723-FB64C8116BFE}"/>
                  </a:ext>
                </a:extLst>
              </p14:cNvPr>
              <p14:cNvContentPartPr/>
              <p14:nvPr/>
            </p14:nvContentPartPr>
            <p14:xfrm>
              <a:off x="3774410" y="5143880"/>
              <a:ext cx="1072080" cy="420480"/>
            </p14:xfrm>
          </p:contentPart>
        </mc:Choice>
        <mc:Fallback xmlns="">
          <p:pic>
            <p:nvPicPr>
              <p:cNvPr id="91" name="Ink 91">
                <a:extLst>
                  <a:ext uri="{FF2B5EF4-FFF2-40B4-BE49-F238E27FC236}">
                    <a16:creationId xmlns:a16="http://schemas.microsoft.com/office/drawing/2014/main" id="{7A67668F-C981-F149-8723-FB64C8116BF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8935" y="5128400"/>
                <a:ext cx="1102310" cy="4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9" name="Ink 99">
                <a:extLst>
                  <a:ext uri="{FF2B5EF4-FFF2-40B4-BE49-F238E27FC236}">
                    <a16:creationId xmlns:a16="http://schemas.microsoft.com/office/drawing/2014/main" id="{B3EDB7D6-C064-2F4C-96BF-1BDF447890AA}"/>
                  </a:ext>
                </a:extLst>
              </p14:cNvPr>
              <p14:cNvContentPartPr/>
              <p14:nvPr/>
            </p14:nvContentPartPr>
            <p14:xfrm>
              <a:off x="5440490" y="5184560"/>
              <a:ext cx="451080" cy="457920"/>
            </p14:xfrm>
          </p:contentPart>
        </mc:Choice>
        <mc:Fallback xmlns="">
          <p:pic>
            <p:nvPicPr>
              <p:cNvPr id="99" name="Ink 99">
                <a:extLst>
                  <a:ext uri="{FF2B5EF4-FFF2-40B4-BE49-F238E27FC236}">
                    <a16:creationId xmlns:a16="http://schemas.microsoft.com/office/drawing/2014/main" id="{B3EDB7D6-C064-2F4C-96BF-1BDF447890A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425010" y="5169440"/>
                <a:ext cx="48168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5" name="Ink 105">
                <a:extLst>
                  <a:ext uri="{FF2B5EF4-FFF2-40B4-BE49-F238E27FC236}">
                    <a16:creationId xmlns:a16="http://schemas.microsoft.com/office/drawing/2014/main" id="{C4B83DE2-BFA7-EB4D-86C1-7EB10270995B}"/>
                  </a:ext>
                </a:extLst>
              </p14:cNvPr>
              <p14:cNvContentPartPr/>
              <p14:nvPr/>
            </p14:nvContentPartPr>
            <p14:xfrm>
              <a:off x="6109370" y="5211920"/>
              <a:ext cx="403200" cy="443520"/>
            </p14:xfrm>
          </p:contentPart>
        </mc:Choice>
        <mc:Fallback xmlns="">
          <p:pic>
            <p:nvPicPr>
              <p:cNvPr id="105" name="Ink 105">
                <a:extLst>
                  <a:ext uri="{FF2B5EF4-FFF2-40B4-BE49-F238E27FC236}">
                    <a16:creationId xmlns:a16="http://schemas.microsoft.com/office/drawing/2014/main" id="{C4B83DE2-BFA7-EB4D-86C1-7EB10270995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94250" y="5196800"/>
                <a:ext cx="43380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4" name="Ink 114">
                <a:extLst>
                  <a:ext uri="{FF2B5EF4-FFF2-40B4-BE49-F238E27FC236}">
                    <a16:creationId xmlns:a16="http://schemas.microsoft.com/office/drawing/2014/main" id="{227A9983-AA7E-FE41-807F-8BF80BB7551D}"/>
                  </a:ext>
                </a:extLst>
              </p14:cNvPr>
              <p14:cNvContentPartPr/>
              <p14:nvPr/>
            </p14:nvContentPartPr>
            <p14:xfrm>
              <a:off x="6587450" y="5239280"/>
              <a:ext cx="621720" cy="362160"/>
            </p14:xfrm>
          </p:contentPart>
        </mc:Choice>
        <mc:Fallback xmlns="">
          <p:pic>
            <p:nvPicPr>
              <p:cNvPr id="114" name="Ink 114">
                <a:extLst>
                  <a:ext uri="{FF2B5EF4-FFF2-40B4-BE49-F238E27FC236}">
                    <a16:creationId xmlns:a16="http://schemas.microsoft.com/office/drawing/2014/main" id="{227A9983-AA7E-FE41-807F-8BF80BB7551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572330" y="5224160"/>
                <a:ext cx="65232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3" name="Ink 123">
                <a:extLst>
                  <a:ext uri="{FF2B5EF4-FFF2-40B4-BE49-F238E27FC236}">
                    <a16:creationId xmlns:a16="http://schemas.microsoft.com/office/drawing/2014/main" id="{1348AC03-B443-8240-B133-C5B0EB0C6C57}"/>
                  </a:ext>
                </a:extLst>
              </p14:cNvPr>
              <p14:cNvContentPartPr/>
              <p14:nvPr/>
            </p14:nvContentPartPr>
            <p14:xfrm>
              <a:off x="7379450" y="5266640"/>
              <a:ext cx="567000" cy="307440"/>
            </p14:xfrm>
          </p:contentPart>
        </mc:Choice>
        <mc:Fallback xmlns="">
          <p:pic>
            <p:nvPicPr>
              <p:cNvPr id="123" name="Ink 123">
                <a:extLst>
                  <a:ext uri="{FF2B5EF4-FFF2-40B4-BE49-F238E27FC236}">
                    <a16:creationId xmlns:a16="http://schemas.microsoft.com/office/drawing/2014/main" id="{1348AC03-B443-8240-B133-C5B0EB0C6C5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364330" y="5251520"/>
                <a:ext cx="59760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EAC155EF-C94C-944B-BC56-78DE5FFA8A56}"/>
                  </a:ext>
                </a:extLst>
              </p14:cNvPr>
              <p14:cNvContentPartPr/>
              <p14:nvPr/>
            </p14:nvContentPartPr>
            <p14:xfrm>
              <a:off x="6560090" y="5867480"/>
              <a:ext cx="123120" cy="72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EAC155EF-C94C-944B-BC56-78DE5FFA8A5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544970" y="5852360"/>
                <a:ext cx="15372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1D88FAB0-A367-1944-9349-1C9AF3ACF947}"/>
                  </a:ext>
                </a:extLst>
              </p14:cNvPr>
              <p14:cNvContentPartPr/>
              <p14:nvPr/>
            </p14:nvContentPartPr>
            <p14:xfrm>
              <a:off x="6594290" y="5983400"/>
              <a:ext cx="96120" cy="1404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1D88FAB0-A367-1944-9349-1C9AF3ACF94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579170" y="5968280"/>
                <a:ext cx="1263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35" name="Ink 135">
                <a:extLst>
                  <a:ext uri="{FF2B5EF4-FFF2-40B4-BE49-F238E27FC236}">
                    <a16:creationId xmlns:a16="http://schemas.microsoft.com/office/drawing/2014/main" id="{E24EC64C-F9FF-C042-9545-803C566ED48A}"/>
                  </a:ext>
                </a:extLst>
              </p14:cNvPr>
              <p14:cNvContentPartPr/>
              <p14:nvPr/>
            </p14:nvContentPartPr>
            <p14:xfrm>
              <a:off x="6874370" y="5683160"/>
              <a:ext cx="1092600" cy="369000"/>
            </p14:xfrm>
          </p:contentPart>
        </mc:Choice>
        <mc:Fallback xmlns="">
          <p:pic>
            <p:nvPicPr>
              <p:cNvPr id="135" name="Ink 135">
                <a:extLst>
                  <a:ext uri="{FF2B5EF4-FFF2-40B4-BE49-F238E27FC236}">
                    <a16:creationId xmlns:a16="http://schemas.microsoft.com/office/drawing/2014/main" id="{E24EC64C-F9FF-C042-9545-803C566ED48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858895" y="5668040"/>
                <a:ext cx="112283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42" name="Ink 142">
                <a:extLst>
                  <a:ext uri="{FF2B5EF4-FFF2-40B4-BE49-F238E27FC236}">
                    <a16:creationId xmlns:a16="http://schemas.microsoft.com/office/drawing/2014/main" id="{E214F5F4-68A6-9E43-A279-1A5690BAB5EF}"/>
                  </a:ext>
                </a:extLst>
              </p14:cNvPr>
              <p14:cNvContentPartPr/>
              <p14:nvPr/>
            </p14:nvContentPartPr>
            <p14:xfrm>
              <a:off x="7993970" y="5662640"/>
              <a:ext cx="444240" cy="402480"/>
            </p14:xfrm>
          </p:contentPart>
        </mc:Choice>
        <mc:Fallback xmlns="">
          <p:pic>
            <p:nvPicPr>
              <p:cNvPr id="142" name="Ink 142">
                <a:extLst>
                  <a:ext uri="{FF2B5EF4-FFF2-40B4-BE49-F238E27FC236}">
                    <a16:creationId xmlns:a16="http://schemas.microsoft.com/office/drawing/2014/main" id="{E214F5F4-68A6-9E43-A279-1A5690BAB5E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78850" y="5647520"/>
                <a:ext cx="47484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46" name="Ink 146">
                <a:extLst>
                  <a:ext uri="{FF2B5EF4-FFF2-40B4-BE49-F238E27FC236}">
                    <a16:creationId xmlns:a16="http://schemas.microsoft.com/office/drawing/2014/main" id="{EC21010B-C5C4-B74E-925B-B0664FC22967}"/>
                  </a:ext>
                </a:extLst>
              </p14:cNvPr>
              <p14:cNvContentPartPr/>
              <p14:nvPr/>
            </p14:nvContentPartPr>
            <p14:xfrm>
              <a:off x="8587970" y="5819600"/>
              <a:ext cx="176400" cy="61920"/>
            </p14:xfrm>
          </p:contentPart>
        </mc:Choice>
        <mc:Fallback xmlns="">
          <p:pic>
            <p:nvPicPr>
              <p:cNvPr id="146" name="Ink 146">
                <a:extLst>
                  <a:ext uri="{FF2B5EF4-FFF2-40B4-BE49-F238E27FC236}">
                    <a16:creationId xmlns:a16="http://schemas.microsoft.com/office/drawing/2014/main" id="{EC21010B-C5C4-B74E-925B-B0664FC2296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572850" y="5804480"/>
                <a:ext cx="20700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50" name="Ink 150">
                <a:extLst>
                  <a:ext uri="{FF2B5EF4-FFF2-40B4-BE49-F238E27FC236}">
                    <a16:creationId xmlns:a16="http://schemas.microsoft.com/office/drawing/2014/main" id="{74A47959-FBE3-8E42-8E47-DE682EA6F14E}"/>
                  </a:ext>
                </a:extLst>
              </p14:cNvPr>
              <p14:cNvContentPartPr/>
              <p14:nvPr/>
            </p14:nvContentPartPr>
            <p14:xfrm>
              <a:off x="8963450" y="5703680"/>
              <a:ext cx="355320" cy="259920"/>
            </p14:xfrm>
          </p:contentPart>
        </mc:Choice>
        <mc:Fallback xmlns="">
          <p:pic>
            <p:nvPicPr>
              <p:cNvPr id="150" name="Ink 150">
                <a:extLst>
                  <a:ext uri="{FF2B5EF4-FFF2-40B4-BE49-F238E27FC236}">
                    <a16:creationId xmlns:a16="http://schemas.microsoft.com/office/drawing/2014/main" id="{74A47959-FBE3-8E42-8E47-DE682EA6F14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948330" y="5688200"/>
                <a:ext cx="38592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E5550B88-CC76-5D47-B607-F01680875E03}"/>
                  </a:ext>
                </a:extLst>
              </p14:cNvPr>
              <p14:cNvContentPartPr/>
              <p14:nvPr/>
            </p14:nvContentPartPr>
            <p14:xfrm>
              <a:off x="6505370" y="6284000"/>
              <a:ext cx="129960" cy="2088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E5550B88-CC76-5D47-B607-F01680875E0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490250" y="6268880"/>
                <a:ext cx="1605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30FA3267-1087-5E45-8C66-C04135C6BC5D}"/>
                  </a:ext>
                </a:extLst>
              </p14:cNvPr>
              <p14:cNvContentPartPr/>
              <p14:nvPr/>
            </p14:nvContentPartPr>
            <p14:xfrm>
              <a:off x="6505370" y="6427280"/>
              <a:ext cx="150480" cy="140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30FA3267-1087-5E45-8C66-C04135C6BC5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490250" y="6412160"/>
                <a:ext cx="181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59" name="Ink 159">
                <a:extLst>
                  <a:ext uri="{FF2B5EF4-FFF2-40B4-BE49-F238E27FC236}">
                    <a16:creationId xmlns:a16="http://schemas.microsoft.com/office/drawing/2014/main" id="{7F86CEB6-E59A-2147-A085-13A4975B13F0}"/>
                  </a:ext>
                </a:extLst>
              </p14:cNvPr>
              <p14:cNvContentPartPr/>
              <p14:nvPr/>
            </p14:nvContentPartPr>
            <p14:xfrm>
              <a:off x="6874370" y="6195080"/>
              <a:ext cx="641880" cy="348840"/>
            </p14:xfrm>
          </p:contentPart>
        </mc:Choice>
        <mc:Fallback xmlns="">
          <p:pic>
            <p:nvPicPr>
              <p:cNvPr id="159" name="Ink 159">
                <a:extLst>
                  <a:ext uri="{FF2B5EF4-FFF2-40B4-BE49-F238E27FC236}">
                    <a16:creationId xmlns:a16="http://schemas.microsoft.com/office/drawing/2014/main" id="{7F86CEB6-E59A-2147-A085-13A4975B13F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858899" y="6179944"/>
                <a:ext cx="672463" cy="3794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69" name="Ink 169">
                <a:extLst>
                  <a:ext uri="{FF2B5EF4-FFF2-40B4-BE49-F238E27FC236}">
                    <a16:creationId xmlns:a16="http://schemas.microsoft.com/office/drawing/2014/main" id="{84A792E7-36EA-B34F-8125-DA0C748BEABF}"/>
                  </a:ext>
                </a:extLst>
              </p14:cNvPr>
              <p14:cNvContentPartPr/>
              <p14:nvPr/>
            </p14:nvContentPartPr>
            <p14:xfrm>
              <a:off x="7666370" y="6236120"/>
              <a:ext cx="1557000" cy="328320"/>
            </p14:xfrm>
          </p:contentPart>
        </mc:Choice>
        <mc:Fallback xmlns="">
          <p:pic>
            <p:nvPicPr>
              <p:cNvPr id="169" name="Ink 169">
                <a:extLst>
                  <a:ext uri="{FF2B5EF4-FFF2-40B4-BE49-F238E27FC236}">
                    <a16:creationId xmlns:a16="http://schemas.microsoft.com/office/drawing/2014/main" id="{84A792E7-36EA-B34F-8125-DA0C748BEAB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650890" y="6220983"/>
                <a:ext cx="1587600" cy="3589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75" name="Ink 175">
                <a:extLst>
                  <a:ext uri="{FF2B5EF4-FFF2-40B4-BE49-F238E27FC236}">
                    <a16:creationId xmlns:a16="http://schemas.microsoft.com/office/drawing/2014/main" id="{6607DAC1-6467-D448-AFA9-02D69CF83B42}"/>
                  </a:ext>
                </a:extLst>
              </p14:cNvPr>
              <p14:cNvContentPartPr/>
              <p14:nvPr/>
            </p14:nvContentPartPr>
            <p14:xfrm>
              <a:off x="9455210" y="6195080"/>
              <a:ext cx="648720" cy="430560"/>
            </p14:xfrm>
          </p:contentPart>
        </mc:Choice>
        <mc:Fallback xmlns="">
          <p:pic>
            <p:nvPicPr>
              <p:cNvPr id="175" name="Ink 175">
                <a:extLst>
                  <a:ext uri="{FF2B5EF4-FFF2-40B4-BE49-F238E27FC236}">
                    <a16:creationId xmlns:a16="http://schemas.microsoft.com/office/drawing/2014/main" id="{6607DAC1-6467-D448-AFA9-02D69CF83B4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440098" y="6179960"/>
                <a:ext cx="679303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81" name="Ink 181">
                <a:extLst>
                  <a:ext uri="{FF2B5EF4-FFF2-40B4-BE49-F238E27FC236}">
                    <a16:creationId xmlns:a16="http://schemas.microsoft.com/office/drawing/2014/main" id="{E05B131D-D3E9-C141-8E10-AABD970F5ED2}"/>
                  </a:ext>
                </a:extLst>
              </p14:cNvPr>
              <p14:cNvContentPartPr/>
              <p14:nvPr/>
            </p14:nvContentPartPr>
            <p14:xfrm>
              <a:off x="10192490" y="6249800"/>
              <a:ext cx="970200" cy="369000"/>
            </p14:xfrm>
          </p:contentPart>
        </mc:Choice>
        <mc:Fallback xmlns="">
          <p:pic>
            <p:nvPicPr>
              <p:cNvPr id="181" name="Ink 181">
                <a:extLst>
                  <a:ext uri="{FF2B5EF4-FFF2-40B4-BE49-F238E27FC236}">
                    <a16:creationId xmlns:a16="http://schemas.microsoft.com/office/drawing/2014/main" id="{E05B131D-D3E9-C141-8E10-AABD970F5ED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177364" y="6234680"/>
                <a:ext cx="1000811" cy="39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687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Worksheet</a:t>
            </a:r>
          </a:p>
        </p:txBody>
      </p:sp>
    </p:spTree>
    <p:extLst>
      <p:ext uri="{BB962C8B-B14F-4D97-AF65-F5344CB8AC3E}">
        <p14:creationId xmlns:p14="http://schemas.microsoft.com/office/powerpoint/2010/main" val="1175919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AD429-16DB-794C-9AB2-CC8AEC134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8896060" cy="4869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027B38-38CB-354E-9CC0-5B50A3D7EEF4}"/>
              </a:ext>
            </a:extLst>
          </p:cNvPr>
          <p:cNvSpPr txBox="1"/>
          <p:nvPr/>
        </p:nvSpPr>
        <p:spPr>
          <a:xfrm>
            <a:off x="2175164" y="5694218"/>
            <a:ext cx="4558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 a route from Bond Street to Embankment.</a:t>
            </a:r>
          </a:p>
          <a:p>
            <a:r>
              <a:rPr lang="en-US" dirty="0"/>
              <a:t>                                Victoria to Leicester Square.</a:t>
            </a:r>
          </a:p>
          <a:p>
            <a:r>
              <a:rPr lang="en-US" dirty="0"/>
              <a:t>What does this have to do with vectors?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9A14C72-AB6E-BC4A-A491-56DDC0B5E46E}"/>
                  </a:ext>
                </a:extLst>
              </p14:cNvPr>
              <p14:cNvContentPartPr/>
              <p14:nvPr/>
            </p14:nvContentPartPr>
            <p14:xfrm>
              <a:off x="3460130" y="2624192"/>
              <a:ext cx="2492640" cy="2403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9A14C72-AB6E-BC4A-A491-56DDC0B5E4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06490" y="2516552"/>
                <a:ext cx="2600280" cy="261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D3BC49-029F-E34A-AFF3-32B02CB1C162}"/>
                  </a:ext>
                </a:extLst>
              </p14:cNvPr>
              <p14:cNvContentPartPr/>
              <p14:nvPr/>
            </p14:nvContentPartPr>
            <p14:xfrm>
              <a:off x="6921890" y="5853752"/>
              <a:ext cx="403200" cy="2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D3BC49-029F-E34A-AFF3-32B02CB1C1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68250" y="5746112"/>
                <a:ext cx="51084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E48560F-F7D0-F34E-8362-D9241A940B50}"/>
                  </a:ext>
                </a:extLst>
              </p14:cNvPr>
              <p14:cNvContentPartPr/>
              <p14:nvPr/>
            </p14:nvContentPartPr>
            <p14:xfrm>
              <a:off x="7659530" y="5840072"/>
              <a:ext cx="410040" cy="27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E48560F-F7D0-F34E-8362-D9241A940B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05530" y="5732432"/>
                <a:ext cx="5176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4B159C-A8E9-0F46-8626-B52EFE5D64A2}"/>
                  </a:ext>
                </a:extLst>
              </p14:cNvPr>
              <p14:cNvContentPartPr/>
              <p14:nvPr/>
            </p14:nvContentPartPr>
            <p14:xfrm>
              <a:off x="3371570" y="2651552"/>
              <a:ext cx="2315160" cy="2120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4B159C-A8E9-0F46-8626-B52EFE5D64A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17570" y="2543552"/>
                <a:ext cx="2422800" cy="23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D6CF966-9C69-0C4E-9B11-89039BD70217}"/>
                  </a:ext>
                </a:extLst>
              </p14:cNvPr>
              <p14:cNvContentPartPr/>
              <p14:nvPr/>
            </p14:nvContentPartPr>
            <p14:xfrm>
              <a:off x="8513090" y="5887952"/>
              <a:ext cx="464760" cy="27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D6CF966-9C69-0C4E-9B11-89039BD7021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59090" y="5780312"/>
                <a:ext cx="5724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30B570B-D83A-0245-AB49-970D4103F6D5}"/>
                  </a:ext>
                </a:extLst>
              </p14:cNvPr>
              <p14:cNvContentPartPr/>
              <p14:nvPr/>
            </p14:nvContentPartPr>
            <p14:xfrm>
              <a:off x="3405770" y="2596832"/>
              <a:ext cx="2322000" cy="109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30B570B-D83A-0245-AB49-970D4103F6D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51770" y="2489192"/>
                <a:ext cx="24296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FF3B1E0-9FC1-6345-A123-C681CD678633}"/>
                  </a:ext>
                </a:extLst>
              </p14:cNvPr>
              <p14:cNvContentPartPr/>
              <p14:nvPr/>
            </p14:nvContentPartPr>
            <p14:xfrm>
              <a:off x="5659010" y="2699432"/>
              <a:ext cx="34560" cy="1980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FF3B1E0-9FC1-6345-A123-C681CD67863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05010" y="2591432"/>
                <a:ext cx="142200" cy="21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7808CA8-358B-D946-A9EE-0663A0F4705D}"/>
                  </a:ext>
                </a:extLst>
              </p14:cNvPr>
              <p14:cNvContentPartPr/>
              <p14:nvPr/>
            </p14:nvContentPartPr>
            <p14:xfrm>
              <a:off x="3808610" y="3455792"/>
              <a:ext cx="109440" cy="1565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7808CA8-358B-D946-A9EE-0663A0F4705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99170" y="3417632"/>
                <a:ext cx="328320" cy="164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9B95CEA-AB1B-354E-B2A3-EB35F870C710}"/>
                  </a:ext>
                </a:extLst>
              </p14:cNvPr>
              <p14:cNvContentPartPr/>
              <p14:nvPr/>
            </p14:nvContentPartPr>
            <p14:xfrm>
              <a:off x="3638068" y="3346504"/>
              <a:ext cx="2028240" cy="1460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9B95CEA-AB1B-354E-B2A3-EB35F870C71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97748" y="3237064"/>
                <a:ext cx="2108880" cy="167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A9FFA9D-4BD3-9D4C-888E-0CCAE23012E2}"/>
                  </a:ext>
                </a:extLst>
              </p14:cNvPr>
              <p14:cNvContentPartPr/>
              <p14:nvPr/>
            </p14:nvContentPartPr>
            <p14:xfrm>
              <a:off x="6821090" y="6229232"/>
              <a:ext cx="459360" cy="89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A9FFA9D-4BD3-9D4C-888E-0CCAE23012E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12450" y="6220592"/>
                <a:ext cx="47700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220198-BC96-C043-AD6E-50BDED84A3FB}"/>
                  </a:ext>
                </a:extLst>
              </p14:cNvPr>
              <p14:cNvContentPartPr/>
              <p14:nvPr/>
            </p14:nvContentPartPr>
            <p14:xfrm>
              <a:off x="3757490" y="4747832"/>
              <a:ext cx="2027520" cy="177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220198-BC96-C043-AD6E-50BDED84A3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723650" y="4638392"/>
                <a:ext cx="209520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170A4E-496A-6F4E-9B0F-DDD1378DB61D}"/>
                  </a:ext>
                </a:extLst>
              </p14:cNvPr>
              <p14:cNvContentPartPr/>
              <p14:nvPr/>
            </p14:nvContentPartPr>
            <p14:xfrm>
              <a:off x="5549570" y="3338792"/>
              <a:ext cx="157320" cy="1575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170A4E-496A-6F4E-9B0F-DDD1378DB61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440130" y="3294872"/>
                <a:ext cx="376200" cy="166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6851700-65B5-8C45-B75C-6AC92C91E7E5}"/>
                  </a:ext>
                </a:extLst>
              </p14:cNvPr>
              <p14:cNvContentPartPr/>
              <p14:nvPr/>
            </p14:nvContentPartPr>
            <p14:xfrm>
              <a:off x="7472690" y="6256592"/>
              <a:ext cx="781200" cy="96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6851700-65B5-8C45-B75C-6AC92C91E7E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64050" y="6247592"/>
                <a:ext cx="798840" cy="11376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F7DBF7EC-4D48-4BD4-BA9B-DC8EF968F85A}"/>
              </a:ext>
            </a:extLst>
          </p:cNvPr>
          <p:cNvSpPr txBox="1"/>
          <p:nvPr/>
        </p:nvSpPr>
        <p:spPr>
          <a:xfrm>
            <a:off x="9119697" y="1445449"/>
            <a:ext cx="949555" cy="492443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GB" sz="2600" dirty="0">
                <a:solidFill>
                  <a:srgbClr val="66CC00"/>
                </a:solidFill>
              </a:rPr>
              <a:t>Many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EB36E2-7DC9-440E-A57C-569E95ECACBC}"/>
              </a:ext>
            </a:extLst>
          </p:cNvPr>
          <p:cNvSpPr txBox="1"/>
          <p:nvPr/>
        </p:nvSpPr>
        <p:spPr>
          <a:xfrm>
            <a:off x="9220411" y="1983263"/>
            <a:ext cx="2587504" cy="492443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GB" sz="2600" dirty="0">
                <a:solidFill>
                  <a:srgbClr val="66CC00"/>
                </a:solidFill>
              </a:rPr>
              <a:t>to the same place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0EF92C-5DA9-463C-9A79-9B166D58720B}"/>
              </a:ext>
            </a:extLst>
          </p:cNvPr>
          <p:cNvSpPr txBox="1"/>
          <p:nvPr/>
        </p:nvSpPr>
        <p:spPr>
          <a:xfrm>
            <a:off x="9937918" y="1455498"/>
            <a:ext cx="1799211" cy="492443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GB" sz="2600">
                <a:solidFill>
                  <a:srgbClr val="66CC00"/>
                </a:solidFill>
              </a:rPr>
              <a:t>paths to get</a:t>
            </a:r>
          </a:p>
        </p:txBody>
      </p:sp>
    </p:spTree>
    <p:extLst>
      <p:ext uri="{BB962C8B-B14F-4D97-AF65-F5344CB8AC3E}">
        <p14:creationId xmlns:p14="http://schemas.microsoft.com/office/powerpoint/2010/main" val="212206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Vectors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6473" y="979714"/>
            <a:ext cx="11028218" cy="526297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When finding a vector you can only use the vectors that are given to you.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3C00053-C7BA-124B-A699-9D378AA6C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5967" y="2202157"/>
            <a:ext cx="3097212" cy="2592387"/>
          </a:xfrm>
          <a:prstGeom prst="hexagon">
            <a:avLst>
              <a:gd name="adj" fmla="val 29868"/>
              <a:gd name="vf" fmla="val 115470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DE66967-0924-7741-82FE-DA4235123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329" y="4867569"/>
            <a:ext cx="4333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400">
                <a:latin typeface="+mj-lt"/>
              </a:rPr>
              <a:t>A</a:t>
            </a:r>
            <a:endParaRPr lang="en-US" sz="2400">
              <a:latin typeface="+mj-lt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FA3F566-D1A8-A840-8B92-84EC6452A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7992" y="4867569"/>
            <a:ext cx="433387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400" dirty="0">
                <a:latin typeface="+mj-lt"/>
              </a:rPr>
              <a:t>B</a:t>
            </a:r>
            <a:endParaRPr lang="en-US" sz="2400" dirty="0">
              <a:latin typeface="+mj-lt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DA4A4FC3-2EF1-564D-A1FE-4C9AE85EB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617" y="3210219"/>
            <a:ext cx="433387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400" u="sng" dirty="0">
                <a:latin typeface="+mj-lt"/>
              </a:rPr>
              <a:t>C</a:t>
            </a:r>
            <a:endParaRPr lang="en-US" sz="2400" u="sng" dirty="0">
              <a:latin typeface="+mj-lt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108F8926-7C87-CD44-872B-B88BD27D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017" y="1698919"/>
            <a:ext cx="433387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400">
                <a:latin typeface="+mj-lt"/>
              </a:rPr>
              <a:t>D</a:t>
            </a:r>
            <a:endParaRPr lang="en-US" sz="2400">
              <a:latin typeface="+mj-lt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4D9DCCC-D820-454E-BF27-F17281FC4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767" y="1698919"/>
            <a:ext cx="433387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400">
                <a:latin typeface="+mj-lt"/>
              </a:rPr>
              <a:t>E</a:t>
            </a:r>
            <a:endParaRPr lang="en-US" sz="2400">
              <a:latin typeface="+mj-lt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FB5A4C3-B189-1E44-8B60-D6B7CC48E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167" y="3283244"/>
            <a:ext cx="433387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400">
                <a:latin typeface="+mj-lt"/>
              </a:rPr>
              <a:t>F</a:t>
            </a:r>
            <a:endParaRPr lang="en-US" sz="2400">
              <a:latin typeface="+mj-lt"/>
            </a:endParaRP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907F9DBB-0E77-924F-9FAB-7383526AA9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8129" y="4794544"/>
            <a:ext cx="15128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2B2432F6-6733-8246-8D28-455C379F34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1017" y="3499144"/>
            <a:ext cx="792162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4BDCB44A-0CC8-DC49-9FE3-A036CCBE4ED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81017" y="2202157"/>
            <a:ext cx="792162" cy="12969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01908644-4015-D246-873A-97A75F0E7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492" y="4723107"/>
            <a:ext cx="433387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3600" u="sng" dirty="0">
                <a:latin typeface="+mj-lt"/>
              </a:rPr>
              <a:t>a</a:t>
            </a:r>
            <a:endParaRPr lang="en-US" sz="3600" u="sng" dirty="0">
              <a:latin typeface="+mj-lt"/>
            </a:endParaRP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8A3B7299-1D4B-834A-9CC7-6785EA0B0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817" y="3930944"/>
            <a:ext cx="433387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3600" u="sng" dirty="0">
                <a:latin typeface="+mj-lt"/>
              </a:rPr>
              <a:t>b</a:t>
            </a:r>
            <a:endParaRPr lang="en-US" sz="3600" u="sng" dirty="0">
              <a:latin typeface="+mj-lt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5765795B-8793-1D45-9606-4570C8694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817" y="2346619"/>
            <a:ext cx="433387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3600" dirty="0">
                <a:latin typeface="+mj-lt"/>
              </a:rPr>
              <a:t>c</a:t>
            </a:r>
            <a:endParaRPr lang="en-US" sz="3600" dirty="0">
              <a:latin typeface="+mj-lt"/>
            </a:endParaRPr>
          </a:p>
        </p:txBody>
      </p:sp>
      <p:sp>
        <p:nvSpPr>
          <p:cNvPr id="17" name="Line 17">
            <a:extLst>
              <a:ext uri="{FF2B5EF4-FFF2-40B4-BE49-F238E27FC236}">
                <a16:creationId xmlns:a16="http://schemas.microsoft.com/office/drawing/2014/main" id="{63DA1C4F-9E80-864C-8904-1B3472A501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96692" y="4794544"/>
            <a:ext cx="1512887" cy="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18" name="Line 20">
            <a:extLst>
              <a:ext uri="{FF2B5EF4-FFF2-40B4-BE49-F238E27FC236}">
                <a16:creationId xmlns:a16="http://schemas.microsoft.com/office/drawing/2014/main" id="{B5A74631-E69C-F349-B693-0AFC54C645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1017" y="3499144"/>
            <a:ext cx="792162" cy="12969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279AA571-11D9-4E44-997D-244F1A6DD6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81017" y="2202157"/>
            <a:ext cx="792162" cy="12954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1610FA35-35AC-594B-8BEB-3B39B01230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68129" y="3499144"/>
            <a:ext cx="2232025" cy="1223963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A212345A-6C16-264A-9FE3-54D23A99D6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68129" y="2275182"/>
            <a:ext cx="1439863" cy="24479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22" name="Text Box 29">
            <a:extLst>
              <a:ext uri="{FF2B5EF4-FFF2-40B4-BE49-F238E27FC236}">
                <a16:creationId xmlns:a16="http://schemas.microsoft.com/office/drawing/2014/main" id="{36A17CA9-DB8F-2144-B9CD-1AB5BF94E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442" y="1698919"/>
            <a:ext cx="2014537" cy="40941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ts val="3000"/>
              </a:spcBef>
              <a:defRPr/>
            </a:pPr>
            <a:r>
              <a:rPr lang="en-GB" sz="3200" dirty="0">
                <a:latin typeface="+mj-lt"/>
              </a:rPr>
              <a:t>i) 	BA</a:t>
            </a:r>
            <a:endParaRPr lang="en-GB" sz="3200" b="1" dirty="0">
              <a:latin typeface="+mj-lt"/>
            </a:endParaRPr>
          </a:p>
          <a:p>
            <a:pPr>
              <a:spcBef>
                <a:spcPts val="3000"/>
              </a:spcBef>
              <a:defRPr/>
            </a:pPr>
            <a:r>
              <a:rPr lang="en-GB" sz="3200" dirty="0">
                <a:latin typeface="+mj-lt"/>
              </a:rPr>
              <a:t>ii) 	CB </a:t>
            </a:r>
          </a:p>
          <a:p>
            <a:pPr>
              <a:spcBef>
                <a:spcPts val="3000"/>
              </a:spcBef>
              <a:defRPr/>
            </a:pPr>
            <a:r>
              <a:rPr lang="en-GB" sz="3200" dirty="0">
                <a:latin typeface="+mj-lt"/>
              </a:rPr>
              <a:t>iii) 	DC</a:t>
            </a:r>
            <a:endParaRPr lang="en-GB" sz="3200" b="1" dirty="0">
              <a:latin typeface="+mj-lt"/>
            </a:endParaRPr>
          </a:p>
          <a:p>
            <a:pPr>
              <a:spcBef>
                <a:spcPts val="3000"/>
              </a:spcBef>
              <a:defRPr/>
            </a:pPr>
            <a:r>
              <a:rPr lang="en-GB" sz="3200" dirty="0">
                <a:latin typeface="+mj-lt"/>
              </a:rPr>
              <a:t>iv) 	AC </a:t>
            </a:r>
          </a:p>
          <a:p>
            <a:pPr>
              <a:spcBef>
                <a:spcPts val="3000"/>
              </a:spcBef>
              <a:defRPr/>
            </a:pPr>
            <a:r>
              <a:rPr lang="en-GB" sz="3200" dirty="0">
                <a:latin typeface="+mj-lt"/>
              </a:rPr>
              <a:t>v) 	AD</a:t>
            </a:r>
            <a:endParaRPr lang="en-GB" sz="3200" b="1" dirty="0">
              <a:latin typeface="+mj-lt"/>
            </a:endParaRPr>
          </a:p>
        </p:txBody>
      </p:sp>
      <p:sp>
        <p:nvSpPr>
          <p:cNvPr id="23" name="Text Box 30">
            <a:extLst>
              <a:ext uri="{FF2B5EF4-FFF2-40B4-BE49-F238E27FC236}">
                <a16:creationId xmlns:a16="http://schemas.microsoft.com/office/drawing/2014/main" id="{1DCFBA42-CFDB-B243-8F8C-867203166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417" y="1667169"/>
            <a:ext cx="3024187" cy="49704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ts val="3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-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a</a:t>
            </a:r>
          </a:p>
          <a:p>
            <a:pPr>
              <a:spcBef>
                <a:spcPts val="3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-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b</a:t>
            </a:r>
          </a:p>
          <a:p>
            <a:pPr>
              <a:spcBef>
                <a:spcPts val="3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-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c</a:t>
            </a:r>
          </a:p>
          <a:p>
            <a:pPr>
              <a:spcBef>
                <a:spcPts val="3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+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b</a:t>
            </a:r>
          </a:p>
          <a:p>
            <a:pPr>
              <a:spcBef>
                <a:spcPts val="3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+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b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+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c</a:t>
            </a:r>
          </a:p>
          <a:p>
            <a:pPr>
              <a:spcBef>
                <a:spcPts val="3000"/>
              </a:spcBef>
              <a:defRPr/>
            </a:pP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Line 9">
            <a:extLst>
              <a:ext uri="{FF2B5EF4-FFF2-40B4-BE49-F238E27FC236}">
                <a16:creationId xmlns:a16="http://schemas.microsoft.com/office/drawing/2014/main" id="{BC96699D-0FDC-4C48-AC45-544A303B1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154" y="1667169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75F9A23D-07BA-4846-9721-A9313490E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7504" y="2573632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0B3100C4-A9CF-6149-A633-9D3078B764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9092" y="3427707"/>
            <a:ext cx="5762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9">
            <a:extLst>
              <a:ext uri="{FF2B5EF4-FFF2-40B4-BE49-F238E27FC236}">
                <a16:creationId xmlns:a16="http://schemas.microsoft.com/office/drawing/2014/main" id="{DC3BF043-DCEF-6144-8482-00A197F4F9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7667" y="4296069"/>
            <a:ext cx="5762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8C73F932-2F96-3740-A2BD-2742AC2A5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7667" y="5148557"/>
            <a:ext cx="5762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7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881" y="620028"/>
            <a:ext cx="8595360" cy="61247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AutoShape 81">
            <a:extLst>
              <a:ext uri="{FF2B5EF4-FFF2-40B4-BE49-F238E27FC236}">
                <a16:creationId xmlns:a16="http://schemas.microsoft.com/office/drawing/2014/main" id="{A85BA842-6167-504D-8086-196132E21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477963"/>
            <a:ext cx="3098800" cy="2592387"/>
          </a:xfrm>
          <a:prstGeom prst="hexagon">
            <a:avLst>
              <a:gd name="adj" fmla="val 29884"/>
              <a:gd name="vf" fmla="val 115470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5" name="Text Box 82">
            <a:extLst>
              <a:ext uri="{FF2B5EF4-FFF2-40B4-BE49-F238E27FC236}">
                <a16:creationId xmlns:a16="http://schemas.microsoft.com/office/drawing/2014/main" id="{AB0DAAF0-3745-3140-800A-D2FF67246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4143375"/>
            <a:ext cx="43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400">
                <a:latin typeface="+mj-lt"/>
              </a:rPr>
              <a:t>A</a:t>
            </a:r>
            <a:endParaRPr lang="en-US" sz="2400">
              <a:latin typeface="+mj-lt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2311187E-C7BE-774D-8BEC-2D4541FB7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013" y="4143375"/>
            <a:ext cx="4349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400">
                <a:latin typeface="+mj-lt"/>
              </a:rPr>
              <a:t>B</a:t>
            </a:r>
            <a:endParaRPr lang="en-US" sz="2400">
              <a:latin typeface="+mj-lt"/>
            </a:endParaRP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59013A3C-AA5F-1C4F-B6BE-531E832BA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2486025"/>
            <a:ext cx="4349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400">
                <a:latin typeface="+mj-lt"/>
              </a:rPr>
              <a:t>C</a:t>
            </a:r>
            <a:endParaRPr lang="en-US" sz="2400">
              <a:latin typeface="+mj-lt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8E8A4B92-3947-7447-9437-A21509A3B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974725"/>
            <a:ext cx="4349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400">
                <a:latin typeface="+mj-lt"/>
              </a:rPr>
              <a:t>D</a:t>
            </a:r>
            <a:endParaRPr lang="en-US" sz="2400">
              <a:latin typeface="+mj-lt"/>
            </a:endParaRPr>
          </a:p>
        </p:txBody>
      </p:sp>
      <p:sp>
        <p:nvSpPr>
          <p:cNvPr id="9" name="Text Box 86">
            <a:extLst>
              <a:ext uri="{FF2B5EF4-FFF2-40B4-BE49-F238E27FC236}">
                <a16:creationId xmlns:a16="http://schemas.microsoft.com/office/drawing/2014/main" id="{7C06C7A9-4449-9649-B5B4-346F966FE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974725"/>
            <a:ext cx="4349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400">
                <a:latin typeface="+mj-lt"/>
              </a:rPr>
              <a:t>E</a:t>
            </a:r>
            <a:endParaRPr lang="en-US" sz="2400">
              <a:latin typeface="+mj-lt"/>
            </a:endParaRPr>
          </a:p>
        </p:txBody>
      </p:sp>
      <p:sp>
        <p:nvSpPr>
          <p:cNvPr id="10" name="Text Box 87">
            <a:extLst>
              <a:ext uri="{FF2B5EF4-FFF2-40B4-BE49-F238E27FC236}">
                <a16:creationId xmlns:a16="http://schemas.microsoft.com/office/drawing/2014/main" id="{1F791559-0F63-494F-8E02-E2EBCD470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559050"/>
            <a:ext cx="4349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2400">
                <a:latin typeface="+mj-lt"/>
              </a:rPr>
              <a:t>F</a:t>
            </a:r>
            <a:endParaRPr lang="en-US" sz="2400">
              <a:latin typeface="+mj-lt"/>
            </a:endParaRPr>
          </a:p>
        </p:txBody>
      </p:sp>
      <p:sp>
        <p:nvSpPr>
          <p:cNvPr id="11" name="Line 88">
            <a:extLst>
              <a:ext uri="{FF2B5EF4-FFF2-40B4-BE49-F238E27FC236}">
                <a16:creationId xmlns:a16="http://schemas.microsoft.com/office/drawing/2014/main" id="{FDFF6E42-9BC7-5C46-B11E-937DCCEA22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6738" y="4070350"/>
            <a:ext cx="15113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12" name="Line 89">
            <a:extLst>
              <a:ext uri="{FF2B5EF4-FFF2-40B4-BE49-F238E27FC236}">
                <a16:creationId xmlns:a16="http://schemas.microsoft.com/office/drawing/2014/main" id="{02061EB5-892D-DA4E-8D79-7BFCC0D8BA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8038" y="2774950"/>
            <a:ext cx="79375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13" name="Line 90">
            <a:extLst>
              <a:ext uri="{FF2B5EF4-FFF2-40B4-BE49-F238E27FC236}">
                <a16:creationId xmlns:a16="http://schemas.microsoft.com/office/drawing/2014/main" id="{E2294B42-5E39-D440-AD4A-3B3635BC8C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48038" y="1477963"/>
            <a:ext cx="793750" cy="12969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14" name="Text Box 91">
            <a:extLst>
              <a:ext uri="{FF2B5EF4-FFF2-40B4-BE49-F238E27FC236}">
                <a16:creationId xmlns:a16="http://schemas.microsoft.com/office/drawing/2014/main" id="{EB55CAD6-F04D-D740-8B4B-34C889773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998913"/>
            <a:ext cx="434975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3600" u="sng" dirty="0">
                <a:latin typeface="+mj-lt"/>
              </a:rPr>
              <a:t>a</a:t>
            </a:r>
            <a:endParaRPr lang="en-US" sz="3600" u="sng" dirty="0">
              <a:latin typeface="+mj-lt"/>
            </a:endParaRPr>
          </a:p>
        </p:txBody>
      </p:sp>
      <p:sp>
        <p:nvSpPr>
          <p:cNvPr id="15" name="Text Box 92">
            <a:extLst>
              <a:ext uri="{FF2B5EF4-FFF2-40B4-BE49-F238E27FC236}">
                <a16:creationId xmlns:a16="http://schemas.microsoft.com/office/drawing/2014/main" id="{0B5B1E20-7CB3-C448-ABF8-2A18D3104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206750"/>
            <a:ext cx="434975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3600" u="sng" dirty="0">
                <a:latin typeface="+mj-lt"/>
              </a:rPr>
              <a:t>b</a:t>
            </a:r>
            <a:endParaRPr lang="en-US" sz="3600" u="sng" dirty="0">
              <a:latin typeface="+mj-lt"/>
            </a:endParaRPr>
          </a:p>
        </p:txBody>
      </p:sp>
      <p:sp>
        <p:nvSpPr>
          <p:cNvPr id="16" name="Text Box 93">
            <a:extLst>
              <a:ext uri="{FF2B5EF4-FFF2-40B4-BE49-F238E27FC236}">
                <a16:creationId xmlns:a16="http://schemas.microsoft.com/office/drawing/2014/main" id="{9AC5E555-73B9-A84B-91D3-01FCF6933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1622425"/>
            <a:ext cx="434975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3600" u="sng" dirty="0">
                <a:latin typeface="+mj-lt"/>
              </a:rPr>
              <a:t>c</a:t>
            </a:r>
            <a:endParaRPr lang="en-US" sz="3600" u="sng" dirty="0">
              <a:latin typeface="+mj-lt"/>
            </a:endParaRPr>
          </a:p>
        </p:txBody>
      </p:sp>
      <p:sp>
        <p:nvSpPr>
          <p:cNvPr id="17" name="Line 94">
            <a:extLst>
              <a:ext uri="{FF2B5EF4-FFF2-40B4-BE49-F238E27FC236}">
                <a16:creationId xmlns:a16="http://schemas.microsoft.com/office/drawing/2014/main" id="{C6FA5C92-F844-3C48-8FF8-B84E70C3BD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36738" y="1477963"/>
            <a:ext cx="1511300" cy="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18" name="Line 95">
            <a:extLst>
              <a:ext uri="{FF2B5EF4-FFF2-40B4-BE49-F238E27FC236}">
                <a16:creationId xmlns:a16="http://schemas.microsoft.com/office/drawing/2014/main" id="{6F50892C-115B-AD4A-BEDE-C2136BEB5E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2988" y="1477963"/>
            <a:ext cx="793750" cy="1296987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19" name="Line 96">
            <a:extLst>
              <a:ext uri="{FF2B5EF4-FFF2-40B4-BE49-F238E27FC236}">
                <a16:creationId xmlns:a16="http://schemas.microsoft.com/office/drawing/2014/main" id="{3CAD9EA8-FE9F-7342-8637-9443D0B98E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42988" y="2774950"/>
            <a:ext cx="793750" cy="12954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20" name="Line 97">
            <a:extLst>
              <a:ext uri="{FF2B5EF4-FFF2-40B4-BE49-F238E27FC236}">
                <a16:creationId xmlns:a16="http://schemas.microsoft.com/office/drawing/2014/main" id="{6DE934D7-75B1-614D-AD9F-0CFB0C2143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6738" y="1477963"/>
            <a:ext cx="0" cy="252095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21" name="Line 98">
            <a:extLst>
              <a:ext uri="{FF2B5EF4-FFF2-40B4-BE49-F238E27FC236}">
                <a16:creationId xmlns:a16="http://schemas.microsoft.com/office/drawing/2014/main" id="{C0EC8C2E-D893-7F4E-9612-53071C7725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6738" y="1550988"/>
            <a:ext cx="1438275" cy="24479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22" name="Line 99">
            <a:extLst>
              <a:ext uri="{FF2B5EF4-FFF2-40B4-BE49-F238E27FC236}">
                <a16:creationId xmlns:a16="http://schemas.microsoft.com/office/drawing/2014/main" id="{2E12BEEE-9E52-934A-9F5D-421ABF35340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16013" y="2774950"/>
            <a:ext cx="2159000" cy="1223963"/>
          </a:xfrm>
          <a:prstGeom prst="line">
            <a:avLst/>
          </a:prstGeom>
          <a:noFill/>
          <a:ln w="76200">
            <a:solidFill>
              <a:srgbClr val="9933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23" name="Line 100">
            <a:extLst>
              <a:ext uri="{FF2B5EF4-FFF2-40B4-BE49-F238E27FC236}">
                <a16:creationId xmlns:a16="http://schemas.microsoft.com/office/drawing/2014/main" id="{8ED6646E-0DAC-624D-9B6B-A580BAE52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9763" y="1477963"/>
            <a:ext cx="2159000" cy="1296987"/>
          </a:xfrm>
          <a:prstGeom prst="line">
            <a:avLst/>
          </a:prstGeom>
          <a:noFill/>
          <a:ln w="76200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24" name="Line 101">
            <a:extLst>
              <a:ext uri="{FF2B5EF4-FFF2-40B4-BE49-F238E27FC236}">
                <a16:creationId xmlns:a16="http://schemas.microsoft.com/office/drawing/2014/main" id="{689D9B97-0603-B548-8030-3A82FAC34B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6013" y="1477963"/>
            <a:ext cx="2159000" cy="1296987"/>
          </a:xfrm>
          <a:prstGeom prst="line">
            <a:avLst/>
          </a:prstGeom>
          <a:noFill/>
          <a:ln w="76200">
            <a:solidFill>
              <a:srgbClr val="33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25" name="Text Box 102">
            <a:extLst>
              <a:ext uri="{FF2B5EF4-FFF2-40B4-BE49-F238E27FC236}">
                <a16:creationId xmlns:a16="http://schemas.microsoft.com/office/drawing/2014/main" id="{5AB6B6A0-EF23-2D44-9A8D-DE71F5D47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47738"/>
            <a:ext cx="3365500" cy="5756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dirty="0">
                <a:latin typeface="+mj-lt"/>
              </a:rPr>
              <a:t>i) 	ED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latin typeface="+mj-lt"/>
              </a:rPr>
              <a:t>ii) 	FE 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latin typeface="+mj-lt"/>
              </a:rPr>
              <a:t>iii) 	AF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latin typeface="+mj-lt"/>
              </a:rPr>
              <a:t>iv) 	AE 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latin typeface="+mj-lt"/>
              </a:rPr>
              <a:t>v) 	DA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latin typeface="+mj-lt"/>
              </a:rPr>
              <a:t>vi)	BF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latin typeface="+mj-lt"/>
              </a:rPr>
              <a:t>vii)	EC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latin typeface="+mj-lt"/>
              </a:rPr>
              <a:t>viii)	DF</a:t>
            </a:r>
            <a:endParaRPr lang="en-US" sz="3200" dirty="0">
              <a:latin typeface="+mj-lt"/>
            </a:endParaRPr>
          </a:p>
        </p:txBody>
      </p:sp>
      <p:sp>
        <p:nvSpPr>
          <p:cNvPr id="26" name="Text Box 103">
            <a:extLst>
              <a:ext uri="{FF2B5EF4-FFF2-40B4-BE49-F238E27FC236}">
                <a16:creationId xmlns:a16="http://schemas.microsoft.com/office/drawing/2014/main" id="{F96F75D8-E2C4-B24C-B523-05D6E62F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588" y="922338"/>
            <a:ext cx="3132137" cy="57546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b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c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+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b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–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 –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b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–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–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 +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c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–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c</a:t>
            </a:r>
          </a:p>
          <a:p>
            <a:pPr>
              <a:spcBef>
                <a:spcPct val="50000"/>
              </a:spcBef>
              <a:defRPr/>
            </a:pPr>
            <a:r>
              <a:rPr lang="en-GB" sz="3200" dirty="0">
                <a:solidFill>
                  <a:srgbClr val="FF0000"/>
                </a:solidFill>
                <a:latin typeface="+mj-lt"/>
              </a:rPr>
              <a:t>= –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GB" sz="3200" dirty="0">
                <a:solidFill>
                  <a:srgbClr val="FF0000"/>
                </a:solidFill>
                <a:latin typeface="+mj-lt"/>
              </a:rPr>
              <a:t>  – </a:t>
            </a:r>
            <a:r>
              <a:rPr lang="en-GB" sz="3200" u="sng" dirty="0">
                <a:solidFill>
                  <a:srgbClr val="FF0000"/>
                </a:solidFill>
                <a:latin typeface="+mj-lt"/>
              </a:rPr>
              <a:t>b</a:t>
            </a:r>
            <a:endParaRPr lang="en-US" sz="3200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D094E393-48D8-A141-B8D4-51A167D79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6600" y="946150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9">
            <a:extLst>
              <a:ext uri="{FF2B5EF4-FFF2-40B4-BE49-F238E27FC236}">
                <a16:creationId xmlns:a16="http://schemas.microsoft.com/office/drawing/2014/main" id="{2C1F7E04-A33D-C443-8304-CE74B1165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9775" y="1638300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0FB48713-4FBC-214D-ADC6-A80A40E51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5175" y="2452688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9">
            <a:extLst>
              <a:ext uri="{FF2B5EF4-FFF2-40B4-BE49-F238E27FC236}">
                <a16:creationId xmlns:a16="http://schemas.microsoft.com/office/drawing/2014/main" id="{3F1FE53C-B122-694E-95CC-6FF8216C10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5175" y="3206750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D7167166-FF09-B049-B34F-BE60A1131B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9775" y="3873500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9">
            <a:extLst>
              <a:ext uri="{FF2B5EF4-FFF2-40B4-BE49-F238E27FC236}">
                <a16:creationId xmlns:a16="http://schemas.microsoft.com/office/drawing/2014/main" id="{97B3C666-E6E8-3A4A-A683-D9D84B8F9A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6600" y="4600575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9">
            <a:extLst>
              <a:ext uri="{FF2B5EF4-FFF2-40B4-BE49-F238E27FC236}">
                <a16:creationId xmlns:a16="http://schemas.microsoft.com/office/drawing/2014/main" id="{EC9A21C1-68C7-9141-B61E-5A3FC749D8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6600" y="5300663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9">
            <a:extLst>
              <a:ext uri="{FF2B5EF4-FFF2-40B4-BE49-F238E27FC236}">
                <a16:creationId xmlns:a16="http://schemas.microsoft.com/office/drawing/2014/main" id="{666F27BE-2F1E-CA46-A263-89B65D530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5963" y="6092825"/>
            <a:ext cx="5762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55697-C849-BB4D-86E2-A458ADACB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9" r="5462"/>
          <a:stretch/>
        </p:blipFill>
        <p:spPr>
          <a:xfrm>
            <a:off x="0" y="584775"/>
            <a:ext cx="4738254" cy="6273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7990C9-4A7B-604F-BB86-1E4A6C62B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954" y="584775"/>
            <a:ext cx="7489046" cy="2191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03B000-7388-FF43-B631-CDFBEFFD5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211" y="4272743"/>
            <a:ext cx="7476789" cy="25852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Ink 28">
                <a:extLst>
                  <a:ext uri="{FF2B5EF4-FFF2-40B4-BE49-F238E27FC236}">
                    <a16:creationId xmlns:a16="http://schemas.microsoft.com/office/drawing/2014/main" id="{50D55BCB-C7E1-F34D-92F5-9DA64F33E8EC}"/>
                  </a:ext>
                </a:extLst>
              </p14:cNvPr>
              <p14:cNvContentPartPr/>
              <p14:nvPr/>
            </p14:nvContentPartPr>
            <p14:xfrm>
              <a:off x="2135690" y="4283432"/>
              <a:ext cx="669240" cy="321120"/>
            </p14:xfrm>
          </p:contentPart>
        </mc:Choice>
        <mc:Fallback xmlns="">
          <p:pic>
            <p:nvPicPr>
              <p:cNvPr id="26" name="Ink 28">
                <a:extLst>
                  <a:ext uri="{FF2B5EF4-FFF2-40B4-BE49-F238E27FC236}">
                    <a16:creationId xmlns:a16="http://schemas.microsoft.com/office/drawing/2014/main" id="{50D55BCB-C7E1-F34D-92F5-9DA64F33E8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20218" y="4268312"/>
                <a:ext cx="699464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9">
                <a:extLst>
                  <a:ext uri="{FF2B5EF4-FFF2-40B4-BE49-F238E27FC236}">
                    <a16:creationId xmlns:a16="http://schemas.microsoft.com/office/drawing/2014/main" id="{AE892135-3A79-3548-A0F8-63C0471310FB}"/>
                  </a:ext>
                </a:extLst>
              </p14:cNvPr>
              <p14:cNvContentPartPr/>
              <p14:nvPr/>
            </p14:nvContentPartPr>
            <p14:xfrm>
              <a:off x="1323170" y="4290272"/>
              <a:ext cx="587160" cy="334800"/>
            </p14:xfrm>
          </p:contentPart>
        </mc:Choice>
        <mc:Fallback xmlns="">
          <p:pic>
            <p:nvPicPr>
              <p:cNvPr id="27" name="Ink 29">
                <a:extLst>
                  <a:ext uri="{FF2B5EF4-FFF2-40B4-BE49-F238E27FC236}">
                    <a16:creationId xmlns:a16="http://schemas.microsoft.com/office/drawing/2014/main" id="{AE892135-3A79-3548-A0F8-63C0471310F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07699" y="4275152"/>
                <a:ext cx="617741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Ink 30">
                <a:extLst>
                  <a:ext uri="{FF2B5EF4-FFF2-40B4-BE49-F238E27FC236}">
                    <a16:creationId xmlns:a16="http://schemas.microsoft.com/office/drawing/2014/main" id="{C1918A24-E39A-284A-A9AB-6B3FF8DDF357}"/>
                  </a:ext>
                </a:extLst>
              </p14:cNvPr>
              <p14:cNvContentPartPr/>
              <p14:nvPr/>
            </p14:nvContentPartPr>
            <p14:xfrm>
              <a:off x="531170" y="4262912"/>
              <a:ext cx="491760" cy="362160"/>
            </p14:xfrm>
          </p:contentPart>
        </mc:Choice>
        <mc:Fallback xmlns="">
          <p:pic>
            <p:nvPicPr>
              <p:cNvPr id="28" name="Ink 30">
                <a:extLst>
                  <a:ext uri="{FF2B5EF4-FFF2-40B4-BE49-F238E27FC236}">
                    <a16:creationId xmlns:a16="http://schemas.microsoft.com/office/drawing/2014/main" id="{C1918A24-E39A-284A-A9AB-6B3FF8DDF35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5701" y="4247792"/>
                <a:ext cx="521978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4771258-7D5A-8549-975D-71967427CE3D}"/>
                  </a:ext>
                </a:extLst>
              </p14:cNvPr>
              <p14:cNvContentPartPr/>
              <p14:nvPr/>
            </p14:nvContentPartPr>
            <p14:xfrm>
              <a:off x="694970" y="4796432"/>
              <a:ext cx="246240" cy="156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4771258-7D5A-8549-975D-71967427CE3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490" y="4780952"/>
                <a:ext cx="27684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6" name="Ink 36">
                <a:extLst>
                  <a:ext uri="{FF2B5EF4-FFF2-40B4-BE49-F238E27FC236}">
                    <a16:creationId xmlns:a16="http://schemas.microsoft.com/office/drawing/2014/main" id="{57E504A8-2623-614D-96B4-C52B97F21C8F}"/>
                  </a:ext>
                </a:extLst>
              </p14:cNvPr>
              <p14:cNvContentPartPr/>
              <p14:nvPr/>
            </p14:nvContentPartPr>
            <p14:xfrm>
              <a:off x="1261610" y="4727312"/>
              <a:ext cx="525960" cy="287280"/>
            </p14:xfrm>
          </p:contentPart>
        </mc:Choice>
        <mc:Fallback xmlns="">
          <p:pic>
            <p:nvPicPr>
              <p:cNvPr id="36" name="Ink 36">
                <a:extLst>
                  <a:ext uri="{FF2B5EF4-FFF2-40B4-BE49-F238E27FC236}">
                    <a16:creationId xmlns:a16="http://schemas.microsoft.com/office/drawing/2014/main" id="{57E504A8-2623-614D-96B4-C52B97F21C8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46490" y="4711832"/>
                <a:ext cx="55656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2" name="Ink 53">
                <a:extLst>
                  <a:ext uri="{FF2B5EF4-FFF2-40B4-BE49-F238E27FC236}">
                    <a16:creationId xmlns:a16="http://schemas.microsoft.com/office/drawing/2014/main" id="{968FFFF6-2048-974B-9587-BADFFBB45459}"/>
                  </a:ext>
                </a:extLst>
              </p14:cNvPr>
              <p14:cNvContentPartPr/>
              <p14:nvPr/>
            </p14:nvContentPartPr>
            <p14:xfrm>
              <a:off x="1288970" y="5464592"/>
              <a:ext cx="730800" cy="389520"/>
            </p14:xfrm>
          </p:contentPart>
        </mc:Choice>
        <mc:Fallback xmlns="">
          <p:pic>
            <p:nvPicPr>
              <p:cNvPr id="52" name="Ink 53">
                <a:extLst>
                  <a:ext uri="{FF2B5EF4-FFF2-40B4-BE49-F238E27FC236}">
                    <a16:creationId xmlns:a16="http://schemas.microsoft.com/office/drawing/2014/main" id="{968FFFF6-2048-974B-9587-BADFFBB4545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73850" y="5449472"/>
                <a:ext cx="76140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3" name="Ink 54">
                <a:extLst>
                  <a:ext uri="{FF2B5EF4-FFF2-40B4-BE49-F238E27FC236}">
                    <a16:creationId xmlns:a16="http://schemas.microsoft.com/office/drawing/2014/main" id="{B7EC2271-8A97-D44C-B75E-B4853813BC1C}"/>
                  </a:ext>
                </a:extLst>
              </p14:cNvPr>
              <p14:cNvContentPartPr/>
              <p14:nvPr/>
            </p14:nvContentPartPr>
            <p14:xfrm>
              <a:off x="469610" y="5403032"/>
              <a:ext cx="587520" cy="437760"/>
            </p14:xfrm>
          </p:contentPart>
        </mc:Choice>
        <mc:Fallback xmlns="">
          <p:pic>
            <p:nvPicPr>
              <p:cNvPr id="53" name="Ink 54">
                <a:extLst>
                  <a:ext uri="{FF2B5EF4-FFF2-40B4-BE49-F238E27FC236}">
                    <a16:creationId xmlns:a16="http://schemas.microsoft.com/office/drawing/2014/main" id="{B7EC2271-8A97-D44C-B75E-B4853813BC1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4490" y="5387900"/>
                <a:ext cx="618120" cy="468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0" name="Ink 61">
                <a:extLst>
                  <a:ext uri="{FF2B5EF4-FFF2-40B4-BE49-F238E27FC236}">
                    <a16:creationId xmlns:a16="http://schemas.microsoft.com/office/drawing/2014/main" id="{3E3B27F5-AAB4-E14F-A86B-AC5338438ADE}"/>
                  </a:ext>
                </a:extLst>
              </p14:cNvPr>
              <p14:cNvContentPartPr/>
              <p14:nvPr/>
            </p14:nvContentPartPr>
            <p14:xfrm>
              <a:off x="1193210" y="5956352"/>
              <a:ext cx="150480" cy="212040"/>
            </p14:xfrm>
          </p:contentPart>
        </mc:Choice>
        <mc:Fallback xmlns="">
          <p:pic>
            <p:nvPicPr>
              <p:cNvPr id="60" name="Ink 61">
                <a:extLst>
                  <a:ext uri="{FF2B5EF4-FFF2-40B4-BE49-F238E27FC236}">
                    <a16:creationId xmlns:a16="http://schemas.microsoft.com/office/drawing/2014/main" id="{3E3B27F5-AAB4-E14F-A86B-AC5338438AD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78090" y="5940872"/>
                <a:ext cx="18108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1" name="Ink 62">
                <a:extLst>
                  <a:ext uri="{FF2B5EF4-FFF2-40B4-BE49-F238E27FC236}">
                    <a16:creationId xmlns:a16="http://schemas.microsoft.com/office/drawing/2014/main" id="{B202B671-B054-C146-8ED6-3E15496457DF}"/>
                  </a:ext>
                </a:extLst>
              </p14:cNvPr>
              <p14:cNvContentPartPr/>
              <p14:nvPr/>
            </p14:nvContentPartPr>
            <p14:xfrm>
              <a:off x="414890" y="5976872"/>
              <a:ext cx="471600" cy="177840"/>
            </p14:xfrm>
          </p:contentPart>
        </mc:Choice>
        <mc:Fallback xmlns="">
          <p:pic>
            <p:nvPicPr>
              <p:cNvPr id="61" name="Ink 62">
                <a:extLst>
                  <a:ext uri="{FF2B5EF4-FFF2-40B4-BE49-F238E27FC236}">
                    <a16:creationId xmlns:a16="http://schemas.microsoft.com/office/drawing/2014/main" id="{B202B671-B054-C146-8ED6-3E15496457D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9770" y="5961392"/>
                <a:ext cx="5018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6" name="Ink 66">
                <a:extLst>
                  <a:ext uri="{FF2B5EF4-FFF2-40B4-BE49-F238E27FC236}">
                    <a16:creationId xmlns:a16="http://schemas.microsoft.com/office/drawing/2014/main" id="{094EFD29-82D4-634C-A448-35456615879E}"/>
                  </a:ext>
                </a:extLst>
              </p14:cNvPr>
              <p14:cNvContentPartPr/>
              <p14:nvPr/>
            </p14:nvContentPartPr>
            <p14:xfrm>
              <a:off x="1521170" y="5942672"/>
              <a:ext cx="443880" cy="273600"/>
            </p14:xfrm>
          </p:contentPart>
        </mc:Choice>
        <mc:Fallback xmlns="">
          <p:pic>
            <p:nvPicPr>
              <p:cNvPr id="66" name="Ink 66">
                <a:extLst>
                  <a:ext uri="{FF2B5EF4-FFF2-40B4-BE49-F238E27FC236}">
                    <a16:creationId xmlns:a16="http://schemas.microsoft.com/office/drawing/2014/main" id="{094EFD29-82D4-634C-A448-35456615879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505703" y="5927192"/>
                <a:ext cx="474455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D374F1E-3062-0F48-A124-B1FE5DF97DE1}"/>
                  </a:ext>
                </a:extLst>
              </p14:cNvPr>
              <p14:cNvContentPartPr/>
              <p14:nvPr/>
            </p14:nvContentPartPr>
            <p14:xfrm>
              <a:off x="1814570" y="6106472"/>
              <a:ext cx="34560" cy="1026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D374F1E-3062-0F48-A124-B1FE5DF97DE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799450" y="6091352"/>
                <a:ext cx="651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7" name="Ink 77">
                <a:extLst>
                  <a:ext uri="{FF2B5EF4-FFF2-40B4-BE49-F238E27FC236}">
                    <a16:creationId xmlns:a16="http://schemas.microsoft.com/office/drawing/2014/main" id="{D2018C81-B863-1646-8B85-67591961FFC6}"/>
                  </a:ext>
                </a:extLst>
              </p14:cNvPr>
              <p14:cNvContentPartPr/>
              <p14:nvPr/>
            </p14:nvContentPartPr>
            <p14:xfrm>
              <a:off x="2852450" y="5372792"/>
              <a:ext cx="608040" cy="385920"/>
            </p14:xfrm>
          </p:contentPart>
        </mc:Choice>
        <mc:Fallback xmlns="">
          <p:pic>
            <p:nvPicPr>
              <p:cNvPr id="77" name="Ink 77">
                <a:extLst>
                  <a:ext uri="{FF2B5EF4-FFF2-40B4-BE49-F238E27FC236}">
                    <a16:creationId xmlns:a16="http://schemas.microsoft.com/office/drawing/2014/main" id="{D2018C81-B863-1646-8B85-67591961FFC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837330" y="5357672"/>
                <a:ext cx="63864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0" name="Ink 100">
                <a:extLst>
                  <a:ext uri="{FF2B5EF4-FFF2-40B4-BE49-F238E27FC236}">
                    <a16:creationId xmlns:a16="http://schemas.microsoft.com/office/drawing/2014/main" id="{D7B01399-C6E4-C746-B4A4-C4875C9269FF}"/>
                  </a:ext>
                </a:extLst>
              </p14:cNvPr>
              <p14:cNvContentPartPr/>
              <p14:nvPr/>
            </p14:nvContentPartPr>
            <p14:xfrm>
              <a:off x="2900330" y="5669432"/>
              <a:ext cx="1809720" cy="423720"/>
            </p14:xfrm>
          </p:contentPart>
        </mc:Choice>
        <mc:Fallback xmlns="">
          <p:pic>
            <p:nvPicPr>
              <p:cNvPr id="100" name="Ink 100">
                <a:extLst>
                  <a:ext uri="{FF2B5EF4-FFF2-40B4-BE49-F238E27FC236}">
                    <a16:creationId xmlns:a16="http://schemas.microsoft.com/office/drawing/2014/main" id="{D7B01399-C6E4-C746-B4A4-C4875C9269F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85210" y="5654312"/>
                <a:ext cx="184032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6" name="Ink 106">
                <a:extLst>
                  <a:ext uri="{FF2B5EF4-FFF2-40B4-BE49-F238E27FC236}">
                    <a16:creationId xmlns:a16="http://schemas.microsoft.com/office/drawing/2014/main" id="{30F8620F-3879-AE43-8588-DB6C419D933F}"/>
                  </a:ext>
                </a:extLst>
              </p14:cNvPr>
              <p14:cNvContentPartPr/>
              <p14:nvPr/>
            </p14:nvContentPartPr>
            <p14:xfrm>
              <a:off x="2866130" y="6126992"/>
              <a:ext cx="1010880" cy="212040"/>
            </p14:xfrm>
          </p:contentPart>
        </mc:Choice>
        <mc:Fallback xmlns="">
          <p:pic>
            <p:nvPicPr>
              <p:cNvPr id="106" name="Ink 106">
                <a:extLst>
                  <a:ext uri="{FF2B5EF4-FFF2-40B4-BE49-F238E27FC236}">
                    <a16:creationId xmlns:a16="http://schemas.microsoft.com/office/drawing/2014/main" id="{30F8620F-3879-AE43-8588-DB6C419D933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851010" y="6111872"/>
                <a:ext cx="104148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4" name="Ink 114">
                <a:extLst>
                  <a:ext uri="{FF2B5EF4-FFF2-40B4-BE49-F238E27FC236}">
                    <a16:creationId xmlns:a16="http://schemas.microsoft.com/office/drawing/2014/main" id="{771A64FF-6A03-8E46-9727-77A534E81AD2}"/>
                  </a:ext>
                </a:extLst>
              </p14:cNvPr>
              <p14:cNvContentPartPr/>
              <p14:nvPr/>
            </p14:nvContentPartPr>
            <p14:xfrm>
              <a:off x="4040450" y="6079112"/>
              <a:ext cx="478440" cy="218880"/>
            </p14:xfrm>
          </p:contentPart>
        </mc:Choice>
        <mc:Fallback xmlns="">
          <p:pic>
            <p:nvPicPr>
              <p:cNvPr id="114" name="Ink 114">
                <a:extLst>
                  <a:ext uri="{FF2B5EF4-FFF2-40B4-BE49-F238E27FC236}">
                    <a16:creationId xmlns:a16="http://schemas.microsoft.com/office/drawing/2014/main" id="{771A64FF-6A03-8E46-9727-77A534E81AD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25330" y="6063992"/>
                <a:ext cx="50868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9" name="Ink 119">
                <a:extLst>
                  <a:ext uri="{FF2B5EF4-FFF2-40B4-BE49-F238E27FC236}">
                    <a16:creationId xmlns:a16="http://schemas.microsoft.com/office/drawing/2014/main" id="{BDEDB499-D58F-9E46-A913-217F174646DE}"/>
                  </a:ext>
                </a:extLst>
              </p14:cNvPr>
              <p14:cNvContentPartPr/>
              <p14:nvPr/>
            </p14:nvContentPartPr>
            <p14:xfrm>
              <a:off x="3200930" y="6611912"/>
              <a:ext cx="792360" cy="218880"/>
            </p14:xfrm>
          </p:contentPart>
        </mc:Choice>
        <mc:Fallback xmlns="">
          <p:pic>
            <p:nvPicPr>
              <p:cNvPr id="119" name="Ink 119">
                <a:extLst>
                  <a:ext uri="{FF2B5EF4-FFF2-40B4-BE49-F238E27FC236}">
                    <a16:creationId xmlns:a16="http://schemas.microsoft.com/office/drawing/2014/main" id="{BDEDB499-D58F-9E46-A913-217F174646D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85450" y="6596432"/>
                <a:ext cx="82296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3" name="Ink 123">
                <a:extLst>
                  <a:ext uri="{FF2B5EF4-FFF2-40B4-BE49-F238E27FC236}">
                    <a16:creationId xmlns:a16="http://schemas.microsoft.com/office/drawing/2014/main" id="{B0B85276-3B42-B745-802B-034BF63F526E}"/>
                  </a:ext>
                </a:extLst>
              </p14:cNvPr>
              <p14:cNvContentPartPr/>
              <p14:nvPr/>
            </p14:nvContentPartPr>
            <p14:xfrm>
              <a:off x="10534130" y="657872"/>
              <a:ext cx="478080" cy="478440"/>
            </p14:xfrm>
          </p:contentPart>
        </mc:Choice>
        <mc:Fallback xmlns="">
          <p:pic>
            <p:nvPicPr>
              <p:cNvPr id="123" name="Ink 123">
                <a:extLst>
                  <a:ext uri="{FF2B5EF4-FFF2-40B4-BE49-F238E27FC236}">
                    <a16:creationId xmlns:a16="http://schemas.microsoft.com/office/drawing/2014/main" id="{B0B85276-3B42-B745-802B-034BF63F526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518662" y="642392"/>
                <a:ext cx="508297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7" name="Ink 127">
                <a:extLst>
                  <a:ext uri="{FF2B5EF4-FFF2-40B4-BE49-F238E27FC236}">
                    <a16:creationId xmlns:a16="http://schemas.microsoft.com/office/drawing/2014/main" id="{1703B6F6-0611-C548-96D3-8F2E7E79F3C5}"/>
                  </a:ext>
                </a:extLst>
              </p14:cNvPr>
              <p14:cNvContentPartPr/>
              <p14:nvPr/>
            </p14:nvContentPartPr>
            <p14:xfrm>
              <a:off x="11517290" y="1593152"/>
              <a:ext cx="382680" cy="218880"/>
            </p14:xfrm>
          </p:contentPart>
        </mc:Choice>
        <mc:Fallback xmlns="">
          <p:pic>
            <p:nvPicPr>
              <p:cNvPr id="127" name="Ink 127">
                <a:extLst>
                  <a:ext uri="{FF2B5EF4-FFF2-40B4-BE49-F238E27FC236}">
                    <a16:creationId xmlns:a16="http://schemas.microsoft.com/office/drawing/2014/main" id="{1703B6F6-0611-C548-96D3-8F2E7E79F3C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501810" y="1578032"/>
                <a:ext cx="4183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2" name="Ink 132">
                <a:extLst>
                  <a:ext uri="{FF2B5EF4-FFF2-40B4-BE49-F238E27FC236}">
                    <a16:creationId xmlns:a16="http://schemas.microsoft.com/office/drawing/2014/main" id="{EF46F40B-F180-E34C-9EA7-539B7084DEA2}"/>
                  </a:ext>
                </a:extLst>
              </p14:cNvPr>
              <p14:cNvContentPartPr/>
              <p14:nvPr/>
            </p14:nvContentPartPr>
            <p14:xfrm>
              <a:off x="5228810" y="2337272"/>
              <a:ext cx="191160" cy="396360"/>
            </p14:xfrm>
          </p:contentPart>
        </mc:Choice>
        <mc:Fallback xmlns="">
          <p:pic>
            <p:nvPicPr>
              <p:cNvPr id="132" name="Ink 132">
                <a:extLst>
                  <a:ext uri="{FF2B5EF4-FFF2-40B4-BE49-F238E27FC236}">
                    <a16:creationId xmlns:a16="http://schemas.microsoft.com/office/drawing/2014/main" id="{EF46F40B-F180-E34C-9EA7-539B7084DEA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213359" y="2322152"/>
                <a:ext cx="221702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38" name="Ink 138">
                <a:extLst>
                  <a:ext uri="{FF2B5EF4-FFF2-40B4-BE49-F238E27FC236}">
                    <a16:creationId xmlns:a16="http://schemas.microsoft.com/office/drawing/2014/main" id="{C37CBCCE-FFFF-EB47-8079-A84257187B75}"/>
                  </a:ext>
                </a:extLst>
              </p14:cNvPr>
              <p14:cNvContentPartPr/>
              <p14:nvPr/>
            </p14:nvContentPartPr>
            <p14:xfrm>
              <a:off x="5563250" y="2405672"/>
              <a:ext cx="519120" cy="253080"/>
            </p14:xfrm>
          </p:contentPart>
        </mc:Choice>
        <mc:Fallback xmlns="">
          <p:pic>
            <p:nvPicPr>
              <p:cNvPr id="138" name="Ink 138">
                <a:extLst>
                  <a:ext uri="{FF2B5EF4-FFF2-40B4-BE49-F238E27FC236}">
                    <a16:creationId xmlns:a16="http://schemas.microsoft.com/office/drawing/2014/main" id="{C37CBCCE-FFFF-EB47-8079-A84257187B7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48130" y="2390552"/>
                <a:ext cx="54972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5" name="Ink 145">
                <a:extLst>
                  <a:ext uri="{FF2B5EF4-FFF2-40B4-BE49-F238E27FC236}">
                    <a16:creationId xmlns:a16="http://schemas.microsoft.com/office/drawing/2014/main" id="{E30CAE20-DFAF-A84C-AF40-37533005E406}"/>
                  </a:ext>
                </a:extLst>
              </p14:cNvPr>
              <p14:cNvContentPartPr/>
              <p14:nvPr/>
            </p14:nvContentPartPr>
            <p14:xfrm>
              <a:off x="6532730" y="2323952"/>
              <a:ext cx="294120" cy="471600"/>
            </p14:xfrm>
          </p:contentPart>
        </mc:Choice>
        <mc:Fallback xmlns="">
          <p:pic>
            <p:nvPicPr>
              <p:cNvPr id="145" name="Ink 145">
                <a:extLst>
                  <a:ext uri="{FF2B5EF4-FFF2-40B4-BE49-F238E27FC236}">
                    <a16:creationId xmlns:a16="http://schemas.microsoft.com/office/drawing/2014/main" id="{E30CAE20-DFAF-A84C-AF40-37533005E40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17610" y="2308472"/>
                <a:ext cx="324360" cy="50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57" name="Ink 158">
                <a:extLst>
                  <a:ext uri="{FF2B5EF4-FFF2-40B4-BE49-F238E27FC236}">
                    <a16:creationId xmlns:a16="http://schemas.microsoft.com/office/drawing/2014/main" id="{538D8228-F86A-0944-88CD-E148A2CC9EBE}"/>
                  </a:ext>
                </a:extLst>
              </p14:cNvPr>
              <p14:cNvContentPartPr/>
              <p14:nvPr/>
            </p14:nvContentPartPr>
            <p14:xfrm>
              <a:off x="7659530" y="2317112"/>
              <a:ext cx="327960" cy="430560"/>
            </p14:xfrm>
          </p:contentPart>
        </mc:Choice>
        <mc:Fallback xmlns="">
          <p:pic>
            <p:nvPicPr>
              <p:cNvPr id="157" name="Ink 158">
                <a:extLst>
                  <a:ext uri="{FF2B5EF4-FFF2-40B4-BE49-F238E27FC236}">
                    <a16:creationId xmlns:a16="http://schemas.microsoft.com/office/drawing/2014/main" id="{538D8228-F86A-0944-88CD-E148A2CC9EB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644050" y="2301632"/>
                <a:ext cx="35856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58" name="Ink 159">
                <a:extLst>
                  <a:ext uri="{FF2B5EF4-FFF2-40B4-BE49-F238E27FC236}">
                    <a16:creationId xmlns:a16="http://schemas.microsoft.com/office/drawing/2014/main" id="{E245ED5B-62BC-3C4D-BA31-ECEA2B2C3C7C}"/>
                  </a:ext>
                </a:extLst>
              </p14:cNvPr>
              <p14:cNvContentPartPr/>
              <p14:nvPr/>
            </p14:nvContentPartPr>
            <p14:xfrm>
              <a:off x="7017650" y="2398832"/>
              <a:ext cx="464400" cy="294120"/>
            </p14:xfrm>
          </p:contentPart>
        </mc:Choice>
        <mc:Fallback xmlns="">
          <p:pic>
            <p:nvPicPr>
              <p:cNvPr id="158" name="Ink 159">
                <a:extLst>
                  <a:ext uri="{FF2B5EF4-FFF2-40B4-BE49-F238E27FC236}">
                    <a16:creationId xmlns:a16="http://schemas.microsoft.com/office/drawing/2014/main" id="{E245ED5B-62BC-3C4D-BA31-ECEA2B2C3C7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02182" y="2383712"/>
                <a:ext cx="494617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63" name="Ink 163">
                <a:extLst>
                  <a:ext uri="{FF2B5EF4-FFF2-40B4-BE49-F238E27FC236}">
                    <a16:creationId xmlns:a16="http://schemas.microsoft.com/office/drawing/2014/main" id="{32A41943-FE4F-3741-9E96-78FCEA916F52}"/>
                  </a:ext>
                </a:extLst>
              </p14:cNvPr>
              <p14:cNvContentPartPr/>
              <p14:nvPr/>
            </p14:nvContentPartPr>
            <p14:xfrm>
              <a:off x="8137250" y="2313872"/>
              <a:ext cx="375840" cy="351720"/>
            </p14:xfrm>
          </p:contentPart>
        </mc:Choice>
        <mc:Fallback xmlns="">
          <p:pic>
            <p:nvPicPr>
              <p:cNvPr id="163" name="Ink 163">
                <a:extLst>
                  <a:ext uri="{FF2B5EF4-FFF2-40B4-BE49-F238E27FC236}">
                    <a16:creationId xmlns:a16="http://schemas.microsoft.com/office/drawing/2014/main" id="{32A41943-FE4F-3741-9E96-78FCEA916F5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122130" y="2298752"/>
                <a:ext cx="4064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68" name="Ink 168">
                <a:extLst>
                  <a:ext uri="{FF2B5EF4-FFF2-40B4-BE49-F238E27FC236}">
                    <a16:creationId xmlns:a16="http://schemas.microsoft.com/office/drawing/2014/main" id="{45380E0B-BA5E-C448-80FF-9FADF5FC1AC4}"/>
                  </a:ext>
                </a:extLst>
              </p14:cNvPr>
              <p14:cNvContentPartPr/>
              <p14:nvPr/>
            </p14:nvContentPartPr>
            <p14:xfrm>
              <a:off x="5215130" y="5928992"/>
              <a:ext cx="198360" cy="519120"/>
            </p14:xfrm>
          </p:contentPart>
        </mc:Choice>
        <mc:Fallback xmlns="">
          <p:pic>
            <p:nvPicPr>
              <p:cNvPr id="168" name="Ink 168">
                <a:extLst>
                  <a:ext uri="{FF2B5EF4-FFF2-40B4-BE49-F238E27FC236}">
                    <a16:creationId xmlns:a16="http://schemas.microsoft.com/office/drawing/2014/main" id="{45380E0B-BA5E-C448-80FF-9FADF5FC1AC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199650" y="5913872"/>
                <a:ext cx="22896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74" name="Ink 175">
                <a:extLst>
                  <a:ext uri="{FF2B5EF4-FFF2-40B4-BE49-F238E27FC236}">
                    <a16:creationId xmlns:a16="http://schemas.microsoft.com/office/drawing/2014/main" id="{99EA38F6-01BB-BF4D-AC39-175567ACCFDD}"/>
                  </a:ext>
                </a:extLst>
              </p14:cNvPr>
              <p14:cNvContentPartPr/>
              <p14:nvPr/>
            </p14:nvContentPartPr>
            <p14:xfrm>
              <a:off x="10991330" y="4508792"/>
              <a:ext cx="232560" cy="553320"/>
            </p14:xfrm>
          </p:contentPart>
        </mc:Choice>
        <mc:Fallback xmlns="">
          <p:pic>
            <p:nvPicPr>
              <p:cNvPr id="174" name="Ink 175">
                <a:extLst>
                  <a:ext uri="{FF2B5EF4-FFF2-40B4-BE49-F238E27FC236}">
                    <a16:creationId xmlns:a16="http://schemas.microsoft.com/office/drawing/2014/main" id="{99EA38F6-01BB-BF4D-AC39-175567ACCFD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976210" y="4493312"/>
                <a:ext cx="26316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75" name="Ink 176">
                <a:extLst>
                  <a:ext uri="{FF2B5EF4-FFF2-40B4-BE49-F238E27FC236}">
                    <a16:creationId xmlns:a16="http://schemas.microsoft.com/office/drawing/2014/main" id="{B4E27741-6F99-EC4E-AAED-12619FC715CF}"/>
                  </a:ext>
                </a:extLst>
              </p14:cNvPr>
              <p14:cNvContentPartPr/>
              <p14:nvPr/>
            </p14:nvContentPartPr>
            <p14:xfrm>
              <a:off x="9721610" y="4617872"/>
              <a:ext cx="170640" cy="444240"/>
            </p14:xfrm>
          </p:contentPart>
        </mc:Choice>
        <mc:Fallback xmlns="">
          <p:pic>
            <p:nvPicPr>
              <p:cNvPr id="175" name="Ink 176">
                <a:extLst>
                  <a:ext uri="{FF2B5EF4-FFF2-40B4-BE49-F238E27FC236}">
                    <a16:creationId xmlns:a16="http://schemas.microsoft.com/office/drawing/2014/main" id="{B4E27741-6F99-EC4E-AAED-12619FC715C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706163" y="4602752"/>
                <a:ext cx="201176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84" name="Ink 184">
                <a:extLst>
                  <a:ext uri="{FF2B5EF4-FFF2-40B4-BE49-F238E27FC236}">
                    <a16:creationId xmlns:a16="http://schemas.microsoft.com/office/drawing/2014/main" id="{AB510B7A-B62A-1245-8374-ACB1830B5CEC}"/>
                  </a:ext>
                </a:extLst>
              </p14:cNvPr>
              <p14:cNvContentPartPr/>
              <p14:nvPr/>
            </p14:nvContentPartPr>
            <p14:xfrm>
              <a:off x="5624810" y="5963192"/>
              <a:ext cx="1154160" cy="334800"/>
            </p14:xfrm>
          </p:contentPart>
        </mc:Choice>
        <mc:Fallback xmlns="">
          <p:pic>
            <p:nvPicPr>
              <p:cNvPr id="184" name="Ink 184">
                <a:extLst>
                  <a:ext uri="{FF2B5EF4-FFF2-40B4-BE49-F238E27FC236}">
                    <a16:creationId xmlns:a16="http://schemas.microsoft.com/office/drawing/2014/main" id="{AB510B7A-B62A-1245-8374-ACB1830B5CE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609330" y="5947712"/>
                <a:ext cx="118476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89" name="Ink 189">
                <a:extLst>
                  <a:ext uri="{FF2B5EF4-FFF2-40B4-BE49-F238E27FC236}">
                    <a16:creationId xmlns:a16="http://schemas.microsoft.com/office/drawing/2014/main" id="{A6F31C83-8713-F54D-8AF4-23F72978A1E6}"/>
                  </a:ext>
                </a:extLst>
              </p14:cNvPr>
              <p14:cNvContentPartPr/>
              <p14:nvPr/>
            </p14:nvContentPartPr>
            <p14:xfrm>
              <a:off x="11578850" y="5730992"/>
              <a:ext cx="587520" cy="293760"/>
            </p14:xfrm>
          </p:contentPart>
        </mc:Choice>
        <mc:Fallback xmlns="">
          <p:pic>
            <p:nvPicPr>
              <p:cNvPr id="189" name="Ink 189">
                <a:extLst>
                  <a:ext uri="{FF2B5EF4-FFF2-40B4-BE49-F238E27FC236}">
                    <a16:creationId xmlns:a16="http://schemas.microsoft.com/office/drawing/2014/main" id="{A6F31C83-8713-F54D-8AF4-23F72978A1E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563370" y="5715531"/>
                <a:ext cx="618120" cy="3239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96" name="Ink 196">
                <a:extLst>
                  <a:ext uri="{FF2B5EF4-FFF2-40B4-BE49-F238E27FC236}">
                    <a16:creationId xmlns:a16="http://schemas.microsoft.com/office/drawing/2014/main" id="{EDE4CAB6-61DF-004D-8641-0404B7D7157A}"/>
                  </a:ext>
                </a:extLst>
              </p14:cNvPr>
              <p14:cNvContentPartPr/>
              <p14:nvPr/>
            </p14:nvContentPartPr>
            <p14:xfrm>
              <a:off x="5056010" y="6311312"/>
              <a:ext cx="369000" cy="567000"/>
            </p14:xfrm>
          </p:contentPart>
        </mc:Choice>
        <mc:Fallback xmlns="">
          <p:pic>
            <p:nvPicPr>
              <p:cNvPr id="196" name="Ink 196">
                <a:extLst>
                  <a:ext uri="{FF2B5EF4-FFF2-40B4-BE49-F238E27FC236}">
                    <a16:creationId xmlns:a16="http://schemas.microsoft.com/office/drawing/2014/main" id="{EDE4CAB6-61DF-004D-8641-0404B7D7157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040890" y="6296192"/>
                <a:ext cx="399600" cy="59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00" name="Ink 200">
                <a:extLst>
                  <a:ext uri="{FF2B5EF4-FFF2-40B4-BE49-F238E27FC236}">
                    <a16:creationId xmlns:a16="http://schemas.microsoft.com/office/drawing/2014/main" id="{4879E3C5-FC57-BE4C-A937-8D009157EF49}"/>
                  </a:ext>
                </a:extLst>
              </p14:cNvPr>
              <p14:cNvContentPartPr/>
              <p14:nvPr/>
            </p14:nvContentPartPr>
            <p14:xfrm>
              <a:off x="5575130" y="6488792"/>
              <a:ext cx="382680" cy="238680"/>
            </p14:xfrm>
          </p:contentPart>
        </mc:Choice>
        <mc:Fallback xmlns="">
          <p:pic>
            <p:nvPicPr>
              <p:cNvPr id="200" name="Ink 200">
                <a:extLst>
                  <a:ext uri="{FF2B5EF4-FFF2-40B4-BE49-F238E27FC236}">
                    <a16:creationId xmlns:a16="http://schemas.microsoft.com/office/drawing/2014/main" id="{4879E3C5-FC57-BE4C-A937-8D009157EF4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559650" y="6473672"/>
                <a:ext cx="41328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05" name="Ink 205">
                <a:extLst>
                  <a:ext uri="{FF2B5EF4-FFF2-40B4-BE49-F238E27FC236}">
                    <a16:creationId xmlns:a16="http://schemas.microsoft.com/office/drawing/2014/main" id="{A3234D58-5BD5-2A49-9A2B-DABA87679009}"/>
                  </a:ext>
                </a:extLst>
              </p14:cNvPr>
              <p14:cNvContentPartPr/>
              <p14:nvPr/>
            </p14:nvContentPartPr>
            <p14:xfrm>
              <a:off x="5991650" y="6468272"/>
              <a:ext cx="587160" cy="266760"/>
            </p14:xfrm>
          </p:contentPart>
        </mc:Choice>
        <mc:Fallback xmlns="">
          <p:pic>
            <p:nvPicPr>
              <p:cNvPr id="205" name="Ink 205">
                <a:extLst>
                  <a:ext uri="{FF2B5EF4-FFF2-40B4-BE49-F238E27FC236}">
                    <a16:creationId xmlns:a16="http://schemas.microsoft.com/office/drawing/2014/main" id="{A3234D58-5BD5-2A49-9A2B-DABA8767900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976179" y="6453152"/>
                <a:ext cx="617741" cy="29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474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Vectors with midpoints and ratio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934E7-5B8B-844D-8CFC-2C3C651E6AAA}"/>
              </a:ext>
            </a:extLst>
          </p:cNvPr>
          <p:cNvSpPr txBox="1"/>
          <p:nvPr/>
        </p:nvSpPr>
        <p:spPr>
          <a:xfrm>
            <a:off x="1429788" y="781397"/>
            <a:ext cx="8794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 working out a midpoint we need half of the vector.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45996-6BD6-944F-8BDD-20AB6E298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220" y="1473894"/>
            <a:ext cx="9144000" cy="2705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6">
                <a:extLst>
                  <a:ext uri="{FF2B5EF4-FFF2-40B4-BE49-F238E27FC236}">
                    <a16:creationId xmlns:a16="http://schemas.microsoft.com/office/drawing/2014/main" id="{0988CDE3-4C30-D244-A2C9-7B26273AA529}"/>
                  </a:ext>
                </a:extLst>
              </p14:cNvPr>
              <p14:cNvContentPartPr/>
              <p14:nvPr/>
            </p14:nvContentPartPr>
            <p14:xfrm>
              <a:off x="9120770" y="1456712"/>
              <a:ext cx="430200" cy="634320"/>
            </p14:xfrm>
          </p:contentPart>
        </mc:Choice>
        <mc:Fallback xmlns="">
          <p:pic>
            <p:nvPicPr>
              <p:cNvPr id="15" name="Ink 16">
                <a:extLst>
                  <a:ext uri="{FF2B5EF4-FFF2-40B4-BE49-F238E27FC236}">
                    <a16:creationId xmlns:a16="http://schemas.microsoft.com/office/drawing/2014/main" id="{0988CDE3-4C30-D244-A2C9-7B26273AA5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05303" y="1441241"/>
                <a:ext cx="460774" cy="664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7">
                <a:extLst>
                  <a:ext uri="{FF2B5EF4-FFF2-40B4-BE49-F238E27FC236}">
                    <a16:creationId xmlns:a16="http://schemas.microsoft.com/office/drawing/2014/main" id="{45F9A412-D7B9-B242-9B7A-93E83CD44E00}"/>
                  </a:ext>
                </a:extLst>
              </p14:cNvPr>
              <p14:cNvContentPartPr/>
              <p14:nvPr/>
            </p14:nvContentPartPr>
            <p14:xfrm>
              <a:off x="7775450" y="1464272"/>
              <a:ext cx="539640" cy="586080"/>
            </p14:xfrm>
          </p:contentPart>
        </mc:Choice>
        <mc:Fallback xmlns="">
          <p:pic>
            <p:nvPicPr>
              <p:cNvPr id="16" name="Ink 17">
                <a:extLst>
                  <a:ext uri="{FF2B5EF4-FFF2-40B4-BE49-F238E27FC236}">
                    <a16:creationId xmlns:a16="http://schemas.microsoft.com/office/drawing/2014/main" id="{45F9A412-D7B9-B242-9B7A-93E83CD44E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60330" y="1448792"/>
                <a:ext cx="570240" cy="6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394B9D2-01E9-5A4C-B0A9-0A9B9AA12B07}"/>
                  </a:ext>
                </a:extLst>
              </p14:cNvPr>
              <p14:cNvContentPartPr/>
              <p14:nvPr/>
            </p14:nvContentPartPr>
            <p14:xfrm>
              <a:off x="4286330" y="2330432"/>
              <a:ext cx="14040" cy="86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394B9D2-01E9-5A4C-B0A9-0A9B9AA12B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1210" y="2315312"/>
                <a:ext cx="4464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EEE084B-A3EE-6948-A3D5-3755BB6C3AC6}"/>
                  </a:ext>
                </a:extLst>
              </p14:cNvPr>
              <p14:cNvContentPartPr/>
              <p14:nvPr/>
            </p14:nvContentPartPr>
            <p14:xfrm>
              <a:off x="4279490" y="2214512"/>
              <a:ext cx="20880" cy="27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EEE084B-A3EE-6948-A3D5-3755BB6C3AC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64370" y="2199392"/>
                <a:ext cx="5148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764D660-8F4C-D444-893D-D00ACAC8B276}"/>
                  </a:ext>
                </a:extLst>
              </p14:cNvPr>
              <p14:cNvContentPartPr/>
              <p14:nvPr/>
            </p14:nvContentPartPr>
            <p14:xfrm>
              <a:off x="4320530" y="2098592"/>
              <a:ext cx="177120" cy="464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764D660-8F4C-D444-893D-D00ACAC8B2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5410" y="2083112"/>
                <a:ext cx="20772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1AD31DD-13E2-1A46-A109-21DCEED709D0}"/>
                  </a:ext>
                </a:extLst>
              </p14:cNvPr>
              <p14:cNvContentPartPr/>
              <p14:nvPr/>
            </p14:nvContentPartPr>
            <p14:xfrm>
              <a:off x="4594490" y="2303432"/>
              <a:ext cx="259200" cy="122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1AD31DD-13E2-1A46-A109-21DCEED709D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79010" y="2287952"/>
                <a:ext cx="2894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72E44FA-B3E9-C04E-B927-1196ED4C57EC}"/>
                  </a:ext>
                </a:extLst>
              </p14:cNvPr>
              <p14:cNvContentPartPr/>
              <p14:nvPr/>
            </p14:nvContentPartPr>
            <p14:xfrm>
              <a:off x="4948730" y="2214512"/>
              <a:ext cx="41400" cy="218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72E44FA-B3E9-C04E-B927-1196ED4C57E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3610" y="2199392"/>
                <a:ext cx="720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0D90A89-0F7C-9945-9786-A0143A83D930}"/>
                  </a:ext>
                </a:extLst>
              </p14:cNvPr>
              <p14:cNvContentPartPr/>
              <p14:nvPr/>
            </p14:nvContentPartPr>
            <p14:xfrm>
              <a:off x="4894010" y="2276072"/>
              <a:ext cx="164160" cy="61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0D90A89-0F7C-9945-9786-A0143A83D93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78890" y="2260592"/>
                <a:ext cx="19476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C6614E0-3953-9246-8EFC-6881BC989487}"/>
                  </a:ext>
                </a:extLst>
              </p14:cNvPr>
              <p14:cNvContentPartPr/>
              <p14:nvPr/>
            </p14:nvContentPartPr>
            <p14:xfrm>
              <a:off x="5187770" y="2071232"/>
              <a:ext cx="7200" cy="157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C6614E0-3953-9246-8EFC-6881BC9894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72290" y="2055752"/>
                <a:ext cx="3780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75D6D14-5E7F-1544-9A92-E918F9489AA0}"/>
                  </a:ext>
                </a:extLst>
              </p14:cNvPr>
              <p14:cNvContentPartPr/>
              <p14:nvPr/>
            </p14:nvContentPartPr>
            <p14:xfrm>
              <a:off x="5208290" y="2091752"/>
              <a:ext cx="75600" cy="287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75D6D14-5E7F-1544-9A92-E918F9489AA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92810" y="2076272"/>
                <a:ext cx="10584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8A14FD5-4EAC-1549-B03C-467852EE5726}"/>
                  </a:ext>
                </a:extLst>
              </p14:cNvPr>
              <p14:cNvContentPartPr/>
              <p14:nvPr/>
            </p14:nvContentPartPr>
            <p14:xfrm>
              <a:off x="5303690" y="2282912"/>
              <a:ext cx="164160" cy="136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8A14FD5-4EAC-1549-B03C-467852EE572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88570" y="2267432"/>
                <a:ext cx="19476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B8D0B80-FDB4-5341-ADC7-0F942B516A7A}"/>
                  </a:ext>
                </a:extLst>
              </p14:cNvPr>
              <p14:cNvContentPartPr/>
              <p14:nvPr/>
            </p14:nvContentPartPr>
            <p14:xfrm>
              <a:off x="5488010" y="2092472"/>
              <a:ext cx="232560" cy="313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B8D0B80-FDB4-5341-ADC7-0F942B516A7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472890" y="2076992"/>
                <a:ext cx="26316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1F2219C-6A9A-AF42-A131-744499F18D6C}"/>
                  </a:ext>
                </a:extLst>
              </p14:cNvPr>
              <p14:cNvContentPartPr/>
              <p14:nvPr/>
            </p14:nvContentPartPr>
            <p14:xfrm>
              <a:off x="4211450" y="2829032"/>
              <a:ext cx="14040" cy="136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1F2219C-6A9A-AF42-A131-744499F18D6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95970" y="2813912"/>
                <a:ext cx="4464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7DF2405-7147-7F46-9508-F6FF7851BDD1}"/>
                  </a:ext>
                </a:extLst>
              </p14:cNvPr>
              <p14:cNvContentPartPr/>
              <p14:nvPr/>
            </p14:nvContentPartPr>
            <p14:xfrm>
              <a:off x="4341050" y="2794832"/>
              <a:ext cx="20880" cy="177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7DF2405-7147-7F46-9508-F6FF7851BDD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25930" y="2779712"/>
                <a:ext cx="5148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5BFF1A9-4AB4-DC47-880D-8B046C04F45F}"/>
                  </a:ext>
                </a:extLst>
              </p14:cNvPr>
              <p14:cNvContentPartPr/>
              <p14:nvPr/>
            </p14:nvContentPartPr>
            <p14:xfrm>
              <a:off x="4361570" y="2740112"/>
              <a:ext cx="14040" cy="20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5BFF1A9-4AB4-DC47-880D-8B046C04F45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46450" y="2724992"/>
                <a:ext cx="4464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096A141-96D8-C942-A83D-4AA94D58F423}"/>
                  </a:ext>
                </a:extLst>
              </p14:cNvPr>
              <p14:cNvContentPartPr/>
              <p14:nvPr/>
            </p14:nvContentPartPr>
            <p14:xfrm>
              <a:off x="4238450" y="2678912"/>
              <a:ext cx="20880" cy="7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096A141-96D8-C942-A83D-4AA94D58F42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223330" y="2663432"/>
                <a:ext cx="514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33AE3F5-9D95-0447-A45E-818DFC41D295}"/>
                  </a:ext>
                </a:extLst>
              </p14:cNvPr>
              <p14:cNvContentPartPr/>
              <p14:nvPr/>
            </p14:nvContentPartPr>
            <p14:xfrm>
              <a:off x="4402610" y="2583152"/>
              <a:ext cx="171000" cy="532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33AE3F5-9D95-0447-A45E-818DFC41D29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387130" y="2568032"/>
                <a:ext cx="20160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40">
                <a:extLst>
                  <a:ext uri="{FF2B5EF4-FFF2-40B4-BE49-F238E27FC236}">
                    <a16:creationId xmlns:a16="http://schemas.microsoft.com/office/drawing/2014/main" id="{FC0DBA6F-73D0-814F-90C2-A9808673A7FF}"/>
                  </a:ext>
                </a:extLst>
              </p14:cNvPr>
              <p14:cNvContentPartPr/>
              <p14:nvPr/>
            </p14:nvContentPartPr>
            <p14:xfrm>
              <a:off x="9625850" y="2699432"/>
              <a:ext cx="526320" cy="232560"/>
            </p14:xfrm>
          </p:contentPart>
        </mc:Choice>
        <mc:Fallback xmlns="">
          <p:pic>
            <p:nvPicPr>
              <p:cNvPr id="40" name="Ink 40">
                <a:extLst>
                  <a:ext uri="{FF2B5EF4-FFF2-40B4-BE49-F238E27FC236}">
                    <a16:creationId xmlns:a16="http://schemas.microsoft.com/office/drawing/2014/main" id="{FC0DBA6F-73D0-814F-90C2-A9808673A7F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610720" y="2683952"/>
                <a:ext cx="556941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9" name="Ink 50">
                <a:extLst>
                  <a:ext uri="{FF2B5EF4-FFF2-40B4-BE49-F238E27FC236}">
                    <a16:creationId xmlns:a16="http://schemas.microsoft.com/office/drawing/2014/main" id="{4CA093AB-3E14-074C-AC45-B9A55B9054BE}"/>
                  </a:ext>
                </a:extLst>
              </p14:cNvPr>
              <p14:cNvContentPartPr/>
              <p14:nvPr/>
            </p14:nvContentPartPr>
            <p14:xfrm>
              <a:off x="5221970" y="2589992"/>
              <a:ext cx="498600" cy="321480"/>
            </p14:xfrm>
          </p:contentPart>
        </mc:Choice>
        <mc:Fallback xmlns="">
          <p:pic>
            <p:nvPicPr>
              <p:cNvPr id="49" name="Ink 50">
                <a:extLst>
                  <a:ext uri="{FF2B5EF4-FFF2-40B4-BE49-F238E27FC236}">
                    <a16:creationId xmlns:a16="http://schemas.microsoft.com/office/drawing/2014/main" id="{4CA093AB-3E14-074C-AC45-B9A55B9054B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206501" y="2574855"/>
                <a:ext cx="528818" cy="352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0" name="Ink 51">
                <a:extLst>
                  <a:ext uri="{FF2B5EF4-FFF2-40B4-BE49-F238E27FC236}">
                    <a16:creationId xmlns:a16="http://schemas.microsoft.com/office/drawing/2014/main" id="{7E44A3F7-D072-124E-8B6D-C948000F9C91}"/>
                  </a:ext>
                </a:extLst>
              </p14:cNvPr>
              <p14:cNvContentPartPr/>
              <p14:nvPr/>
            </p14:nvContentPartPr>
            <p14:xfrm>
              <a:off x="4682330" y="2767472"/>
              <a:ext cx="355320" cy="177840"/>
            </p14:xfrm>
          </p:contentPart>
        </mc:Choice>
        <mc:Fallback xmlns="">
          <p:pic>
            <p:nvPicPr>
              <p:cNvPr id="50" name="Ink 51">
                <a:extLst>
                  <a:ext uri="{FF2B5EF4-FFF2-40B4-BE49-F238E27FC236}">
                    <a16:creationId xmlns:a16="http://schemas.microsoft.com/office/drawing/2014/main" id="{7E44A3F7-D072-124E-8B6D-C948000F9C9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7210" y="2752352"/>
                <a:ext cx="385920" cy="20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080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Vectors with midpoints and ratio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934E7-5B8B-844D-8CFC-2C3C651E6AAA}"/>
              </a:ext>
            </a:extLst>
          </p:cNvPr>
          <p:cNvSpPr txBox="1"/>
          <p:nvPr/>
        </p:nvSpPr>
        <p:spPr>
          <a:xfrm>
            <a:off x="1429788" y="781397"/>
            <a:ext cx="8794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 working out a midpoint we need half of the vector.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A5A33F-8485-D744-B089-A8DE40495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1473894"/>
            <a:ext cx="9779000" cy="330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6">
                <a:extLst>
                  <a:ext uri="{FF2B5EF4-FFF2-40B4-BE49-F238E27FC236}">
                    <a16:creationId xmlns:a16="http://schemas.microsoft.com/office/drawing/2014/main" id="{80E72636-4979-024F-9D88-2D702160AE7E}"/>
                  </a:ext>
                </a:extLst>
              </p14:cNvPr>
              <p14:cNvContentPartPr/>
              <p14:nvPr/>
            </p14:nvContentPartPr>
            <p14:xfrm>
              <a:off x="1398050" y="3866912"/>
              <a:ext cx="956160" cy="300960"/>
            </p14:xfrm>
          </p:contentPart>
        </mc:Choice>
        <mc:Fallback xmlns="">
          <p:pic>
            <p:nvPicPr>
              <p:cNvPr id="16" name="Ink 16">
                <a:extLst>
                  <a:ext uri="{FF2B5EF4-FFF2-40B4-BE49-F238E27FC236}">
                    <a16:creationId xmlns:a16="http://schemas.microsoft.com/office/drawing/2014/main" id="{80E72636-4979-024F-9D88-2D702160AE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2930" y="3851792"/>
                <a:ext cx="9867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2">
                <a:extLst>
                  <a:ext uri="{FF2B5EF4-FFF2-40B4-BE49-F238E27FC236}">
                    <a16:creationId xmlns:a16="http://schemas.microsoft.com/office/drawing/2014/main" id="{A50788DB-C9A1-A149-ADB7-C2AB76A41E9C}"/>
                  </a:ext>
                </a:extLst>
              </p14:cNvPr>
              <p14:cNvContentPartPr/>
              <p14:nvPr/>
            </p14:nvContentPartPr>
            <p14:xfrm>
              <a:off x="2476970" y="3832712"/>
              <a:ext cx="389520" cy="286920"/>
            </p14:xfrm>
          </p:contentPart>
        </mc:Choice>
        <mc:Fallback xmlns="">
          <p:pic>
            <p:nvPicPr>
              <p:cNvPr id="22" name="Ink 22">
                <a:extLst>
                  <a:ext uri="{FF2B5EF4-FFF2-40B4-BE49-F238E27FC236}">
                    <a16:creationId xmlns:a16="http://schemas.microsoft.com/office/drawing/2014/main" id="{A50788DB-C9A1-A149-ADB7-C2AB76A41E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61850" y="3817611"/>
                <a:ext cx="420120" cy="317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30">
                <a:extLst>
                  <a:ext uri="{FF2B5EF4-FFF2-40B4-BE49-F238E27FC236}">
                    <a16:creationId xmlns:a16="http://schemas.microsoft.com/office/drawing/2014/main" id="{DA08D89C-D7C3-CF40-810A-E1CA4CB03E1A}"/>
                  </a:ext>
                </a:extLst>
              </p14:cNvPr>
              <p14:cNvContentPartPr/>
              <p14:nvPr/>
            </p14:nvContentPartPr>
            <p14:xfrm>
              <a:off x="1377530" y="4276592"/>
              <a:ext cx="662760" cy="395640"/>
            </p14:xfrm>
          </p:contentPart>
        </mc:Choice>
        <mc:Fallback xmlns="">
          <p:pic>
            <p:nvPicPr>
              <p:cNvPr id="30" name="Ink 30">
                <a:extLst>
                  <a:ext uri="{FF2B5EF4-FFF2-40B4-BE49-F238E27FC236}">
                    <a16:creationId xmlns:a16="http://schemas.microsoft.com/office/drawing/2014/main" id="{DA08D89C-D7C3-CF40-810A-E1CA4CB03E1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62410" y="4261472"/>
                <a:ext cx="69300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7">
                <a:extLst>
                  <a:ext uri="{FF2B5EF4-FFF2-40B4-BE49-F238E27FC236}">
                    <a16:creationId xmlns:a16="http://schemas.microsoft.com/office/drawing/2014/main" id="{9A6FA22A-1F15-874C-86E7-99088C75A6E1}"/>
                  </a:ext>
                </a:extLst>
              </p14:cNvPr>
              <p14:cNvContentPartPr/>
              <p14:nvPr/>
            </p14:nvContentPartPr>
            <p14:xfrm>
              <a:off x="2183570" y="4311512"/>
              <a:ext cx="751320" cy="375120"/>
            </p14:xfrm>
          </p:contentPart>
        </mc:Choice>
        <mc:Fallback xmlns="">
          <p:pic>
            <p:nvPicPr>
              <p:cNvPr id="37" name="Ink 37">
                <a:extLst>
                  <a:ext uri="{FF2B5EF4-FFF2-40B4-BE49-F238E27FC236}">
                    <a16:creationId xmlns:a16="http://schemas.microsoft.com/office/drawing/2014/main" id="{9A6FA22A-1F15-874C-86E7-99088C75A6E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68090" y="4296392"/>
                <a:ext cx="78192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" name="Ink 41">
                <a:extLst>
                  <a:ext uri="{FF2B5EF4-FFF2-40B4-BE49-F238E27FC236}">
                    <a16:creationId xmlns:a16="http://schemas.microsoft.com/office/drawing/2014/main" id="{4A09B90F-5AB8-F945-8E0E-7D204D9EEA0B}"/>
                  </a:ext>
                </a:extLst>
              </p14:cNvPr>
              <p14:cNvContentPartPr/>
              <p14:nvPr/>
            </p14:nvContentPartPr>
            <p14:xfrm>
              <a:off x="7597970" y="1695752"/>
              <a:ext cx="246240" cy="720360"/>
            </p14:xfrm>
          </p:contentPart>
        </mc:Choice>
        <mc:Fallback xmlns="">
          <p:pic>
            <p:nvPicPr>
              <p:cNvPr id="41" name="Ink 41">
                <a:extLst>
                  <a:ext uri="{FF2B5EF4-FFF2-40B4-BE49-F238E27FC236}">
                    <a16:creationId xmlns:a16="http://schemas.microsoft.com/office/drawing/2014/main" id="{4A09B90F-5AB8-F945-8E0E-7D204D9EEA0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82850" y="1680272"/>
                <a:ext cx="276840" cy="75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6" name="Ink 57">
                <a:extLst>
                  <a:ext uri="{FF2B5EF4-FFF2-40B4-BE49-F238E27FC236}">
                    <a16:creationId xmlns:a16="http://schemas.microsoft.com/office/drawing/2014/main" id="{C0BDC93A-95D7-A94F-AB98-B50B6AA49C80}"/>
                  </a:ext>
                </a:extLst>
              </p14:cNvPr>
              <p14:cNvContentPartPr/>
              <p14:nvPr/>
            </p14:nvContentPartPr>
            <p14:xfrm>
              <a:off x="892970" y="4761512"/>
              <a:ext cx="587520" cy="396360"/>
            </p14:xfrm>
          </p:contentPart>
        </mc:Choice>
        <mc:Fallback xmlns="">
          <p:pic>
            <p:nvPicPr>
              <p:cNvPr id="56" name="Ink 57">
                <a:extLst>
                  <a:ext uri="{FF2B5EF4-FFF2-40B4-BE49-F238E27FC236}">
                    <a16:creationId xmlns:a16="http://schemas.microsoft.com/office/drawing/2014/main" id="{C0BDC93A-95D7-A94F-AB98-B50B6AA49C8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77490" y="4746032"/>
                <a:ext cx="61812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7" name="Ink 58">
                <a:extLst>
                  <a:ext uri="{FF2B5EF4-FFF2-40B4-BE49-F238E27FC236}">
                    <a16:creationId xmlns:a16="http://schemas.microsoft.com/office/drawing/2014/main" id="{348FD4E6-1E57-9D4E-A313-61DD079680C8}"/>
                  </a:ext>
                </a:extLst>
              </p14:cNvPr>
              <p14:cNvContentPartPr/>
              <p14:nvPr/>
            </p14:nvContentPartPr>
            <p14:xfrm>
              <a:off x="1719170" y="4850072"/>
              <a:ext cx="963000" cy="300960"/>
            </p14:xfrm>
          </p:contentPart>
        </mc:Choice>
        <mc:Fallback xmlns="">
          <p:pic>
            <p:nvPicPr>
              <p:cNvPr id="57" name="Ink 58">
                <a:extLst>
                  <a:ext uri="{FF2B5EF4-FFF2-40B4-BE49-F238E27FC236}">
                    <a16:creationId xmlns:a16="http://schemas.microsoft.com/office/drawing/2014/main" id="{348FD4E6-1E57-9D4E-A313-61DD079680C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03690" y="4834952"/>
                <a:ext cx="99360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6" name="Ink 66">
                <a:extLst>
                  <a:ext uri="{FF2B5EF4-FFF2-40B4-BE49-F238E27FC236}">
                    <a16:creationId xmlns:a16="http://schemas.microsoft.com/office/drawing/2014/main" id="{787CFACF-0FB9-D74C-9A78-861F85FBA3DE}"/>
                  </a:ext>
                </a:extLst>
              </p14:cNvPr>
              <p14:cNvContentPartPr/>
              <p14:nvPr/>
            </p14:nvContentPartPr>
            <p14:xfrm>
              <a:off x="3576410" y="3641552"/>
              <a:ext cx="402840" cy="444240"/>
            </p14:xfrm>
          </p:contentPart>
        </mc:Choice>
        <mc:Fallback xmlns="">
          <p:pic>
            <p:nvPicPr>
              <p:cNvPr id="66" name="Ink 66">
                <a:extLst>
                  <a:ext uri="{FF2B5EF4-FFF2-40B4-BE49-F238E27FC236}">
                    <a16:creationId xmlns:a16="http://schemas.microsoft.com/office/drawing/2014/main" id="{787CFACF-0FB9-D74C-9A78-861F85FBA3D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60944" y="3626432"/>
                <a:ext cx="433413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8" name="Ink 78">
                <a:extLst>
                  <a:ext uri="{FF2B5EF4-FFF2-40B4-BE49-F238E27FC236}">
                    <a16:creationId xmlns:a16="http://schemas.microsoft.com/office/drawing/2014/main" id="{087F6D4D-3AB6-7345-88F3-23868295DF61}"/>
                  </a:ext>
                </a:extLst>
              </p14:cNvPr>
              <p14:cNvContentPartPr/>
              <p14:nvPr/>
            </p14:nvContentPartPr>
            <p14:xfrm>
              <a:off x="4184090" y="3566312"/>
              <a:ext cx="785520" cy="362520"/>
            </p14:xfrm>
          </p:contentPart>
        </mc:Choice>
        <mc:Fallback xmlns="">
          <p:pic>
            <p:nvPicPr>
              <p:cNvPr id="78" name="Ink 78">
                <a:extLst>
                  <a:ext uri="{FF2B5EF4-FFF2-40B4-BE49-F238E27FC236}">
                    <a16:creationId xmlns:a16="http://schemas.microsoft.com/office/drawing/2014/main" id="{087F6D4D-3AB6-7345-88F3-23868295DF6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68610" y="3551177"/>
                <a:ext cx="816120" cy="393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2" name="Ink 82">
                <a:extLst>
                  <a:ext uri="{FF2B5EF4-FFF2-40B4-BE49-F238E27FC236}">
                    <a16:creationId xmlns:a16="http://schemas.microsoft.com/office/drawing/2014/main" id="{15EA76E8-F634-D845-B400-F7869041BDC2}"/>
                  </a:ext>
                </a:extLst>
              </p14:cNvPr>
              <p14:cNvContentPartPr/>
              <p14:nvPr/>
            </p14:nvContentPartPr>
            <p14:xfrm>
              <a:off x="5105690" y="3518792"/>
              <a:ext cx="389520" cy="280440"/>
            </p14:xfrm>
          </p:contentPart>
        </mc:Choice>
        <mc:Fallback xmlns="">
          <p:pic>
            <p:nvPicPr>
              <p:cNvPr id="82" name="Ink 82">
                <a:extLst>
                  <a:ext uri="{FF2B5EF4-FFF2-40B4-BE49-F238E27FC236}">
                    <a16:creationId xmlns:a16="http://schemas.microsoft.com/office/drawing/2014/main" id="{15EA76E8-F634-D845-B400-F7869041BDC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90570" y="3503312"/>
                <a:ext cx="42012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0" name="Ink 90">
                <a:extLst>
                  <a:ext uri="{FF2B5EF4-FFF2-40B4-BE49-F238E27FC236}">
                    <a16:creationId xmlns:a16="http://schemas.microsoft.com/office/drawing/2014/main" id="{2D5976CD-3CD3-FC4A-8463-A763D49BBC66}"/>
                  </a:ext>
                </a:extLst>
              </p14:cNvPr>
              <p14:cNvContentPartPr/>
              <p14:nvPr/>
            </p14:nvContentPartPr>
            <p14:xfrm>
              <a:off x="4115690" y="4037552"/>
              <a:ext cx="1188360" cy="341640"/>
            </p14:xfrm>
          </p:contentPart>
        </mc:Choice>
        <mc:Fallback xmlns="">
          <p:pic>
            <p:nvPicPr>
              <p:cNvPr id="90" name="Ink 90">
                <a:extLst>
                  <a:ext uri="{FF2B5EF4-FFF2-40B4-BE49-F238E27FC236}">
                    <a16:creationId xmlns:a16="http://schemas.microsoft.com/office/drawing/2014/main" id="{2D5976CD-3CD3-FC4A-8463-A763D49BBC6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00570" y="4022432"/>
                <a:ext cx="121896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882B29D2-8BCD-AA4F-89C3-44E0DB2B1B68}"/>
                  </a:ext>
                </a:extLst>
              </p14:cNvPr>
              <p14:cNvContentPartPr/>
              <p14:nvPr/>
            </p14:nvContentPartPr>
            <p14:xfrm>
              <a:off x="5761250" y="5089112"/>
              <a:ext cx="116280" cy="345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882B29D2-8BCD-AA4F-89C3-44E0DB2B1B6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46130" y="5073992"/>
                <a:ext cx="14688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10ECD553-9E4E-7145-99D5-EBAC170C2AA0}"/>
                  </a:ext>
                </a:extLst>
              </p14:cNvPr>
              <p14:cNvContentPartPr/>
              <p14:nvPr/>
            </p14:nvContentPartPr>
            <p14:xfrm>
              <a:off x="5747570" y="5266592"/>
              <a:ext cx="184680" cy="208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10ECD553-9E4E-7145-99D5-EBAC170C2AA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32450" y="5251472"/>
                <a:ext cx="2152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6" name="Ink 107">
                <a:extLst>
                  <a:ext uri="{FF2B5EF4-FFF2-40B4-BE49-F238E27FC236}">
                    <a16:creationId xmlns:a16="http://schemas.microsoft.com/office/drawing/2014/main" id="{0B0157D9-2F20-5746-8034-3A320FACD1DC}"/>
                  </a:ext>
                </a:extLst>
              </p14:cNvPr>
              <p14:cNvContentPartPr/>
              <p14:nvPr/>
            </p14:nvContentPartPr>
            <p14:xfrm>
              <a:off x="4914530" y="4850072"/>
              <a:ext cx="587520" cy="457920"/>
            </p14:xfrm>
          </p:contentPart>
        </mc:Choice>
        <mc:Fallback xmlns="">
          <p:pic>
            <p:nvPicPr>
              <p:cNvPr id="106" name="Ink 107">
                <a:extLst>
                  <a:ext uri="{FF2B5EF4-FFF2-40B4-BE49-F238E27FC236}">
                    <a16:creationId xmlns:a16="http://schemas.microsoft.com/office/drawing/2014/main" id="{0B0157D9-2F20-5746-8034-3A320FACD1D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899410" y="4834952"/>
                <a:ext cx="61812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7" name="Ink 108">
                <a:extLst>
                  <a:ext uri="{FF2B5EF4-FFF2-40B4-BE49-F238E27FC236}">
                    <a16:creationId xmlns:a16="http://schemas.microsoft.com/office/drawing/2014/main" id="{BD9FABDC-5421-BA42-8C58-1CE4B2DD4FA0}"/>
                  </a:ext>
                </a:extLst>
              </p14:cNvPr>
              <p14:cNvContentPartPr/>
              <p14:nvPr/>
            </p14:nvContentPartPr>
            <p14:xfrm>
              <a:off x="4082210" y="4959512"/>
              <a:ext cx="470880" cy="437400"/>
            </p14:xfrm>
          </p:contentPart>
        </mc:Choice>
        <mc:Fallback xmlns="">
          <p:pic>
            <p:nvPicPr>
              <p:cNvPr id="107" name="Ink 108">
                <a:extLst>
                  <a:ext uri="{FF2B5EF4-FFF2-40B4-BE49-F238E27FC236}">
                    <a16:creationId xmlns:a16="http://schemas.microsoft.com/office/drawing/2014/main" id="{BD9FABDC-5421-BA42-8C58-1CE4B2DD4FA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67090" y="4944032"/>
                <a:ext cx="50112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6" name="Ink 116">
                <a:extLst>
                  <a:ext uri="{FF2B5EF4-FFF2-40B4-BE49-F238E27FC236}">
                    <a16:creationId xmlns:a16="http://schemas.microsoft.com/office/drawing/2014/main" id="{67F00A31-C75B-9F4B-B549-CBA0C238850A}"/>
                  </a:ext>
                </a:extLst>
              </p14:cNvPr>
              <p14:cNvContentPartPr/>
              <p14:nvPr/>
            </p14:nvContentPartPr>
            <p14:xfrm>
              <a:off x="6293690" y="5048072"/>
              <a:ext cx="150480" cy="259920"/>
            </p14:xfrm>
          </p:contentPart>
        </mc:Choice>
        <mc:Fallback xmlns="">
          <p:pic>
            <p:nvPicPr>
              <p:cNvPr id="116" name="Ink 116">
                <a:extLst>
                  <a:ext uri="{FF2B5EF4-FFF2-40B4-BE49-F238E27FC236}">
                    <a16:creationId xmlns:a16="http://schemas.microsoft.com/office/drawing/2014/main" id="{67F00A31-C75B-9F4B-B549-CBA0C238850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78570" y="5032952"/>
                <a:ext cx="18108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5" name="Ink 136">
                <a:extLst>
                  <a:ext uri="{FF2B5EF4-FFF2-40B4-BE49-F238E27FC236}">
                    <a16:creationId xmlns:a16="http://schemas.microsoft.com/office/drawing/2014/main" id="{2832BEB0-68B3-8547-893C-D5986723CAF8}"/>
                  </a:ext>
                </a:extLst>
              </p14:cNvPr>
              <p14:cNvContentPartPr/>
              <p14:nvPr/>
            </p14:nvContentPartPr>
            <p14:xfrm>
              <a:off x="7802810" y="4904792"/>
              <a:ext cx="826560" cy="382680"/>
            </p14:xfrm>
          </p:contentPart>
        </mc:Choice>
        <mc:Fallback xmlns="">
          <p:pic>
            <p:nvPicPr>
              <p:cNvPr id="135" name="Ink 136">
                <a:extLst>
                  <a:ext uri="{FF2B5EF4-FFF2-40B4-BE49-F238E27FC236}">
                    <a16:creationId xmlns:a16="http://schemas.microsoft.com/office/drawing/2014/main" id="{2832BEB0-68B3-8547-893C-D5986723CAF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87690" y="4889672"/>
                <a:ext cx="85716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36" name="Ink 137">
                <a:extLst>
                  <a:ext uri="{FF2B5EF4-FFF2-40B4-BE49-F238E27FC236}">
                    <a16:creationId xmlns:a16="http://schemas.microsoft.com/office/drawing/2014/main" id="{9B86B7AB-E807-934E-9D2C-F8EF8D08EBE8}"/>
                  </a:ext>
                </a:extLst>
              </p14:cNvPr>
              <p14:cNvContentPartPr/>
              <p14:nvPr/>
            </p14:nvContentPartPr>
            <p14:xfrm>
              <a:off x="6368930" y="4829552"/>
              <a:ext cx="1249920" cy="492120"/>
            </p14:xfrm>
          </p:contentPart>
        </mc:Choice>
        <mc:Fallback xmlns="">
          <p:pic>
            <p:nvPicPr>
              <p:cNvPr id="136" name="Ink 137">
                <a:extLst>
                  <a:ext uri="{FF2B5EF4-FFF2-40B4-BE49-F238E27FC236}">
                    <a16:creationId xmlns:a16="http://schemas.microsoft.com/office/drawing/2014/main" id="{9B86B7AB-E807-934E-9D2C-F8EF8D08EBE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53810" y="4814432"/>
                <a:ext cx="1280520" cy="52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43" name="Ink 144">
                <a:extLst>
                  <a:ext uri="{FF2B5EF4-FFF2-40B4-BE49-F238E27FC236}">
                    <a16:creationId xmlns:a16="http://schemas.microsoft.com/office/drawing/2014/main" id="{566DA546-F8E4-FE46-A096-75CB52E7DC36}"/>
                  </a:ext>
                </a:extLst>
              </p14:cNvPr>
              <p14:cNvContentPartPr/>
              <p14:nvPr/>
            </p14:nvContentPartPr>
            <p14:xfrm>
              <a:off x="7160930" y="5403032"/>
              <a:ext cx="457920" cy="348480"/>
            </p14:xfrm>
          </p:contentPart>
        </mc:Choice>
        <mc:Fallback xmlns="">
          <p:pic>
            <p:nvPicPr>
              <p:cNvPr id="143" name="Ink 144">
                <a:extLst>
                  <a:ext uri="{FF2B5EF4-FFF2-40B4-BE49-F238E27FC236}">
                    <a16:creationId xmlns:a16="http://schemas.microsoft.com/office/drawing/2014/main" id="{566DA546-F8E4-FE46-A096-75CB52E7DC3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145810" y="5387912"/>
                <a:ext cx="488160" cy="3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4" name="Ink 145">
                <a:extLst>
                  <a:ext uri="{FF2B5EF4-FFF2-40B4-BE49-F238E27FC236}">
                    <a16:creationId xmlns:a16="http://schemas.microsoft.com/office/drawing/2014/main" id="{6585DA9E-52B3-DB49-B813-D6DE559B759A}"/>
                  </a:ext>
                </a:extLst>
              </p14:cNvPr>
              <p14:cNvContentPartPr/>
              <p14:nvPr/>
            </p14:nvContentPartPr>
            <p14:xfrm>
              <a:off x="6307370" y="5457752"/>
              <a:ext cx="444240" cy="314280"/>
            </p14:xfrm>
          </p:contentPart>
        </mc:Choice>
        <mc:Fallback xmlns="">
          <p:pic>
            <p:nvPicPr>
              <p:cNvPr id="144" name="Ink 145">
                <a:extLst>
                  <a:ext uri="{FF2B5EF4-FFF2-40B4-BE49-F238E27FC236}">
                    <a16:creationId xmlns:a16="http://schemas.microsoft.com/office/drawing/2014/main" id="{6585DA9E-52B3-DB49-B813-D6DE559B759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292250" y="5442632"/>
                <a:ext cx="47484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0" name="Ink 150">
                <a:extLst>
                  <a:ext uri="{FF2B5EF4-FFF2-40B4-BE49-F238E27FC236}">
                    <a16:creationId xmlns:a16="http://schemas.microsoft.com/office/drawing/2014/main" id="{090741B1-E226-A54C-A1D4-4B62D79EA38B}"/>
                  </a:ext>
                </a:extLst>
              </p14:cNvPr>
              <p14:cNvContentPartPr/>
              <p14:nvPr/>
            </p14:nvContentPartPr>
            <p14:xfrm>
              <a:off x="7850690" y="5450912"/>
              <a:ext cx="471240" cy="239400"/>
            </p14:xfrm>
          </p:contentPart>
        </mc:Choice>
        <mc:Fallback xmlns="">
          <p:pic>
            <p:nvPicPr>
              <p:cNvPr id="150" name="Ink 150">
                <a:extLst>
                  <a:ext uri="{FF2B5EF4-FFF2-40B4-BE49-F238E27FC236}">
                    <a16:creationId xmlns:a16="http://schemas.microsoft.com/office/drawing/2014/main" id="{090741B1-E226-A54C-A1D4-4B62D79EA38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835222" y="5435792"/>
                <a:ext cx="501457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8" name="Ink 158">
                <a:extLst>
                  <a:ext uri="{FF2B5EF4-FFF2-40B4-BE49-F238E27FC236}">
                    <a16:creationId xmlns:a16="http://schemas.microsoft.com/office/drawing/2014/main" id="{D70874FC-48C7-534D-96C8-F2A57269119A}"/>
                  </a:ext>
                </a:extLst>
              </p14:cNvPr>
              <p14:cNvContentPartPr/>
              <p14:nvPr/>
            </p14:nvContentPartPr>
            <p14:xfrm>
              <a:off x="8410490" y="5274152"/>
              <a:ext cx="751320" cy="375120"/>
            </p14:xfrm>
          </p:contentPart>
        </mc:Choice>
        <mc:Fallback xmlns="">
          <p:pic>
            <p:nvPicPr>
              <p:cNvPr id="158" name="Ink 158">
                <a:extLst>
                  <a:ext uri="{FF2B5EF4-FFF2-40B4-BE49-F238E27FC236}">
                    <a16:creationId xmlns:a16="http://schemas.microsoft.com/office/drawing/2014/main" id="{D70874FC-48C7-534D-96C8-F2A57269119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395370" y="5259032"/>
                <a:ext cx="78192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68" name="Ink 168">
                <a:extLst>
                  <a:ext uri="{FF2B5EF4-FFF2-40B4-BE49-F238E27FC236}">
                    <a16:creationId xmlns:a16="http://schemas.microsoft.com/office/drawing/2014/main" id="{69ED5042-2FD0-1648-8332-456D6F47F912}"/>
                  </a:ext>
                </a:extLst>
              </p14:cNvPr>
              <p14:cNvContentPartPr/>
              <p14:nvPr/>
            </p14:nvContentPartPr>
            <p14:xfrm>
              <a:off x="9366290" y="5246072"/>
              <a:ext cx="1604880" cy="464760"/>
            </p14:xfrm>
          </p:contentPart>
        </mc:Choice>
        <mc:Fallback xmlns="">
          <p:pic>
            <p:nvPicPr>
              <p:cNvPr id="168" name="Ink 168">
                <a:extLst>
                  <a:ext uri="{FF2B5EF4-FFF2-40B4-BE49-F238E27FC236}">
                    <a16:creationId xmlns:a16="http://schemas.microsoft.com/office/drawing/2014/main" id="{69ED5042-2FD0-1648-8332-456D6F47F91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351170" y="5230952"/>
                <a:ext cx="1635480" cy="49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00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FD54BE-B2ED-754F-BFC4-61E82A951EE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Vectors with midpoints and ratio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BCA94-2BDF-AE4D-9A64-60E73667F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34" y="836266"/>
            <a:ext cx="10619747" cy="34176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4">
                <a:extLst>
                  <a:ext uri="{FF2B5EF4-FFF2-40B4-BE49-F238E27FC236}">
                    <a16:creationId xmlns:a16="http://schemas.microsoft.com/office/drawing/2014/main" id="{BDB5563B-B0EA-124C-8152-EEAEF018B7E5}"/>
                  </a:ext>
                </a:extLst>
              </p14:cNvPr>
              <p14:cNvContentPartPr/>
              <p14:nvPr/>
            </p14:nvContentPartPr>
            <p14:xfrm>
              <a:off x="3555890" y="2207745"/>
              <a:ext cx="1031400" cy="389520"/>
            </p14:xfrm>
          </p:contentPart>
        </mc:Choice>
        <mc:Fallback xmlns="">
          <p:pic>
            <p:nvPicPr>
              <p:cNvPr id="14" name="Ink 14">
                <a:extLst>
                  <a:ext uri="{FF2B5EF4-FFF2-40B4-BE49-F238E27FC236}">
                    <a16:creationId xmlns:a16="http://schemas.microsoft.com/office/drawing/2014/main" id="{BDB5563B-B0EA-124C-8152-EEAEF018B7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40410" y="2192625"/>
                <a:ext cx="106200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5">
                <a:extLst>
                  <a:ext uri="{FF2B5EF4-FFF2-40B4-BE49-F238E27FC236}">
                    <a16:creationId xmlns:a16="http://schemas.microsoft.com/office/drawing/2014/main" id="{C431C3AA-C69E-E345-AE47-2FC8483FB3EA}"/>
                  </a:ext>
                </a:extLst>
              </p14:cNvPr>
              <p14:cNvContentPartPr/>
              <p14:nvPr/>
            </p14:nvContentPartPr>
            <p14:xfrm>
              <a:off x="9905930" y="1388385"/>
              <a:ext cx="300600" cy="266760"/>
            </p14:xfrm>
          </p:contentPart>
        </mc:Choice>
        <mc:Fallback xmlns="">
          <p:pic>
            <p:nvPicPr>
              <p:cNvPr id="24" name="Ink 25">
                <a:extLst>
                  <a:ext uri="{FF2B5EF4-FFF2-40B4-BE49-F238E27FC236}">
                    <a16:creationId xmlns:a16="http://schemas.microsoft.com/office/drawing/2014/main" id="{C431C3AA-C69E-E345-AE47-2FC8483FB3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90469" y="1373265"/>
                <a:ext cx="330804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k 26">
                <a:extLst>
                  <a:ext uri="{FF2B5EF4-FFF2-40B4-BE49-F238E27FC236}">
                    <a16:creationId xmlns:a16="http://schemas.microsoft.com/office/drawing/2014/main" id="{CB848277-0C0E-8F46-941E-E113BD9D30C3}"/>
                  </a:ext>
                </a:extLst>
              </p14:cNvPr>
              <p14:cNvContentPartPr/>
              <p14:nvPr/>
            </p14:nvContentPartPr>
            <p14:xfrm>
              <a:off x="7795970" y="2398905"/>
              <a:ext cx="416160" cy="362160"/>
            </p14:xfrm>
          </p:contentPart>
        </mc:Choice>
        <mc:Fallback xmlns="">
          <p:pic>
            <p:nvPicPr>
              <p:cNvPr id="25" name="Ink 26">
                <a:extLst>
                  <a:ext uri="{FF2B5EF4-FFF2-40B4-BE49-F238E27FC236}">
                    <a16:creationId xmlns:a16="http://schemas.microsoft.com/office/drawing/2014/main" id="{CB848277-0C0E-8F46-941E-E113BD9D30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80850" y="2383785"/>
                <a:ext cx="44676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Ink 31">
                <a:extLst>
                  <a:ext uri="{FF2B5EF4-FFF2-40B4-BE49-F238E27FC236}">
                    <a16:creationId xmlns:a16="http://schemas.microsoft.com/office/drawing/2014/main" id="{0C3AC7CA-D1F2-5B4F-8688-73CFAA86BCD3}"/>
                  </a:ext>
                </a:extLst>
              </p14:cNvPr>
              <p14:cNvContentPartPr/>
              <p14:nvPr/>
            </p14:nvContentPartPr>
            <p14:xfrm>
              <a:off x="776690" y="4304025"/>
              <a:ext cx="198360" cy="573840"/>
            </p14:xfrm>
          </p:contentPart>
        </mc:Choice>
        <mc:Fallback xmlns="">
          <p:pic>
            <p:nvPicPr>
              <p:cNvPr id="31" name="Ink 31">
                <a:extLst>
                  <a:ext uri="{FF2B5EF4-FFF2-40B4-BE49-F238E27FC236}">
                    <a16:creationId xmlns:a16="http://schemas.microsoft.com/office/drawing/2014/main" id="{0C3AC7CA-D1F2-5B4F-8688-73CFAA86BC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1570" y="4288545"/>
                <a:ext cx="228960" cy="60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B360FA7-BCBB-D740-AF36-768DFC1CDA7F}"/>
                  </a:ext>
                </a:extLst>
              </p14:cNvPr>
              <p14:cNvContentPartPr/>
              <p14:nvPr/>
            </p14:nvContentPartPr>
            <p14:xfrm>
              <a:off x="769850" y="4426785"/>
              <a:ext cx="48240" cy="48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B360FA7-BCBB-D740-AF36-768DFC1CDA7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4730" y="4411665"/>
                <a:ext cx="7848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0" name="Ink 40">
                <a:extLst>
                  <a:ext uri="{FF2B5EF4-FFF2-40B4-BE49-F238E27FC236}">
                    <a16:creationId xmlns:a16="http://schemas.microsoft.com/office/drawing/2014/main" id="{C3AA705B-D51A-C44D-A309-880BCA6AFDCD}"/>
                  </a:ext>
                </a:extLst>
              </p14:cNvPr>
              <p14:cNvContentPartPr/>
              <p14:nvPr/>
            </p14:nvContentPartPr>
            <p14:xfrm>
              <a:off x="1234250" y="4372065"/>
              <a:ext cx="717120" cy="457920"/>
            </p14:xfrm>
          </p:contentPart>
        </mc:Choice>
        <mc:Fallback xmlns="">
          <p:pic>
            <p:nvPicPr>
              <p:cNvPr id="40" name="Ink 40">
                <a:extLst>
                  <a:ext uri="{FF2B5EF4-FFF2-40B4-BE49-F238E27FC236}">
                    <a16:creationId xmlns:a16="http://schemas.microsoft.com/office/drawing/2014/main" id="{C3AA705B-D51A-C44D-A309-880BCA6AFDC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19130" y="4356945"/>
                <a:ext cx="74772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ABE167A-D820-2540-AB2B-FFBF6EDDF573}"/>
                  </a:ext>
                </a:extLst>
              </p14:cNvPr>
              <p14:cNvContentPartPr/>
              <p14:nvPr/>
            </p14:nvContentPartPr>
            <p14:xfrm>
              <a:off x="1800890" y="5239280"/>
              <a:ext cx="143640" cy="140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ABE167A-D820-2540-AB2B-FFBF6EDDF5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85770" y="5224160"/>
                <a:ext cx="1742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0036B9F-20FE-9B4C-9EC2-AE7B4C8DA7C2}"/>
                  </a:ext>
                </a:extLst>
              </p14:cNvPr>
              <p14:cNvContentPartPr/>
              <p14:nvPr/>
            </p14:nvContentPartPr>
            <p14:xfrm>
              <a:off x="1841930" y="5362400"/>
              <a:ext cx="136800" cy="277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0036B9F-20FE-9B4C-9EC2-AE7B4C8DA7C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26810" y="5346920"/>
                <a:ext cx="16740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0" name="Ink 72">
                <a:extLst>
                  <a:ext uri="{FF2B5EF4-FFF2-40B4-BE49-F238E27FC236}">
                    <a16:creationId xmlns:a16="http://schemas.microsoft.com/office/drawing/2014/main" id="{48C234AF-09F5-E94A-9194-5BCD86D038E0}"/>
                  </a:ext>
                </a:extLst>
              </p14:cNvPr>
              <p14:cNvContentPartPr/>
              <p14:nvPr/>
            </p14:nvContentPartPr>
            <p14:xfrm>
              <a:off x="2183570" y="4945880"/>
              <a:ext cx="1379520" cy="457920"/>
            </p14:xfrm>
          </p:contentPart>
        </mc:Choice>
        <mc:Fallback xmlns="">
          <p:pic>
            <p:nvPicPr>
              <p:cNvPr id="70" name="Ink 72">
                <a:extLst>
                  <a:ext uri="{FF2B5EF4-FFF2-40B4-BE49-F238E27FC236}">
                    <a16:creationId xmlns:a16="http://schemas.microsoft.com/office/drawing/2014/main" id="{48C234AF-09F5-E94A-9194-5BCD86D038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68090" y="4930400"/>
                <a:ext cx="141012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1" name="Ink 73">
                <a:extLst>
                  <a:ext uri="{FF2B5EF4-FFF2-40B4-BE49-F238E27FC236}">
                    <a16:creationId xmlns:a16="http://schemas.microsoft.com/office/drawing/2014/main" id="{58A7A659-C437-2B4B-903C-76392025592C}"/>
                  </a:ext>
                </a:extLst>
              </p14:cNvPr>
              <p14:cNvContentPartPr/>
              <p14:nvPr/>
            </p14:nvContentPartPr>
            <p14:xfrm>
              <a:off x="1104650" y="4952720"/>
              <a:ext cx="505440" cy="498600"/>
            </p14:xfrm>
          </p:contentPart>
        </mc:Choice>
        <mc:Fallback xmlns="">
          <p:pic>
            <p:nvPicPr>
              <p:cNvPr id="71" name="Ink 73">
                <a:extLst>
                  <a:ext uri="{FF2B5EF4-FFF2-40B4-BE49-F238E27FC236}">
                    <a16:creationId xmlns:a16="http://schemas.microsoft.com/office/drawing/2014/main" id="{58A7A659-C437-2B4B-903C-76392025592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89181" y="4937251"/>
                <a:ext cx="535658" cy="5288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2" name="Ink 74">
                <a:extLst>
                  <a:ext uri="{FF2B5EF4-FFF2-40B4-BE49-F238E27FC236}">
                    <a16:creationId xmlns:a16="http://schemas.microsoft.com/office/drawing/2014/main" id="{3381740F-194D-984F-8CF3-368234CF31F3}"/>
                  </a:ext>
                </a:extLst>
              </p14:cNvPr>
              <p14:cNvContentPartPr/>
              <p14:nvPr/>
            </p14:nvContentPartPr>
            <p14:xfrm>
              <a:off x="2237930" y="4331360"/>
              <a:ext cx="942480" cy="470520"/>
            </p14:xfrm>
          </p:contentPart>
        </mc:Choice>
        <mc:Fallback xmlns="">
          <p:pic>
            <p:nvPicPr>
              <p:cNvPr id="72" name="Ink 74">
                <a:extLst>
                  <a:ext uri="{FF2B5EF4-FFF2-40B4-BE49-F238E27FC236}">
                    <a16:creationId xmlns:a16="http://schemas.microsoft.com/office/drawing/2014/main" id="{3381740F-194D-984F-8CF3-368234CF31F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222810" y="4315892"/>
                <a:ext cx="973080" cy="500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8" name="Ink 78">
                <a:extLst>
                  <a:ext uri="{FF2B5EF4-FFF2-40B4-BE49-F238E27FC236}">
                    <a16:creationId xmlns:a16="http://schemas.microsoft.com/office/drawing/2014/main" id="{B47E07A4-5772-D94A-A345-52CA6D979593}"/>
                  </a:ext>
                </a:extLst>
              </p14:cNvPr>
              <p14:cNvContentPartPr/>
              <p14:nvPr/>
            </p14:nvContentPartPr>
            <p14:xfrm>
              <a:off x="8649530" y="896600"/>
              <a:ext cx="717120" cy="573840"/>
            </p14:xfrm>
          </p:contentPart>
        </mc:Choice>
        <mc:Fallback xmlns="">
          <p:pic>
            <p:nvPicPr>
              <p:cNvPr id="78" name="Ink 78">
                <a:extLst>
                  <a:ext uri="{FF2B5EF4-FFF2-40B4-BE49-F238E27FC236}">
                    <a16:creationId xmlns:a16="http://schemas.microsoft.com/office/drawing/2014/main" id="{B47E07A4-5772-D94A-A345-52CA6D97959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634050" y="881480"/>
                <a:ext cx="747720" cy="60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2" name="Ink 82">
                <a:extLst>
                  <a:ext uri="{FF2B5EF4-FFF2-40B4-BE49-F238E27FC236}">
                    <a16:creationId xmlns:a16="http://schemas.microsoft.com/office/drawing/2014/main" id="{B53E7C71-B17A-9D4E-B577-D56A894F0505}"/>
                  </a:ext>
                </a:extLst>
              </p14:cNvPr>
              <p14:cNvContentPartPr/>
              <p14:nvPr/>
            </p14:nvContentPartPr>
            <p14:xfrm>
              <a:off x="10200050" y="2385200"/>
              <a:ext cx="525600" cy="327960"/>
            </p14:xfrm>
          </p:contentPart>
        </mc:Choice>
        <mc:Fallback xmlns="">
          <p:pic>
            <p:nvPicPr>
              <p:cNvPr id="82" name="Ink 82">
                <a:extLst>
                  <a:ext uri="{FF2B5EF4-FFF2-40B4-BE49-F238E27FC236}">
                    <a16:creationId xmlns:a16="http://schemas.microsoft.com/office/drawing/2014/main" id="{B53E7C71-B17A-9D4E-B577-D56A894F050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184920" y="2370080"/>
                <a:ext cx="556221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C0EE614-1CCD-4349-B8A5-573530214469}"/>
                  </a:ext>
                </a:extLst>
              </p14:cNvPr>
              <p14:cNvContentPartPr/>
              <p14:nvPr/>
            </p14:nvContentPartPr>
            <p14:xfrm>
              <a:off x="2306330" y="5669480"/>
              <a:ext cx="253080" cy="2052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C0EE614-1CCD-4349-B8A5-57353021446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291210" y="5654360"/>
                <a:ext cx="28332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8" name="Ink 88">
                <a:extLst>
                  <a:ext uri="{FF2B5EF4-FFF2-40B4-BE49-F238E27FC236}">
                    <a16:creationId xmlns:a16="http://schemas.microsoft.com/office/drawing/2014/main" id="{A2751CC8-6775-FA44-B12C-43C1953EFC94}"/>
                  </a:ext>
                </a:extLst>
              </p14:cNvPr>
              <p14:cNvContentPartPr/>
              <p14:nvPr/>
            </p14:nvContentPartPr>
            <p14:xfrm>
              <a:off x="2838770" y="5471480"/>
              <a:ext cx="574200" cy="396360"/>
            </p14:xfrm>
          </p:contentPart>
        </mc:Choice>
        <mc:Fallback xmlns="">
          <p:pic>
            <p:nvPicPr>
              <p:cNvPr id="88" name="Ink 88">
                <a:extLst>
                  <a:ext uri="{FF2B5EF4-FFF2-40B4-BE49-F238E27FC236}">
                    <a16:creationId xmlns:a16="http://schemas.microsoft.com/office/drawing/2014/main" id="{A2751CC8-6775-FA44-B12C-43C1953EFC9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823641" y="5456360"/>
                <a:ext cx="604819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4" name="Ink 105">
                <a:extLst>
                  <a:ext uri="{FF2B5EF4-FFF2-40B4-BE49-F238E27FC236}">
                    <a16:creationId xmlns:a16="http://schemas.microsoft.com/office/drawing/2014/main" id="{FC5AB548-2086-6541-A524-5223E0A12C98}"/>
                  </a:ext>
                </a:extLst>
              </p14:cNvPr>
              <p14:cNvContentPartPr/>
              <p14:nvPr/>
            </p14:nvContentPartPr>
            <p14:xfrm>
              <a:off x="2237930" y="6127040"/>
              <a:ext cx="935640" cy="519840"/>
            </p14:xfrm>
          </p:contentPart>
        </mc:Choice>
        <mc:Fallback xmlns="">
          <p:pic>
            <p:nvPicPr>
              <p:cNvPr id="104" name="Ink 105">
                <a:extLst>
                  <a:ext uri="{FF2B5EF4-FFF2-40B4-BE49-F238E27FC236}">
                    <a16:creationId xmlns:a16="http://schemas.microsoft.com/office/drawing/2014/main" id="{FC5AB548-2086-6541-A524-5223E0A12C9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222810" y="6111571"/>
                <a:ext cx="966240" cy="550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5" name="Ink 106">
                <a:extLst>
                  <a:ext uri="{FF2B5EF4-FFF2-40B4-BE49-F238E27FC236}">
                    <a16:creationId xmlns:a16="http://schemas.microsoft.com/office/drawing/2014/main" id="{1E80DC8A-3C90-BA4C-839C-8A19FB0D8ED8}"/>
                  </a:ext>
                </a:extLst>
              </p14:cNvPr>
              <p14:cNvContentPartPr/>
              <p14:nvPr/>
            </p14:nvContentPartPr>
            <p14:xfrm>
              <a:off x="1200050" y="6072320"/>
              <a:ext cx="812880" cy="553680"/>
            </p14:xfrm>
          </p:contentPart>
        </mc:Choice>
        <mc:Fallback xmlns="">
          <p:pic>
            <p:nvPicPr>
              <p:cNvPr id="105" name="Ink 106">
                <a:extLst>
                  <a:ext uri="{FF2B5EF4-FFF2-40B4-BE49-F238E27FC236}">
                    <a16:creationId xmlns:a16="http://schemas.microsoft.com/office/drawing/2014/main" id="{1E80DC8A-3C90-BA4C-839C-8A19FB0D8ED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84930" y="6057190"/>
                <a:ext cx="843480" cy="584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0" name="Ink 110">
                <a:extLst>
                  <a:ext uri="{FF2B5EF4-FFF2-40B4-BE49-F238E27FC236}">
                    <a16:creationId xmlns:a16="http://schemas.microsoft.com/office/drawing/2014/main" id="{D1B79B71-253B-304D-B8EE-5AACFAFB55C8}"/>
                  </a:ext>
                </a:extLst>
              </p14:cNvPr>
              <p14:cNvContentPartPr/>
              <p14:nvPr/>
            </p14:nvContentPartPr>
            <p14:xfrm>
              <a:off x="3303170" y="6017600"/>
              <a:ext cx="232560" cy="642240"/>
            </p14:xfrm>
          </p:contentPart>
        </mc:Choice>
        <mc:Fallback xmlns="">
          <p:pic>
            <p:nvPicPr>
              <p:cNvPr id="110" name="Ink 110">
                <a:extLst>
                  <a:ext uri="{FF2B5EF4-FFF2-40B4-BE49-F238E27FC236}">
                    <a16:creationId xmlns:a16="http://schemas.microsoft.com/office/drawing/2014/main" id="{D1B79B71-253B-304D-B8EE-5AACFAFB55C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288050" y="6002480"/>
                <a:ext cx="263160" cy="67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4" name="Ink 125">
                <a:extLst>
                  <a:ext uri="{FF2B5EF4-FFF2-40B4-BE49-F238E27FC236}">
                    <a16:creationId xmlns:a16="http://schemas.microsoft.com/office/drawing/2014/main" id="{97B4A352-CEE4-9645-9D1E-E107F8A1A830}"/>
                  </a:ext>
                </a:extLst>
              </p14:cNvPr>
              <p14:cNvContentPartPr/>
              <p14:nvPr/>
            </p14:nvContentPartPr>
            <p14:xfrm>
              <a:off x="6553250" y="4290320"/>
              <a:ext cx="676440" cy="437040"/>
            </p14:xfrm>
          </p:contentPart>
        </mc:Choice>
        <mc:Fallback xmlns="">
          <p:pic>
            <p:nvPicPr>
              <p:cNvPr id="124" name="Ink 125">
                <a:extLst>
                  <a:ext uri="{FF2B5EF4-FFF2-40B4-BE49-F238E27FC236}">
                    <a16:creationId xmlns:a16="http://schemas.microsoft.com/office/drawing/2014/main" id="{97B4A352-CEE4-9645-9D1E-E107F8A1A83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38130" y="4274853"/>
                <a:ext cx="706680" cy="467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25" name="Ink 126">
                <a:extLst>
                  <a:ext uri="{FF2B5EF4-FFF2-40B4-BE49-F238E27FC236}">
                    <a16:creationId xmlns:a16="http://schemas.microsoft.com/office/drawing/2014/main" id="{A9CF0E54-1A8A-A546-BFC6-923E635174C3}"/>
                  </a:ext>
                </a:extLst>
              </p14:cNvPr>
              <p14:cNvContentPartPr/>
              <p14:nvPr/>
            </p14:nvContentPartPr>
            <p14:xfrm>
              <a:off x="5870330" y="4256120"/>
              <a:ext cx="416880" cy="478440"/>
            </p14:xfrm>
          </p:contentPart>
        </mc:Choice>
        <mc:Fallback xmlns="">
          <p:pic>
            <p:nvPicPr>
              <p:cNvPr id="125" name="Ink 126">
                <a:extLst>
                  <a:ext uri="{FF2B5EF4-FFF2-40B4-BE49-F238E27FC236}">
                    <a16:creationId xmlns:a16="http://schemas.microsoft.com/office/drawing/2014/main" id="{A9CF0E54-1A8A-A546-BFC6-923E635174C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855210" y="4241000"/>
                <a:ext cx="44748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0" name="Ink 152">
                <a:extLst>
                  <a:ext uri="{FF2B5EF4-FFF2-40B4-BE49-F238E27FC236}">
                    <a16:creationId xmlns:a16="http://schemas.microsoft.com/office/drawing/2014/main" id="{CF970526-0AF6-754D-A1F4-D56D5D593186}"/>
                  </a:ext>
                </a:extLst>
              </p14:cNvPr>
              <p14:cNvContentPartPr/>
              <p14:nvPr/>
            </p14:nvContentPartPr>
            <p14:xfrm>
              <a:off x="7126730" y="4932200"/>
              <a:ext cx="1338840" cy="471600"/>
            </p14:xfrm>
          </p:contentPart>
        </mc:Choice>
        <mc:Fallback xmlns="">
          <p:pic>
            <p:nvPicPr>
              <p:cNvPr id="150" name="Ink 152">
                <a:extLst>
                  <a:ext uri="{FF2B5EF4-FFF2-40B4-BE49-F238E27FC236}">
                    <a16:creationId xmlns:a16="http://schemas.microsoft.com/office/drawing/2014/main" id="{CF970526-0AF6-754D-A1F4-D56D5D59318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11606" y="4916720"/>
                <a:ext cx="1369448" cy="50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1" name="Ink 153">
                <a:extLst>
                  <a:ext uri="{FF2B5EF4-FFF2-40B4-BE49-F238E27FC236}">
                    <a16:creationId xmlns:a16="http://schemas.microsoft.com/office/drawing/2014/main" id="{54F64368-4C70-EB45-8653-B4F2C2123DC5}"/>
                  </a:ext>
                </a:extLst>
              </p14:cNvPr>
              <p14:cNvContentPartPr/>
              <p14:nvPr/>
            </p14:nvContentPartPr>
            <p14:xfrm>
              <a:off x="8212490" y="4310840"/>
              <a:ext cx="792360" cy="382680"/>
            </p14:xfrm>
          </p:contentPart>
        </mc:Choice>
        <mc:Fallback xmlns="">
          <p:pic>
            <p:nvPicPr>
              <p:cNvPr id="151" name="Ink 153">
                <a:extLst>
                  <a:ext uri="{FF2B5EF4-FFF2-40B4-BE49-F238E27FC236}">
                    <a16:creationId xmlns:a16="http://schemas.microsoft.com/office/drawing/2014/main" id="{54F64368-4C70-EB45-8653-B4F2C2123DC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197370" y="4295360"/>
                <a:ext cx="82296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52" name="Ink 154">
                <a:extLst>
                  <a:ext uri="{FF2B5EF4-FFF2-40B4-BE49-F238E27FC236}">
                    <a16:creationId xmlns:a16="http://schemas.microsoft.com/office/drawing/2014/main" id="{F6E79F92-AEAD-1045-9F34-0C5B1EAB10F1}"/>
                  </a:ext>
                </a:extLst>
              </p14:cNvPr>
              <p14:cNvContentPartPr/>
              <p14:nvPr/>
            </p14:nvContentPartPr>
            <p14:xfrm>
              <a:off x="7604810" y="4290320"/>
              <a:ext cx="423720" cy="436320"/>
            </p14:xfrm>
          </p:contentPart>
        </mc:Choice>
        <mc:Fallback xmlns="">
          <p:pic>
            <p:nvPicPr>
              <p:cNvPr id="152" name="Ink 154">
                <a:extLst>
                  <a:ext uri="{FF2B5EF4-FFF2-40B4-BE49-F238E27FC236}">
                    <a16:creationId xmlns:a16="http://schemas.microsoft.com/office/drawing/2014/main" id="{F6E79F92-AEAD-1045-9F34-0C5B1EAB10F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589690" y="4274853"/>
                <a:ext cx="454320" cy="466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7F8F622A-92EC-A840-BAC7-3529F602DF34}"/>
                  </a:ext>
                </a:extLst>
              </p14:cNvPr>
              <p14:cNvContentPartPr/>
              <p14:nvPr/>
            </p14:nvContentPartPr>
            <p14:xfrm>
              <a:off x="7850690" y="4979720"/>
              <a:ext cx="61920" cy="43740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7F8F622A-92EC-A840-BAC7-3529F602DF3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835210" y="4964600"/>
                <a:ext cx="9216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63" name="Ink 163">
                <a:extLst>
                  <a:ext uri="{FF2B5EF4-FFF2-40B4-BE49-F238E27FC236}">
                    <a16:creationId xmlns:a16="http://schemas.microsoft.com/office/drawing/2014/main" id="{25D3C804-ACA1-4649-96DA-1242D4A8F3AA}"/>
                  </a:ext>
                </a:extLst>
              </p14:cNvPr>
              <p14:cNvContentPartPr/>
              <p14:nvPr/>
            </p14:nvContentPartPr>
            <p14:xfrm>
              <a:off x="8615330" y="5054960"/>
              <a:ext cx="478440" cy="246240"/>
            </p14:xfrm>
          </p:contentPart>
        </mc:Choice>
        <mc:Fallback xmlns="">
          <p:pic>
            <p:nvPicPr>
              <p:cNvPr id="163" name="Ink 163">
                <a:extLst>
                  <a:ext uri="{FF2B5EF4-FFF2-40B4-BE49-F238E27FC236}">
                    <a16:creationId xmlns:a16="http://schemas.microsoft.com/office/drawing/2014/main" id="{25D3C804-ACA1-4649-96DA-1242D4A8F3A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600210" y="5039840"/>
                <a:ext cx="50868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106D39F1-72B4-A340-81C0-D6D68A4E0CF5}"/>
                  </a:ext>
                </a:extLst>
              </p14:cNvPr>
              <p14:cNvContentPartPr/>
              <p14:nvPr/>
            </p14:nvContentPartPr>
            <p14:xfrm>
              <a:off x="6819650" y="5642120"/>
              <a:ext cx="184680" cy="4140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106D39F1-72B4-A340-81C0-D6D68A4E0CF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04170" y="5627000"/>
                <a:ext cx="215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D172DAA7-47DE-2643-A730-E30D02A4F2B0}"/>
                  </a:ext>
                </a:extLst>
              </p14:cNvPr>
              <p14:cNvContentPartPr/>
              <p14:nvPr/>
            </p14:nvContentPartPr>
            <p14:xfrm>
              <a:off x="6819650" y="5799080"/>
              <a:ext cx="184680" cy="720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D172DAA7-47DE-2643-A730-E30D02A4F2B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804170" y="5783960"/>
                <a:ext cx="2152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2" name="Ink 182">
                <a:extLst>
                  <a:ext uri="{FF2B5EF4-FFF2-40B4-BE49-F238E27FC236}">
                    <a16:creationId xmlns:a16="http://schemas.microsoft.com/office/drawing/2014/main" id="{CEC9AD4B-4D62-5442-B757-0E5F8FE7ADBF}"/>
                  </a:ext>
                </a:extLst>
              </p14:cNvPr>
              <p14:cNvContentPartPr/>
              <p14:nvPr/>
            </p14:nvContentPartPr>
            <p14:xfrm>
              <a:off x="7263530" y="5607920"/>
              <a:ext cx="2260440" cy="429840"/>
            </p14:xfrm>
          </p:contentPart>
        </mc:Choice>
        <mc:Fallback xmlns="">
          <p:pic>
            <p:nvPicPr>
              <p:cNvPr id="182" name="Ink 182">
                <a:extLst>
                  <a:ext uri="{FF2B5EF4-FFF2-40B4-BE49-F238E27FC236}">
                    <a16:creationId xmlns:a16="http://schemas.microsoft.com/office/drawing/2014/main" id="{CEC9AD4B-4D62-5442-B757-0E5F8FE7ADB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248050" y="5592800"/>
                <a:ext cx="229104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0CE8734F-BA0C-6446-8D82-7321EE4C9C01}"/>
                  </a:ext>
                </a:extLst>
              </p14:cNvPr>
              <p14:cNvContentPartPr/>
              <p14:nvPr/>
            </p14:nvContentPartPr>
            <p14:xfrm>
              <a:off x="6771770" y="6325040"/>
              <a:ext cx="171000" cy="1404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0CE8734F-BA0C-6446-8D82-7321EE4C9C0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756650" y="6309560"/>
                <a:ext cx="2016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A4BC1BFB-5BBB-DF49-B205-03088BFB8D19}"/>
                  </a:ext>
                </a:extLst>
              </p14:cNvPr>
              <p14:cNvContentPartPr/>
              <p14:nvPr/>
            </p14:nvContentPartPr>
            <p14:xfrm>
              <a:off x="6778610" y="6488840"/>
              <a:ext cx="177840" cy="2772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A4BC1BFB-5BBB-DF49-B205-03088BFB8D1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763490" y="6473720"/>
                <a:ext cx="20844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97" name="Ink 197">
                <a:extLst>
                  <a:ext uri="{FF2B5EF4-FFF2-40B4-BE49-F238E27FC236}">
                    <a16:creationId xmlns:a16="http://schemas.microsoft.com/office/drawing/2014/main" id="{0FA07C06-981F-934C-B58F-33380EFE86A4}"/>
                  </a:ext>
                </a:extLst>
              </p14:cNvPr>
              <p14:cNvContentPartPr/>
              <p14:nvPr/>
            </p14:nvContentPartPr>
            <p14:xfrm>
              <a:off x="7290890" y="6215600"/>
              <a:ext cx="1707120" cy="430560"/>
            </p14:xfrm>
          </p:contentPart>
        </mc:Choice>
        <mc:Fallback xmlns="">
          <p:pic>
            <p:nvPicPr>
              <p:cNvPr id="197" name="Ink 197">
                <a:extLst>
                  <a:ext uri="{FF2B5EF4-FFF2-40B4-BE49-F238E27FC236}">
                    <a16:creationId xmlns:a16="http://schemas.microsoft.com/office/drawing/2014/main" id="{0FA07C06-981F-934C-B58F-33380EFE86A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275413" y="6200480"/>
                <a:ext cx="1737354" cy="46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25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Whiteboards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91A49-D89B-B54B-8084-1048B620B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89" y="584775"/>
            <a:ext cx="5410200" cy="491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743838-CB65-BB45-A2BB-F0AA59F95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889" y="4407475"/>
            <a:ext cx="6019800" cy="1092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5">
                <a:extLst>
                  <a:ext uri="{FF2B5EF4-FFF2-40B4-BE49-F238E27FC236}">
                    <a16:creationId xmlns:a16="http://schemas.microsoft.com/office/drawing/2014/main" id="{6FA26B02-1299-A34B-BF00-4B22F87980E5}"/>
                  </a:ext>
                </a:extLst>
              </p14:cNvPr>
              <p14:cNvContentPartPr/>
              <p14:nvPr/>
            </p14:nvContentPartPr>
            <p14:xfrm>
              <a:off x="414890" y="5580560"/>
              <a:ext cx="307800" cy="525960"/>
            </p14:xfrm>
          </p:contentPart>
        </mc:Choice>
        <mc:Fallback xmlns="">
          <p:pic>
            <p:nvPicPr>
              <p:cNvPr id="5" name="Ink 5">
                <a:extLst>
                  <a:ext uri="{FF2B5EF4-FFF2-40B4-BE49-F238E27FC236}">
                    <a16:creationId xmlns:a16="http://schemas.microsoft.com/office/drawing/2014/main" id="{6FA26B02-1299-A34B-BF00-4B22F87980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9752" y="5565440"/>
                <a:ext cx="338436" cy="55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6">
                <a:extLst>
                  <a:ext uri="{FF2B5EF4-FFF2-40B4-BE49-F238E27FC236}">
                    <a16:creationId xmlns:a16="http://schemas.microsoft.com/office/drawing/2014/main" id="{B49ACC26-2EA4-6F44-B9FD-BFF42EFAC1D3}"/>
                  </a:ext>
                </a:extLst>
              </p14:cNvPr>
              <p14:cNvContentPartPr/>
              <p14:nvPr/>
            </p14:nvContentPartPr>
            <p14:xfrm>
              <a:off x="2504330" y="5567240"/>
              <a:ext cx="505800" cy="369000"/>
            </p14:xfrm>
          </p:contentPart>
        </mc:Choice>
        <mc:Fallback xmlns="">
          <p:pic>
            <p:nvPicPr>
              <p:cNvPr id="24" name="Ink 26">
                <a:extLst>
                  <a:ext uri="{FF2B5EF4-FFF2-40B4-BE49-F238E27FC236}">
                    <a16:creationId xmlns:a16="http://schemas.microsoft.com/office/drawing/2014/main" id="{B49ACC26-2EA4-6F44-B9FD-BFF42EFAC1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9210" y="5551760"/>
                <a:ext cx="53604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7">
                <a:extLst>
                  <a:ext uri="{FF2B5EF4-FFF2-40B4-BE49-F238E27FC236}">
                    <a16:creationId xmlns:a16="http://schemas.microsoft.com/office/drawing/2014/main" id="{42231658-2E14-474C-9D7D-FCD1CBBA8E5B}"/>
                  </a:ext>
                </a:extLst>
              </p14:cNvPr>
              <p14:cNvContentPartPr/>
              <p14:nvPr/>
            </p14:nvContentPartPr>
            <p14:xfrm>
              <a:off x="2039930" y="5662640"/>
              <a:ext cx="259920" cy="307440"/>
            </p14:xfrm>
          </p:contentPart>
        </mc:Choice>
        <mc:Fallback xmlns="">
          <p:pic>
            <p:nvPicPr>
              <p:cNvPr id="25" name="Ink 27">
                <a:extLst>
                  <a:ext uri="{FF2B5EF4-FFF2-40B4-BE49-F238E27FC236}">
                    <a16:creationId xmlns:a16="http://schemas.microsoft.com/office/drawing/2014/main" id="{42231658-2E14-474C-9D7D-FCD1CBBA8E5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24810" y="5647520"/>
                <a:ext cx="29016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8">
                <a:extLst>
                  <a:ext uri="{FF2B5EF4-FFF2-40B4-BE49-F238E27FC236}">
                    <a16:creationId xmlns:a16="http://schemas.microsoft.com/office/drawing/2014/main" id="{949009DC-3BDC-F841-9FF9-92509B0F852E}"/>
                  </a:ext>
                </a:extLst>
              </p14:cNvPr>
              <p14:cNvContentPartPr/>
              <p14:nvPr/>
            </p14:nvContentPartPr>
            <p14:xfrm>
              <a:off x="1023290" y="5607920"/>
              <a:ext cx="777960" cy="416880"/>
            </p14:xfrm>
          </p:contentPart>
        </mc:Choice>
        <mc:Fallback xmlns="">
          <p:pic>
            <p:nvPicPr>
              <p:cNvPr id="26" name="Ink 28">
                <a:extLst>
                  <a:ext uri="{FF2B5EF4-FFF2-40B4-BE49-F238E27FC236}">
                    <a16:creationId xmlns:a16="http://schemas.microsoft.com/office/drawing/2014/main" id="{949009DC-3BDC-F841-9FF9-92509B0F852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8170" y="5592800"/>
                <a:ext cx="80856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6">
                <a:extLst>
                  <a:ext uri="{FF2B5EF4-FFF2-40B4-BE49-F238E27FC236}">
                    <a16:creationId xmlns:a16="http://schemas.microsoft.com/office/drawing/2014/main" id="{D49567DD-A2EE-FA47-A68E-8BF602E4734B}"/>
                  </a:ext>
                </a:extLst>
              </p14:cNvPr>
              <p14:cNvContentPartPr/>
              <p14:nvPr/>
            </p14:nvContentPartPr>
            <p14:xfrm>
              <a:off x="1022570" y="6065480"/>
              <a:ext cx="758520" cy="410040"/>
            </p14:xfrm>
          </p:contentPart>
        </mc:Choice>
        <mc:Fallback xmlns="">
          <p:pic>
            <p:nvPicPr>
              <p:cNvPr id="36" name="Ink 36">
                <a:extLst>
                  <a:ext uri="{FF2B5EF4-FFF2-40B4-BE49-F238E27FC236}">
                    <a16:creationId xmlns:a16="http://schemas.microsoft.com/office/drawing/2014/main" id="{D49567DD-A2EE-FA47-A68E-8BF602E4734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7443" y="6050360"/>
                <a:ext cx="789135" cy="4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3032ADF-3B5A-8646-AA17-32C2B40F1F06}"/>
                  </a:ext>
                </a:extLst>
              </p14:cNvPr>
              <p14:cNvContentPartPr/>
              <p14:nvPr/>
            </p14:nvContentPartPr>
            <p14:xfrm>
              <a:off x="1705490" y="6659480"/>
              <a:ext cx="109440" cy="140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3032ADF-3B5A-8646-AA17-32C2B40F1F0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0370" y="6644360"/>
                <a:ext cx="140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E265EA5-318E-604E-8C93-84FD1DA5CEE9}"/>
                  </a:ext>
                </a:extLst>
              </p14:cNvPr>
              <p14:cNvContentPartPr/>
              <p14:nvPr/>
            </p14:nvContentPartPr>
            <p14:xfrm>
              <a:off x="1726010" y="6755240"/>
              <a:ext cx="157320" cy="20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E265EA5-318E-604E-8C93-84FD1DA5CEE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10530" y="6739760"/>
                <a:ext cx="1879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0" name="Ink 50">
                <a:extLst>
                  <a:ext uri="{FF2B5EF4-FFF2-40B4-BE49-F238E27FC236}">
                    <a16:creationId xmlns:a16="http://schemas.microsoft.com/office/drawing/2014/main" id="{5D3EACED-3DD2-1949-BDE8-724F3A40744C}"/>
                  </a:ext>
                </a:extLst>
              </p14:cNvPr>
              <p14:cNvContentPartPr/>
              <p14:nvPr/>
            </p14:nvContentPartPr>
            <p14:xfrm>
              <a:off x="1965050" y="6058640"/>
              <a:ext cx="1275480" cy="436680"/>
            </p14:xfrm>
          </p:contentPart>
        </mc:Choice>
        <mc:Fallback xmlns="">
          <p:pic>
            <p:nvPicPr>
              <p:cNvPr id="50" name="Ink 50">
                <a:extLst>
                  <a:ext uri="{FF2B5EF4-FFF2-40B4-BE49-F238E27FC236}">
                    <a16:creationId xmlns:a16="http://schemas.microsoft.com/office/drawing/2014/main" id="{5D3EACED-3DD2-1949-BDE8-724F3A40744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49574" y="6043520"/>
                <a:ext cx="1305711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6" name="Ink 56">
                <a:extLst>
                  <a:ext uri="{FF2B5EF4-FFF2-40B4-BE49-F238E27FC236}">
                    <a16:creationId xmlns:a16="http://schemas.microsoft.com/office/drawing/2014/main" id="{08E4B08C-39B8-444A-896B-987DBE96DC9E}"/>
                  </a:ext>
                </a:extLst>
              </p14:cNvPr>
              <p14:cNvContentPartPr/>
              <p14:nvPr/>
            </p14:nvContentPartPr>
            <p14:xfrm>
              <a:off x="2101490" y="6584600"/>
              <a:ext cx="799200" cy="253080"/>
            </p14:xfrm>
          </p:contentPart>
        </mc:Choice>
        <mc:Fallback xmlns="">
          <p:pic>
            <p:nvPicPr>
              <p:cNvPr id="56" name="Ink 56">
                <a:extLst>
                  <a:ext uri="{FF2B5EF4-FFF2-40B4-BE49-F238E27FC236}">
                    <a16:creationId xmlns:a16="http://schemas.microsoft.com/office/drawing/2014/main" id="{08E4B08C-39B8-444A-896B-987DBE96DC9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86370" y="6569120"/>
                <a:ext cx="82980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B67D795-5713-9A43-A049-489FCA40EE7C}"/>
                  </a:ext>
                </a:extLst>
              </p14:cNvPr>
              <p14:cNvContentPartPr/>
              <p14:nvPr/>
            </p14:nvContentPartPr>
            <p14:xfrm>
              <a:off x="3268970" y="5710520"/>
              <a:ext cx="225720" cy="208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B67D795-5713-9A43-A049-489FCA40EE7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53850" y="5695040"/>
                <a:ext cx="2563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EEA0E7B-8549-DC40-BBE4-1BA09E1176D7}"/>
                  </a:ext>
                </a:extLst>
              </p14:cNvPr>
              <p14:cNvContentPartPr/>
              <p14:nvPr/>
            </p14:nvContentPartPr>
            <p14:xfrm>
              <a:off x="3364730" y="5840120"/>
              <a:ext cx="143640" cy="208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EEA0E7B-8549-DC40-BBE4-1BA09E1176D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49250" y="5825000"/>
                <a:ext cx="17424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1" name="Ink 71">
                <a:extLst>
                  <a:ext uri="{FF2B5EF4-FFF2-40B4-BE49-F238E27FC236}">
                    <a16:creationId xmlns:a16="http://schemas.microsoft.com/office/drawing/2014/main" id="{9AAA8B4C-5EA0-DA4B-9F75-E095C218BF07}"/>
                  </a:ext>
                </a:extLst>
              </p14:cNvPr>
              <p14:cNvContentPartPr/>
              <p14:nvPr/>
            </p14:nvContentPartPr>
            <p14:xfrm>
              <a:off x="3828770" y="5492000"/>
              <a:ext cx="1079280" cy="512280"/>
            </p14:xfrm>
          </p:contentPart>
        </mc:Choice>
        <mc:Fallback xmlns="">
          <p:pic>
            <p:nvPicPr>
              <p:cNvPr id="71" name="Ink 71">
                <a:extLst>
                  <a:ext uri="{FF2B5EF4-FFF2-40B4-BE49-F238E27FC236}">
                    <a16:creationId xmlns:a16="http://schemas.microsoft.com/office/drawing/2014/main" id="{9AAA8B4C-5EA0-DA4B-9F75-E095C218BF0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13650" y="5476880"/>
                <a:ext cx="1109520" cy="54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9" name="Ink 79">
                <a:extLst>
                  <a:ext uri="{FF2B5EF4-FFF2-40B4-BE49-F238E27FC236}">
                    <a16:creationId xmlns:a16="http://schemas.microsoft.com/office/drawing/2014/main" id="{8CFF14A7-22D9-7342-AFC7-B9206534FA4A}"/>
                  </a:ext>
                </a:extLst>
              </p14:cNvPr>
              <p14:cNvContentPartPr/>
              <p14:nvPr/>
            </p14:nvContentPartPr>
            <p14:xfrm>
              <a:off x="6073010" y="719120"/>
              <a:ext cx="576360" cy="526320"/>
            </p14:xfrm>
          </p:contentPart>
        </mc:Choice>
        <mc:Fallback xmlns="">
          <p:pic>
            <p:nvPicPr>
              <p:cNvPr id="79" name="Ink 79">
                <a:extLst>
                  <a:ext uri="{FF2B5EF4-FFF2-40B4-BE49-F238E27FC236}">
                    <a16:creationId xmlns:a16="http://schemas.microsoft.com/office/drawing/2014/main" id="{8CFF14A7-22D9-7342-AFC7-B9206534FA4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057890" y="703990"/>
                <a:ext cx="606600" cy="556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F664D22-E80C-E147-8444-D7053A0B2437}"/>
                  </a:ext>
                </a:extLst>
              </p14:cNvPr>
              <p14:cNvContentPartPr/>
              <p14:nvPr/>
            </p14:nvContentPartPr>
            <p14:xfrm>
              <a:off x="6887690" y="1053920"/>
              <a:ext cx="191520" cy="72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F664D22-E80C-E147-8444-D7053A0B243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72570" y="1038440"/>
                <a:ext cx="22212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C3BB158-58C6-794F-9A15-72C262C293F9}"/>
                  </a:ext>
                </a:extLst>
              </p14:cNvPr>
              <p14:cNvContentPartPr/>
              <p14:nvPr/>
            </p14:nvContentPartPr>
            <p14:xfrm>
              <a:off x="6942410" y="1190360"/>
              <a:ext cx="253080" cy="140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C3BB158-58C6-794F-9A15-72C262C293F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27290" y="1175240"/>
                <a:ext cx="28332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5" name="Ink 85">
                <a:extLst>
                  <a:ext uri="{FF2B5EF4-FFF2-40B4-BE49-F238E27FC236}">
                    <a16:creationId xmlns:a16="http://schemas.microsoft.com/office/drawing/2014/main" id="{1F079DB1-F88A-3441-ABC1-18FA2FF9D17A}"/>
                  </a:ext>
                </a:extLst>
              </p14:cNvPr>
              <p14:cNvContentPartPr/>
              <p14:nvPr/>
            </p14:nvContentPartPr>
            <p14:xfrm>
              <a:off x="7536410" y="882920"/>
              <a:ext cx="177840" cy="410400"/>
            </p14:xfrm>
          </p:contentPart>
        </mc:Choice>
        <mc:Fallback xmlns="">
          <p:pic>
            <p:nvPicPr>
              <p:cNvPr id="85" name="Ink 85">
                <a:extLst>
                  <a:ext uri="{FF2B5EF4-FFF2-40B4-BE49-F238E27FC236}">
                    <a16:creationId xmlns:a16="http://schemas.microsoft.com/office/drawing/2014/main" id="{1F079DB1-F88A-3441-ABC1-18FA2FF9D17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521290" y="867787"/>
                <a:ext cx="208440" cy="4410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6" name="Ink 96">
                <a:extLst>
                  <a:ext uri="{FF2B5EF4-FFF2-40B4-BE49-F238E27FC236}">
                    <a16:creationId xmlns:a16="http://schemas.microsoft.com/office/drawing/2014/main" id="{5994DA31-F67D-5046-B0AA-1B345F44FE5C}"/>
                  </a:ext>
                </a:extLst>
              </p14:cNvPr>
              <p14:cNvContentPartPr/>
              <p14:nvPr/>
            </p14:nvContentPartPr>
            <p14:xfrm>
              <a:off x="7652690" y="657920"/>
              <a:ext cx="1918800" cy="594000"/>
            </p14:xfrm>
          </p:contentPart>
        </mc:Choice>
        <mc:Fallback xmlns="">
          <p:pic>
            <p:nvPicPr>
              <p:cNvPr id="96" name="Ink 96">
                <a:extLst>
                  <a:ext uri="{FF2B5EF4-FFF2-40B4-BE49-F238E27FC236}">
                    <a16:creationId xmlns:a16="http://schemas.microsoft.com/office/drawing/2014/main" id="{5994DA31-F67D-5046-B0AA-1B345F44FE5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637213" y="642449"/>
                <a:ext cx="1949034" cy="624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0" name="Ink 100">
                <a:extLst>
                  <a:ext uri="{FF2B5EF4-FFF2-40B4-BE49-F238E27FC236}">
                    <a16:creationId xmlns:a16="http://schemas.microsoft.com/office/drawing/2014/main" id="{7DAABE33-2051-1F46-BB99-3652D2AB79F5}"/>
                  </a:ext>
                </a:extLst>
              </p14:cNvPr>
              <p14:cNvContentPartPr/>
              <p14:nvPr/>
            </p14:nvContentPartPr>
            <p14:xfrm>
              <a:off x="7509050" y="1606880"/>
              <a:ext cx="581040" cy="164160"/>
            </p14:xfrm>
          </p:contentPart>
        </mc:Choice>
        <mc:Fallback xmlns="">
          <p:pic>
            <p:nvPicPr>
              <p:cNvPr id="100" name="Ink 100">
                <a:extLst>
                  <a:ext uri="{FF2B5EF4-FFF2-40B4-BE49-F238E27FC236}">
                    <a16:creationId xmlns:a16="http://schemas.microsoft.com/office/drawing/2014/main" id="{7DAABE33-2051-1F46-BB99-3652D2AB79F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493921" y="1591760"/>
                <a:ext cx="611659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3" name="Ink 113">
                <a:extLst>
                  <a:ext uri="{FF2B5EF4-FFF2-40B4-BE49-F238E27FC236}">
                    <a16:creationId xmlns:a16="http://schemas.microsoft.com/office/drawing/2014/main" id="{8580CB07-3776-DC46-8B4C-237C7654C681}"/>
                  </a:ext>
                </a:extLst>
              </p14:cNvPr>
              <p14:cNvContentPartPr/>
              <p14:nvPr/>
            </p14:nvContentPartPr>
            <p14:xfrm>
              <a:off x="8342090" y="1354160"/>
              <a:ext cx="1653120" cy="519120"/>
            </p14:xfrm>
          </p:contentPart>
        </mc:Choice>
        <mc:Fallback xmlns="">
          <p:pic>
            <p:nvPicPr>
              <p:cNvPr id="113" name="Ink 113">
                <a:extLst>
                  <a:ext uri="{FF2B5EF4-FFF2-40B4-BE49-F238E27FC236}">
                    <a16:creationId xmlns:a16="http://schemas.microsoft.com/office/drawing/2014/main" id="{8580CB07-3776-DC46-8B4C-237C7654C68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326967" y="1339040"/>
                <a:ext cx="1683727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79CE2712-E75C-C74B-B769-6AA902465155}"/>
                  </a:ext>
                </a:extLst>
              </p14:cNvPr>
              <p14:cNvContentPartPr/>
              <p14:nvPr/>
            </p14:nvContentPartPr>
            <p14:xfrm>
              <a:off x="6921890" y="2105120"/>
              <a:ext cx="212040" cy="72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79CE2712-E75C-C74B-B769-6AA90246515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06770" y="2090000"/>
                <a:ext cx="24264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12AE78CD-D256-4640-BCEA-38B7263FB9B9}"/>
                  </a:ext>
                </a:extLst>
              </p14:cNvPr>
              <p14:cNvContentPartPr/>
              <p14:nvPr/>
            </p14:nvContentPartPr>
            <p14:xfrm>
              <a:off x="6983450" y="2269280"/>
              <a:ext cx="232560" cy="720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12AE78CD-D256-4640-BCEA-38B7263FB9B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968330" y="2253800"/>
                <a:ext cx="2631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3" name="Ink 134">
                <a:extLst>
                  <a:ext uri="{FF2B5EF4-FFF2-40B4-BE49-F238E27FC236}">
                    <a16:creationId xmlns:a16="http://schemas.microsoft.com/office/drawing/2014/main" id="{3A8EA3A2-2EA4-8E45-965E-A96D262F0AAD}"/>
                  </a:ext>
                </a:extLst>
              </p14:cNvPr>
              <p14:cNvContentPartPr/>
              <p14:nvPr/>
            </p14:nvContentPartPr>
            <p14:xfrm>
              <a:off x="7543250" y="1968680"/>
              <a:ext cx="2485800" cy="388800"/>
            </p14:xfrm>
          </p:contentPart>
        </mc:Choice>
        <mc:Fallback xmlns="">
          <p:pic>
            <p:nvPicPr>
              <p:cNvPr id="133" name="Ink 134">
                <a:extLst>
                  <a:ext uri="{FF2B5EF4-FFF2-40B4-BE49-F238E27FC236}">
                    <a16:creationId xmlns:a16="http://schemas.microsoft.com/office/drawing/2014/main" id="{3A8EA3A2-2EA4-8E45-965E-A96D262F0AA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528130" y="1953560"/>
                <a:ext cx="251640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34" name="Ink 135">
                <a:extLst>
                  <a:ext uri="{FF2B5EF4-FFF2-40B4-BE49-F238E27FC236}">
                    <a16:creationId xmlns:a16="http://schemas.microsoft.com/office/drawing/2014/main" id="{1B9DDAF3-34DD-DB46-88FB-F41E4FFAD395}"/>
                  </a:ext>
                </a:extLst>
              </p14:cNvPr>
              <p14:cNvContentPartPr/>
              <p14:nvPr/>
            </p14:nvContentPartPr>
            <p14:xfrm>
              <a:off x="6949250" y="1613720"/>
              <a:ext cx="253080" cy="129960"/>
            </p14:xfrm>
          </p:contentPart>
        </mc:Choice>
        <mc:Fallback xmlns="">
          <p:pic>
            <p:nvPicPr>
              <p:cNvPr id="134" name="Ink 135">
                <a:extLst>
                  <a:ext uri="{FF2B5EF4-FFF2-40B4-BE49-F238E27FC236}">
                    <a16:creationId xmlns:a16="http://schemas.microsoft.com/office/drawing/2014/main" id="{1B9DDAF3-34DD-DB46-88FB-F41E4FFAD39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934130" y="1598600"/>
                <a:ext cx="28332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53C8AABC-F6AC-0343-9E91-62BCF576D524}"/>
                  </a:ext>
                </a:extLst>
              </p14:cNvPr>
              <p14:cNvContentPartPr/>
              <p14:nvPr/>
            </p14:nvContentPartPr>
            <p14:xfrm>
              <a:off x="6949250" y="2719640"/>
              <a:ext cx="205200" cy="4140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53C8AABC-F6AC-0343-9E91-62BCF576D52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934130" y="2704520"/>
                <a:ext cx="235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A42C93C3-37EC-594E-B450-E61AEB832351}"/>
                  </a:ext>
                </a:extLst>
              </p14:cNvPr>
              <p14:cNvContentPartPr/>
              <p14:nvPr/>
            </p14:nvContentPartPr>
            <p14:xfrm>
              <a:off x="6983450" y="2870120"/>
              <a:ext cx="253080" cy="140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A42C93C3-37EC-594E-B450-E61AEB83235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968330" y="2854640"/>
                <a:ext cx="28332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50" name="Ink 150">
                <a:extLst>
                  <a:ext uri="{FF2B5EF4-FFF2-40B4-BE49-F238E27FC236}">
                    <a16:creationId xmlns:a16="http://schemas.microsoft.com/office/drawing/2014/main" id="{7AC331F5-2D59-4341-A98C-DC02EA6CE628}"/>
                  </a:ext>
                </a:extLst>
              </p14:cNvPr>
              <p14:cNvContentPartPr/>
              <p14:nvPr/>
            </p14:nvContentPartPr>
            <p14:xfrm>
              <a:off x="7618490" y="2514800"/>
              <a:ext cx="2252880" cy="396360"/>
            </p14:xfrm>
          </p:contentPart>
        </mc:Choice>
        <mc:Fallback xmlns="">
          <p:pic>
            <p:nvPicPr>
              <p:cNvPr id="150" name="Ink 150">
                <a:extLst>
                  <a:ext uri="{FF2B5EF4-FFF2-40B4-BE49-F238E27FC236}">
                    <a16:creationId xmlns:a16="http://schemas.microsoft.com/office/drawing/2014/main" id="{7AC331F5-2D59-4341-A98C-DC02EA6CE62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603370" y="2499680"/>
                <a:ext cx="2283480" cy="42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676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3028</TotalTime>
  <Words>263</Words>
  <Application>Microsoft Macintosh PowerPoint</Application>
  <PresentationFormat>Widescreen</PresentationFormat>
  <Paragraphs>95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Lynton</dc:creator>
  <cp:lastModifiedBy>David Lynton</cp:lastModifiedBy>
  <cp:revision>34</cp:revision>
  <dcterms:created xsi:type="dcterms:W3CDTF">2017-05-27T13:46:16Z</dcterms:created>
  <dcterms:modified xsi:type="dcterms:W3CDTF">2019-11-23T18:53:26Z</dcterms:modified>
</cp:coreProperties>
</file>