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2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5"/>
  </p:notesMasterIdLst>
  <p:sldIdLst>
    <p:sldId id="256" r:id="rId2"/>
    <p:sldId id="258" r:id="rId3"/>
    <p:sldId id="270" r:id="rId4"/>
    <p:sldId id="259" r:id="rId5"/>
    <p:sldId id="271" r:id="rId6"/>
    <p:sldId id="272" r:id="rId7"/>
    <p:sldId id="260" r:id="rId8"/>
    <p:sldId id="273" r:id="rId9"/>
    <p:sldId id="261" r:id="rId10"/>
    <p:sldId id="262" r:id="rId11"/>
    <p:sldId id="276" r:id="rId12"/>
    <p:sldId id="275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8"/>
  </p:normalViewPr>
  <p:slideViewPr>
    <p:cSldViewPr snapToGrid="0" snapToObjects="1">
      <p:cViewPr>
        <p:scale>
          <a:sx n="56" d="100"/>
          <a:sy n="56" d="100"/>
        </p:scale>
        <p:origin x="96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ynton" userId="50afdeab-93a2-47ed-ad76-3713a9801c7c" providerId="ADAL" clId="{3E1301EF-F245-C447-A4C2-D99017766B02}"/>
    <pc:docChg chg="custSel modSld">
      <pc:chgData name="David Lynton" userId="50afdeab-93a2-47ed-ad76-3713a9801c7c" providerId="ADAL" clId="{3E1301EF-F245-C447-A4C2-D99017766B02}" dt="2019-11-23T15:58:23.335" v="787"/>
      <pc:docMkLst>
        <pc:docMk/>
      </pc:docMkLst>
      <pc:sldChg chg="addSp delSp">
        <pc:chgData name="David Lynton" userId="50afdeab-93a2-47ed-ad76-3713a9801c7c" providerId="ADAL" clId="{3E1301EF-F245-C447-A4C2-D99017766B02}" dt="2019-11-23T15:35:41.008" v="8"/>
        <pc:sldMkLst>
          <pc:docMk/>
          <pc:sldMk cId="1977176896" sldId="259"/>
        </pc:sldMkLst>
        <pc:inkChg chg="add del">
          <ac:chgData name="David Lynton" userId="50afdeab-93a2-47ed-ad76-3713a9801c7c" providerId="ADAL" clId="{3E1301EF-F245-C447-A4C2-D99017766B02}" dt="2019-11-23T15:35:35.484" v="2"/>
          <ac:inkMkLst>
            <pc:docMk/>
            <pc:sldMk cId="1977176896" sldId="259"/>
            <ac:inkMk id="5" creationId="{C83B56D6-83EC-314A-BCF2-1659E5D4CB82}"/>
          </ac:inkMkLst>
        </pc:inkChg>
        <pc:inkChg chg="add del">
          <ac:chgData name="David Lynton" userId="50afdeab-93a2-47ed-ad76-3713a9801c7c" providerId="ADAL" clId="{3E1301EF-F245-C447-A4C2-D99017766B02}" dt="2019-11-23T15:35:35.484" v="2"/>
          <ac:inkMkLst>
            <pc:docMk/>
            <pc:sldMk cId="1977176896" sldId="259"/>
            <ac:inkMk id="7" creationId="{22B714F6-5E69-1E4F-8B18-3781878CB943}"/>
          </ac:inkMkLst>
        </pc:inkChg>
        <pc:inkChg chg="add reco">
          <ac:chgData name="David Lynton" userId="50afdeab-93a2-47ed-ad76-3713a9801c7c" providerId="ADAL" clId="{3E1301EF-F245-C447-A4C2-D99017766B02}" dt="2019-11-23T15:35:35.484" v="2"/>
          <ac:inkMkLst>
            <pc:docMk/>
            <pc:sldMk cId="1977176896" sldId="259"/>
            <ac:inkMk id="8" creationId="{FAF05C04-C97F-2243-854B-C471BD4DA493}"/>
          </ac:inkMkLst>
        </pc:inkChg>
        <pc:inkChg chg="add del">
          <ac:chgData name="David Lynton" userId="50afdeab-93a2-47ed-ad76-3713a9801c7c" providerId="ADAL" clId="{3E1301EF-F245-C447-A4C2-D99017766B02}" dt="2019-11-23T15:35:38.309" v="5"/>
          <ac:inkMkLst>
            <pc:docMk/>
            <pc:sldMk cId="1977176896" sldId="259"/>
            <ac:inkMk id="20" creationId="{6501F4FF-97DD-F549-8497-D75C6DD291F7}"/>
          </ac:inkMkLst>
        </pc:inkChg>
        <pc:inkChg chg="add del">
          <ac:chgData name="David Lynton" userId="50afdeab-93a2-47ed-ad76-3713a9801c7c" providerId="ADAL" clId="{3E1301EF-F245-C447-A4C2-D99017766B02}" dt="2019-11-23T15:35:38.309" v="5"/>
          <ac:inkMkLst>
            <pc:docMk/>
            <pc:sldMk cId="1977176896" sldId="259"/>
            <ac:inkMk id="21" creationId="{27B27DB1-0930-6A4B-85A0-AE2B94E4A949}"/>
          </ac:inkMkLst>
        </pc:inkChg>
        <pc:inkChg chg="add reco">
          <ac:chgData name="David Lynton" userId="50afdeab-93a2-47ed-ad76-3713a9801c7c" providerId="ADAL" clId="{3E1301EF-F245-C447-A4C2-D99017766B02}" dt="2019-11-23T15:35:38.309" v="5"/>
          <ac:inkMkLst>
            <pc:docMk/>
            <pc:sldMk cId="1977176896" sldId="259"/>
            <ac:inkMk id="22" creationId="{7F55DBAA-3880-7C4B-9FDE-890DB963DB45}"/>
          </ac:inkMkLst>
        </pc:inkChg>
        <pc:inkChg chg="add del">
          <ac:chgData name="David Lynton" userId="50afdeab-93a2-47ed-ad76-3713a9801c7c" providerId="ADAL" clId="{3E1301EF-F245-C447-A4C2-D99017766B02}" dt="2019-11-23T15:35:41.008" v="8"/>
          <ac:inkMkLst>
            <pc:docMk/>
            <pc:sldMk cId="1977176896" sldId="259"/>
            <ac:inkMk id="24" creationId="{C7EF1120-C431-134C-A7F9-757103809D35}"/>
          </ac:inkMkLst>
        </pc:inkChg>
        <pc:inkChg chg="add del">
          <ac:chgData name="David Lynton" userId="50afdeab-93a2-47ed-ad76-3713a9801c7c" providerId="ADAL" clId="{3E1301EF-F245-C447-A4C2-D99017766B02}" dt="2019-11-23T15:35:41.008" v="8"/>
          <ac:inkMkLst>
            <pc:docMk/>
            <pc:sldMk cId="1977176896" sldId="259"/>
            <ac:inkMk id="25" creationId="{444B7F0C-84C4-A64B-9757-FD17A638AF3D}"/>
          </ac:inkMkLst>
        </pc:inkChg>
        <pc:inkChg chg="add reco">
          <ac:chgData name="David Lynton" userId="50afdeab-93a2-47ed-ad76-3713a9801c7c" providerId="ADAL" clId="{3E1301EF-F245-C447-A4C2-D99017766B02}" dt="2019-11-23T15:35:41.008" v="8"/>
          <ac:inkMkLst>
            <pc:docMk/>
            <pc:sldMk cId="1977176896" sldId="259"/>
            <ac:inkMk id="26" creationId="{804C04E2-4491-FE41-B8AF-3040AA155016}"/>
          </ac:inkMkLst>
        </pc:inkChg>
      </pc:sldChg>
      <pc:sldChg chg="addSp delSp modSp">
        <pc:chgData name="David Lynton" userId="50afdeab-93a2-47ed-ad76-3713a9801c7c" providerId="ADAL" clId="{3E1301EF-F245-C447-A4C2-D99017766B02}" dt="2019-11-23T15:37:26.679" v="127"/>
        <pc:sldMkLst>
          <pc:docMk/>
          <pc:sldMk cId="250137394" sldId="260"/>
        </pc:sldMkLst>
        <pc:spChg chg="mod">
          <ac:chgData name="David Lynton" userId="50afdeab-93a2-47ed-ad76-3713a9801c7c" providerId="ADAL" clId="{3E1301EF-F245-C447-A4C2-D99017766B02}" dt="2019-11-23T15:35:52.295" v="10" actId="1076"/>
          <ac:spMkLst>
            <pc:docMk/>
            <pc:sldMk cId="250137394" sldId="260"/>
            <ac:spMk id="3" creationId="{00000000-0000-0000-0000-000000000000}"/>
          </ac:spMkLst>
        </pc:spChg>
        <pc:inkChg chg="add del">
          <ac:chgData name="David Lynton" userId="50afdeab-93a2-47ed-ad76-3713a9801c7c" providerId="ADAL" clId="{3E1301EF-F245-C447-A4C2-D99017766B02}" dt="2019-11-23T15:36:11.272" v="14"/>
          <ac:inkMkLst>
            <pc:docMk/>
            <pc:sldMk cId="250137394" sldId="260"/>
            <ac:inkMk id="4" creationId="{D439BD91-1000-7848-86E8-7C1F7DFDE2AA}"/>
          </ac:inkMkLst>
        </pc:inkChg>
        <pc:inkChg chg="add del">
          <ac:chgData name="David Lynton" userId="50afdeab-93a2-47ed-ad76-3713a9801c7c" providerId="ADAL" clId="{3E1301EF-F245-C447-A4C2-D99017766B02}" dt="2019-11-23T15:36:11.272" v="14"/>
          <ac:inkMkLst>
            <pc:docMk/>
            <pc:sldMk cId="250137394" sldId="260"/>
            <ac:inkMk id="5" creationId="{AAFC9D05-2C0E-BC46-940B-CFAFD85CE758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6" creationId="{351534A0-704A-8649-A868-630168797B84}"/>
          </ac:inkMkLst>
        </pc:inkChg>
        <pc:inkChg chg="add reco">
          <ac:chgData name="David Lynton" userId="50afdeab-93a2-47ed-ad76-3713a9801c7c" providerId="ADAL" clId="{3E1301EF-F245-C447-A4C2-D99017766B02}" dt="2019-11-23T15:36:11.272" v="14"/>
          <ac:inkMkLst>
            <pc:docMk/>
            <pc:sldMk cId="250137394" sldId="260"/>
            <ac:inkMk id="7" creationId="{0BB69042-FE94-3941-9C42-FC73AA19FC20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9" creationId="{5E82346D-C0AE-FC4E-9459-2AEE1075EC47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10" creationId="{A125C07F-7AB4-D64B-8127-56C7B963CC1D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11" creationId="{258AAEB5-ECC2-5147-912D-1A244B4F5E8F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12" creationId="{5A9595BE-56C0-5047-8EC0-93D605E58879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13" creationId="{B07BD2E1-AA1A-6C48-946A-734631C55400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14" creationId="{CC479009-ED23-064F-BE46-DEC8D4013F02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15" creationId="{935CEFDD-B7EE-E249-A731-36A04A76D838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16" creationId="{90D1AC4C-EC57-7744-BBDE-DFF63F1FBAA6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17" creationId="{CD4909BC-DA91-244D-BFAA-4C54C147E969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18" creationId="{AB81AA26-E28F-3647-A4C0-8F480AF06009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19" creationId="{20A23B25-BCEA-5B4E-8D1B-D44198739E92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20" creationId="{61B74DF4-2110-F14B-84BC-C42FD903F190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21" creationId="{BD0E6FA4-CE2B-394F-9066-FB7AD1BDD451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22" creationId="{45C7B62A-F840-AD4C-98B3-E651382BB55E}"/>
          </ac:inkMkLst>
        </pc:inkChg>
        <pc:inkChg chg="add del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23" creationId="{216C25C5-9426-A34C-8E5D-09B3ACFDC15F}"/>
          </ac:inkMkLst>
        </pc:inkChg>
        <pc:inkChg chg="add reco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24" creationId="{17F9CF6D-B0B2-0D45-A184-BEE7A3F501FE}"/>
          </ac:inkMkLst>
        </pc:inkChg>
        <pc:inkChg chg="add reco">
          <ac:chgData name="David Lynton" userId="50afdeab-93a2-47ed-ad76-3713a9801c7c" providerId="ADAL" clId="{3E1301EF-F245-C447-A4C2-D99017766B02}" dt="2019-11-23T15:36:18.989" v="30"/>
          <ac:inkMkLst>
            <pc:docMk/>
            <pc:sldMk cId="250137394" sldId="260"/>
            <ac:inkMk id="25" creationId="{3060BBBB-E950-9A4B-AC43-C13EA14834A2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28" creationId="{1D680007-9CD2-F547-8361-C2F26FC1AFDB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29" creationId="{8D12E760-1AA6-9746-82FA-66EA65084E2A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30" creationId="{B6787807-52B1-1D42-BC0B-374C2D00D5F6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31" creationId="{64080B65-AD8B-D04D-BF6D-24493A0A3C9F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32" creationId="{BE1793B1-C76B-FB44-B231-AC4027E09AB3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33" creationId="{F6DD128B-4AD8-794B-A974-CC5B767921F8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34" creationId="{5A05A0A5-6006-0940-82C6-344527D70B4A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35" creationId="{94B34C5E-A0EC-BF4D-8898-335F3BEB4ACA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36" creationId="{D9D56C73-F835-EE4D-B98D-A338D618418E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37" creationId="{BCFACFF6-1B02-C941-98EC-0DCFDC81DE7D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38" creationId="{6A505026-96B0-FA42-B4B1-F9BD3498766C}"/>
          </ac:inkMkLst>
        </pc:inkChg>
        <pc:inkChg chg="add del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39" creationId="{8CA38B85-CD59-B444-914F-7E695EBAECAD}"/>
          </ac:inkMkLst>
        </pc:inkChg>
        <pc:inkChg chg="add reco">
          <ac:chgData name="David Lynton" userId="50afdeab-93a2-47ed-ad76-3713a9801c7c" providerId="ADAL" clId="{3E1301EF-F245-C447-A4C2-D99017766B02}" dt="2019-11-23T15:36:29.906" v="43"/>
          <ac:inkMkLst>
            <pc:docMk/>
            <pc:sldMk cId="250137394" sldId="260"/>
            <ac:inkMk id="40" creationId="{942D7216-AB18-8747-A17E-FAD8911E04AC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42" creationId="{EFC0F285-ABE7-B742-8320-3CCD33FC29BA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43" creationId="{D2FB927D-A835-AC4C-982B-A1CDB5FAA6AE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44" creationId="{D79F8D07-9161-A44B-AF70-B96CE22D3D8D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45" creationId="{7071C350-B244-A741-BB1F-FCF8DE6AC4A3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46" creationId="{27D45803-C631-FD44-A5FD-F637E1A566C7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47" creationId="{E3E5471D-3B39-674E-9599-E1781E3B78D6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48" creationId="{4A6E02E6-EE41-C747-8B32-9390E78E879C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49" creationId="{B5A6E8F2-BD34-204B-9761-A20E1B1A2FB0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50" creationId="{76A07A6A-F47D-DD42-8CDC-071A4BF1C32A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51" creationId="{732AF479-3A31-8F4F-8B6E-ADCF254E9B7F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52" creationId="{4818F224-10BF-2D4D-8EEB-F467B0BE909F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53" creationId="{3298E363-D09D-7149-ADF1-89D0A3EA8700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54" creationId="{23911B6D-007F-3A43-8E48-077087823E73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55" creationId="{9866F592-D9EB-2847-A6DF-230B32DBA977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56" creationId="{8DCF46C3-7B00-8A43-96C9-9EEBEEB5FFDE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57" creationId="{FCD8F223-8A36-9A46-ABF0-DD83F7D73FAD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58" creationId="{0B763C74-A7DF-E04E-9A78-5DE1D490105D}"/>
          </ac:inkMkLst>
        </pc:inkChg>
        <pc:inkChg chg="add del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59" creationId="{A28AA34A-E824-2E44-AF65-C392BB0B090D}"/>
          </ac:inkMkLst>
        </pc:inkChg>
        <pc:inkChg chg="add reco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60" creationId="{0E796533-6F27-824F-8209-DC5B0E83E5CB}"/>
          </ac:inkMkLst>
        </pc:inkChg>
        <pc:inkChg chg="add reco">
          <ac:chgData name="David Lynton" userId="50afdeab-93a2-47ed-ad76-3713a9801c7c" providerId="ADAL" clId="{3E1301EF-F245-C447-A4C2-D99017766B02}" dt="2019-11-23T15:36:40.842" v="63"/>
          <ac:inkMkLst>
            <pc:docMk/>
            <pc:sldMk cId="250137394" sldId="260"/>
            <ac:inkMk id="61" creationId="{50FA84B6-15DF-2B4A-8A8F-53189070A9B1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64" creationId="{2FA2702F-533F-7D4D-AF04-A8303EB20D93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65" creationId="{B3B9C810-50F9-1542-A2BF-C8187647CAFD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66" creationId="{AA999141-5783-C042-81B8-F14673852870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67" creationId="{25B605C7-D7FF-424B-B2E4-B7A49304F7BC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68" creationId="{CE8A59A0-480A-5F4F-880F-7585A3B281FC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69" creationId="{6CD6432E-215E-CF42-877F-BDA4A3EC2A15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70" creationId="{E0E06689-D1DC-1B41-BCFC-3CE017DAA79B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71" creationId="{1973881E-3D59-694E-8DAF-6E2A28ECF29C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72" creationId="{F57694D6-5AF6-C947-9CC1-53223434289A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73" creationId="{36235223-6C10-1047-9A76-96D6E6B97A16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74" creationId="{6DB53492-0ACA-6C49-8809-EE3A1A133553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75" creationId="{4C4B14D0-EA5A-CF44-B928-0CA20606BB34}"/>
          </ac:inkMkLst>
        </pc:inkChg>
        <pc:inkChg chg="add del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76" creationId="{80BDA4D9-593A-714B-A3F4-3E0D6426F9F9}"/>
          </ac:inkMkLst>
        </pc:inkChg>
        <pc:inkChg chg="add reco">
          <ac:chgData name="David Lynton" userId="50afdeab-93a2-47ed-ad76-3713a9801c7c" providerId="ADAL" clId="{3E1301EF-F245-C447-A4C2-D99017766B02}" dt="2019-11-23T15:36:49.008" v="77"/>
          <ac:inkMkLst>
            <pc:docMk/>
            <pc:sldMk cId="250137394" sldId="260"/>
            <ac:inkMk id="77" creationId="{DFCB36CA-CBD5-5945-92DD-C4954F11A295}"/>
          </ac:inkMkLst>
        </pc:inkChg>
        <pc:inkChg chg="add del">
          <ac:chgData name="David Lynton" userId="50afdeab-93a2-47ed-ad76-3713a9801c7c" providerId="ADAL" clId="{3E1301EF-F245-C447-A4C2-D99017766B02}" dt="2019-11-23T15:36:50.693" v="80"/>
          <ac:inkMkLst>
            <pc:docMk/>
            <pc:sldMk cId="250137394" sldId="260"/>
            <ac:inkMk id="79" creationId="{108145AC-FA81-F24B-9756-E29147AB0B99}"/>
          </ac:inkMkLst>
        </pc:inkChg>
        <pc:inkChg chg="add del">
          <ac:chgData name="David Lynton" userId="50afdeab-93a2-47ed-ad76-3713a9801c7c" providerId="ADAL" clId="{3E1301EF-F245-C447-A4C2-D99017766B02}" dt="2019-11-23T15:36:50.693" v="80"/>
          <ac:inkMkLst>
            <pc:docMk/>
            <pc:sldMk cId="250137394" sldId="260"/>
            <ac:inkMk id="80" creationId="{FF72F922-199E-9F45-B151-F010158ACCD3}"/>
          </ac:inkMkLst>
        </pc:inkChg>
        <pc:inkChg chg="add reco">
          <ac:chgData name="David Lynton" userId="50afdeab-93a2-47ed-ad76-3713a9801c7c" providerId="ADAL" clId="{3E1301EF-F245-C447-A4C2-D99017766B02}" dt="2019-11-23T15:36:50.693" v="80"/>
          <ac:inkMkLst>
            <pc:docMk/>
            <pc:sldMk cId="250137394" sldId="260"/>
            <ac:inkMk id="81" creationId="{D11C7E36-6292-5A4E-9998-72460C619EA7}"/>
          </ac:inkMkLst>
        </pc:inkChg>
        <pc:inkChg chg="add del">
          <ac:chgData name="David Lynton" userId="50afdeab-93a2-47ed-ad76-3713a9801c7c" providerId="ADAL" clId="{3E1301EF-F245-C447-A4C2-D99017766B02}" dt="2019-11-23T15:36:53.979" v="85"/>
          <ac:inkMkLst>
            <pc:docMk/>
            <pc:sldMk cId="250137394" sldId="260"/>
            <ac:inkMk id="83" creationId="{54B6864A-5B22-0547-A712-568C82181021}"/>
          </ac:inkMkLst>
        </pc:inkChg>
        <pc:inkChg chg="add del">
          <ac:chgData name="David Lynton" userId="50afdeab-93a2-47ed-ad76-3713a9801c7c" providerId="ADAL" clId="{3E1301EF-F245-C447-A4C2-D99017766B02}" dt="2019-11-23T15:36:53.979" v="85"/>
          <ac:inkMkLst>
            <pc:docMk/>
            <pc:sldMk cId="250137394" sldId="260"/>
            <ac:inkMk id="84" creationId="{6D329775-FE82-1946-AAD7-BB898A1C1314}"/>
          </ac:inkMkLst>
        </pc:inkChg>
        <pc:inkChg chg="add del">
          <ac:chgData name="David Lynton" userId="50afdeab-93a2-47ed-ad76-3713a9801c7c" providerId="ADAL" clId="{3E1301EF-F245-C447-A4C2-D99017766B02}" dt="2019-11-23T15:36:53.979" v="85"/>
          <ac:inkMkLst>
            <pc:docMk/>
            <pc:sldMk cId="250137394" sldId="260"/>
            <ac:inkMk id="85" creationId="{287B6EA5-30C3-0845-BD1C-60419D841576}"/>
          </ac:inkMkLst>
        </pc:inkChg>
        <pc:inkChg chg="add del">
          <ac:chgData name="David Lynton" userId="50afdeab-93a2-47ed-ad76-3713a9801c7c" providerId="ADAL" clId="{3E1301EF-F245-C447-A4C2-D99017766B02}" dt="2019-11-23T15:36:53.979" v="85"/>
          <ac:inkMkLst>
            <pc:docMk/>
            <pc:sldMk cId="250137394" sldId="260"/>
            <ac:inkMk id="86" creationId="{EEC2DD5A-38BF-7B4B-A54F-221737418F2D}"/>
          </ac:inkMkLst>
        </pc:inkChg>
        <pc:inkChg chg="add reco">
          <ac:chgData name="David Lynton" userId="50afdeab-93a2-47ed-ad76-3713a9801c7c" providerId="ADAL" clId="{3E1301EF-F245-C447-A4C2-D99017766B02}" dt="2019-11-23T15:36:53.979" v="85"/>
          <ac:inkMkLst>
            <pc:docMk/>
            <pc:sldMk cId="250137394" sldId="260"/>
            <ac:inkMk id="87" creationId="{F15625A2-3810-FA4D-A08C-03CE5C5F0755}"/>
          </ac:inkMkLst>
        </pc:inkChg>
        <pc:inkChg chg="add del">
          <ac:chgData name="David Lynton" userId="50afdeab-93a2-47ed-ad76-3713a9801c7c" providerId="ADAL" clId="{3E1301EF-F245-C447-A4C2-D99017766B02}" dt="2019-11-23T15:37:01.631" v="94"/>
          <ac:inkMkLst>
            <pc:docMk/>
            <pc:sldMk cId="250137394" sldId="260"/>
            <ac:inkMk id="89" creationId="{D5D801F2-03DD-9546-9600-4310EABECAC9}"/>
          </ac:inkMkLst>
        </pc:inkChg>
        <pc:inkChg chg="add del">
          <ac:chgData name="David Lynton" userId="50afdeab-93a2-47ed-ad76-3713a9801c7c" providerId="ADAL" clId="{3E1301EF-F245-C447-A4C2-D99017766B02}" dt="2019-11-23T15:37:01.631" v="94"/>
          <ac:inkMkLst>
            <pc:docMk/>
            <pc:sldMk cId="250137394" sldId="260"/>
            <ac:inkMk id="90" creationId="{D6F8ABAA-E7A4-EC41-BFEE-B65C71C287CB}"/>
          </ac:inkMkLst>
        </pc:inkChg>
        <pc:inkChg chg="add del">
          <ac:chgData name="David Lynton" userId="50afdeab-93a2-47ed-ad76-3713a9801c7c" providerId="ADAL" clId="{3E1301EF-F245-C447-A4C2-D99017766B02}" dt="2019-11-23T15:37:01.631" v="94"/>
          <ac:inkMkLst>
            <pc:docMk/>
            <pc:sldMk cId="250137394" sldId="260"/>
            <ac:inkMk id="91" creationId="{B18D2D2E-DE46-A443-8FE6-85F610EBCE1E}"/>
          </ac:inkMkLst>
        </pc:inkChg>
        <pc:inkChg chg="add del">
          <ac:chgData name="David Lynton" userId="50afdeab-93a2-47ed-ad76-3713a9801c7c" providerId="ADAL" clId="{3E1301EF-F245-C447-A4C2-D99017766B02}" dt="2019-11-23T15:37:01.631" v="94"/>
          <ac:inkMkLst>
            <pc:docMk/>
            <pc:sldMk cId="250137394" sldId="260"/>
            <ac:inkMk id="92" creationId="{C07B6FFF-48AA-F043-9C3F-C8EE25721715}"/>
          </ac:inkMkLst>
        </pc:inkChg>
        <pc:inkChg chg="add del">
          <ac:chgData name="David Lynton" userId="50afdeab-93a2-47ed-ad76-3713a9801c7c" providerId="ADAL" clId="{3E1301EF-F245-C447-A4C2-D99017766B02}" dt="2019-11-23T15:37:01.631" v="94"/>
          <ac:inkMkLst>
            <pc:docMk/>
            <pc:sldMk cId="250137394" sldId="260"/>
            <ac:inkMk id="93" creationId="{7C99B15B-FE65-C741-93CC-523D7F55E923}"/>
          </ac:inkMkLst>
        </pc:inkChg>
        <pc:inkChg chg="add del">
          <ac:chgData name="David Lynton" userId="50afdeab-93a2-47ed-ad76-3713a9801c7c" providerId="ADAL" clId="{3E1301EF-F245-C447-A4C2-D99017766B02}" dt="2019-11-23T15:37:01.631" v="94"/>
          <ac:inkMkLst>
            <pc:docMk/>
            <pc:sldMk cId="250137394" sldId="260"/>
            <ac:inkMk id="94" creationId="{C330DE68-C933-CD49-A972-887A371F0D6D}"/>
          </ac:inkMkLst>
        </pc:inkChg>
        <pc:inkChg chg="add del">
          <ac:chgData name="David Lynton" userId="50afdeab-93a2-47ed-ad76-3713a9801c7c" providerId="ADAL" clId="{3E1301EF-F245-C447-A4C2-D99017766B02}" dt="2019-11-23T15:37:01.631" v="94"/>
          <ac:inkMkLst>
            <pc:docMk/>
            <pc:sldMk cId="250137394" sldId="260"/>
            <ac:inkMk id="95" creationId="{BDBACA61-0E94-C646-9C23-B8C799169F0D}"/>
          </ac:inkMkLst>
        </pc:inkChg>
        <pc:inkChg chg="add del">
          <ac:chgData name="David Lynton" userId="50afdeab-93a2-47ed-ad76-3713a9801c7c" providerId="ADAL" clId="{3E1301EF-F245-C447-A4C2-D99017766B02}" dt="2019-11-23T15:37:01.631" v="94"/>
          <ac:inkMkLst>
            <pc:docMk/>
            <pc:sldMk cId="250137394" sldId="260"/>
            <ac:inkMk id="96" creationId="{F9FDBA5E-982B-E94F-8C05-D57039F2D21E}"/>
          </ac:inkMkLst>
        </pc:inkChg>
        <pc:inkChg chg="add reco">
          <ac:chgData name="David Lynton" userId="50afdeab-93a2-47ed-ad76-3713a9801c7c" providerId="ADAL" clId="{3E1301EF-F245-C447-A4C2-D99017766B02}" dt="2019-11-23T15:37:01.631" v="94"/>
          <ac:inkMkLst>
            <pc:docMk/>
            <pc:sldMk cId="250137394" sldId="260"/>
            <ac:inkMk id="97" creationId="{488BB68F-8501-D446-B25D-D80C65F82955}"/>
          </ac:inkMkLst>
        </pc:inkChg>
        <pc:inkChg chg="add del">
          <ac:chgData name="David Lynton" userId="50afdeab-93a2-47ed-ad76-3713a9801c7c" providerId="ADAL" clId="{3E1301EF-F245-C447-A4C2-D99017766B02}" dt="2019-11-23T15:37:06.832" v="103"/>
          <ac:inkMkLst>
            <pc:docMk/>
            <pc:sldMk cId="250137394" sldId="260"/>
            <ac:inkMk id="99" creationId="{6B9FB20B-2447-7C43-B3E7-3082505DBE31}"/>
          </ac:inkMkLst>
        </pc:inkChg>
        <pc:inkChg chg="add del">
          <ac:chgData name="David Lynton" userId="50afdeab-93a2-47ed-ad76-3713a9801c7c" providerId="ADAL" clId="{3E1301EF-F245-C447-A4C2-D99017766B02}" dt="2019-11-23T15:37:06.832" v="103"/>
          <ac:inkMkLst>
            <pc:docMk/>
            <pc:sldMk cId="250137394" sldId="260"/>
            <ac:inkMk id="100" creationId="{9B684155-F031-1B44-B049-798F57A60E56}"/>
          </ac:inkMkLst>
        </pc:inkChg>
        <pc:inkChg chg="add del">
          <ac:chgData name="David Lynton" userId="50afdeab-93a2-47ed-ad76-3713a9801c7c" providerId="ADAL" clId="{3E1301EF-F245-C447-A4C2-D99017766B02}" dt="2019-11-23T15:37:06.832" v="103"/>
          <ac:inkMkLst>
            <pc:docMk/>
            <pc:sldMk cId="250137394" sldId="260"/>
            <ac:inkMk id="101" creationId="{9199B28C-6DC1-0240-AEAF-AB64898E90D6}"/>
          </ac:inkMkLst>
        </pc:inkChg>
        <pc:inkChg chg="add del">
          <ac:chgData name="David Lynton" userId="50afdeab-93a2-47ed-ad76-3713a9801c7c" providerId="ADAL" clId="{3E1301EF-F245-C447-A4C2-D99017766B02}" dt="2019-11-23T15:37:06.832" v="103"/>
          <ac:inkMkLst>
            <pc:docMk/>
            <pc:sldMk cId="250137394" sldId="260"/>
            <ac:inkMk id="102" creationId="{B01F1DBC-DC4D-314C-AAA6-1F3CE11C9363}"/>
          </ac:inkMkLst>
        </pc:inkChg>
        <pc:inkChg chg="add del">
          <ac:chgData name="David Lynton" userId="50afdeab-93a2-47ed-ad76-3713a9801c7c" providerId="ADAL" clId="{3E1301EF-F245-C447-A4C2-D99017766B02}" dt="2019-11-23T15:37:06.832" v="103"/>
          <ac:inkMkLst>
            <pc:docMk/>
            <pc:sldMk cId="250137394" sldId="260"/>
            <ac:inkMk id="103" creationId="{7006C0CD-69DF-B643-8081-73A070E1DC15}"/>
          </ac:inkMkLst>
        </pc:inkChg>
        <pc:inkChg chg="add del">
          <ac:chgData name="David Lynton" userId="50afdeab-93a2-47ed-ad76-3713a9801c7c" providerId="ADAL" clId="{3E1301EF-F245-C447-A4C2-D99017766B02}" dt="2019-11-23T15:37:06.832" v="103"/>
          <ac:inkMkLst>
            <pc:docMk/>
            <pc:sldMk cId="250137394" sldId="260"/>
            <ac:inkMk id="104" creationId="{61D586A0-D75C-734D-B650-501E88F56EEF}"/>
          </ac:inkMkLst>
        </pc:inkChg>
        <pc:inkChg chg="add del">
          <ac:chgData name="David Lynton" userId="50afdeab-93a2-47ed-ad76-3713a9801c7c" providerId="ADAL" clId="{3E1301EF-F245-C447-A4C2-D99017766B02}" dt="2019-11-23T15:37:06.832" v="103"/>
          <ac:inkMkLst>
            <pc:docMk/>
            <pc:sldMk cId="250137394" sldId="260"/>
            <ac:inkMk id="105" creationId="{1583B037-D785-5D46-B3A8-24E751324047}"/>
          </ac:inkMkLst>
        </pc:inkChg>
        <pc:inkChg chg="add del">
          <ac:chgData name="David Lynton" userId="50afdeab-93a2-47ed-ad76-3713a9801c7c" providerId="ADAL" clId="{3E1301EF-F245-C447-A4C2-D99017766B02}" dt="2019-11-23T15:37:09.992" v="104"/>
          <ac:inkMkLst>
            <pc:docMk/>
            <pc:sldMk cId="250137394" sldId="260"/>
            <ac:inkMk id="106" creationId="{8D5EF2FC-D8F9-144A-B704-FFDA26BD545E}"/>
          </ac:inkMkLst>
        </pc:inkChg>
        <pc:inkChg chg="add reco">
          <ac:chgData name="David Lynton" userId="50afdeab-93a2-47ed-ad76-3713a9801c7c" providerId="ADAL" clId="{3E1301EF-F245-C447-A4C2-D99017766B02}" dt="2019-11-23T15:37:06.832" v="103"/>
          <ac:inkMkLst>
            <pc:docMk/>
            <pc:sldMk cId="250137394" sldId="260"/>
            <ac:inkMk id="107" creationId="{834E7024-FD0B-4C43-A285-DAA051134751}"/>
          </ac:inkMkLst>
        </pc:inkChg>
        <pc:inkChg chg="add reco">
          <ac:chgData name="David Lynton" userId="50afdeab-93a2-47ed-ad76-3713a9801c7c" providerId="ADAL" clId="{3E1301EF-F245-C447-A4C2-D99017766B02}" dt="2019-11-23T15:37:06.832" v="103"/>
          <ac:inkMkLst>
            <pc:docMk/>
            <pc:sldMk cId="250137394" sldId="260"/>
            <ac:inkMk id="108" creationId="{F6BC684E-89F1-AA44-B26C-F084CDBB20B0}"/>
          </ac:inkMkLst>
        </pc:inkChg>
        <pc:inkChg chg="add del">
          <ac:chgData name="David Lynton" userId="50afdeab-93a2-47ed-ad76-3713a9801c7c" providerId="ADAL" clId="{3E1301EF-F245-C447-A4C2-D99017766B02}" dt="2019-11-23T15:37:16.386" v="110"/>
          <ac:inkMkLst>
            <pc:docMk/>
            <pc:sldMk cId="250137394" sldId="260"/>
            <ac:inkMk id="111" creationId="{FE60658C-CAF2-244C-805B-CFF0ACDD303D}"/>
          </ac:inkMkLst>
        </pc:inkChg>
        <pc:inkChg chg="add del">
          <ac:chgData name="David Lynton" userId="50afdeab-93a2-47ed-ad76-3713a9801c7c" providerId="ADAL" clId="{3E1301EF-F245-C447-A4C2-D99017766B02}" dt="2019-11-23T15:37:16.386" v="110"/>
          <ac:inkMkLst>
            <pc:docMk/>
            <pc:sldMk cId="250137394" sldId="260"/>
            <ac:inkMk id="112" creationId="{D335E609-B8DE-B64A-9F49-AB80E6995E46}"/>
          </ac:inkMkLst>
        </pc:inkChg>
        <pc:inkChg chg="add del">
          <ac:chgData name="David Lynton" userId="50afdeab-93a2-47ed-ad76-3713a9801c7c" providerId="ADAL" clId="{3E1301EF-F245-C447-A4C2-D99017766B02}" dt="2019-11-23T15:37:16.386" v="110"/>
          <ac:inkMkLst>
            <pc:docMk/>
            <pc:sldMk cId="250137394" sldId="260"/>
            <ac:inkMk id="113" creationId="{D24A0D47-328D-1F41-A1EA-02EE8A963E6C}"/>
          </ac:inkMkLst>
        </pc:inkChg>
        <pc:inkChg chg="add del">
          <ac:chgData name="David Lynton" userId="50afdeab-93a2-47ed-ad76-3713a9801c7c" providerId="ADAL" clId="{3E1301EF-F245-C447-A4C2-D99017766B02}" dt="2019-11-23T15:37:16.386" v="110"/>
          <ac:inkMkLst>
            <pc:docMk/>
            <pc:sldMk cId="250137394" sldId="260"/>
            <ac:inkMk id="114" creationId="{5459A2A9-E49F-6F43-822A-7753F8B243AD}"/>
          </ac:inkMkLst>
        </pc:inkChg>
        <pc:inkChg chg="add del">
          <ac:chgData name="David Lynton" userId="50afdeab-93a2-47ed-ad76-3713a9801c7c" providerId="ADAL" clId="{3E1301EF-F245-C447-A4C2-D99017766B02}" dt="2019-11-23T15:37:16.386" v="110"/>
          <ac:inkMkLst>
            <pc:docMk/>
            <pc:sldMk cId="250137394" sldId="260"/>
            <ac:inkMk id="115" creationId="{10D056E5-97B7-D74B-8A15-B2A50974367D}"/>
          </ac:inkMkLst>
        </pc:inkChg>
        <pc:inkChg chg="add reco">
          <ac:chgData name="David Lynton" userId="50afdeab-93a2-47ed-ad76-3713a9801c7c" providerId="ADAL" clId="{3E1301EF-F245-C447-A4C2-D99017766B02}" dt="2019-11-23T15:37:16.386" v="110"/>
          <ac:inkMkLst>
            <pc:docMk/>
            <pc:sldMk cId="250137394" sldId="260"/>
            <ac:inkMk id="116" creationId="{44DC743A-9AA9-294E-8828-E5476CFC1B2F}"/>
          </ac:inkMkLst>
        </pc:inkChg>
        <pc:inkChg chg="add del">
          <ac:chgData name="David Lynton" userId="50afdeab-93a2-47ed-ad76-3713a9801c7c" providerId="ADAL" clId="{3E1301EF-F245-C447-A4C2-D99017766B02}" dt="2019-11-23T15:37:22.165" v="120"/>
          <ac:inkMkLst>
            <pc:docMk/>
            <pc:sldMk cId="250137394" sldId="260"/>
            <ac:inkMk id="118" creationId="{985553FC-D809-BA4E-BEC7-B62CCDFA515D}"/>
          </ac:inkMkLst>
        </pc:inkChg>
        <pc:inkChg chg="add del">
          <ac:chgData name="David Lynton" userId="50afdeab-93a2-47ed-ad76-3713a9801c7c" providerId="ADAL" clId="{3E1301EF-F245-C447-A4C2-D99017766B02}" dt="2019-11-23T15:37:22.165" v="120"/>
          <ac:inkMkLst>
            <pc:docMk/>
            <pc:sldMk cId="250137394" sldId="260"/>
            <ac:inkMk id="119" creationId="{051789F0-0E84-3F4D-AD74-DCAAFEC98F60}"/>
          </ac:inkMkLst>
        </pc:inkChg>
        <pc:inkChg chg="add del">
          <ac:chgData name="David Lynton" userId="50afdeab-93a2-47ed-ad76-3713a9801c7c" providerId="ADAL" clId="{3E1301EF-F245-C447-A4C2-D99017766B02}" dt="2019-11-23T15:37:22.165" v="120"/>
          <ac:inkMkLst>
            <pc:docMk/>
            <pc:sldMk cId="250137394" sldId="260"/>
            <ac:inkMk id="120" creationId="{66D4B312-2AE5-CF47-A64D-A7019415CE4B}"/>
          </ac:inkMkLst>
        </pc:inkChg>
        <pc:inkChg chg="add del">
          <ac:chgData name="David Lynton" userId="50afdeab-93a2-47ed-ad76-3713a9801c7c" providerId="ADAL" clId="{3E1301EF-F245-C447-A4C2-D99017766B02}" dt="2019-11-23T15:37:22.165" v="120"/>
          <ac:inkMkLst>
            <pc:docMk/>
            <pc:sldMk cId="250137394" sldId="260"/>
            <ac:inkMk id="121" creationId="{849F902E-54B7-D443-83DE-48D090C40470}"/>
          </ac:inkMkLst>
        </pc:inkChg>
        <pc:inkChg chg="add del">
          <ac:chgData name="David Lynton" userId="50afdeab-93a2-47ed-ad76-3713a9801c7c" providerId="ADAL" clId="{3E1301EF-F245-C447-A4C2-D99017766B02}" dt="2019-11-23T15:37:22.165" v="120"/>
          <ac:inkMkLst>
            <pc:docMk/>
            <pc:sldMk cId="250137394" sldId="260"/>
            <ac:inkMk id="122" creationId="{F80120F5-C117-A64E-A4A2-9EF77FA66C17}"/>
          </ac:inkMkLst>
        </pc:inkChg>
        <pc:inkChg chg="add del">
          <ac:chgData name="David Lynton" userId="50afdeab-93a2-47ed-ad76-3713a9801c7c" providerId="ADAL" clId="{3E1301EF-F245-C447-A4C2-D99017766B02}" dt="2019-11-23T15:37:22.165" v="120"/>
          <ac:inkMkLst>
            <pc:docMk/>
            <pc:sldMk cId="250137394" sldId="260"/>
            <ac:inkMk id="123" creationId="{B058B6C3-9BD5-9E4B-916C-2726ABD24E6F}"/>
          </ac:inkMkLst>
        </pc:inkChg>
        <pc:inkChg chg="add del">
          <ac:chgData name="David Lynton" userId="50afdeab-93a2-47ed-ad76-3713a9801c7c" providerId="ADAL" clId="{3E1301EF-F245-C447-A4C2-D99017766B02}" dt="2019-11-23T15:37:26.679" v="127"/>
          <ac:inkMkLst>
            <pc:docMk/>
            <pc:sldMk cId="250137394" sldId="260"/>
            <ac:inkMk id="124" creationId="{3F4DB521-67E2-8C41-B7E6-E45F5A6685EF}"/>
          </ac:inkMkLst>
        </pc:inkChg>
        <pc:inkChg chg="add del">
          <ac:chgData name="David Lynton" userId="50afdeab-93a2-47ed-ad76-3713a9801c7c" providerId="ADAL" clId="{3E1301EF-F245-C447-A4C2-D99017766B02}" dt="2019-11-23T15:37:26.679" v="127"/>
          <ac:inkMkLst>
            <pc:docMk/>
            <pc:sldMk cId="250137394" sldId="260"/>
            <ac:inkMk id="125" creationId="{8727DE70-2902-EA41-9C36-D156EE0E5043}"/>
          </ac:inkMkLst>
        </pc:inkChg>
        <pc:inkChg chg="add reco">
          <ac:chgData name="David Lynton" userId="50afdeab-93a2-47ed-ad76-3713a9801c7c" providerId="ADAL" clId="{3E1301EF-F245-C447-A4C2-D99017766B02}" dt="2019-11-23T15:37:22.165" v="120"/>
          <ac:inkMkLst>
            <pc:docMk/>
            <pc:sldMk cId="250137394" sldId="260"/>
            <ac:inkMk id="126" creationId="{B8ED6BD7-FF95-2F40-A0F8-5D0D32C83D02}"/>
          </ac:inkMkLst>
        </pc:inkChg>
        <pc:inkChg chg="add del">
          <ac:chgData name="David Lynton" userId="50afdeab-93a2-47ed-ad76-3713a9801c7c" providerId="ADAL" clId="{3E1301EF-F245-C447-A4C2-D99017766B02}" dt="2019-11-23T15:37:24.061" v="123"/>
          <ac:inkMkLst>
            <pc:docMk/>
            <pc:sldMk cId="250137394" sldId="260"/>
            <ac:inkMk id="128" creationId="{47DB470F-CA69-AD41-9A15-8BFADF039524}"/>
          </ac:inkMkLst>
        </pc:inkChg>
        <pc:inkChg chg="add del">
          <ac:chgData name="David Lynton" userId="50afdeab-93a2-47ed-ad76-3713a9801c7c" providerId="ADAL" clId="{3E1301EF-F245-C447-A4C2-D99017766B02}" dt="2019-11-23T15:37:24.061" v="123"/>
          <ac:inkMkLst>
            <pc:docMk/>
            <pc:sldMk cId="250137394" sldId="260"/>
            <ac:inkMk id="129" creationId="{E2188B40-AD10-2040-9972-9108BE27322A}"/>
          </ac:inkMkLst>
        </pc:inkChg>
        <pc:inkChg chg="add reco">
          <ac:chgData name="David Lynton" userId="50afdeab-93a2-47ed-ad76-3713a9801c7c" providerId="ADAL" clId="{3E1301EF-F245-C447-A4C2-D99017766B02}" dt="2019-11-23T15:37:24.061" v="123"/>
          <ac:inkMkLst>
            <pc:docMk/>
            <pc:sldMk cId="250137394" sldId="260"/>
            <ac:inkMk id="130" creationId="{2A5DF8A3-2942-CB4D-931B-B51ECBF44AD4}"/>
          </ac:inkMkLst>
        </pc:inkChg>
        <pc:inkChg chg="add del">
          <ac:chgData name="David Lynton" userId="50afdeab-93a2-47ed-ad76-3713a9801c7c" providerId="ADAL" clId="{3E1301EF-F245-C447-A4C2-D99017766B02}" dt="2019-11-23T15:37:26.679" v="127"/>
          <ac:inkMkLst>
            <pc:docMk/>
            <pc:sldMk cId="250137394" sldId="260"/>
            <ac:inkMk id="132" creationId="{8C86FE87-705A-3B43-B24F-841A4EB04A57}"/>
          </ac:inkMkLst>
        </pc:inkChg>
        <pc:inkChg chg="add del">
          <ac:chgData name="David Lynton" userId="50afdeab-93a2-47ed-ad76-3713a9801c7c" providerId="ADAL" clId="{3E1301EF-F245-C447-A4C2-D99017766B02}" dt="2019-11-23T15:37:26.679" v="127"/>
          <ac:inkMkLst>
            <pc:docMk/>
            <pc:sldMk cId="250137394" sldId="260"/>
            <ac:inkMk id="133" creationId="{4CA11604-68D6-2641-9D2F-2A0973F34062}"/>
          </ac:inkMkLst>
        </pc:inkChg>
        <pc:inkChg chg="add del">
          <ac:chgData name="David Lynton" userId="50afdeab-93a2-47ed-ad76-3713a9801c7c" providerId="ADAL" clId="{3E1301EF-F245-C447-A4C2-D99017766B02}" dt="2019-11-23T15:37:26.679" v="127"/>
          <ac:inkMkLst>
            <pc:docMk/>
            <pc:sldMk cId="250137394" sldId="260"/>
            <ac:inkMk id="134" creationId="{4299E7A7-80B9-1943-B81E-EC5CDE0B03CB}"/>
          </ac:inkMkLst>
        </pc:inkChg>
        <pc:inkChg chg="add reco">
          <ac:chgData name="David Lynton" userId="50afdeab-93a2-47ed-ad76-3713a9801c7c" providerId="ADAL" clId="{3E1301EF-F245-C447-A4C2-D99017766B02}" dt="2019-11-23T15:37:26.679" v="127"/>
          <ac:inkMkLst>
            <pc:docMk/>
            <pc:sldMk cId="250137394" sldId="260"/>
            <ac:inkMk id="135" creationId="{4964A2D4-1D9E-6746-B2B4-5672BEA12CC7}"/>
          </ac:inkMkLst>
        </pc:inkChg>
      </pc:sldChg>
      <pc:sldChg chg="addSp delSp">
        <pc:chgData name="David Lynton" userId="50afdeab-93a2-47ed-ad76-3713a9801c7c" providerId="ADAL" clId="{3E1301EF-F245-C447-A4C2-D99017766B02}" dt="2019-11-23T15:47:44.284" v="428"/>
        <pc:sldMkLst>
          <pc:docMk/>
          <pc:sldMk cId="534745225" sldId="261"/>
        </pc:sldMkLst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3" creationId="{2F40A7AC-7030-CD4A-AE25-D0029BC1DC38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5" creationId="{EFC3686A-494B-4E4C-9584-AA13812C1B29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6" creationId="{1262CA72-2CBF-2E4F-B93E-DECC405CF987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7" creationId="{05ACB8F3-2D7D-9742-800D-731CDA593301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8" creationId="{FA83A0A8-CB90-7E4B-92B3-93473700BA4F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9" creationId="{8235178C-6574-3942-BB1E-82210305745B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10" creationId="{C16EE42D-C3A7-0041-AE6A-4A30F281F28E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11" creationId="{FD17898B-2C19-2746-B892-3455B23E7115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12" creationId="{3EFD0029-6863-2547-9258-8786AA59BE00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13" creationId="{4F1A8357-FD71-1E4C-B96C-1C188743ED0F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14" creationId="{A6E8BD14-2BAB-E144-9F8A-BD5F0BBA97E7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15" creationId="{B98556B7-6932-1A49-8464-D38183674C64}"/>
          </ac:inkMkLst>
        </pc:inkChg>
        <pc:inkChg chg="add del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16" creationId="{0BA72732-A5DD-134F-86B4-F0F238D42164}"/>
          </ac:inkMkLst>
        </pc:inkChg>
        <pc:inkChg chg="add reco">
          <ac:chgData name="David Lynton" userId="50afdeab-93a2-47ed-ad76-3713a9801c7c" providerId="ADAL" clId="{3E1301EF-F245-C447-A4C2-D99017766B02}" dt="2019-11-23T15:45:15.646" v="345"/>
          <ac:inkMkLst>
            <pc:docMk/>
            <pc:sldMk cId="534745225" sldId="261"/>
            <ac:inkMk id="17" creationId="{20BC500E-693F-9645-AC4F-54D7BC4162A6}"/>
          </ac:inkMkLst>
        </pc:inkChg>
        <pc:inkChg chg="add">
          <ac:chgData name="David Lynton" userId="50afdeab-93a2-47ed-ad76-3713a9801c7c" providerId="ADAL" clId="{3E1301EF-F245-C447-A4C2-D99017766B02}" dt="2019-11-23T15:45:16.830" v="346"/>
          <ac:inkMkLst>
            <pc:docMk/>
            <pc:sldMk cId="534745225" sldId="261"/>
            <ac:inkMk id="19" creationId="{F4368942-2CEC-6E45-9164-34BA580819EF}"/>
          </ac:inkMkLst>
        </pc:inkChg>
        <pc:inkChg chg="add del">
          <ac:chgData name="David Lynton" userId="50afdeab-93a2-47ed-ad76-3713a9801c7c" providerId="ADAL" clId="{3E1301EF-F245-C447-A4C2-D99017766B02}" dt="2019-11-23T15:45:20.631" v="350"/>
          <ac:inkMkLst>
            <pc:docMk/>
            <pc:sldMk cId="534745225" sldId="261"/>
            <ac:inkMk id="20" creationId="{C803BC73-438C-B744-BEFB-0B8089F64866}"/>
          </ac:inkMkLst>
        </pc:inkChg>
        <pc:inkChg chg="add del">
          <ac:chgData name="David Lynton" userId="50afdeab-93a2-47ed-ad76-3713a9801c7c" providerId="ADAL" clId="{3E1301EF-F245-C447-A4C2-D99017766B02}" dt="2019-11-23T15:45:20.631" v="350"/>
          <ac:inkMkLst>
            <pc:docMk/>
            <pc:sldMk cId="534745225" sldId="261"/>
            <ac:inkMk id="21" creationId="{CBB3CF7B-760B-9C49-9BCE-EFA6EDE6E0DE}"/>
          </ac:inkMkLst>
        </pc:inkChg>
        <pc:inkChg chg="add reco">
          <ac:chgData name="David Lynton" userId="50afdeab-93a2-47ed-ad76-3713a9801c7c" providerId="ADAL" clId="{3E1301EF-F245-C447-A4C2-D99017766B02}" dt="2019-11-23T15:45:20.631" v="350"/>
          <ac:inkMkLst>
            <pc:docMk/>
            <pc:sldMk cId="534745225" sldId="261"/>
            <ac:inkMk id="22" creationId="{14349B6E-E7F0-D849-8074-8EFEDB0FB082}"/>
          </ac:inkMkLst>
        </pc:inkChg>
        <pc:inkChg chg="add del">
          <ac:chgData name="David Lynton" userId="50afdeab-93a2-47ed-ad76-3713a9801c7c" providerId="ADAL" clId="{3E1301EF-F245-C447-A4C2-D99017766B02}" dt="2019-11-23T15:45:24.239" v="355"/>
          <ac:inkMkLst>
            <pc:docMk/>
            <pc:sldMk cId="534745225" sldId="261"/>
            <ac:inkMk id="24" creationId="{ACDF27B2-93A5-024A-AFD3-89E1BF4E9478}"/>
          </ac:inkMkLst>
        </pc:inkChg>
        <pc:inkChg chg="add del">
          <ac:chgData name="David Lynton" userId="50afdeab-93a2-47ed-ad76-3713a9801c7c" providerId="ADAL" clId="{3E1301EF-F245-C447-A4C2-D99017766B02}" dt="2019-11-23T15:45:24.239" v="355"/>
          <ac:inkMkLst>
            <pc:docMk/>
            <pc:sldMk cId="534745225" sldId="261"/>
            <ac:inkMk id="25" creationId="{9B1D6B89-C8B7-4443-9AD2-14220E5E7F0F}"/>
          </ac:inkMkLst>
        </pc:inkChg>
        <pc:inkChg chg="add">
          <ac:chgData name="David Lynton" userId="50afdeab-93a2-47ed-ad76-3713a9801c7c" providerId="ADAL" clId="{3E1301EF-F245-C447-A4C2-D99017766B02}" dt="2019-11-23T15:45:23.703" v="354"/>
          <ac:inkMkLst>
            <pc:docMk/>
            <pc:sldMk cId="534745225" sldId="261"/>
            <ac:inkMk id="26" creationId="{64249351-A0F7-CE44-AA8A-617570797C59}"/>
          </ac:inkMkLst>
        </pc:inkChg>
        <pc:inkChg chg="add del reco">
          <ac:chgData name="David Lynton" userId="50afdeab-93a2-47ed-ad76-3713a9801c7c" providerId="ADAL" clId="{3E1301EF-F245-C447-A4C2-D99017766B02}" dt="2019-11-23T15:45:26.232" v="356"/>
          <ac:inkMkLst>
            <pc:docMk/>
            <pc:sldMk cId="534745225" sldId="261"/>
            <ac:inkMk id="27" creationId="{F8FA090F-E2C1-3846-BE3D-469820F9DCBC}"/>
          </ac:inkMkLst>
        </pc:inkChg>
        <pc:inkChg chg="add del">
          <ac:chgData name="David Lynton" userId="50afdeab-93a2-47ed-ad76-3713a9801c7c" providerId="ADAL" clId="{3E1301EF-F245-C447-A4C2-D99017766B02}" dt="2019-11-23T15:45:30.815" v="361"/>
          <ac:inkMkLst>
            <pc:docMk/>
            <pc:sldMk cId="534745225" sldId="261"/>
            <ac:inkMk id="29" creationId="{BC2E10AE-7D1F-7544-8C46-AF390A079A3A}"/>
          </ac:inkMkLst>
        </pc:inkChg>
        <pc:inkChg chg="add del">
          <ac:chgData name="David Lynton" userId="50afdeab-93a2-47ed-ad76-3713a9801c7c" providerId="ADAL" clId="{3E1301EF-F245-C447-A4C2-D99017766B02}" dt="2019-11-23T15:45:30.815" v="361"/>
          <ac:inkMkLst>
            <pc:docMk/>
            <pc:sldMk cId="534745225" sldId="261"/>
            <ac:inkMk id="30" creationId="{C920759F-902F-C84A-ACB8-2DD20B12B4F8}"/>
          </ac:inkMkLst>
        </pc:inkChg>
        <pc:inkChg chg="add del">
          <ac:chgData name="David Lynton" userId="50afdeab-93a2-47ed-ad76-3713a9801c7c" providerId="ADAL" clId="{3E1301EF-F245-C447-A4C2-D99017766B02}" dt="2019-11-23T15:45:30.815" v="361"/>
          <ac:inkMkLst>
            <pc:docMk/>
            <pc:sldMk cId="534745225" sldId="261"/>
            <ac:inkMk id="31" creationId="{E6F4B244-A427-2A4F-9889-0F5E186816B8}"/>
          </ac:inkMkLst>
        </pc:inkChg>
        <pc:inkChg chg="add">
          <ac:chgData name="David Lynton" userId="50afdeab-93a2-47ed-ad76-3713a9801c7c" providerId="ADAL" clId="{3E1301EF-F245-C447-A4C2-D99017766B02}" dt="2019-11-23T15:45:29.928" v="360"/>
          <ac:inkMkLst>
            <pc:docMk/>
            <pc:sldMk cId="534745225" sldId="261"/>
            <ac:inkMk id="32" creationId="{E71622F6-2486-054F-B3C6-5AE15696A548}"/>
          </ac:inkMkLst>
        </pc:inkChg>
        <pc:inkChg chg="add reco">
          <ac:chgData name="David Lynton" userId="50afdeab-93a2-47ed-ad76-3713a9801c7c" providerId="ADAL" clId="{3E1301EF-F245-C447-A4C2-D99017766B02}" dt="2019-11-23T15:45:30.815" v="361"/>
          <ac:inkMkLst>
            <pc:docMk/>
            <pc:sldMk cId="534745225" sldId="261"/>
            <ac:inkMk id="33" creationId="{DFD3CBB2-F2F1-884F-889F-586F24919B02}"/>
          </ac:inkMkLst>
        </pc:inkChg>
        <pc:inkChg chg="add del">
          <ac:chgData name="David Lynton" userId="50afdeab-93a2-47ed-ad76-3713a9801c7c" providerId="ADAL" clId="{3E1301EF-F245-C447-A4C2-D99017766B02}" dt="2019-11-23T15:45:36.238" v="369"/>
          <ac:inkMkLst>
            <pc:docMk/>
            <pc:sldMk cId="534745225" sldId="261"/>
            <ac:inkMk id="35" creationId="{C47B94F4-24B4-5E43-A7AB-7960BB4A3E17}"/>
          </ac:inkMkLst>
        </pc:inkChg>
        <pc:inkChg chg="add del">
          <ac:chgData name="David Lynton" userId="50afdeab-93a2-47ed-ad76-3713a9801c7c" providerId="ADAL" clId="{3E1301EF-F245-C447-A4C2-D99017766B02}" dt="2019-11-23T15:45:36.238" v="369"/>
          <ac:inkMkLst>
            <pc:docMk/>
            <pc:sldMk cId="534745225" sldId="261"/>
            <ac:inkMk id="36" creationId="{10ACA124-BA16-0045-9DFB-1C94EA867959}"/>
          </ac:inkMkLst>
        </pc:inkChg>
        <pc:inkChg chg="add del">
          <ac:chgData name="David Lynton" userId="50afdeab-93a2-47ed-ad76-3713a9801c7c" providerId="ADAL" clId="{3E1301EF-F245-C447-A4C2-D99017766B02}" dt="2019-11-23T15:45:36.238" v="369"/>
          <ac:inkMkLst>
            <pc:docMk/>
            <pc:sldMk cId="534745225" sldId="261"/>
            <ac:inkMk id="37" creationId="{D74731C9-5F54-0B41-AA94-7B6BC7BB2C6E}"/>
          </ac:inkMkLst>
        </pc:inkChg>
        <pc:inkChg chg="add del">
          <ac:chgData name="David Lynton" userId="50afdeab-93a2-47ed-ad76-3713a9801c7c" providerId="ADAL" clId="{3E1301EF-F245-C447-A4C2-D99017766B02}" dt="2019-11-23T15:45:36.238" v="369"/>
          <ac:inkMkLst>
            <pc:docMk/>
            <pc:sldMk cId="534745225" sldId="261"/>
            <ac:inkMk id="38" creationId="{32F23105-47C4-FF48-AE37-14ACA0091E2E}"/>
          </ac:inkMkLst>
        </pc:inkChg>
        <pc:inkChg chg="add del">
          <ac:chgData name="David Lynton" userId="50afdeab-93a2-47ed-ad76-3713a9801c7c" providerId="ADAL" clId="{3E1301EF-F245-C447-A4C2-D99017766B02}" dt="2019-11-23T15:45:36.238" v="369"/>
          <ac:inkMkLst>
            <pc:docMk/>
            <pc:sldMk cId="534745225" sldId="261"/>
            <ac:inkMk id="39" creationId="{68973A06-1A45-1E42-ABAC-A3CC91A0C9EA}"/>
          </ac:inkMkLst>
        </pc:inkChg>
        <pc:inkChg chg="add del">
          <ac:chgData name="David Lynton" userId="50afdeab-93a2-47ed-ad76-3713a9801c7c" providerId="ADAL" clId="{3E1301EF-F245-C447-A4C2-D99017766B02}" dt="2019-11-23T15:45:36.238" v="369"/>
          <ac:inkMkLst>
            <pc:docMk/>
            <pc:sldMk cId="534745225" sldId="261"/>
            <ac:inkMk id="40" creationId="{1EA678CA-524C-2A48-8AC6-1A1F46D4A433}"/>
          </ac:inkMkLst>
        </pc:inkChg>
        <pc:inkChg chg="add del">
          <ac:chgData name="David Lynton" userId="50afdeab-93a2-47ed-ad76-3713a9801c7c" providerId="ADAL" clId="{3E1301EF-F245-C447-A4C2-D99017766B02}" dt="2019-11-23T15:45:36.238" v="369"/>
          <ac:inkMkLst>
            <pc:docMk/>
            <pc:sldMk cId="534745225" sldId="261"/>
            <ac:inkMk id="41" creationId="{F71DA7ED-97FB-C249-91A5-D111E859DE61}"/>
          </ac:inkMkLst>
        </pc:inkChg>
        <pc:inkChg chg="add reco">
          <ac:chgData name="David Lynton" userId="50afdeab-93a2-47ed-ad76-3713a9801c7c" providerId="ADAL" clId="{3E1301EF-F245-C447-A4C2-D99017766B02}" dt="2019-11-23T15:45:36.238" v="369"/>
          <ac:inkMkLst>
            <pc:docMk/>
            <pc:sldMk cId="534745225" sldId="261"/>
            <ac:inkMk id="42" creationId="{36B1F210-A0DE-664D-B839-7946AF1DF59A}"/>
          </ac:inkMkLst>
        </pc:inkChg>
        <pc:inkChg chg="add del">
          <ac:chgData name="David Lynton" userId="50afdeab-93a2-47ed-ad76-3713a9801c7c" providerId="ADAL" clId="{3E1301EF-F245-C447-A4C2-D99017766B02}" dt="2019-11-23T15:45:43.434" v="373"/>
          <ac:inkMkLst>
            <pc:docMk/>
            <pc:sldMk cId="534745225" sldId="261"/>
            <ac:inkMk id="44" creationId="{C5764A10-46EF-4745-ABB9-EE21D4C42059}"/>
          </ac:inkMkLst>
        </pc:inkChg>
        <pc:inkChg chg="add del">
          <ac:chgData name="David Lynton" userId="50afdeab-93a2-47ed-ad76-3713a9801c7c" providerId="ADAL" clId="{3E1301EF-F245-C447-A4C2-D99017766B02}" dt="2019-11-23T15:45:43.434" v="373"/>
          <ac:inkMkLst>
            <pc:docMk/>
            <pc:sldMk cId="534745225" sldId="261"/>
            <ac:inkMk id="45" creationId="{2487DDA5-0151-7448-ACF4-770ECAFEB03B}"/>
          </ac:inkMkLst>
        </pc:inkChg>
        <pc:inkChg chg="add del">
          <ac:chgData name="David Lynton" userId="50afdeab-93a2-47ed-ad76-3713a9801c7c" providerId="ADAL" clId="{3E1301EF-F245-C447-A4C2-D99017766B02}" dt="2019-11-23T15:45:43.434" v="373"/>
          <ac:inkMkLst>
            <pc:docMk/>
            <pc:sldMk cId="534745225" sldId="261"/>
            <ac:inkMk id="46" creationId="{841D2B33-3CCF-0D47-8964-485FEF559B39}"/>
          </ac:inkMkLst>
        </pc:inkChg>
        <pc:inkChg chg="add reco">
          <ac:chgData name="David Lynton" userId="50afdeab-93a2-47ed-ad76-3713a9801c7c" providerId="ADAL" clId="{3E1301EF-F245-C447-A4C2-D99017766B02}" dt="2019-11-23T15:45:43.434" v="373"/>
          <ac:inkMkLst>
            <pc:docMk/>
            <pc:sldMk cId="534745225" sldId="261"/>
            <ac:inkMk id="47" creationId="{F850B542-3080-C241-BB3E-E99102369D85}"/>
          </ac:inkMkLst>
        </pc:inkChg>
        <pc:inkChg chg="add del">
          <ac:chgData name="David Lynton" userId="50afdeab-93a2-47ed-ad76-3713a9801c7c" providerId="ADAL" clId="{3E1301EF-F245-C447-A4C2-D99017766B02}" dt="2019-11-23T15:45:57.566" v="378"/>
          <ac:inkMkLst>
            <pc:docMk/>
            <pc:sldMk cId="534745225" sldId="261"/>
            <ac:inkMk id="49" creationId="{0F7A4111-3B4A-AD4F-822C-725868A37484}"/>
          </ac:inkMkLst>
        </pc:inkChg>
        <pc:inkChg chg="add del">
          <ac:chgData name="David Lynton" userId="50afdeab-93a2-47ed-ad76-3713a9801c7c" providerId="ADAL" clId="{3E1301EF-F245-C447-A4C2-D99017766B02}" dt="2019-11-23T15:45:57.566" v="378"/>
          <ac:inkMkLst>
            <pc:docMk/>
            <pc:sldMk cId="534745225" sldId="261"/>
            <ac:inkMk id="50" creationId="{BF0DB256-E1FB-EF4C-AC71-F36939982913}"/>
          </ac:inkMkLst>
        </pc:inkChg>
        <pc:inkChg chg="add del">
          <ac:chgData name="David Lynton" userId="50afdeab-93a2-47ed-ad76-3713a9801c7c" providerId="ADAL" clId="{3E1301EF-F245-C447-A4C2-D99017766B02}" dt="2019-11-23T15:45:57.566" v="378"/>
          <ac:inkMkLst>
            <pc:docMk/>
            <pc:sldMk cId="534745225" sldId="261"/>
            <ac:inkMk id="51" creationId="{B890A0E9-DAE1-7148-881C-2A708A81DE84}"/>
          </ac:inkMkLst>
        </pc:inkChg>
        <pc:inkChg chg="add">
          <ac:chgData name="David Lynton" userId="50afdeab-93a2-47ed-ad76-3713a9801c7c" providerId="ADAL" clId="{3E1301EF-F245-C447-A4C2-D99017766B02}" dt="2019-11-23T15:45:56.800" v="377"/>
          <ac:inkMkLst>
            <pc:docMk/>
            <pc:sldMk cId="534745225" sldId="261"/>
            <ac:inkMk id="52" creationId="{F4E33CB9-B5AE-4048-84DC-E3EA826A205C}"/>
          </ac:inkMkLst>
        </pc:inkChg>
        <pc:inkChg chg="add reco">
          <ac:chgData name="David Lynton" userId="50afdeab-93a2-47ed-ad76-3713a9801c7c" providerId="ADAL" clId="{3E1301EF-F245-C447-A4C2-D99017766B02}" dt="2019-11-23T15:45:57.566" v="378"/>
          <ac:inkMkLst>
            <pc:docMk/>
            <pc:sldMk cId="534745225" sldId="261"/>
            <ac:inkMk id="53" creationId="{68F8214B-10CE-0049-8F0C-AFF1CE79875C}"/>
          </ac:inkMkLst>
        </pc:inkChg>
        <pc:inkChg chg="add del">
          <ac:chgData name="David Lynton" userId="50afdeab-93a2-47ed-ad76-3713a9801c7c" providerId="ADAL" clId="{3E1301EF-F245-C447-A4C2-D99017766B02}" dt="2019-11-23T15:45:59.548" v="381"/>
          <ac:inkMkLst>
            <pc:docMk/>
            <pc:sldMk cId="534745225" sldId="261"/>
            <ac:inkMk id="55" creationId="{1C1F0945-10B1-4C4E-9604-4CEDA01E11E0}"/>
          </ac:inkMkLst>
        </pc:inkChg>
        <pc:inkChg chg="add del">
          <ac:chgData name="David Lynton" userId="50afdeab-93a2-47ed-ad76-3713a9801c7c" providerId="ADAL" clId="{3E1301EF-F245-C447-A4C2-D99017766B02}" dt="2019-11-23T15:45:59.548" v="381"/>
          <ac:inkMkLst>
            <pc:docMk/>
            <pc:sldMk cId="534745225" sldId="261"/>
            <ac:inkMk id="56" creationId="{1610316B-9EEB-B144-ACD9-EC8F688137C7}"/>
          </ac:inkMkLst>
        </pc:inkChg>
        <pc:inkChg chg="add reco">
          <ac:chgData name="David Lynton" userId="50afdeab-93a2-47ed-ad76-3713a9801c7c" providerId="ADAL" clId="{3E1301EF-F245-C447-A4C2-D99017766B02}" dt="2019-11-23T15:45:59.548" v="381"/>
          <ac:inkMkLst>
            <pc:docMk/>
            <pc:sldMk cId="534745225" sldId="261"/>
            <ac:inkMk id="57" creationId="{8A11EBFF-0A8A-AB4D-ADB3-74461B665311}"/>
          </ac:inkMkLst>
        </pc:inkChg>
        <pc:inkChg chg="add del">
          <ac:chgData name="David Lynton" userId="50afdeab-93a2-47ed-ad76-3713a9801c7c" providerId="ADAL" clId="{3E1301EF-F245-C447-A4C2-D99017766B02}" dt="2019-11-23T15:46:22.101" v="384"/>
          <ac:inkMkLst>
            <pc:docMk/>
            <pc:sldMk cId="534745225" sldId="261"/>
            <ac:inkMk id="59" creationId="{9951B77E-659C-0D4A-B023-1FD96859414C}"/>
          </ac:inkMkLst>
        </pc:inkChg>
        <pc:inkChg chg="add del">
          <ac:chgData name="David Lynton" userId="50afdeab-93a2-47ed-ad76-3713a9801c7c" providerId="ADAL" clId="{3E1301EF-F245-C447-A4C2-D99017766B02}" dt="2019-11-23T15:46:22.101" v="384"/>
          <ac:inkMkLst>
            <pc:docMk/>
            <pc:sldMk cId="534745225" sldId="261"/>
            <ac:inkMk id="60" creationId="{EE6E35B6-7138-3E4B-BD7F-D675AD332C88}"/>
          </ac:inkMkLst>
        </pc:inkChg>
        <pc:inkChg chg="add del reco">
          <ac:chgData name="David Lynton" userId="50afdeab-93a2-47ed-ad76-3713a9801c7c" providerId="ADAL" clId="{3E1301EF-F245-C447-A4C2-D99017766B02}" dt="2019-11-23T15:46:24.504" v="385"/>
          <ac:inkMkLst>
            <pc:docMk/>
            <pc:sldMk cId="534745225" sldId="261"/>
            <ac:inkMk id="61" creationId="{9B312983-E1CA-9F4A-BAA5-1963BEE9A117}"/>
          </ac:inkMkLst>
        </pc:inkChg>
        <pc:inkChg chg="add">
          <ac:chgData name="David Lynton" userId="50afdeab-93a2-47ed-ad76-3713a9801c7c" providerId="ADAL" clId="{3E1301EF-F245-C447-A4C2-D99017766B02}" dt="2019-11-23T15:46:31.672" v="386"/>
          <ac:inkMkLst>
            <pc:docMk/>
            <pc:sldMk cId="534745225" sldId="261"/>
            <ac:inkMk id="63" creationId="{36949211-5271-A94E-A640-E62397A7B823}"/>
          </ac:inkMkLst>
        </pc:inkChg>
        <pc:inkChg chg="add">
          <ac:chgData name="David Lynton" userId="50afdeab-93a2-47ed-ad76-3713a9801c7c" providerId="ADAL" clId="{3E1301EF-F245-C447-A4C2-D99017766B02}" dt="2019-11-23T15:46:43.854" v="388"/>
          <ac:inkMkLst>
            <pc:docMk/>
            <pc:sldMk cId="534745225" sldId="261"/>
            <ac:inkMk id="64" creationId="{B7153563-0161-D340-B729-22D3A31696C9}"/>
          </ac:inkMkLst>
        </pc:inkChg>
        <pc:inkChg chg="add del">
          <ac:chgData name="David Lynton" userId="50afdeab-93a2-47ed-ad76-3713a9801c7c" providerId="ADAL" clId="{3E1301EF-F245-C447-A4C2-D99017766B02}" dt="2019-11-23T15:47:02.629" v="398"/>
          <ac:inkMkLst>
            <pc:docMk/>
            <pc:sldMk cId="534745225" sldId="261"/>
            <ac:inkMk id="65" creationId="{C42CD2A2-10F0-6248-9A14-F00CD06F1909}"/>
          </ac:inkMkLst>
        </pc:inkChg>
        <pc:inkChg chg="add del">
          <ac:chgData name="David Lynton" userId="50afdeab-93a2-47ed-ad76-3713a9801c7c" providerId="ADAL" clId="{3E1301EF-F245-C447-A4C2-D99017766B02}" dt="2019-11-23T15:47:02.629" v="398"/>
          <ac:inkMkLst>
            <pc:docMk/>
            <pc:sldMk cId="534745225" sldId="261"/>
            <ac:inkMk id="66" creationId="{003D77D3-B9A8-9849-9396-53196C986F5C}"/>
          </ac:inkMkLst>
        </pc:inkChg>
        <pc:inkChg chg="add del">
          <ac:chgData name="David Lynton" userId="50afdeab-93a2-47ed-ad76-3713a9801c7c" providerId="ADAL" clId="{3E1301EF-F245-C447-A4C2-D99017766B02}" dt="2019-11-23T15:47:02.629" v="398"/>
          <ac:inkMkLst>
            <pc:docMk/>
            <pc:sldMk cId="534745225" sldId="261"/>
            <ac:inkMk id="67" creationId="{844F2EA7-29A1-004E-B9DF-D2C95A78C76D}"/>
          </ac:inkMkLst>
        </pc:inkChg>
        <pc:inkChg chg="add del">
          <ac:chgData name="David Lynton" userId="50afdeab-93a2-47ed-ad76-3713a9801c7c" providerId="ADAL" clId="{3E1301EF-F245-C447-A4C2-D99017766B02}" dt="2019-11-23T15:47:02.629" v="398"/>
          <ac:inkMkLst>
            <pc:docMk/>
            <pc:sldMk cId="534745225" sldId="261"/>
            <ac:inkMk id="68" creationId="{F640C343-3909-F24D-9A0A-323BDCAD2DB5}"/>
          </ac:inkMkLst>
        </pc:inkChg>
        <pc:inkChg chg="add del">
          <ac:chgData name="David Lynton" userId="50afdeab-93a2-47ed-ad76-3713a9801c7c" providerId="ADAL" clId="{3E1301EF-F245-C447-A4C2-D99017766B02}" dt="2019-11-23T15:47:02.629" v="398"/>
          <ac:inkMkLst>
            <pc:docMk/>
            <pc:sldMk cId="534745225" sldId="261"/>
            <ac:inkMk id="69" creationId="{78694080-9F41-0945-B000-474695D610E5}"/>
          </ac:inkMkLst>
        </pc:inkChg>
        <pc:inkChg chg="add del">
          <ac:chgData name="David Lynton" userId="50afdeab-93a2-47ed-ad76-3713a9801c7c" providerId="ADAL" clId="{3E1301EF-F245-C447-A4C2-D99017766B02}" dt="2019-11-23T15:47:02.629" v="398"/>
          <ac:inkMkLst>
            <pc:docMk/>
            <pc:sldMk cId="534745225" sldId="261"/>
            <ac:inkMk id="70" creationId="{30A4FE49-3780-034B-A49C-2204F747FF21}"/>
          </ac:inkMkLst>
        </pc:inkChg>
        <pc:inkChg chg="add del">
          <ac:chgData name="David Lynton" userId="50afdeab-93a2-47ed-ad76-3713a9801c7c" providerId="ADAL" clId="{3E1301EF-F245-C447-A4C2-D99017766B02}" dt="2019-11-23T15:47:02.629" v="398"/>
          <ac:inkMkLst>
            <pc:docMk/>
            <pc:sldMk cId="534745225" sldId="261"/>
            <ac:inkMk id="71" creationId="{A874D5F1-75D6-7447-8D29-71876529B74E}"/>
          </ac:inkMkLst>
        </pc:inkChg>
        <pc:inkChg chg="add reco">
          <ac:chgData name="David Lynton" userId="50afdeab-93a2-47ed-ad76-3713a9801c7c" providerId="ADAL" clId="{3E1301EF-F245-C447-A4C2-D99017766B02}" dt="2019-11-23T15:47:02.629" v="398"/>
          <ac:inkMkLst>
            <pc:docMk/>
            <pc:sldMk cId="534745225" sldId="261"/>
            <ac:inkMk id="72" creationId="{08558C59-48B5-C040-A315-E2E3BB178E99}"/>
          </ac:inkMkLst>
        </pc:inkChg>
        <pc:inkChg chg="add del">
          <ac:chgData name="David Lynton" userId="50afdeab-93a2-47ed-ad76-3713a9801c7c" providerId="ADAL" clId="{3E1301EF-F245-C447-A4C2-D99017766B02}" dt="2019-11-23T15:47:09.486" v="408"/>
          <ac:inkMkLst>
            <pc:docMk/>
            <pc:sldMk cId="534745225" sldId="261"/>
            <ac:inkMk id="74" creationId="{8CBD01CF-20CF-3345-A5F5-29F9D35D77F5}"/>
          </ac:inkMkLst>
        </pc:inkChg>
        <pc:inkChg chg="add del">
          <ac:chgData name="David Lynton" userId="50afdeab-93a2-47ed-ad76-3713a9801c7c" providerId="ADAL" clId="{3E1301EF-F245-C447-A4C2-D99017766B02}" dt="2019-11-23T15:47:09.486" v="408"/>
          <ac:inkMkLst>
            <pc:docMk/>
            <pc:sldMk cId="534745225" sldId="261"/>
            <ac:inkMk id="75" creationId="{F02C9737-D06F-CA4E-B0E1-79F1342BCABB}"/>
          </ac:inkMkLst>
        </pc:inkChg>
        <pc:inkChg chg="add del">
          <ac:chgData name="David Lynton" userId="50afdeab-93a2-47ed-ad76-3713a9801c7c" providerId="ADAL" clId="{3E1301EF-F245-C447-A4C2-D99017766B02}" dt="2019-11-23T15:47:09.486" v="408"/>
          <ac:inkMkLst>
            <pc:docMk/>
            <pc:sldMk cId="534745225" sldId="261"/>
            <ac:inkMk id="76" creationId="{C15F353D-1E5D-3648-B79F-D87F297FA64F}"/>
          </ac:inkMkLst>
        </pc:inkChg>
        <pc:inkChg chg="add del">
          <ac:chgData name="David Lynton" userId="50afdeab-93a2-47ed-ad76-3713a9801c7c" providerId="ADAL" clId="{3E1301EF-F245-C447-A4C2-D99017766B02}" dt="2019-11-23T15:47:09.486" v="408"/>
          <ac:inkMkLst>
            <pc:docMk/>
            <pc:sldMk cId="534745225" sldId="261"/>
            <ac:inkMk id="77" creationId="{BCDF2AB3-EA09-AC41-9988-778A3629DDCA}"/>
          </ac:inkMkLst>
        </pc:inkChg>
        <pc:inkChg chg="add del">
          <ac:chgData name="David Lynton" userId="50afdeab-93a2-47ed-ad76-3713a9801c7c" providerId="ADAL" clId="{3E1301EF-F245-C447-A4C2-D99017766B02}" dt="2019-11-23T15:47:09.486" v="408"/>
          <ac:inkMkLst>
            <pc:docMk/>
            <pc:sldMk cId="534745225" sldId="261"/>
            <ac:inkMk id="78" creationId="{702C0AFA-8925-B842-8737-6C5676174CFD}"/>
          </ac:inkMkLst>
        </pc:inkChg>
        <pc:inkChg chg="add del">
          <ac:chgData name="David Lynton" userId="50afdeab-93a2-47ed-ad76-3713a9801c7c" providerId="ADAL" clId="{3E1301EF-F245-C447-A4C2-D99017766B02}" dt="2019-11-23T15:47:09.486" v="408"/>
          <ac:inkMkLst>
            <pc:docMk/>
            <pc:sldMk cId="534745225" sldId="261"/>
            <ac:inkMk id="79" creationId="{1DE983D4-3ADE-B346-ABCB-0CFD9300749A}"/>
          </ac:inkMkLst>
        </pc:inkChg>
        <pc:inkChg chg="add del">
          <ac:chgData name="David Lynton" userId="50afdeab-93a2-47ed-ad76-3713a9801c7c" providerId="ADAL" clId="{3E1301EF-F245-C447-A4C2-D99017766B02}" dt="2019-11-23T15:47:09.486" v="408"/>
          <ac:inkMkLst>
            <pc:docMk/>
            <pc:sldMk cId="534745225" sldId="261"/>
            <ac:inkMk id="80" creationId="{86617864-05C7-A346-BB93-69818F6D5CB7}"/>
          </ac:inkMkLst>
        </pc:inkChg>
        <pc:inkChg chg="add del">
          <ac:chgData name="David Lynton" userId="50afdeab-93a2-47ed-ad76-3713a9801c7c" providerId="ADAL" clId="{3E1301EF-F245-C447-A4C2-D99017766B02}" dt="2019-11-23T15:47:09.486" v="408"/>
          <ac:inkMkLst>
            <pc:docMk/>
            <pc:sldMk cId="534745225" sldId="261"/>
            <ac:inkMk id="81" creationId="{B649862C-58E1-2D47-8295-AB55D267AF4C}"/>
          </ac:inkMkLst>
        </pc:inkChg>
        <pc:inkChg chg="add reco">
          <ac:chgData name="David Lynton" userId="50afdeab-93a2-47ed-ad76-3713a9801c7c" providerId="ADAL" clId="{3E1301EF-F245-C447-A4C2-D99017766B02}" dt="2019-11-23T15:47:09.486" v="408"/>
          <ac:inkMkLst>
            <pc:docMk/>
            <pc:sldMk cId="534745225" sldId="261"/>
            <ac:inkMk id="82" creationId="{B6E06A0A-D974-4745-8BD6-A0444A88B6AA}"/>
          </ac:inkMkLst>
        </pc:inkChg>
        <pc:inkChg chg="add">
          <ac:chgData name="David Lynton" userId="50afdeab-93a2-47ed-ad76-3713a9801c7c" providerId="ADAL" clId="{3E1301EF-F245-C447-A4C2-D99017766B02}" dt="2019-11-23T15:47:22.595" v="409"/>
          <ac:inkMkLst>
            <pc:docMk/>
            <pc:sldMk cId="534745225" sldId="261"/>
            <ac:inkMk id="84" creationId="{55D3D1CC-7F6D-F743-962B-38D28E118EA9}"/>
          </ac:inkMkLst>
        </pc:inkChg>
        <pc:inkChg chg="add del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85" creationId="{119A2F52-5553-D942-B6C0-DAFDFBE38AC5}"/>
          </ac:inkMkLst>
        </pc:inkChg>
        <pc:inkChg chg="add del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86" creationId="{1134F4E8-F426-B040-9272-B42D1A60F8F3}"/>
          </ac:inkMkLst>
        </pc:inkChg>
        <pc:inkChg chg="add del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87" creationId="{916876E1-EF91-154D-AB00-E4E9F9371716}"/>
          </ac:inkMkLst>
        </pc:inkChg>
        <pc:inkChg chg="add del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88" creationId="{E3AEFB2F-23C1-A540-A12A-29BE77BED062}"/>
          </ac:inkMkLst>
        </pc:inkChg>
        <pc:inkChg chg="add del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89" creationId="{607F228E-89BB-F947-9381-18606E1176C7}"/>
          </ac:inkMkLst>
        </pc:inkChg>
        <pc:inkChg chg="add del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90" creationId="{3836B673-F564-D541-A0DC-382C68B938FB}"/>
          </ac:inkMkLst>
        </pc:inkChg>
        <pc:inkChg chg="add del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91" creationId="{7DCF2563-DC0D-CB40-9A93-9214B6D6E178}"/>
          </ac:inkMkLst>
        </pc:inkChg>
        <pc:inkChg chg="add del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92" creationId="{8770702A-DE1A-D044-92C5-CF8CD30E813B}"/>
          </ac:inkMkLst>
        </pc:inkChg>
        <pc:inkChg chg="add del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93" creationId="{E0D901B8-8053-CC40-A629-D12A1B81CCB4}"/>
          </ac:inkMkLst>
        </pc:inkChg>
        <pc:inkChg chg="add del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94" creationId="{43550750-013A-0048-AF98-78705760DE4A}"/>
          </ac:inkMkLst>
        </pc:inkChg>
        <pc:inkChg chg="add del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95" creationId="{79BFFD6E-60FF-A241-9825-9DA540E888ED}"/>
          </ac:inkMkLst>
        </pc:inkChg>
        <pc:inkChg chg="add reco">
          <ac:chgData name="David Lynton" userId="50afdeab-93a2-47ed-ad76-3713a9801c7c" providerId="ADAL" clId="{3E1301EF-F245-C447-A4C2-D99017766B02}" dt="2019-11-23T15:47:39.196" v="422"/>
          <ac:inkMkLst>
            <pc:docMk/>
            <pc:sldMk cId="534745225" sldId="261"/>
            <ac:inkMk id="96" creationId="{DECD303A-040D-5A44-BECE-E01C003C38E4}"/>
          </ac:inkMkLst>
        </pc:inkChg>
        <pc:inkChg chg="add del">
          <ac:chgData name="David Lynton" userId="50afdeab-93a2-47ed-ad76-3713a9801c7c" providerId="ADAL" clId="{3E1301EF-F245-C447-A4C2-D99017766B02}" dt="2019-11-23T15:47:42.576" v="425"/>
          <ac:inkMkLst>
            <pc:docMk/>
            <pc:sldMk cId="534745225" sldId="261"/>
            <ac:inkMk id="98" creationId="{833D2754-205E-E34B-8BBD-6687FDAB5114}"/>
          </ac:inkMkLst>
        </pc:inkChg>
        <pc:inkChg chg="add del">
          <ac:chgData name="David Lynton" userId="50afdeab-93a2-47ed-ad76-3713a9801c7c" providerId="ADAL" clId="{3E1301EF-F245-C447-A4C2-D99017766B02}" dt="2019-11-23T15:47:42.576" v="425"/>
          <ac:inkMkLst>
            <pc:docMk/>
            <pc:sldMk cId="534745225" sldId="261"/>
            <ac:inkMk id="99" creationId="{FDB626D7-3265-C442-AF78-DE98891F46C4}"/>
          </ac:inkMkLst>
        </pc:inkChg>
        <pc:inkChg chg="add reco">
          <ac:chgData name="David Lynton" userId="50afdeab-93a2-47ed-ad76-3713a9801c7c" providerId="ADAL" clId="{3E1301EF-F245-C447-A4C2-D99017766B02}" dt="2019-11-23T15:47:42.576" v="425"/>
          <ac:inkMkLst>
            <pc:docMk/>
            <pc:sldMk cId="534745225" sldId="261"/>
            <ac:inkMk id="100" creationId="{F1B1C2AA-377E-B940-BAE7-874AA26E8D6B}"/>
          </ac:inkMkLst>
        </pc:inkChg>
        <pc:inkChg chg="add del">
          <ac:chgData name="David Lynton" userId="50afdeab-93a2-47ed-ad76-3713a9801c7c" providerId="ADAL" clId="{3E1301EF-F245-C447-A4C2-D99017766B02}" dt="2019-11-23T15:47:44.284" v="428"/>
          <ac:inkMkLst>
            <pc:docMk/>
            <pc:sldMk cId="534745225" sldId="261"/>
            <ac:inkMk id="102" creationId="{E535EB5E-13E0-964E-9C4F-0C0034659870}"/>
          </ac:inkMkLst>
        </pc:inkChg>
        <pc:inkChg chg="add del">
          <ac:chgData name="David Lynton" userId="50afdeab-93a2-47ed-ad76-3713a9801c7c" providerId="ADAL" clId="{3E1301EF-F245-C447-A4C2-D99017766B02}" dt="2019-11-23T15:47:44.284" v="428"/>
          <ac:inkMkLst>
            <pc:docMk/>
            <pc:sldMk cId="534745225" sldId="261"/>
            <ac:inkMk id="103" creationId="{9C429B7B-5EA0-5F46-9B30-2F8D028CDF29}"/>
          </ac:inkMkLst>
        </pc:inkChg>
        <pc:inkChg chg="add reco">
          <ac:chgData name="David Lynton" userId="50afdeab-93a2-47ed-ad76-3713a9801c7c" providerId="ADAL" clId="{3E1301EF-F245-C447-A4C2-D99017766B02}" dt="2019-11-23T15:47:44.284" v="428"/>
          <ac:inkMkLst>
            <pc:docMk/>
            <pc:sldMk cId="534745225" sldId="261"/>
            <ac:inkMk id="104" creationId="{2A91556E-5823-324A-97F2-2E30D98BD898}"/>
          </ac:inkMkLst>
        </pc:inkChg>
      </pc:sldChg>
      <pc:sldChg chg="addSp delSp modSp">
        <pc:chgData name="David Lynton" userId="50afdeab-93a2-47ed-ad76-3713a9801c7c" providerId="ADAL" clId="{3E1301EF-F245-C447-A4C2-D99017766B02}" dt="2019-11-23T15:51:22.055" v="504" actId="207"/>
        <pc:sldMkLst>
          <pc:docMk/>
          <pc:sldMk cId="980808191" sldId="262"/>
        </pc:sldMkLst>
        <pc:spChg chg="add mod">
          <ac:chgData name="David Lynton" userId="50afdeab-93a2-47ed-ad76-3713a9801c7c" providerId="ADAL" clId="{3E1301EF-F245-C447-A4C2-D99017766B02}" dt="2019-11-23T15:51:22.055" v="504" actId="207"/>
          <ac:spMkLst>
            <pc:docMk/>
            <pc:sldMk cId="980808191" sldId="262"/>
            <ac:spMk id="21" creationId="{C6872EF6-8630-4439-93EB-A405628FD836}"/>
          </ac:spMkLst>
        </pc:spChg>
        <pc:spChg chg="add del">
          <ac:chgData name="David Lynton" userId="50afdeab-93a2-47ed-ad76-3713a9801c7c" providerId="ADAL" clId="{3E1301EF-F245-C447-A4C2-D99017766B02}" dt="2019-11-23T15:50:37.131" v="494" actId="27957"/>
          <ac:spMkLst>
            <pc:docMk/>
            <pc:sldMk cId="980808191" sldId="262"/>
            <ac:spMk id="30" creationId="{2684FE76-A33F-4434-A75B-66E97F47A8E6}"/>
          </ac:spMkLst>
        </pc:spChg>
        <pc:inkChg chg="add del">
          <ac:chgData name="David Lynton" userId="50afdeab-93a2-47ed-ad76-3713a9801c7c" providerId="ADAL" clId="{3E1301EF-F245-C447-A4C2-D99017766B02}" dt="2019-11-23T15:49:28.229" v="431"/>
          <ac:inkMkLst>
            <pc:docMk/>
            <pc:sldMk cId="980808191" sldId="262"/>
            <ac:inkMk id="3" creationId="{962BF36C-8814-2349-854B-C530FE285D57}"/>
          </ac:inkMkLst>
        </pc:inkChg>
        <pc:inkChg chg="add">
          <ac:chgData name="David Lynton" userId="50afdeab-93a2-47ed-ad76-3713a9801c7c" providerId="ADAL" clId="{3E1301EF-F245-C447-A4C2-D99017766B02}" dt="2019-11-23T15:49:31.092" v="432"/>
          <ac:inkMkLst>
            <pc:docMk/>
            <pc:sldMk cId="980808191" sldId="262"/>
            <ac:inkMk id="5" creationId="{6488E9B1-802E-774A-9C91-29535B93B78A}"/>
          </ac:inkMkLst>
        </pc:inkChg>
        <pc:inkChg chg="add del">
          <ac:chgData name="David Lynton" userId="50afdeab-93a2-47ed-ad76-3713a9801c7c" providerId="ADAL" clId="{3E1301EF-F245-C447-A4C2-D99017766B02}" dt="2019-11-23T15:49:44.762" v="436"/>
          <ac:inkMkLst>
            <pc:docMk/>
            <pc:sldMk cId="980808191" sldId="262"/>
            <ac:inkMk id="6" creationId="{14F225BB-EDCB-564D-9817-FD4FBB587AB1}"/>
          </ac:inkMkLst>
        </pc:inkChg>
        <pc:inkChg chg="add del">
          <ac:chgData name="David Lynton" userId="50afdeab-93a2-47ed-ad76-3713a9801c7c" providerId="ADAL" clId="{3E1301EF-F245-C447-A4C2-D99017766B02}" dt="2019-11-23T15:49:44.762" v="436"/>
          <ac:inkMkLst>
            <pc:docMk/>
            <pc:sldMk cId="980808191" sldId="262"/>
            <ac:inkMk id="7" creationId="{832C589D-AD5C-CA4F-B3CE-8B9ABC728EE2}"/>
          </ac:inkMkLst>
        </pc:inkChg>
        <pc:inkChg chg="add reco">
          <ac:chgData name="David Lynton" userId="50afdeab-93a2-47ed-ad76-3713a9801c7c" providerId="ADAL" clId="{3E1301EF-F245-C447-A4C2-D99017766B02}" dt="2019-11-23T15:49:44.762" v="436"/>
          <ac:inkMkLst>
            <pc:docMk/>
            <pc:sldMk cId="980808191" sldId="262"/>
            <ac:inkMk id="8" creationId="{B38ABA9F-0016-4A4B-AD3A-4563ADBFA12B}"/>
          </ac:inkMkLst>
        </pc:inkChg>
        <pc:inkChg chg="add">
          <ac:chgData name="David Lynton" userId="50afdeab-93a2-47ed-ad76-3713a9801c7c" providerId="ADAL" clId="{3E1301EF-F245-C447-A4C2-D99017766B02}" dt="2019-11-23T15:49:46.190" v="437"/>
          <ac:inkMkLst>
            <pc:docMk/>
            <pc:sldMk cId="980808191" sldId="262"/>
            <ac:inkMk id="10" creationId="{14706C71-50D6-3A47-9AAA-A11EECEA0B94}"/>
          </ac:inkMkLst>
        </pc:inkChg>
        <pc:inkChg chg="add">
          <ac:chgData name="David Lynton" userId="50afdeab-93a2-47ed-ad76-3713a9801c7c" providerId="ADAL" clId="{3E1301EF-F245-C447-A4C2-D99017766B02}" dt="2019-11-23T15:49:46.907" v="439"/>
          <ac:inkMkLst>
            <pc:docMk/>
            <pc:sldMk cId="980808191" sldId="262"/>
            <ac:inkMk id="11" creationId="{9851CC9D-4452-4247-8164-2FAE8F88AC06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12" creationId="{FB41C40F-C646-8A4E-ACED-5961CF30807C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13" creationId="{1EC687B6-711B-1042-A06D-497B479C77F1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14" creationId="{2F191116-9096-304D-B060-128EEB8C5B86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15" creationId="{05E65A48-7528-1F41-946F-002BDACEC4B7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16" creationId="{C1957A53-BC94-3844-AE5F-7D31E5950855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17" creationId="{508365E5-EEF6-AC4C-84F1-90E4C04AC3C9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18" creationId="{D771B413-43FD-E743-A1E9-1B4D4BAD89C4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19" creationId="{844559FC-1ACD-0D4B-ABE6-C706628A0B46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20" creationId="{DAFD0E29-D740-784C-A624-EF3538955010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21" creationId="{87E7F44B-D96F-2449-81AF-3F766CCC95FA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22" creationId="{50212164-1D4C-6640-98B8-2F1408194F9F}"/>
          </ac:inkMkLst>
        </pc:inkChg>
        <pc:inkChg chg="add del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23" creationId="{688B21DF-A29D-FC4D-975B-F1C74D667EC4}"/>
          </ac:inkMkLst>
        </pc:inkChg>
        <pc:inkChg chg="add reco">
          <ac:chgData name="David Lynton" userId="50afdeab-93a2-47ed-ad76-3713a9801c7c" providerId="ADAL" clId="{3E1301EF-F245-C447-A4C2-D99017766B02}" dt="2019-11-23T15:49:59.405" v="454"/>
          <ac:inkMkLst>
            <pc:docMk/>
            <pc:sldMk cId="980808191" sldId="262"/>
            <ac:inkMk id="24" creationId="{0A098E16-A73B-AD43-9CBE-7C27F01B4688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26" creationId="{76123D2E-77FA-E94E-81EF-CDD59B27E0BB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27" creationId="{FE910C65-791B-9143-9FF4-88241A207521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28" creationId="{A235D49D-EF35-0F4B-B8A6-56A244960EDF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29" creationId="{7D8C2DB7-E222-6B4A-BB00-D479FFC7A003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30" creationId="{D1A3341E-DA96-C84F-9130-0F05C5F68729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31" creationId="{96C26856-338F-9746-BAE6-C7B046AC3C04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32" creationId="{45B83BF6-E212-AE4B-9C96-64A60F9031B9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33" creationId="{DBCE79A1-7092-144E-91D3-EBFF82F24D22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34" creationId="{45E6788B-84C8-D04B-9EC4-ED73C5C3B514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35" creationId="{85B4B825-C30B-D844-9984-14E2F19DECAD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36" creationId="{836297C1-AE6C-F547-A8D7-626B5F4C0E30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37" creationId="{D3D857AC-6C3E-084A-AB61-4B600C37B519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38" creationId="{60F06792-0C92-D44F-8FA1-9A6041EE2A82}"/>
          </ac:inkMkLst>
        </pc:inkChg>
        <pc:inkChg chg="add del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39" creationId="{B043D55C-395E-E449-B38C-855A002C1554}"/>
          </ac:inkMkLst>
        </pc:inkChg>
        <pc:inkChg chg="add reco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40" creationId="{558EEAB5-3AF2-A94C-A61B-7724E256222A}"/>
          </ac:inkMkLst>
        </pc:inkChg>
        <pc:inkChg chg="add reco">
          <ac:chgData name="David Lynton" userId="50afdeab-93a2-47ed-ad76-3713a9801c7c" providerId="ADAL" clId="{3E1301EF-F245-C447-A4C2-D99017766B02}" dt="2019-11-23T15:50:08.767" v="470"/>
          <ac:inkMkLst>
            <pc:docMk/>
            <pc:sldMk cId="980808191" sldId="262"/>
            <ac:inkMk id="41" creationId="{013409FF-0D42-9646-A8DD-C6E49C549B11}"/>
          </ac:inkMkLst>
        </pc:inkChg>
        <pc:inkChg chg="add del">
          <ac:chgData name="David Lynton" userId="50afdeab-93a2-47ed-ad76-3713a9801c7c" providerId="ADAL" clId="{3E1301EF-F245-C447-A4C2-D99017766B02}" dt="2019-11-23T15:50:11.141" v="473"/>
          <ac:inkMkLst>
            <pc:docMk/>
            <pc:sldMk cId="980808191" sldId="262"/>
            <ac:inkMk id="44" creationId="{40FBAD03-6373-534F-8B1E-0DD06F476DD9}"/>
          </ac:inkMkLst>
        </pc:inkChg>
        <pc:inkChg chg="add del">
          <ac:chgData name="David Lynton" userId="50afdeab-93a2-47ed-ad76-3713a9801c7c" providerId="ADAL" clId="{3E1301EF-F245-C447-A4C2-D99017766B02}" dt="2019-11-23T15:50:11.141" v="473"/>
          <ac:inkMkLst>
            <pc:docMk/>
            <pc:sldMk cId="980808191" sldId="262"/>
            <ac:inkMk id="45" creationId="{FE054723-DE64-2848-8EBA-628FF1358F9D}"/>
          </ac:inkMkLst>
        </pc:inkChg>
        <pc:inkChg chg="add reco">
          <ac:chgData name="David Lynton" userId="50afdeab-93a2-47ed-ad76-3713a9801c7c" providerId="ADAL" clId="{3E1301EF-F245-C447-A4C2-D99017766B02}" dt="2019-11-23T15:50:11.141" v="473"/>
          <ac:inkMkLst>
            <pc:docMk/>
            <pc:sldMk cId="980808191" sldId="262"/>
            <ac:inkMk id="46" creationId="{F465A37D-2B13-214C-AED8-198952311AC2}"/>
          </ac:inkMkLst>
        </pc:inkChg>
        <pc:inkChg chg="add del">
          <ac:chgData name="David Lynton" userId="50afdeab-93a2-47ed-ad76-3713a9801c7c" providerId="ADAL" clId="{3E1301EF-F245-C447-A4C2-D99017766B02}" dt="2019-11-23T15:50:17.334" v="480"/>
          <ac:inkMkLst>
            <pc:docMk/>
            <pc:sldMk cId="980808191" sldId="262"/>
            <ac:inkMk id="48" creationId="{40593806-A86E-6042-AFD8-966DECCD0975}"/>
          </ac:inkMkLst>
        </pc:inkChg>
        <pc:inkChg chg="add del">
          <ac:chgData name="David Lynton" userId="50afdeab-93a2-47ed-ad76-3713a9801c7c" providerId="ADAL" clId="{3E1301EF-F245-C447-A4C2-D99017766B02}" dt="2019-11-23T15:50:17.334" v="480"/>
          <ac:inkMkLst>
            <pc:docMk/>
            <pc:sldMk cId="980808191" sldId="262"/>
            <ac:inkMk id="49" creationId="{969A82A5-067A-C748-82C4-CC58810F1AE8}"/>
          </ac:inkMkLst>
        </pc:inkChg>
        <pc:inkChg chg="add del">
          <ac:chgData name="David Lynton" userId="50afdeab-93a2-47ed-ad76-3713a9801c7c" providerId="ADAL" clId="{3E1301EF-F245-C447-A4C2-D99017766B02}" dt="2019-11-23T15:50:17.334" v="480"/>
          <ac:inkMkLst>
            <pc:docMk/>
            <pc:sldMk cId="980808191" sldId="262"/>
            <ac:inkMk id="50" creationId="{19953B48-F82A-A64B-AF24-954725E75D26}"/>
          </ac:inkMkLst>
        </pc:inkChg>
        <pc:inkChg chg="add del">
          <ac:chgData name="David Lynton" userId="50afdeab-93a2-47ed-ad76-3713a9801c7c" providerId="ADAL" clId="{3E1301EF-F245-C447-A4C2-D99017766B02}" dt="2019-11-23T15:50:17.334" v="480"/>
          <ac:inkMkLst>
            <pc:docMk/>
            <pc:sldMk cId="980808191" sldId="262"/>
            <ac:inkMk id="51" creationId="{2AE4D101-B90C-104E-974C-FA4013033698}"/>
          </ac:inkMkLst>
        </pc:inkChg>
        <pc:inkChg chg="add del">
          <ac:chgData name="David Lynton" userId="50afdeab-93a2-47ed-ad76-3713a9801c7c" providerId="ADAL" clId="{3E1301EF-F245-C447-A4C2-D99017766B02}" dt="2019-11-23T15:50:17.334" v="480"/>
          <ac:inkMkLst>
            <pc:docMk/>
            <pc:sldMk cId="980808191" sldId="262"/>
            <ac:inkMk id="52" creationId="{1CD0615A-6F34-EE4D-A87F-880EC64E384B}"/>
          </ac:inkMkLst>
        </pc:inkChg>
        <pc:inkChg chg="add del">
          <ac:chgData name="David Lynton" userId="50afdeab-93a2-47ed-ad76-3713a9801c7c" providerId="ADAL" clId="{3E1301EF-F245-C447-A4C2-D99017766B02}" dt="2019-11-23T15:50:17.334" v="480"/>
          <ac:inkMkLst>
            <pc:docMk/>
            <pc:sldMk cId="980808191" sldId="262"/>
            <ac:inkMk id="53" creationId="{F5B83257-A061-874F-A545-6D418F763AE7}"/>
          </ac:inkMkLst>
        </pc:inkChg>
        <pc:inkChg chg="add del mod reco modStrokes">
          <ac:chgData name="David Lynton" userId="50afdeab-93a2-47ed-ad76-3713a9801c7c" providerId="ADAL" clId="{3E1301EF-F245-C447-A4C2-D99017766B02}" dt="2019-11-23T15:50:34.682" v="493" actId="27957"/>
          <ac:inkMkLst>
            <pc:docMk/>
            <pc:sldMk cId="980808191" sldId="262"/>
            <ac:inkMk id="54" creationId="{4E74041C-F5C7-8B45-BC43-0B5C2595D621}"/>
          </ac:inkMkLst>
        </pc:inkChg>
        <pc:inkChg chg="add del reco">
          <ac:chgData name="David Lynton" userId="50afdeab-93a2-47ed-ad76-3713a9801c7c" providerId="ADAL" clId="{3E1301EF-F245-C447-A4C2-D99017766B02}" dt="2019-11-23T15:50:34.682" v="493" actId="27957"/>
          <ac:inkMkLst>
            <pc:docMk/>
            <pc:sldMk cId="980808191" sldId="262"/>
            <ac:inkMk id="55" creationId="{3AD6895B-BCF4-6C45-9EF0-C5FACECFD0D2}"/>
          </ac:inkMkLst>
        </pc:inkChg>
        <pc:inkChg chg="add del">
          <ac:chgData name="David Lynton" userId="50afdeab-93a2-47ed-ad76-3713a9801c7c" providerId="ADAL" clId="{3E1301EF-F245-C447-A4C2-D99017766B02}" dt="2019-11-23T15:50:28.971" v="492"/>
          <ac:inkMkLst>
            <pc:docMk/>
            <pc:sldMk cId="980808191" sldId="262"/>
            <ac:inkMk id="58" creationId="{45778974-91E2-5E4D-98D7-8EF63B1D8BFE}"/>
          </ac:inkMkLst>
        </pc:inkChg>
        <pc:inkChg chg="add del">
          <ac:chgData name="David Lynton" userId="50afdeab-93a2-47ed-ad76-3713a9801c7c" providerId="ADAL" clId="{3E1301EF-F245-C447-A4C2-D99017766B02}" dt="2019-11-23T15:50:28.971" v="492"/>
          <ac:inkMkLst>
            <pc:docMk/>
            <pc:sldMk cId="980808191" sldId="262"/>
            <ac:inkMk id="59" creationId="{9B318DCD-712C-E546-A0FD-F9DEE26A07F4}"/>
          </ac:inkMkLst>
        </pc:inkChg>
        <pc:inkChg chg="add del">
          <ac:chgData name="David Lynton" userId="50afdeab-93a2-47ed-ad76-3713a9801c7c" providerId="ADAL" clId="{3E1301EF-F245-C447-A4C2-D99017766B02}" dt="2019-11-23T15:50:28.971" v="492"/>
          <ac:inkMkLst>
            <pc:docMk/>
            <pc:sldMk cId="980808191" sldId="262"/>
            <ac:inkMk id="60" creationId="{F66D7FE0-BA84-274F-B8F1-5E28834E75E8}"/>
          </ac:inkMkLst>
        </pc:inkChg>
        <pc:inkChg chg="add del">
          <ac:chgData name="David Lynton" userId="50afdeab-93a2-47ed-ad76-3713a9801c7c" providerId="ADAL" clId="{3E1301EF-F245-C447-A4C2-D99017766B02}" dt="2019-11-23T15:50:28.971" v="492"/>
          <ac:inkMkLst>
            <pc:docMk/>
            <pc:sldMk cId="980808191" sldId="262"/>
            <ac:inkMk id="61" creationId="{62C399F3-48DC-CB4D-9CB2-2BC3AA2E0DD4}"/>
          </ac:inkMkLst>
        </pc:inkChg>
        <pc:inkChg chg="add del">
          <ac:chgData name="David Lynton" userId="50afdeab-93a2-47ed-ad76-3713a9801c7c" providerId="ADAL" clId="{3E1301EF-F245-C447-A4C2-D99017766B02}" dt="2019-11-23T15:50:28.971" v="492"/>
          <ac:inkMkLst>
            <pc:docMk/>
            <pc:sldMk cId="980808191" sldId="262"/>
            <ac:inkMk id="62" creationId="{C10D1BA5-F0E8-1749-B81C-03636718C560}"/>
          </ac:inkMkLst>
        </pc:inkChg>
        <pc:inkChg chg="add del">
          <ac:chgData name="David Lynton" userId="50afdeab-93a2-47ed-ad76-3713a9801c7c" providerId="ADAL" clId="{3E1301EF-F245-C447-A4C2-D99017766B02}" dt="2019-11-23T15:50:28.971" v="492"/>
          <ac:inkMkLst>
            <pc:docMk/>
            <pc:sldMk cId="980808191" sldId="262"/>
            <ac:inkMk id="63" creationId="{D10EE0B9-7428-B04A-B579-9BCE3AF4F3FC}"/>
          </ac:inkMkLst>
        </pc:inkChg>
        <pc:inkChg chg="add del">
          <ac:chgData name="David Lynton" userId="50afdeab-93a2-47ed-ad76-3713a9801c7c" providerId="ADAL" clId="{3E1301EF-F245-C447-A4C2-D99017766B02}" dt="2019-11-23T15:50:28.971" v="492"/>
          <ac:inkMkLst>
            <pc:docMk/>
            <pc:sldMk cId="980808191" sldId="262"/>
            <ac:inkMk id="64" creationId="{D2F4B8B4-2044-4048-8244-DFF8721EF4A2}"/>
          </ac:inkMkLst>
        </pc:inkChg>
        <pc:inkChg chg="add del">
          <ac:chgData name="David Lynton" userId="50afdeab-93a2-47ed-ad76-3713a9801c7c" providerId="ADAL" clId="{3E1301EF-F245-C447-A4C2-D99017766B02}" dt="2019-11-23T15:50:28.971" v="492"/>
          <ac:inkMkLst>
            <pc:docMk/>
            <pc:sldMk cId="980808191" sldId="262"/>
            <ac:inkMk id="65" creationId="{39F919A8-F28E-A848-AF1F-AF4E462F8ECF}"/>
          </ac:inkMkLst>
        </pc:inkChg>
        <pc:inkChg chg="add del">
          <ac:chgData name="David Lynton" userId="50afdeab-93a2-47ed-ad76-3713a9801c7c" providerId="ADAL" clId="{3E1301EF-F245-C447-A4C2-D99017766B02}" dt="2019-11-23T15:50:28.971" v="492"/>
          <ac:inkMkLst>
            <pc:docMk/>
            <pc:sldMk cId="980808191" sldId="262"/>
            <ac:inkMk id="66" creationId="{4DC13FE9-D6C8-6A45-84CC-71E427E0825D}"/>
          </ac:inkMkLst>
        </pc:inkChg>
        <pc:inkChg chg="add del">
          <ac:chgData name="David Lynton" userId="50afdeab-93a2-47ed-ad76-3713a9801c7c" providerId="ADAL" clId="{3E1301EF-F245-C447-A4C2-D99017766B02}" dt="2019-11-23T15:50:28.971" v="492"/>
          <ac:inkMkLst>
            <pc:docMk/>
            <pc:sldMk cId="980808191" sldId="262"/>
            <ac:inkMk id="67" creationId="{7BF4158E-F28A-C248-864A-AD437FAE4BAB}"/>
          </ac:inkMkLst>
        </pc:inkChg>
        <pc:inkChg chg="add del reco">
          <ac:chgData name="David Lynton" userId="50afdeab-93a2-47ed-ad76-3713a9801c7c" providerId="ADAL" clId="{3E1301EF-F245-C447-A4C2-D99017766B02}" dt="2019-11-23T15:50:34.682" v="493" actId="27957"/>
          <ac:inkMkLst>
            <pc:docMk/>
            <pc:sldMk cId="980808191" sldId="262"/>
            <ac:inkMk id="68" creationId="{BAE6FB4D-FF26-5B4B-A542-467A95B75DE9}"/>
          </ac:inkMkLst>
        </pc:inkChg>
      </pc:sldChg>
      <pc:sldChg chg="addSp delSp modSp">
        <pc:chgData name="David Lynton" userId="50afdeab-93a2-47ed-ad76-3713a9801c7c" providerId="ADAL" clId="{3E1301EF-F245-C447-A4C2-D99017766B02}" dt="2019-11-23T15:44:35.560" v="331"/>
        <pc:sldMkLst>
          <pc:docMk/>
          <pc:sldMk cId="1853189837" sldId="273"/>
        </pc:sldMkLst>
        <pc:spChg chg="mod">
          <ac:chgData name="David Lynton" userId="50afdeab-93a2-47ed-ad76-3713a9801c7c" providerId="ADAL" clId="{3E1301EF-F245-C447-A4C2-D99017766B02}" dt="2019-11-23T15:41:07.306" v="150" actId="1076"/>
          <ac:spMkLst>
            <pc:docMk/>
            <pc:sldMk cId="1853189837" sldId="273"/>
            <ac:spMk id="2" creationId="{00000000-0000-0000-0000-000000000000}"/>
          </ac:spMkLst>
        </pc:spChg>
        <pc:inkChg chg="add del">
          <ac:chgData name="David Lynton" userId="50afdeab-93a2-47ed-ad76-3713a9801c7c" providerId="ADAL" clId="{3E1301EF-F245-C447-A4C2-D99017766B02}" dt="2019-11-23T15:40:08.216" v="134"/>
          <ac:inkMkLst>
            <pc:docMk/>
            <pc:sldMk cId="1853189837" sldId="273"/>
            <ac:inkMk id="5" creationId="{99382EA4-3B1D-4D42-A3E6-1390310FE70B}"/>
          </ac:inkMkLst>
        </pc:inkChg>
        <pc:inkChg chg="add del">
          <ac:chgData name="David Lynton" userId="50afdeab-93a2-47ed-ad76-3713a9801c7c" providerId="ADAL" clId="{3E1301EF-F245-C447-A4C2-D99017766B02}" dt="2019-11-23T15:40:08.216" v="134"/>
          <ac:inkMkLst>
            <pc:docMk/>
            <pc:sldMk cId="1853189837" sldId="273"/>
            <ac:inkMk id="6" creationId="{92427676-130A-704E-9B92-BB70C42F44E1}"/>
          </ac:inkMkLst>
        </pc:inkChg>
        <pc:inkChg chg="add del">
          <ac:chgData name="David Lynton" userId="50afdeab-93a2-47ed-ad76-3713a9801c7c" providerId="ADAL" clId="{3E1301EF-F245-C447-A4C2-D99017766B02}" dt="2019-11-23T15:40:08.216" v="134"/>
          <ac:inkMkLst>
            <pc:docMk/>
            <pc:sldMk cId="1853189837" sldId="273"/>
            <ac:inkMk id="7" creationId="{4EA7D16B-8438-6742-92C5-DA703035DCA7}"/>
          </ac:inkMkLst>
        </pc:inkChg>
        <pc:inkChg chg="add del">
          <ac:chgData name="David Lynton" userId="50afdeab-93a2-47ed-ad76-3713a9801c7c" providerId="ADAL" clId="{3E1301EF-F245-C447-A4C2-D99017766B02}" dt="2019-11-23T15:40:08.216" v="134"/>
          <ac:inkMkLst>
            <pc:docMk/>
            <pc:sldMk cId="1853189837" sldId="273"/>
            <ac:inkMk id="8" creationId="{42650F2C-F741-E247-97A1-7C5F73736F89}"/>
          </ac:inkMkLst>
        </pc:inkChg>
        <pc:inkChg chg="add del">
          <ac:chgData name="David Lynton" userId="50afdeab-93a2-47ed-ad76-3713a9801c7c" providerId="ADAL" clId="{3E1301EF-F245-C447-A4C2-D99017766B02}" dt="2019-11-23T15:40:08.216" v="134"/>
          <ac:inkMkLst>
            <pc:docMk/>
            <pc:sldMk cId="1853189837" sldId="273"/>
            <ac:inkMk id="9" creationId="{A3CF7023-5EE9-D44F-827E-6B2AEA3F2878}"/>
          </ac:inkMkLst>
        </pc:inkChg>
        <pc:inkChg chg="add mod reco modStrokes">
          <ac:chgData name="David Lynton" userId="50afdeab-93a2-47ed-ad76-3713a9801c7c" providerId="ADAL" clId="{3E1301EF-F245-C447-A4C2-D99017766B02}" dt="2019-11-23T15:40:12.467" v="135"/>
          <ac:inkMkLst>
            <pc:docMk/>
            <pc:sldMk cId="1853189837" sldId="273"/>
            <ac:inkMk id="10" creationId="{8DA9D451-AC5D-7E47-AD3F-F9CE980EA9FE}"/>
          </ac:inkMkLst>
        </pc:inkChg>
        <pc:inkChg chg="add del">
          <ac:chgData name="David Lynton" userId="50afdeab-93a2-47ed-ad76-3713a9801c7c" providerId="ADAL" clId="{3E1301EF-F245-C447-A4C2-D99017766B02}" dt="2019-11-23T15:40:17.223" v="138"/>
          <ac:inkMkLst>
            <pc:docMk/>
            <pc:sldMk cId="1853189837" sldId="273"/>
            <ac:inkMk id="12" creationId="{1DC2A0D3-4C37-E046-B023-B5301949A179}"/>
          </ac:inkMkLst>
        </pc:inkChg>
        <pc:inkChg chg="add del">
          <ac:chgData name="David Lynton" userId="50afdeab-93a2-47ed-ad76-3713a9801c7c" providerId="ADAL" clId="{3E1301EF-F245-C447-A4C2-D99017766B02}" dt="2019-11-23T15:40:17.223" v="138"/>
          <ac:inkMkLst>
            <pc:docMk/>
            <pc:sldMk cId="1853189837" sldId="273"/>
            <ac:inkMk id="13" creationId="{7512527A-A241-3C49-AA62-7E6AD3B61BAD}"/>
          </ac:inkMkLst>
        </pc:inkChg>
        <pc:inkChg chg="add reco">
          <ac:chgData name="David Lynton" userId="50afdeab-93a2-47ed-ad76-3713a9801c7c" providerId="ADAL" clId="{3E1301EF-F245-C447-A4C2-D99017766B02}" dt="2019-11-23T15:40:17.223" v="138"/>
          <ac:inkMkLst>
            <pc:docMk/>
            <pc:sldMk cId="1853189837" sldId="273"/>
            <ac:inkMk id="14" creationId="{03D64841-CAFE-3249-A203-73FED5BBA0B5}"/>
          </ac:inkMkLst>
        </pc:inkChg>
        <pc:inkChg chg="add del">
          <ac:chgData name="David Lynton" userId="50afdeab-93a2-47ed-ad76-3713a9801c7c" providerId="ADAL" clId="{3E1301EF-F245-C447-A4C2-D99017766B02}" dt="2019-11-23T15:40:22.919" v="142"/>
          <ac:inkMkLst>
            <pc:docMk/>
            <pc:sldMk cId="1853189837" sldId="273"/>
            <ac:inkMk id="16" creationId="{27556C30-CC97-1B4C-8536-3BD76423B6D4}"/>
          </ac:inkMkLst>
        </pc:inkChg>
        <pc:inkChg chg="add del">
          <ac:chgData name="David Lynton" userId="50afdeab-93a2-47ed-ad76-3713a9801c7c" providerId="ADAL" clId="{3E1301EF-F245-C447-A4C2-D99017766B02}" dt="2019-11-23T15:40:22.919" v="142"/>
          <ac:inkMkLst>
            <pc:docMk/>
            <pc:sldMk cId="1853189837" sldId="273"/>
            <ac:inkMk id="17" creationId="{057E3C5A-059B-DE4C-9DC2-5C5F85EA6A63}"/>
          </ac:inkMkLst>
        </pc:inkChg>
        <pc:inkChg chg="add del">
          <ac:chgData name="David Lynton" userId="50afdeab-93a2-47ed-ad76-3713a9801c7c" providerId="ADAL" clId="{3E1301EF-F245-C447-A4C2-D99017766B02}" dt="2019-11-23T15:40:22.919" v="142"/>
          <ac:inkMkLst>
            <pc:docMk/>
            <pc:sldMk cId="1853189837" sldId="273"/>
            <ac:inkMk id="18" creationId="{55C02874-C66F-4F4D-932C-E36B03856928}"/>
          </ac:inkMkLst>
        </pc:inkChg>
        <pc:inkChg chg="add reco">
          <ac:chgData name="David Lynton" userId="50afdeab-93a2-47ed-ad76-3713a9801c7c" providerId="ADAL" clId="{3E1301EF-F245-C447-A4C2-D99017766B02}" dt="2019-11-23T15:40:22.919" v="142"/>
          <ac:inkMkLst>
            <pc:docMk/>
            <pc:sldMk cId="1853189837" sldId="273"/>
            <ac:inkMk id="19" creationId="{0E4347D8-970C-3F42-83F9-352E0FF5F00E}"/>
          </ac:inkMkLst>
        </pc:inkChg>
        <pc:inkChg chg="add del">
          <ac:chgData name="David Lynton" userId="50afdeab-93a2-47ed-ad76-3713a9801c7c" providerId="ADAL" clId="{3E1301EF-F245-C447-A4C2-D99017766B02}" dt="2019-11-23T15:40:35.084" v="148"/>
          <ac:inkMkLst>
            <pc:docMk/>
            <pc:sldMk cId="1853189837" sldId="273"/>
            <ac:inkMk id="21" creationId="{C5A60E35-59E8-8C4C-A5C6-E7C231029FE7}"/>
          </ac:inkMkLst>
        </pc:inkChg>
        <pc:inkChg chg="add del">
          <ac:chgData name="David Lynton" userId="50afdeab-93a2-47ed-ad76-3713a9801c7c" providerId="ADAL" clId="{3E1301EF-F245-C447-A4C2-D99017766B02}" dt="2019-11-23T15:40:35.084" v="148"/>
          <ac:inkMkLst>
            <pc:docMk/>
            <pc:sldMk cId="1853189837" sldId="273"/>
            <ac:inkMk id="22" creationId="{C6C815EA-72B1-4C46-BA67-EA7AF941BE6A}"/>
          </ac:inkMkLst>
        </pc:inkChg>
        <pc:inkChg chg="add del">
          <ac:chgData name="David Lynton" userId="50afdeab-93a2-47ed-ad76-3713a9801c7c" providerId="ADAL" clId="{3E1301EF-F245-C447-A4C2-D99017766B02}" dt="2019-11-23T15:40:35.084" v="148"/>
          <ac:inkMkLst>
            <pc:docMk/>
            <pc:sldMk cId="1853189837" sldId="273"/>
            <ac:inkMk id="23" creationId="{C9CF3E8A-4338-3A46-98BA-314B40223C98}"/>
          </ac:inkMkLst>
        </pc:inkChg>
        <pc:inkChg chg="add del">
          <ac:chgData name="David Lynton" userId="50afdeab-93a2-47ed-ad76-3713a9801c7c" providerId="ADAL" clId="{3E1301EF-F245-C447-A4C2-D99017766B02}" dt="2019-11-23T15:40:35.084" v="148"/>
          <ac:inkMkLst>
            <pc:docMk/>
            <pc:sldMk cId="1853189837" sldId="273"/>
            <ac:inkMk id="24" creationId="{95036E1E-1A2D-CE44-91B1-7474CB79026B}"/>
          </ac:inkMkLst>
        </pc:inkChg>
        <pc:inkChg chg="add del">
          <ac:chgData name="David Lynton" userId="50afdeab-93a2-47ed-ad76-3713a9801c7c" providerId="ADAL" clId="{3E1301EF-F245-C447-A4C2-D99017766B02}" dt="2019-11-23T15:40:35.084" v="148"/>
          <ac:inkMkLst>
            <pc:docMk/>
            <pc:sldMk cId="1853189837" sldId="273"/>
            <ac:inkMk id="25" creationId="{C5E3C270-5C23-1E41-9E9D-FFA436635BA5}"/>
          </ac:inkMkLst>
        </pc:inkChg>
        <pc:inkChg chg="add reco">
          <ac:chgData name="David Lynton" userId="50afdeab-93a2-47ed-ad76-3713a9801c7c" providerId="ADAL" clId="{3E1301EF-F245-C447-A4C2-D99017766B02}" dt="2019-11-23T15:40:35.084" v="148"/>
          <ac:inkMkLst>
            <pc:docMk/>
            <pc:sldMk cId="1853189837" sldId="273"/>
            <ac:inkMk id="26" creationId="{6867C0D1-20EE-7A4E-A348-7B3B48DA5CA9}"/>
          </ac:inkMkLst>
        </pc:inkChg>
        <pc:inkChg chg="add del">
          <ac:chgData name="David Lynton" userId="50afdeab-93a2-47ed-ad76-3713a9801c7c" providerId="ADAL" clId="{3E1301EF-F245-C447-A4C2-D99017766B02}" dt="2019-11-23T15:41:38.658" v="157"/>
          <ac:inkMkLst>
            <pc:docMk/>
            <pc:sldMk cId="1853189837" sldId="273"/>
            <ac:inkMk id="28" creationId="{D87A6FC4-4D74-B74E-AFC6-0BD615C732DF}"/>
          </ac:inkMkLst>
        </pc:inkChg>
        <pc:inkChg chg="add del">
          <ac:chgData name="David Lynton" userId="50afdeab-93a2-47ed-ad76-3713a9801c7c" providerId="ADAL" clId="{3E1301EF-F245-C447-A4C2-D99017766B02}" dt="2019-11-23T15:41:38.658" v="157"/>
          <ac:inkMkLst>
            <pc:docMk/>
            <pc:sldMk cId="1853189837" sldId="273"/>
            <ac:inkMk id="29" creationId="{CCCF5FE7-7573-8D4C-B043-78804C8B0CB7}"/>
          </ac:inkMkLst>
        </pc:inkChg>
        <pc:inkChg chg="add del">
          <ac:chgData name="David Lynton" userId="50afdeab-93a2-47ed-ad76-3713a9801c7c" providerId="ADAL" clId="{3E1301EF-F245-C447-A4C2-D99017766B02}" dt="2019-11-23T15:41:38.658" v="157"/>
          <ac:inkMkLst>
            <pc:docMk/>
            <pc:sldMk cId="1853189837" sldId="273"/>
            <ac:inkMk id="30" creationId="{4C73171D-AFC2-9043-BEF6-7DC681F46C8E}"/>
          </ac:inkMkLst>
        </pc:inkChg>
        <pc:inkChg chg="add del">
          <ac:chgData name="David Lynton" userId="50afdeab-93a2-47ed-ad76-3713a9801c7c" providerId="ADAL" clId="{3E1301EF-F245-C447-A4C2-D99017766B02}" dt="2019-11-23T15:41:38.658" v="157"/>
          <ac:inkMkLst>
            <pc:docMk/>
            <pc:sldMk cId="1853189837" sldId="273"/>
            <ac:inkMk id="31" creationId="{02948192-7EB0-044C-A16E-C221FA3F7317}"/>
          </ac:inkMkLst>
        </pc:inkChg>
        <pc:inkChg chg="add del">
          <ac:chgData name="David Lynton" userId="50afdeab-93a2-47ed-ad76-3713a9801c7c" providerId="ADAL" clId="{3E1301EF-F245-C447-A4C2-D99017766B02}" dt="2019-11-23T15:41:38.658" v="157"/>
          <ac:inkMkLst>
            <pc:docMk/>
            <pc:sldMk cId="1853189837" sldId="273"/>
            <ac:inkMk id="32" creationId="{23222592-70DE-C74F-BDEE-DE02AC24442B}"/>
          </ac:inkMkLst>
        </pc:inkChg>
        <pc:inkChg chg="add reco">
          <ac:chgData name="David Lynton" userId="50afdeab-93a2-47ed-ad76-3713a9801c7c" providerId="ADAL" clId="{3E1301EF-F245-C447-A4C2-D99017766B02}" dt="2019-11-23T15:41:38.658" v="157"/>
          <ac:inkMkLst>
            <pc:docMk/>
            <pc:sldMk cId="1853189837" sldId="273"/>
            <ac:inkMk id="33" creationId="{1C40E723-779F-3847-AB02-35F4851918F7}"/>
          </ac:inkMkLst>
        </pc:inkChg>
        <pc:inkChg chg="add del">
          <ac:chgData name="David Lynton" userId="50afdeab-93a2-47ed-ad76-3713a9801c7c" providerId="ADAL" clId="{3E1301EF-F245-C447-A4C2-D99017766B02}" dt="2019-11-23T15:41:45.247" v="162"/>
          <ac:inkMkLst>
            <pc:docMk/>
            <pc:sldMk cId="1853189837" sldId="273"/>
            <ac:inkMk id="35" creationId="{BE673CF1-63A7-B34E-AB89-13D77C572DDD}"/>
          </ac:inkMkLst>
        </pc:inkChg>
        <pc:inkChg chg="add del">
          <ac:chgData name="David Lynton" userId="50afdeab-93a2-47ed-ad76-3713a9801c7c" providerId="ADAL" clId="{3E1301EF-F245-C447-A4C2-D99017766B02}" dt="2019-11-23T15:41:45.247" v="162"/>
          <ac:inkMkLst>
            <pc:docMk/>
            <pc:sldMk cId="1853189837" sldId="273"/>
            <ac:inkMk id="36" creationId="{52350971-28C1-0045-85DD-814FC47719BE}"/>
          </ac:inkMkLst>
        </pc:inkChg>
        <pc:inkChg chg="add del">
          <ac:chgData name="David Lynton" userId="50afdeab-93a2-47ed-ad76-3713a9801c7c" providerId="ADAL" clId="{3E1301EF-F245-C447-A4C2-D99017766B02}" dt="2019-11-23T15:41:45.247" v="162"/>
          <ac:inkMkLst>
            <pc:docMk/>
            <pc:sldMk cId="1853189837" sldId="273"/>
            <ac:inkMk id="37" creationId="{08B4EC68-078E-704F-80A9-30F86192EF6E}"/>
          </ac:inkMkLst>
        </pc:inkChg>
        <pc:inkChg chg="add del">
          <ac:chgData name="David Lynton" userId="50afdeab-93a2-47ed-ad76-3713a9801c7c" providerId="ADAL" clId="{3E1301EF-F245-C447-A4C2-D99017766B02}" dt="2019-11-23T15:41:45.247" v="162"/>
          <ac:inkMkLst>
            <pc:docMk/>
            <pc:sldMk cId="1853189837" sldId="273"/>
            <ac:inkMk id="38" creationId="{D37DB2E6-928E-2E49-B1AB-8024074D5530}"/>
          </ac:inkMkLst>
        </pc:inkChg>
        <pc:inkChg chg="add reco">
          <ac:chgData name="David Lynton" userId="50afdeab-93a2-47ed-ad76-3713a9801c7c" providerId="ADAL" clId="{3E1301EF-F245-C447-A4C2-D99017766B02}" dt="2019-11-23T15:41:45.247" v="162"/>
          <ac:inkMkLst>
            <pc:docMk/>
            <pc:sldMk cId="1853189837" sldId="273"/>
            <ac:inkMk id="39" creationId="{35673DBC-0E8B-CC46-B381-15E4365BC88F}"/>
          </ac:inkMkLst>
        </pc:inkChg>
        <pc:inkChg chg="add del">
          <ac:chgData name="David Lynton" userId="50afdeab-93a2-47ed-ad76-3713a9801c7c" providerId="ADAL" clId="{3E1301EF-F245-C447-A4C2-D99017766B02}" dt="2019-11-23T15:41:48.284" v="167"/>
          <ac:inkMkLst>
            <pc:docMk/>
            <pc:sldMk cId="1853189837" sldId="273"/>
            <ac:inkMk id="41" creationId="{957DDDDE-0F28-1147-9C2F-0AD4D3084CF1}"/>
          </ac:inkMkLst>
        </pc:inkChg>
        <pc:inkChg chg="add del">
          <ac:chgData name="David Lynton" userId="50afdeab-93a2-47ed-ad76-3713a9801c7c" providerId="ADAL" clId="{3E1301EF-F245-C447-A4C2-D99017766B02}" dt="2019-11-23T15:41:48.284" v="167"/>
          <ac:inkMkLst>
            <pc:docMk/>
            <pc:sldMk cId="1853189837" sldId="273"/>
            <ac:inkMk id="42" creationId="{5264FE9D-4E43-B543-9B86-B7D314DDB5B4}"/>
          </ac:inkMkLst>
        </pc:inkChg>
        <pc:inkChg chg="add del">
          <ac:chgData name="David Lynton" userId="50afdeab-93a2-47ed-ad76-3713a9801c7c" providerId="ADAL" clId="{3E1301EF-F245-C447-A4C2-D99017766B02}" dt="2019-11-23T15:41:48.284" v="167"/>
          <ac:inkMkLst>
            <pc:docMk/>
            <pc:sldMk cId="1853189837" sldId="273"/>
            <ac:inkMk id="43" creationId="{511225E7-1B23-F146-87B2-5DD7E4A7E951}"/>
          </ac:inkMkLst>
        </pc:inkChg>
        <pc:inkChg chg="add del">
          <ac:chgData name="David Lynton" userId="50afdeab-93a2-47ed-ad76-3713a9801c7c" providerId="ADAL" clId="{3E1301EF-F245-C447-A4C2-D99017766B02}" dt="2019-11-23T15:41:48.284" v="167"/>
          <ac:inkMkLst>
            <pc:docMk/>
            <pc:sldMk cId="1853189837" sldId="273"/>
            <ac:inkMk id="44" creationId="{6389BD6E-F109-E144-AC65-78D3E02077E8}"/>
          </ac:inkMkLst>
        </pc:inkChg>
        <pc:inkChg chg="add reco">
          <ac:chgData name="David Lynton" userId="50afdeab-93a2-47ed-ad76-3713a9801c7c" providerId="ADAL" clId="{3E1301EF-F245-C447-A4C2-D99017766B02}" dt="2019-11-23T15:41:48.284" v="167"/>
          <ac:inkMkLst>
            <pc:docMk/>
            <pc:sldMk cId="1853189837" sldId="273"/>
            <ac:inkMk id="45" creationId="{D3C06064-F280-5248-A1CD-288F69B260DF}"/>
          </ac:inkMkLst>
        </pc:inkChg>
        <pc:inkChg chg="add del">
          <ac:chgData name="David Lynton" userId="50afdeab-93a2-47ed-ad76-3713a9801c7c" providerId="ADAL" clId="{3E1301EF-F245-C447-A4C2-D99017766B02}" dt="2019-11-23T15:42:02.458" v="173"/>
          <ac:inkMkLst>
            <pc:docMk/>
            <pc:sldMk cId="1853189837" sldId="273"/>
            <ac:inkMk id="47" creationId="{EA0DF906-74C4-2E41-8069-316443437D67}"/>
          </ac:inkMkLst>
        </pc:inkChg>
        <pc:inkChg chg="add del">
          <ac:chgData name="David Lynton" userId="50afdeab-93a2-47ed-ad76-3713a9801c7c" providerId="ADAL" clId="{3E1301EF-F245-C447-A4C2-D99017766B02}" dt="2019-11-23T15:42:02.458" v="173"/>
          <ac:inkMkLst>
            <pc:docMk/>
            <pc:sldMk cId="1853189837" sldId="273"/>
            <ac:inkMk id="48" creationId="{2279446C-F26A-1449-A7A8-BF8A47015FE1}"/>
          </ac:inkMkLst>
        </pc:inkChg>
        <pc:inkChg chg="add del">
          <ac:chgData name="David Lynton" userId="50afdeab-93a2-47ed-ad76-3713a9801c7c" providerId="ADAL" clId="{3E1301EF-F245-C447-A4C2-D99017766B02}" dt="2019-11-23T15:42:02.458" v="173"/>
          <ac:inkMkLst>
            <pc:docMk/>
            <pc:sldMk cId="1853189837" sldId="273"/>
            <ac:inkMk id="49" creationId="{030809A9-957C-F74C-B4CA-166D0ECD839D}"/>
          </ac:inkMkLst>
        </pc:inkChg>
        <pc:inkChg chg="add del">
          <ac:chgData name="David Lynton" userId="50afdeab-93a2-47ed-ad76-3713a9801c7c" providerId="ADAL" clId="{3E1301EF-F245-C447-A4C2-D99017766B02}" dt="2019-11-23T15:42:02.458" v="173"/>
          <ac:inkMkLst>
            <pc:docMk/>
            <pc:sldMk cId="1853189837" sldId="273"/>
            <ac:inkMk id="50" creationId="{4E5A6D98-3581-A845-B788-143760C14431}"/>
          </ac:inkMkLst>
        </pc:inkChg>
        <pc:inkChg chg="add reco">
          <ac:chgData name="David Lynton" userId="50afdeab-93a2-47ed-ad76-3713a9801c7c" providerId="ADAL" clId="{3E1301EF-F245-C447-A4C2-D99017766B02}" dt="2019-11-23T15:42:02.458" v="173"/>
          <ac:inkMkLst>
            <pc:docMk/>
            <pc:sldMk cId="1853189837" sldId="273"/>
            <ac:inkMk id="51" creationId="{7DE6AC29-F890-8948-9074-24F9CEB91D4F}"/>
          </ac:inkMkLst>
        </pc:inkChg>
        <pc:inkChg chg="add del">
          <ac:chgData name="David Lynton" userId="50afdeab-93a2-47ed-ad76-3713a9801c7c" providerId="ADAL" clId="{3E1301EF-F245-C447-A4C2-D99017766B02}" dt="2019-11-23T15:42:05.343" v="176"/>
          <ac:inkMkLst>
            <pc:docMk/>
            <pc:sldMk cId="1853189837" sldId="273"/>
            <ac:inkMk id="53" creationId="{D2380BF8-2395-9E4E-915C-06A3F3FBCAB0}"/>
          </ac:inkMkLst>
        </pc:inkChg>
        <pc:inkChg chg="add del">
          <ac:chgData name="David Lynton" userId="50afdeab-93a2-47ed-ad76-3713a9801c7c" providerId="ADAL" clId="{3E1301EF-F245-C447-A4C2-D99017766B02}" dt="2019-11-23T15:42:05.343" v="176"/>
          <ac:inkMkLst>
            <pc:docMk/>
            <pc:sldMk cId="1853189837" sldId="273"/>
            <ac:inkMk id="54" creationId="{45AEF53D-7945-0347-843F-7A8608675EC6}"/>
          </ac:inkMkLst>
        </pc:inkChg>
        <pc:inkChg chg="add reco">
          <ac:chgData name="David Lynton" userId="50afdeab-93a2-47ed-ad76-3713a9801c7c" providerId="ADAL" clId="{3E1301EF-F245-C447-A4C2-D99017766B02}" dt="2019-11-23T15:42:05.343" v="176"/>
          <ac:inkMkLst>
            <pc:docMk/>
            <pc:sldMk cId="1853189837" sldId="273"/>
            <ac:inkMk id="55" creationId="{A61BEC48-D5DC-9C47-9BE9-F3D18B784F41}"/>
          </ac:inkMkLst>
        </pc:inkChg>
        <pc:inkChg chg="add del">
          <ac:chgData name="David Lynton" userId="50afdeab-93a2-47ed-ad76-3713a9801c7c" providerId="ADAL" clId="{3E1301EF-F245-C447-A4C2-D99017766B02}" dt="2019-11-23T15:42:07.826" v="180"/>
          <ac:inkMkLst>
            <pc:docMk/>
            <pc:sldMk cId="1853189837" sldId="273"/>
            <ac:inkMk id="57" creationId="{766319A6-EA0F-F04B-B3D1-EBD72C2DBBEF}"/>
          </ac:inkMkLst>
        </pc:inkChg>
        <pc:inkChg chg="add del">
          <ac:chgData name="David Lynton" userId="50afdeab-93a2-47ed-ad76-3713a9801c7c" providerId="ADAL" clId="{3E1301EF-F245-C447-A4C2-D99017766B02}" dt="2019-11-23T15:42:07.826" v="180"/>
          <ac:inkMkLst>
            <pc:docMk/>
            <pc:sldMk cId="1853189837" sldId="273"/>
            <ac:inkMk id="58" creationId="{FA298CBB-4BFD-9D4C-9E81-BFC93F27CEC0}"/>
          </ac:inkMkLst>
        </pc:inkChg>
        <pc:inkChg chg="add del">
          <ac:chgData name="David Lynton" userId="50afdeab-93a2-47ed-ad76-3713a9801c7c" providerId="ADAL" clId="{3E1301EF-F245-C447-A4C2-D99017766B02}" dt="2019-11-23T15:42:07.826" v="180"/>
          <ac:inkMkLst>
            <pc:docMk/>
            <pc:sldMk cId="1853189837" sldId="273"/>
            <ac:inkMk id="59" creationId="{00595C2B-3493-4E4C-B83E-3DBBB96D06EE}"/>
          </ac:inkMkLst>
        </pc:inkChg>
        <pc:inkChg chg="add reco">
          <ac:chgData name="David Lynton" userId="50afdeab-93a2-47ed-ad76-3713a9801c7c" providerId="ADAL" clId="{3E1301EF-F245-C447-A4C2-D99017766B02}" dt="2019-11-23T15:42:07.826" v="180"/>
          <ac:inkMkLst>
            <pc:docMk/>
            <pc:sldMk cId="1853189837" sldId="273"/>
            <ac:inkMk id="60" creationId="{D63997D1-1A7C-5943-B62C-66B5B87159B6}"/>
          </ac:inkMkLst>
        </pc:inkChg>
        <pc:inkChg chg="add del">
          <ac:chgData name="David Lynton" userId="50afdeab-93a2-47ed-ad76-3713a9801c7c" providerId="ADAL" clId="{3E1301EF-F245-C447-A4C2-D99017766B02}" dt="2019-11-23T15:42:14.645" v="186"/>
          <ac:inkMkLst>
            <pc:docMk/>
            <pc:sldMk cId="1853189837" sldId="273"/>
            <ac:inkMk id="62" creationId="{5ED67FCA-F651-D649-A675-607B897616EC}"/>
          </ac:inkMkLst>
        </pc:inkChg>
        <pc:inkChg chg="add del">
          <ac:chgData name="David Lynton" userId="50afdeab-93a2-47ed-ad76-3713a9801c7c" providerId="ADAL" clId="{3E1301EF-F245-C447-A4C2-D99017766B02}" dt="2019-11-23T15:42:14.645" v="186"/>
          <ac:inkMkLst>
            <pc:docMk/>
            <pc:sldMk cId="1853189837" sldId="273"/>
            <ac:inkMk id="63" creationId="{456EDB32-115B-184D-AB16-D5986FF2A3FB}"/>
          </ac:inkMkLst>
        </pc:inkChg>
        <pc:inkChg chg="add del">
          <ac:chgData name="David Lynton" userId="50afdeab-93a2-47ed-ad76-3713a9801c7c" providerId="ADAL" clId="{3E1301EF-F245-C447-A4C2-D99017766B02}" dt="2019-11-23T15:42:14.645" v="186"/>
          <ac:inkMkLst>
            <pc:docMk/>
            <pc:sldMk cId="1853189837" sldId="273"/>
            <ac:inkMk id="64" creationId="{4AD4E27A-350A-C144-9004-355088117433}"/>
          </ac:inkMkLst>
        </pc:inkChg>
        <pc:inkChg chg="add del">
          <ac:chgData name="David Lynton" userId="50afdeab-93a2-47ed-ad76-3713a9801c7c" providerId="ADAL" clId="{3E1301EF-F245-C447-A4C2-D99017766B02}" dt="2019-11-23T15:42:14.645" v="186"/>
          <ac:inkMkLst>
            <pc:docMk/>
            <pc:sldMk cId="1853189837" sldId="273"/>
            <ac:inkMk id="65" creationId="{0CD79A02-BE34-BD44-80AD-E87DF7056DAB}"/>
          </ac:inkMkLst>
        </pc:inkChg>
        <pc:inkChg chg="add reco">
          <ac:chgData name="David Lynton" userId="50afdeab-93a2-47ed-ad76-3713a9801c7c" providerId="ADAL" clId="{3E1301EF-F245-C447-A4C2-D99017766B02}" dt="2019-11-23T15:42:14.645" v="186"/>
          <ac:inkMkLst>
            <pc:docMk/>
            <pc:sldMk cId="1853189837" sldId="273"/>
            <ac:inkMk id="66" creationId="{8A681C37-F630-C349-9570-F89657D96F35}"/>
          </ac:inkMkLst>
        </pc:inkChg>
        <pc:inkChg chg="add del">
          <ac:chgData name="David Lynton" userId="50afdeab-93a2-47ed-ad76-3713a9801c7c" providerId="ADAL" clId="{3E1301EF-F245-C447-A4C2-D99017766B02}" dt="2019-11-23T15:42:27.402" v="194"/>
          <ac:inkMkLst>
            <pc:docMk/>
            <pc:sldMk cId="1853189837" sldId="273"/>
            <ac:inkMk id="68" creationId="{DDC4EDC8-A5D8-6648-A59C-8387051C8FE0}"/>
          </ac:inkMkLst>
        </pc:inkChg>
        <pc:inkChg chg="add del">
          <ac:chgData name="David Lynton" userId="50afdeab-93a2-47ed-ad76-3713a9801c7c" providerId="ADAL" clId="{3E1301EF-F245-C447-A4C2-D99017766B02}" dt="2019-11-23T15:42:27.402" v="194"/>
          <ac:inkMkLst>
            <pc:docMk/>
            <pc:sldMk cId="1853189837" sldId="273"/>
            <ac:inkMk id="69" creationId="{8F145458-E15D-2C4F-808E-C95948F1543A}"/>
          </ac:inkMkLst>
        </pc:inkChg>
        <pc:inkChg chg="add del">
          <ac:chgData name="David Lynton" userId="50afdeab-93a2-47ed-ad76-3713a9801c7c" providerId="ADAL" clId="{3E1301EF-F245-C447-A4C2-D99017766B02}" dt="2019-11-23T15:42:27.402" v="194"/>
          <ac:inkMkLst>
            <pc:docMk/>
            <pc:sldMk cId="1853189837" sldId="273"/>
            <ac:inkMk id="70" creationId="{385FB945-5813-FA4F-A62F-5679C55EA991}"/>
          </ac:inkMkLst>
        </pc:inkChg>
        <pc:inkChg chg="add del">
          <ac:chgData name="David Lynton" userId="50afdeab-93a2-47ed-ad76-3713a9801c7c" providerId="ADAL" clId="{3E1301EF-F245-C447-A4C2-D99017766B02}" dt="2019-11-23T15:42:27.402" v="194"/>
          <ac:inkMkLst>
            <pc:docMk/>
            <pc:sldMk cId="1853189837" sldId="273"/>
            <ac:inkMk id="71" creationId="{B866CDD6-5C8B-2940-AF67-4C282100793F}"/>
          </ac:inkMkLst>
        </pc:inkChg>
        <pc:inkChg chg="add del">
          <ac:chgData name="David Lynton" userId="50afdeab-93a2-47ed-ad76-3713a9801c7c" providerId="ADAL" clId="{3E1301EF-F245-C447-A4C2-D99017766B02}" dt="2019-11-23T15:42:27.402" v="194"/>
          <ac:inkMkLst>
            <pc:docMk/>
            <pc:sldMk cId="1853189837" sldId="273"/>
            <ac:inkMk id="72" creationId="{E4BCDA9D-4AC1-2140-BFF0-549E65A0F52F}"/>
          </ac:inkMkLst>
        </pc:inkChg>
        <pc:inkChg chg="add del">
          <ac:chgData name="David Lynton" userId="50afdeab-93a2-47ed-ad76-3713a9801c7c" providerId="ADAL" clId="{3E1301EF-F245-C447-A4C2-D99017766B02}" dt="2019-11-23T15:42:27.402" v="194"/>
          <ac:inkMkLst>
            <pc:docMk/>
            <pc:sldMk cId="1853189837" sldId="273"/>
            <ac:inkMk id="73" creationId="{688E44A7-AEC4-FB43-8314-261520E345FC}"/>
          </ac:inkMkLst>
        </pc:inkChg>
        <pc:inkChg chg="add del">
          <ac:chgData name="David Lynton" userId="50afdeab-93a2-47ed-ad76-3713a9801c7c" providerId="ADAL" clId="{3E1301EF-F245-C447-A4C2-D99017766B02}" dt="2019-11-23T15:42:27.402" v="194"/>
          <ac:inkMkLst>
            <pc:docMk/>
            <pc:sldMk cId="1853189837" sldId="273"/>
            <ac:inkMk id="74" creationId="{728061CE-F4D7-DB41-8A0A-70113CD18B19}"/>
          </ac:inkMkLst>
        </pc:inkChg>
        <pc:inkChg chg="add reco">
          <ac:chgData name="David Lynton" userId="50afdeab-93a2-47ed-ad76-3713a9801c7c" providerId="ADAL" clId="{3E1301EF-F245-C447-A4C2-D99017766B02}" dt="2019-11-23T15:42:27.402" v="194"/>
          <ac:inkMkLst>
            <pc:docMk/>
            <pc:sldMk cId="1853189837" sldId="273"/>
            <ac:inkMk id="75" creationId="{0AD38F5B-1D89-F047-80FD-C792A5D2E7F5}"/>
          </ac:inkMkLst>
        </pc:inkChg>
        <pc:inkChg chg="add del">
          <ac:chgData name="David Lynton" userId="50afdeab-93a2-47ed-ad76-3713a9801c7c" providerId="ADAL" clId="{3E1301EF-F245-C447-A4C2-D99017766B02}" dt="2019-11-23T15:42:38.248" v="198"/>
          <ac:inkMkLst>
            <pc:docMk/>
            <pc:sldMk cId="1853189837" sldId="273"/>
            <ac:inkMk id="77" creationId="{546A22AE-2E31-B345-9CB7-75FBF5C9D10F}"/>
          </ac:inkMkLst>
        </pc:inkChg>
        <pc:inkChg chg="add del">
          <ac:chgData name="David Lynton" userId="50afdeab-93a2-47ed-ad76-3713a9801c7c" providerId="ADAL" clId="{3E1301EF-F245-C447-A4C2-D99017766B02}" dt="2019-11-23T15:42:38.248" v="198"/>
          <ac:inkMkLst>
            <pc:docMk/>
            <pc:sldMk cId="1853189837" sldId="273"/>
            <ac:inkMk id="78" creationId="{D0BC33F1-B463-104F-99CC-7E93ED0443E9}"/>
          </ac:inkMkLst>
        </pc:inkChg>
        <pc:inkChg chg="add del">
          <ac:chgData name="David Lynton" userId="50afdeab-93a2-47ed-ad76-3713a9801c7c" providerId="ADAL" clId="{3E1301EF-F245-C447-A4C2-D99017766B02}" dt="2019-11-23T15:42:38.248" v="198"/>
          <ac:inkMkLst>
            <pc:docMk/>
            <pc:sldMk cId="1853189837" sldId="273"/>
            <ac:inkMk id="79" creationId="{BE2678FC-0A89-8345-AA03-86EDD3BD4A27}"/>
          </ac:inkMkLst>
        </pc:inkChg>
        <pc:inkChg chg="add reco">
          <ac:chgData name="David Lynton" userId="50afdeab-93a2-47ed-ad76-3713a9801c7c" providerId="ADAL" clId="{3E1301EF-F245-C447-A4C2-D99017766B02}" dt="2019-11-23T15:42:38.248" v="198"/>
          <ac:inkMkLst>
            <pc:docMk/>
            <pc:sldMk cId="1853189837" sldId="273"/>
            <ac:inkMk id="80" creationId="{280B5F50-9372-454D-B1D3-76B75FD82749}"/>
          </ac:inkMkLst>
        </pc:inkChg>
        <pc:inkChg chg="add del">
          <ac:chgData name="David Lynton" userId="50afdeab-93a2-47ed-ad76-3713a9801c7c" providerId="ADAL" clId="{3E1301EF-F245-C447-A4C2-D99017766B02}" dt="2019-11-23T15:42:43.938" v="206"/>
          <ac:inkMkLst>
            <pc:docMk/>
            <pc:sldMk cId="1853189837" sldId="273"/>
            <ac:inkMk id="82" creationId="{9CFAF867-6726-EA46-A601-D8A3FB64F6E4}"/>
          </ac:inkMkLst>
        </pc:inkChg>
        <pc:inkChg chg="add del">
          <ac:chgData name="David Lynton" userId="50afdeab-93a2-47ed-ad76-3713a9801c7c" providerId="ADAL" clId="{3E1301EF-F245-C447-A4C2-D99017766B02}" dt="2019-11-23T15:42:43.938" v="206"/>
          <ac:inkMkLst>
            <pc:docMk/>
            <pc:sldMk cId="1853189837" sldId="273"/>
            <ac:inkMk id="83" creationId="{E4779C73-796F-FF42-9F85-BF316E61AD13}"/>
          </ac:inkMkLst>
        </pc:inkChg>
        <pc:inkChg chg="add del">
          <ac:chgData name="David Lynton" userId="50afdeab-93a2-47ed-ad76-3713a9801c7c" providerId="ADAL" clId="{3E1301EF-F245-C447-A4C2-D99017766B02}" dt="2019-11-23T15:42:43.938" v="206"/>
          <ac:inkMkLst>
            <pc:docMk/>
            <pc:sldMk cId="1853189837" sldId="273"/>
            <ac:inkMk id="84" creationId="{5C5BBF73-EDAE-C54F-B79D-EAE9C0B29C2C}"/>
          </ac:inkMkLst>
        </pc:inkChg>
        <pc:inkChg chg="add del">
          <ac:chgData name="David Lynton" userId="50afdeab-93a2-47ed-ad76-3713a9801c7c" providerId="ADAL" clId="{3E1301EF-F245-C447-A4C2-D99017766B02}" dt="2019-11-23T15:42:43.938" v="206"/>
          <ac:inkMkLst>
            <pc:docMk/>
            <pc:sldMk cId="1853189837" sldId="273"/>
            <ac:inkMk id="85" creationId="{EBF077CC-200B-974A-BE1A-3657F7A3BB4D}"/>
          </ac:inkMkLst>
        </pc:inkChg>
        <pc:inkChg chg="add del">
          <ac:chgData name="David Lynton" userId="50afdeab-93a2-47ed-ad76-3713a9801c7c" providerId="ADAL" clId="{3E1301EF-F245-C447-A4C2-D99017766B02}" dt="2019-11-23T15:42:43.938" v="206"/>
          <ac:inkMkLst>
            <pc:docMk/>
            <pc:sldMk cId="1853189837" sldId="273"/>
            <ac:inkMk id="86" creationId="{70935497-4FBD-EB41-8356-96284A369F8C}"/>
          </ac:inkMkLst>
        </pc:inkChg>
        <pc:inkChg chg="add del">
          <ac:chgData name="David Lynton" userId="50afdeab-93a2-47ed-ad76-3713a9801c7c" providerId="ADAL" clId="{3E1301EF-F245-C447-A4C2-D99017766B02}" dt="2019-11-23T15:42:43.938" v="206"/>
          <ac:inkMkLst>
            <pc:docMk/>
            <pc:sldMk cId="1853189837" sldId="273"/>
            <ac:inkMk id="87" creationId="{210CB5DF-CE6F-A64C-A05B-22B447C8F2D4}"/>
          </ac:inkMkLst>
        </pc:inkChg>
        <pc:inkChg chg="add del">
          <ac:chgData name="David Lynton" userId="50afdeab-93a2-47ed-ad76-3713a9801c7c" providerId="ADAL" clId="{3E1301EF-F245-C447-A4C2-D99017766B02}" dt="2019-11-23T15:42:43.938" v="206"/>
          <ac:inkMkLst>
            <pc:docMk/>
            <pc:sldMk cId="1853189837" sldId="273"/>
            <ac:inkMk id="88" creationId="{8BF79D7F-7B58-5548-ACBA-542F8570F694}"/>
          </ac:inkMkLst>
        </pc:inkChg>
        <pc:inkChg chg="add reco">
          <ac:chgData name="David Lynton" userId="50afdeab-93a2-47ed-ad76-3713a9801c7c" providerId="ADAL" clId="{3E1301EF-F245-C447-A4C2-D99017766B02}" dt="2019-11-23T15:42:43.938" v="206"/>
          <ac:inkMkLst>
            <pc:docMk/>
            <pc:sldMk cId="1853189837" sldId="273"/>
            <ac:inkMk id="89" creationId="{CE7EA7E2-E638-9143-8F05-3C396D36FA2E}"/>
          </ac:inkMkLst>
        </pc:inkChg>
        <pc:inkChg chg="add del">
          <ac:chgData name="David Lynton" userId="50afdeab-93a2-47ed-ad76-3713a9801c7c" providerId="ADAL" clId="{3E1301EF-F245-C447-A4C2-D99017766B02}" dt="2019-11-23T15:42:49.837" v="215"/>
          <ac:inkMkLst>
            <pc:docMk/>
            <pc:sldMk cId="1853189837" sldId="273"/>
            <ac:inkMk id="91" creationId="{83906448-FD06-8C45-AACC-0A4C60A9B007}"/>
          </ac:inkMkLst>
        </pc:inkChg>
        <pc:inkChg chg="add del">
          <ac:chgData name="David Lynton" userId="50afdeab-93a2-47ed-ad76-3713a9801c7c" providerId="ADAL" clId="{3E1301EF-F245-C447-A4C2-D99017766B02}" dt="2019-11-23T15:42:49.837" v="215"/>
          <ac:inkMkLst>
            <pc:docMk/>
            <pc:sldMk cId="1853189837" sldId="273"/>
            <ac:inkMk id="92" creationId="{83354D25-DE88-294A-9A44-90DCC93AA960}"/>
          </ac:inkMkLst>
        </pc:inkChg>
        <pc:inkChg chg="add del">
          <ac:chgData name="David Lynton" userId="50afdeab-93a2-47ed-ad76-3713a9801c7c" providerId="ADAL" clId="{3E1301EF-F245-C447-A4C2-D99017766B02}" dt="2019-11-23T15:42:49.837" v="215"/>
          <ac:inkMkLst>
            <pc:docMk/>
            <pc:sldMk cId="1853189837" sldId="273"/>
            <ac:inkMk id="93" creationId="{32DEBD69-6B8A-D84A-B869-B428D6A93AF4}"/>
          </ac:inkMkLst>
        </pc:inkChg>
        <pc:inkChg chg="add del">
          <ac:chgData name="David Lynton" userId="50afdeab-93a2-47ed-ad76-3713a9801c7c" providerId="ADAL" clId="{3E1301EF-F245-C447-A4C2-D99017766B02}" dt="2019-11-23T15:42:49.837" v="215"/>
          <ac:inkMkLst>
            <pc:docMk/>
            <pc:sldMk cId="1853189837" sldId="273"/>
            <ac:inkMk id="94" creationId="{B5587644-9048-0E44-9BB9-3EDB11787669}"/>
          </ac:inkMkLst>
        </pc:inkChg>
        <pc:inkChg chg="add del">
          <ac:chgData name="David Lynton" userId="50afdeab-93a2-47ed-ad76-3713a9801c7c" providerId="ADAL" clId="{3E1301EF-F245-C447-A4C2-D99017766B02}" dt="2019-11-23T15:42:49.837" v="215"/>
          <ac:inkMkLst>
            <pc:docMk/>
            <pc:sldMk cId="1853189837" sldId="273"/>
            <ac:inkMk id="95" creationId="{F3C03786-CF1C-534E-B5FC-6F09076D317E}"/>
          </ac:inkMkLst>
        </pc:inkChg>
        <pc:inkChg chg="add del">
          <ac:chgData name="David Lynton" userId="50afdeab-93a2-47ed-ad76-3713a9801c7c" providerId="ADAL" clId="{3E1301EF-F245-C447-A4C2-D99017766B02}" dt="2019-11-23T15:42:49.837" v="215"/>
          <ac:inkMkLst>
            <pc:docMk/>
            <pc:sldMk cId="1853189837" sldId="273"/>
            <ac:inkMk id="96" creationId="{5CBB9157-0B4E-B94E-83A9-444784D6D0E0}"/>
          </ac:inkMkLst>
        </pc:inkChg>
        <pc:inkChg chg="add del">
          <ac:chgData name="David Lynton" userId="50afdeab-93a2-47ed-ad76-3713a9801c7c" providerId="ADAL" clId="{3E1301EF-F245-C447-A4C2-D99017766B02}" dt="2019-11-23T15:42:49.837" v="215"/>
          <ac:inkMkLst>
            <pc:docMk/>
            <pc:sldMk cId="1853189837" sldId="273"/>
            <ac:inkMk id="97" creationId="{576E604A-A587-C04C-8F20-94197A99D97B}"/>
          </ac:inkMkLst>
        </pc:inkChg>
        <pc:inkChg chg="add del">
          <ac:chgData name="David Lynton" userId="50afdeab-93a2-47ed-ad76-3713a9801c7c" providerId="ADAL" clId="{3E1301EF-F245-C447-A4C2-D99017766B02}" dt="2019-11-23T15:42:49.837" v="215"/>
          <ac:inkMkLst>
            <pc:docMk/>
            <pc:sldMk cId="1853189837" sldId="273"/>
            <ac:inkMk id="98" creationId="{CFFC743C-A5C5-194D-BF75-8560CBAFD5E8}"/>
          </ac:inkMkLst>
        </pc:inkChg>
        <pc:inkChg chg="add reco">
          <ac:chgData name="David Lynton" userId="50afdeab-93a2-47ed-ad76-3713a9801c7c" providerId="ADAL" clId="{3E1301EF-F245-C447-A4C2-D99017766B02}" dt="2019-11-23T15:42:49.837" v="215"/>
          <ac:inkMkLst>
            <pc:docMk/>
            <pc:sldMk cId="1853189837" sldId="273"/>
            <ac:inkMk id="99" creationId="{04CF1AE7-AE76-E549-B3AC-729192B7AFD7}"/>
          </ac:inkMkLst>
        </pc:inkChg>
        <pc:inkChg chg="add del">
          <ac:chgData name="David Lynton" userId="50afdeab-93a2-47ed-ad76-3713a9801c7c" providerId="ADAL" clId="{3E1301EF-F245-C447-A4C2-D99017766B02}" dt="2019-11-23T15:42:57.565" v="226"/>
          <ac:inkMkLst>
            <pc:docMk/>
            <pc:sldMk cId="1853189837" sldId="273"/>
            <ac:inkMk id="101" creationId="{95F79323-A35F-844C-9F95-433525243399}"/>
          </ac:inkMkLst>
        </pc:inkChg>
        <pc:inkChg chg="add del">
          <ac:chgData name="David Lynton" userId="50afdeab-93a2-47ed-ad76-3713a9801c7c" providerId="ADAL" clId="{3E1301EF-F245-C447-A4C2-D99017766B02}" dt="2019-11-23T15:42:57.565" v="226"/>
          <ac:inkMkLst>
            <pc:docMk/>
            <pc:sldMk cId="1853189837" sldId="273"/>
            <ac:inkMk id="102" creationId="{791E3CD3-7B42-D14A-B4AF-C34FCD7AB10C}"/>
          </ac:inkMkLst>
        </pc:inkChg>
        <pc:inkChg chg="add del">
          <ac:chgData name="David Lynton" userId="50afdeab-93a2-47ed-ad76-3713a9801c7c" providerId="ADAL" clId="{3E1301EF-F245-C447-A4C2-D99017766B02}" dt="2019-11-23T15:42:54.850" v="222"/>
          <ac:inkMkLst>
            <pc:docMk/>
            <pc:sldMk cId="1853189837" sldId="273"/>
            <ac:inkMk id="103" creationId="{3F7BE32D-31DA-AF4B-86D2-566B3D593501}"/>
          </ac:inkMkLst>
        </pc:inkChg>
        <pc:inkChg chg="add del">
          <ac:chgData name="David Lynton" userId="50afdeab-93a2-47ed-ad76-3713a9801c7c" providerId="ADAL" clId="{3E1301EF-F245-C447-A4C2-D99017766B02}" dt="2019-11-23T15:42:54.850" v="222"/>
          <ac:inkMkLst>
            <pc:docMk/>
            <pc:sldMk cId="1853189837" sldId="273"/>
            <ac:inkMk id="104" creationId="{339FA362-B2BD-4E4C-9DF9-F97CD625A600}"/>
          </ac:inkMkLst>
        </pc:inkChg>
        <pc:inkChg chg="add del">
          <ac:chgData name="David Lynton" userId="50afdeab-93a2-47ed-ad76-3713a9801c7c" providerId="ADAL" clId="{3E1301EF-F245-C447-A4C2-D99017766B02}" dt="2019-11-23T15:42:54.850" v="222"/>
          <ac:inkMkLst>
            <pc:docMk/>
            <pc:sldMk cId="1853189837" sldId="273"/>
            <ac:inkMk id="105" creationId="{024E701A-7BE9-EC4A-9C52-D3E40AA12C42}"/>
          </ac:inkMkLst>
        </pc:inkChg>
        <pc:inkChg chg="add reco">
          <ac:chgData name="David Lynton" userId="50afdeab-93a2-47ed-ad76-3713a9801c7c" providerId="ADAL" clId="{3E1301EF-F245-C447-A4C2-D99017766B02}" dt="2019-11-23T15:42:54.850" v="222"/>
          <ac:inkMkLst>
            <pc:docMk/>
            <pc:sldMk cId="1853189837" sldId="273"/>
            <ac:inkMk id="106" creationId="{C18F25F0-E8C7-8247-9170-CA10D088A3DA}"/>
          </ac:inkMkLst>
        </pc:inkChg>
        <pc:inkChg chg="add del">
          <ac:chgData name="David Lynton" userId="50afdeab-93a2-47ed-ad76-3713a9801c7c" providerId="ADAL" clId="{3E1301EF-F245-C447-A4C2-D99017766B02}" dt="2019-11-23T15:42:57.565" v="226"/>
          <ac:inkMkLst>
            <pc:docMk/>
            <pc:sldMk cId="1853189837" sldId="273"/>
            <ac:inkMk id="108" creationId="{A9E2E536-F97C-1B44-A6EC-42C9ECEBF485}"/>
          </ac:inkMkLst>
        </pc:inkChg>
        <pc:inkChg chg="add del">
          <ac:chgData name="David Lynton" userId="50afdeab-93a2-47ed-ad76-3713a9801c7c" providerId="ADAL" clId="{3E1301EF-F245-C447-A4C2-D99017766B02}" dt="2019-11-23T15:42:57.565" v="226"/>
          <ac:inkMkLst>
            <pc:docMk/>
            <pc:sldMk cId="1853189837" sldId="273"/>
            <ac:inkMk id="109" creationId="{2BB6614A-E87B-AB42-9029-8B76BF7A6225}"/>
          </ac:inkMkLst>
        </pc:inkChg>
        <pc:inkChg chg="add del">
          <ac:chgData name="David Lynton" userId="50afdeab-93a2-47ed-ad76-3713a9801c7c" providerId="ADAL" clId="{3E1301EF-F245-C447-A4C2-D99017766B02}" dt="2019-11-23T15:42:57.565" v="226"/>
          <ac:inkMkLst>
            <pc:docMk/>
            <pc:sldMk cId="1853189837" sldId="273"/>
            <ac:inkMk id="110" creationId="{FDD5C719-34EE-BF4B-BB3D-1FB2B4EEEC74}"/>
          </ac:inkMkLst>
        </pc:inkChg>
        <pc:inkChg chg="add reco">
          <ac:chgData name="David Lynton" userId="50afdeab-93a2-47ed-ad76-3713a9801c7c" providerId="ADAL" clId="{3E1301EF-F245-C447-A4C2-D99017766B02}" dt="2019-11-23T15:42:57.565" v="226"/>
          <ac:inkMkLst>
            <pc:docMk/>
            <pc:sldMk cId="1853189837" sldId="273"/>
            <ac:inkMk id="111" creationId="{23649EA9-6DC6-4B42-859D-68568958078F}"/>
          </ac:inkMkLst>
        </pc:inkChg>
        <pc:inkChg chg="add del">
          <ac:chgData name="David Lynton" userId="50afdeab-93a2-47ed-ad76-3713a9801c7c" providerId="ADAL" clId="{3E1301EF-F245-C447-A4C2-D99017766B02}" dt="2019-11-23T15:43:23.728" v="235"/>
          <ac:inkMkLst>
            <pc:docMk/>
            <pc:sldMk cId="1853189837" sldId="273"/>
            <ac:inkMk id="113" creationId="{240BFF07-8F7E-864B-8F5A-BEB4D442B97B}"/>
          </ac:inkMkLst>
        </pc:inkChg>
        <pc:inkChg chg="add del">
          <ac:chgData name="David Lynton" userId="50afdeab-93a2-47ed-ad76-3713a9801c7c" providerId="ADAL" clId="{3E1301EF-F245-C447-A4C2-D99017766B02}" dt="2019-11-23T15:43:23.727" v="234"/>
          <ac:inkMkLst>
            <pc:docMk/>
            <pc:sldMk cId="1853189837" sldId="273"/>
            <ac:inkMk id="114" creationId="{9DBE601B-2412-2A40-B8C6-803327FF8572}"/>
          </ac:inkMkLst>
        </pc:inkChg>
        <pc:inkChg chg="add del">
          <ac:chgData name="David Lynton" userId="50afdeab-93a2-47ed-ad76-3713a9801c7c" providerId="ADAL" clId="{3E1301EF-F245-C447-A4C2-D99017766B02}" dt="2019-11-23T15:43:23.725" v="233"/>
          <ac:inkMkLst>
            <pc:docMk/>
            <pc:sldMk cId="1853189837" sldId="273"/>
            <ac:inkMk id="115" creationId="{167D6D1C-3AC6-2044-B8FE-04D574EFE9E4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16" creationId="{27A5B479-CDA2-5840-8311-320B794FCBAD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17" creationId="{095AA6E3-C87C-4248-BFDF-19D3CC6DCF32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18" creationId="{BA51D535-81B3-684A-B574-D15DFAF1D4C3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19" creationId="{20AF0023-04A7-B24D-8EEB-04602EC8C54B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20" creationId="{B8B2FA6A-6C25-AF4B-84C9-F1CC06E05252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21" creationId="{843686B9-AAA7-4B46-8B1C-BD51633F71CA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22" creationId="{41662356-08C5-D947-8DB6-D03001C0E901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23" creationId="{3153F473-1CC8-E549-8217-305125D69B30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24" creationId="{83152AAF-A0A4-A34B-A47E-FD333AC1FBBA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25" creationId="{D8380FC9-A70B-1841-8541-3A77CB4F0DE8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26" creationId="{CDF00C71-6925-4749-8144-D595D8FCFA0F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27" creationId="{0348F65B-2FCA-DF45-AFC9-82B380D809B5}"/>
          </ac:inkMkLst>
        </pc:inkChg>
        <pc:inkChg chg="add del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28" creationId="{6CCE4DD8-D232-E14E-92DE-38B280DA7C38}"/>
          </ac:inkMkLst>
        </pc:inkChg>
        <pc:inkChg chg="add reco">
          <ac:chgData name="David Lynton" userId="50afdeab-93a2-47ed-ad76-3713a9801c7c" providerId="ADAL" clId="{3E1301EF-F245-C447-A4C2-D99017766B02}" dt="2019-11-23T15:43:32.174" v="249"/>
          <ac:inkMkLst>
            <pc:docMk/>
            <pc:sldMk cId="1853189837" sldId="273"/>
            <ac:inkMk id="129" creationId="{911D6CFE-FF1F-3844-808F-63F81F5898C8}"/>
          </ac:inkMkLst>
        </pc:inkChg>
        <pc:inkChg chg="add del">
          <ac:chgData name="David Lynton" userId="50afdeab-93a2-47ed-ad76-3713a9801c7c" providerId="ADAL" clId="{3E1301EF-F245-C447-A4C2-D99017766B02}" dt="2019-11-23T15:43:35.417" v="254"/>
          <ac:inkMkLst>
            <pc:docMk/>
            <pc:sldMk cId="1853189837" sldId="273"/>
            <ac:inkMk id="131" creationId="{9418132E-2829-9A4C-87CD-279D49FE3861}"/>
          </ac:inkMkLst>
        </pc:inkChg>
        <pc:inkChg chg="add del">
          <ac:chgData name="David Lynton" userId="50afdeab-93a2-47ed-ad76-3713a9801c7c" providerId="ADAL" clId="{3E1301EF-F245-C447-A4C2-D99017766B02}" dt="2019-11-23T15:43:35.417" v="254"/>
          <ac:inkMkLst>
            <pc:docMk/>
            <pc:sldMk cId="1853189837" sldId="273"/>
            <ac:inkMk id="132" creationId="{983A4FB8-6AEC-FD48-873B-B87A406661DC}"/>
          </ac:inkMkLst>
        </pc:inkChg>
        <pc:inkChg chg="add del">
          <ac:chgData name="David Lynton" userId="50afdeab-93a2-47ed-ad76-3713a9801c7c" providerId="ADAL" clId="{3E1301EF-F245-C447-A4C2-D99017766B02}" dt="2019-11-23T15:43:35.417" v="254"/>
          <ac:inkMkLst>
            <pc:docMk/>
            <pc:sldMk cId="1853189837" sldId="273"/>
            <ac:inkMk id="133" creationId="{6099F053-18B4-804A-A560-4FB8AE7AFB7C}"/>
          </ac:inkMkLst>
        </pc:inkChg>
        <pc:inkChg chg="add del">
          <ac:chgData name="David Lynton" userId="50afdeab-93a2-47ed-ad76-3713a9801c7c" providerId="ADAL" clId="{3E1301EF-F245-C447-A4C2-D99017766B02}" dt="2019-11-23T15:43:35.417" v="254"/>
          <ac:inkMkLst>
            <pc:docMk/>
            <pc:sldMk cId="1853189837" sldId="273"/>
            <ac:inkMk id="134" creationId="{E24922A0-D6FD-CC44-A18A-B7AD04193199}"/>
          </ac:inkMkLst>
        </pc:inkChg>
        <pc:inkChg chg="add reco">
          <ac:chgData name="David Lynton" userId="50afdeab-93a2-47ed-ad76-3713a9801c7c" providerId="ADAL" clId="{3E1301EF-F245-C447-A4C2-D99017766B02}" dt="2019-11-23T15:43:35.417" v="254"/>
          <ac:inkMkLst>
            <pc:docMk/>
            <pc:sldMk cId="1853189837" sldId="273"/>
            <ac:inkMk id="135" creationId="{3F15F6AF-6B80-3043-A29F-7F5A026DE51B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37" creationId="{2695CAA2-319B-D249-847D-E8BEB62EB208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38" creationId="{E8D9D01F-EF87-C84D-84B9-2A9C2B0AD5B4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39" creationId="{D3AB8C79-A81B-EF44-9CF6-473A901B1701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40" creationId="{1B9F9CAC-1629-0944-8298-910EE4E3BD72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41" creationId="{332004C7-B6D5-954C-B8C0-7B464241A086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42" creationId="{001AC2D7-4D51-0D4A-838A-5B0938A85D99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43" creationId="{C9005ED4-28B2-EC46-8042-493C5D1CD045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44" creationId="{683AEB3C-FA7E-024F-857C-058DF89BDE83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45" creationId="{481FAE3D-6318-F947-9B78-7D73A21B9543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46" creationId="{266B1164-0EDC-F94C-9B7F-0DA63583D20B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47" creationId="{B83E92D5-30E2-7243-9DC6-64DFAC693C7A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48" creationId="{0B70D363-A45A-6943-8DB3-10D8F302483A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49" creationId="{039BCF93-1710-1D4F-9A32-F55CEB8C7BBD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50" creationId="{99F29707-9D45-F746-92E3-1F799C01DB5A}"/>
          </ac:inkMkLst>
        </pc:inkChg>
        <pc:inkChg chg="add del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51" creationId="{505A7449-940E-8E43-BBB9-4B0D228C7781}"/>
          </ac:inkMkLst>
        </pc:inkChg>
        <pc:inkChg chg="add reco">
          <ac:chgData name="David Lynton" userId="50afdeab-93a2-47ed-ad76-3713a9801c7c" providerId="ADAL" clId="{3E1301EF-F245-C447-A4C2-D99017766B02}" dt="2019-11-23T15:43:46.527" v="271"/>
          <ac:inkMkLst>
            <pc:docMk/>
            <pc:sldMk cId="1853189837" sldId="273"/>
            <ac:inkMk id="152" creationId="{FDAFE426-04E7-A34F-9368-A05FD7231F69}"/>
          </ac:inkMkLst>
        </pc:inkChg>
        <pc:inkChg chg="add del">
          <ac:chgData name="David Lynton" userId="50afdeab-93a2-47ed-ad76-3713a9801c7c" providerId="ADAL" clId="{3E1301EF-F245-C447-A4C2-D99017766B02}" dt="2019-11-23T15:43:51.576" v="279"/>
          <ac:inkMkLst>
            <pc:docMk/>
            <pc:sldMk cId="1853189837" sldId="273"/>
            <ac:inkMk id="154" creationId="{9252F719-CB89-4D42-9261-57CD9F0D8F75}"/>
          </ac:inkMkLst>
        </pc:inkChg>
        <pc:inkChg chg="add del">
          <ac:chgData name="David Lynton" userId="50afdeab-93a2-47ed-ad76-3713a9801c7c" providerId="ADAL" clId="{3E1301EF-F245-C447-A4C2-D99017766B02}" dt="2019-11-23T15:43:51.576" v="279"/>
          <ac:inkMkLst>
            <pc:docMk/>
            <pc:sldMk cId="1853189837" sldId="273"/>
            <ac:inkMk id="155" creationId="{66B7265B-513B-8F4E-B87E-2538B50FF8E6}"/>
          </ac:inkMkLst>
        </pc:inkChg>
        <pc:inkChg chg="add del">
          <ac:chgData name="David Lynton" userId="50afdeab-93a2-47ed-ad76-3713a9801c7c" providerId="ADAL" clId="{3E1301EF-F245-C447-A4C2-D99017766B02}" dt="2019-11-23T15:43:51.576" v="279"/>
          <ac:inkMkLst>
            <pc:docMk/>
            <pc:sldMk cId="1853189837" sldId="273"/>
            <ac:inkMk id="156" creationId="{AE508404-86FC-5243-9C15-17BDC2EC4CA6}"/>
          </ac:inkMkLst>
        </pc:inkChg>
        <pc:inkChg chg="add del">
          <ac:chgData name="David Lynton" userId="50afdeab-93a2-47ed-ad76-3713a9801c7c" providerId="ADAL" clId="{3E1301EF-F245-C447-A4C2-D99017766B02}" dt="2019-11-23T15:43:51.576" v="279"/>
          <ac:inkMkLst>
            <pc:docMk/>
            <pc:sldMk cId="1853189837" sldId="273"/>
            <ac:inkMk id="157" creationId="{13F5EBBB-60AF-C240-884B-08A21E7A9376}"/>
          </ac:inkMkLst>
        </pc:inkChg>
        <pc:inkChg chg="add del">
          <ac:chgData name="David Lynton" userId="50afdeab-93a2-47ed-ad76-3713a9801c7c" providerId="ADAL" clId="{3E1301EF-F245-C447-A4C2-D99017766B02}" dt="2019-11-23T15:43:51.576" v="279"/>
          <ac:inkMkLst>
            <pc:docMk/>
            <pc:sldMk cId="1853189837" sldId="273"/>
            <ac:inkMk id="158" creationId="{715F6122-B8D2-7F46-8807-971865867862}"/>
          </ac:inkMkLst>
        </pc:inkChg>
        <pc:inkChg chg="add del">
          <ac:chgData name="David Lynton" userId="50afdeab-93a2-47ed-ad76-3713a9801c7c" providerId="ADAL" clId="{3E1301EF-F245-C447-A4C2-D99017766B02}" dt="2019-11-23T15:43:51.576" v="279"/>
          <ac:inkMkLst>
            <pc:docMk/>
            <pc:sldMk cId="1853189837" sldId="273"/>
            <ac:inkMk id="159" creationId="{B3D0A329-E794-C143-87F6-C437E1C51986}"/>
          </ac:inkMkLst>
        </pc:inkChg>
        <pc:inkChg chg="add reco">
          <ac:chgData name="David Lynton" userId="50afdeab-93a2-47ed-ad76-3713a9801c7c" providerId="ADAL" clId="{3E1301EF-F245-C447-A4C2-D99017766B02}" dt="2019-11-23T15:43:51.576" v="279"/>
          <ac:inkMkLst>
            <pc:docMk/>
            <pc:sldMk cId="1853189837" sldId="273"/>
            <ac:inkMk id="160" creationId="{47A714F6-F2D3-224A-B9BE-8ECED35E3202}"/>
          </ac:inkMkLst>
        </pc:inkChg>
        <pc:inkChg chg="add del">
          <ac:chgData name="David Lynton" userId="50afdeab-93a2-47ed-ad76-3713a9801c7c" providerId="ADAL" clId="{3E1301EF-F245-C447-A4C2-D99017766B02}" dt="2019-11-23T15:43:57.763" v="286"/>
          <ac:inkMkLst>
            <pc:docMk/>
            <pc:sldMk cId="1853189837" sldId="273"/>
            <ac:inkMk id="162" creationId="{AFDC952A-C1A2-CF48-BC78-BF5C64FAF902}"/>
          </ac:inkMkLst>
        </pc:inkChg>
        <pc:inkChg chg="add del">
          <ac:chgData name="David Lynton" userId="50afdeab-93a2-47ed-ad76-3713a9801c7c" providerId="ADAL" clId="{3E1301EF-F245-C447-A4C2-D99017766B02}" dt="2019-11-23T15:43:57.763" v="286"/>
          <ac:inkMkLst>
            <pc:docMk/>
            <pc:sldMk cId="1853189837" sldId="273"/>
            <ac:inkMk id="163" creationId="{52C6D799-5A13-9E44-86E4-9F542748509B}"/>
          </ac:inkMkLst>
        </pc:inkChg>
        <pc:inkChg chg="add del">
          <ac:chgData name="David Lynton" userId="50afdeab-93a2-47ed-ad76-3713a9801c7c" providerId="ADAL" clId="{3E1301EF-F245-C447-A4C2-D99017766B02}" dt="2019-11-23T15:43:57.763" v="286"/>
          <ac:inkMkLst>
            <pc:docMk/>
            <pc:sldMk cId="1853189837" sldId="273"/>
            <ac:inkMk id="164" creationId="{30D0E8C1-EB6D-AB4A-8EA9-FE4008B0A161}"/>
          </ac:inkMkLst>
        </pc:inkChg>
        <pc:inkChg chg="add del">
          <ac:chgData name="David Lynton" userId="50afdeab-93a2-47ed-ad76-3713a9801c7c" providerId="ADAL" clId="{3E1301EF-F245-C447-A4C2-D99017766B02}" dt="2019-11-23T15:43:57.763" v="286"/>
          <ac:inkMkLst>
            <pc:docMk/>
            <pc:sldMk cId="1853189837" sldId="273"/>
            <ac:inkMk id="165" creationId="{29ACB964-1CD6-1A42-912A-663ABB885D53}"/>
          </ac:inkMkLst>
        </pc:inkChg>
        <pc:inkChg chg="add del">
          <ac:chgData name="David Lynton" userId="50afdeab-93a2-47ed-ad76-3713a9801c7c" providerId="ADAL" clId="{3E1301EF-F245-C447-A4C2-D99017766B02}" dt="2019-11-23T15:43:57.763" v="286"/>
          <ac:inkMkLst>
            <pc:docMk/>
            <pc:sldMk cId="1853189837" sldId="273"/>
            <ac:inkMk id="166" creationId="{28A08330-0047-F44D-B8B0-982EA1160D39}"/>
          </ac:inkMkLst>
        </pc:inkChg>
        <pc:inkChg chg="add del">
          <ac:chgData name="David Lynton" userId="50afdeab-93a2-47ed-ad76-3713a9801c7c" providerId="ADAL" clId="{3E1301EF-F245-C447-A4C2-D99017766B02}" dt="2019-11-23T15:43:57.763" v="286"/>
          <ac:inkMkLst>
            <pc:docMk/>
            <pc:sldMk cId="1853189837" sldId="273"/>
            <ac:inkMk id="167" creationId="{D484EF60-75D1-FE47-944B-995F4866700A}"/>
          </ac:inkMkLst>
        </pc:inkChg>
        <pc:inkChg chg="add reco">
          <ac:chgData name="David Lynton" userId="50afdeab-93a2-47ed-ad76-3713a9801c7c" providerId="ADAL" clId="{3E1301EF-F245-C447-A4C2-D99017766B02}" dt="2019-11-23T15:43:57.763" v="286"/>
          <ac:inkMkLst>
            <pc:docMk/>
            <pc:sldMk cId="1853189837" sldId="273"/>
            <ac:inkMk id="168" creationId="{ACA7BAB2-18F2-EE42-88CF-3C9B7F31CEA8}"/>
          </ac:inkMkLst>
        </pc:inkChg>
        <pc:inkChg chg="add del">
          <ac:chgData name="David Lynton" userId="50afdeab-93a2-47ed-ad76-3713a9801c7c" providerId="ADAL" clId="{3E1301EF-F245-C447-A4C2-D99017766B02}" dt="2019-11-23T15:44:01.783" v="292"/>
          <ac:inkMkLst>
            <pc:docMk/>
            <pc:sldMk cId="1853189837" sldId="273"/>
            <ac:inkMk id="170" creationId="{B1CE54E2-9BBC-6949-889C-2FE7BDA9FC07}"/>
          </ac:inkMkLst>
        </pc:inkChg>
        <pc:inkChg chg="add del">
          <ac:chgData name="David Lynton" userId="50afdeab-93a2-47ed-ad76-3713a9801c7c" providerId="ADAL" clId="{3E1301EF-F245-C447-A4C2-D99017766B02}" dt="2019-11-23T15:44:01.783" v="292"/>
          <ac:inkMkLst>
            <pc:docMk/>
            <pc:sldMk cId="1853189837" sldId="273"/>
            <ac:inkMk id="171" creationId="{E2244EE0-8917-8342-AAAC-9E56988534C3}"/>
          </ac:inkMkLst>
        </pc:inkChg>
        <pc:inkChg chg="add del">
          <ac:chgData name="David Lynton" userId="50afdeab-93a2-47ed-ad76-3713a9801c7c" providerId="ADAL" clId="{3E1301EF-F245-C447-A4C2-D99017766B02}" dt="2019-11-23T15:44:01.783" v="292"/>
          <ac:inkMkLst>
            <pc:docMk/>
            <pc:sldMk cId="1853189837" sldId="273"/>
            <ac:inkMk id="172" creationId="{E02860FF-9262-8044-A737-31A3418B028F}"/>
          </ac:inkMkLst>
        </pc:inkChg>
        <pc:inkChg chg="add del">
          <ac:chgData name="David Lynton" userId="50afdeab-93a2-47ed-ad76-3713a9801c7c" providerId="ADAL" clId="{3E1301EF-F245-C447-A4C2-D99017766B02}" dt="2019-11-23T15:44:01.783" v="292"/>
          <ac:inkMkLst>
            <pc:docMk/>
            <pc:sldMk cId="1853189837" sldId="273"/>
            <ac:inkMk id="173" creationId="{CD1FA005-1B6C-4A47-B6D3-1F93BC43919F}"/>
          </ac:inkMkLst>
        </pc:inkChg>
        <pc:inkChg chg="add del">
          <ac:chgData name="David Lynton" userId="50afdeab-93a2-47ed-ad76-3713a9801c7c" providerId="ADAL" clId="{3E1301EF-F245-C447-A4C2-D99017766B02}" dt="2019-11-23T15:44:01.783" v="292"/>
          <ac:inkMkLst>
            <pc:docMk/>
            <pc:sldMk cId="1853189837" sldId="273"/>
            <ac:inkMk id="174" creationId="{92E5649E-39CD-D147-80B9-D8A2AF2D3C8F}"/>
          </ac:inkMkLst>
        </pc:inkChg>
        <pc:inkChg chg="add reco">
          <ac:chgData name="David Lynton" userId="50afdeab-93a2-47ed-ad76-3713a9801c7c" providerId="ADAL" clId="{3E1301EF-F245-C447-A4C2-D99017766B02}" dt="2019-11-23T15:44:01.783" v="292"/>
          <ac:inkMkLst>
            <pc:docMk/>
            <pc:sldMk cId="1853189837" sldId="273"/>
            <ac:inkMk id="175" creationId="{4AB55126-ADFF-B646-9C43-C8CE3ECF81BC}"/>
          </ac:inkMkLst>
        </pc:inkChg>
        <pc:inkChg chg="add del">
          <ac:chgData name="David Lynton" userId="50afdeab-93a2-47ed-ad76-3713a9801c7c" providerId="ADAL" clId="{3E1301EF-F245-C447-A4C2-D99017766B02}" dt="2019-11-23T15:44:12.729" v="300"/>
          <ac:inkMkLst>
            <pc:docMk/>
            <pc:sldMk cId="1853189837" sldId="273"/>
            <ac:inkMk id="177" creationId="{0987B7C4-CA82-8644-8A6D-A777FCDCC097}"/>
          </ac:inkMkLst>
        </pc:inkChg>
        <pc:inkChg chg="add del">
          <ac:chgData name="David Lynton" userId="50afdeab-93a2-47ed-ad76-3713a9801c7c" providerId="ADAL" clId="{3E1301EF-F245-C447-A4C2-D99017766B02}" dt="2019-11-23T15:44:12.729" v="300"/>
          <ac:inkMkLst>
            <pc:docMk/>
            <pc:sldMk cId="1853189837" sldId="273"/>
            <ac:inkMk id="178" creationId="{4B1F8B35-4827-5E42-A98C-BF555828F496}"/>
          </ac:inkMkLst>
        </pc:inkChg>
        <pc:inkChg chg="add del">
          <ac:chgData name="David Lynton" userId="50afdeab-93a2-47ed-ad76-3713a9801c7c" providerId="ADAL" clId="{3E1301EF-F245-C447-A4C2-D99017766B02}" dt="2019-11-23T15:44:12.729" v="300"/>
          <ac:inkMkLst>
            <pc:docMk/>
            <pc:sldMk cId="1853189837" sldId="273"/>
            <ac:inkMk id="179" creationId="{CA95B43A-9F37-1E4F-8C40-D4D6F7B710BB}"/>
          </ac:inkMkLst>
        </pc:inkChg>
        <pc:inkChg chg="add del">
          <ac:chgData name="David Lynton" userId="50afdeab-93a2-47ed-ad76-3713a9801c7c" providerId="ADAL" clId="{3E1301EF-F245-C447-A4C2-D99017766B02}" dt="2019-11-23T15:44:12.729" v="300"/>
          <ac:inkMkLst>
            <pc:docMk/>
            <pc:sldMk cId="1853189837" sldId="273"/>
            <ac:inkMk id="180" creationId="{78224C64-6504-CC4B-AB82-A91F42516A5A}"/>
          </ac:inkMkLst>
        </pc:inkChg>
        <pc:inkChg chg="add del">
          <ac:chgData name="David Lynton" userId="50afdeab-93a2-47ed-ad76-3713a9801c7c" providerId="ADAL" clId="{3E1301EF-F245-C447-A4C2-D99017766B02}" dt="2019-11-23T15:44:12.729" v="300"/>
          <ac:inkMkLst>
            <pc:docMk/>
            <pc:sldMk cId="1853189837" sldId="273"/>
            <ac:inkMk id="181" creationId="{06556B0B-90AE-7C42-864D-99DE9254C71C}"/>
          </ac:inkMkLst>
        </pc:inkChg>
        <pc:inkChg chg="add del">
          <ac:chgData name="David Lynton" userId="50afdeab-93a2-47ed-ad76-3713a9801c7c" providerId="ADAL" clId="{3E1301EF-F245-C447-A4C2-D99017766B02}" dt="2019-11-23T15:44:12.729" v="300"/>
          <ac:inkMkLst>
            <pc:docMk/>
            <pc:sldMk cId="1853189837" sldId="273"/>
            <ac:inkMk id="182" creationId="{D5DB3B49-0012-5449-8ACE-330E688CE95B}"/>
          </ac:inkMkLst>
        </pc:inkChg>
        <pc:inkChg chg="add reco">
          <ac:chgData name="David Lynton" userId="50afdeab-93a2-47ed-ad76-3713a9801c7c" providerId="ADAL" clId="{3E1301EF-F245-C447-A4C2-D99017766B02}" dt="2019-11-23T15:44:12.729" v="300"/>
          <ac:inkMkLst>
            <pc:docMk/>
            <pc:sldMk cId="1853189837" sldId="273"/>
            <ac:inkMk id="183" creationId="{1BF1C8AC-06F0-EE47-9F77-03079048259F}"/>
          </ac:inkMkLst>
        </pc:inkChg>
        <pc:inkChg chg="add">
          <ac:chgData name="David Lynton" userId="50afdeab-93a2-47ed-ad76-3713a9801c7c" providerId="ADAL" clId="{3E1301EF-F245-C447-A4C2-D99017766B02}" dt="2019-11-23T15:44:13.812" v="301"/>
          <ac:inkMkLst>
            <pc:docMk/>
            <pc:sldMk cId="1853189837" sldId="273"/>
            <ac:inkMk id="185" creationId="{406E27B3-46C1-964E-9EFF-7B63B40C1263}"/>
          </ac:inkMkLst>
        </pc:inkChg>
        <pc:inkChg chg="add del">
          <ac:chgData name="David Lynton" userId="50afdeab-93a2-47ed-ad76-3713a9801c7c" providerId="ADAL" clId="{3E1301EF-F245-C447-A4C2-D99017766B02}" dt="2019-11-23T15:44:17.613" v="304"/>
          <ac:inkMkLst>
            <pc:docMk/>
            <pc:sldMk cId="1853189837" sldId="273"/>
            <ac:inkMk id="186" creationId="{ACE06172-0D48-7D45-8541-75622B1B0D36}"/>
          </ac:inkMkLst>
        </pc:inkChg>
        <pc:inkChg chg="add del">
          <ac:chgData name="David Lynton" userId="50afdeab-93a2-47ed-ad76-3713a9801c7c" providerId="ADAL" clId="{3E1301EF-F245-C447-A4C2-D99017766B02}" dt="2019-11-23T15:44:23.156" v="311"/>
          <ac:inkMkLst>
            <pc:docMk/>
            <pc:sldMk cId="1853189837" sldId="273"/>
            <ac:inkMk id="187" creationId="{82D1840F-4D61-6547-8437-8E02EA49D961}"/>
          </ac:inkMkLst>
        </pc:inkChg>
        <pc:inkChg chg="add del">
          <ac:chgData name="David Lynton" userId="50afdeab-93a2-47ed-ad76-3713a9801c7c" providerId="ADAL" clId="{3E1301EF-F245-C447-A4C2-D99017766B02}" dt="2019-11-23T15:44:23.156" v="311"/>
          <ac:inkMkLst>
            <pc:docMk/>
            <pc:sldMk cId="1853189837" sldId="273"/>
            <ac:inkMk id="188" creationId="{D1B01F0A-9398-8744-9DE4-A29409767242}"/>
          </ac:inkMkLst>
        </pc:inkChg>
        <pc:inkChg chg="add del">
          <ac:chgData name="David Lynton" userId="50afdeab-93a2-47ed-ad76-3713a9801c7c" providerId="ADAL" clId="{3E1301EF-F245-C447-A4C2-D99017766B02}" dt="2019-11-23T15:44:23.156" v="311"/>
          <ac:inkMkLst>
            <pc:docMk/>
            <pc:sldMk cId="1853189837" sldId="273"/>
            <ac:inkMk id="189" creationId="{B0648CA3-591A-B147-A36A-7C578E17FF3E}"/>
          </ac:inkMkLst>
        </pc:inkChg>
        <pc:inkChg chg="add del">
          <ac:chgData name="David Lynton" userId="50afdeab-93a2-47ed-ad76-3713a9801c7c" providerId="ADAL" clId="{3E1301EF-F245-C447-A4C2-D99017766B02}" dt="2019-11-23T15:44:23.156" v="311"/>
          <ac:inkMkLst>
            <pc:docMk/>
            <pc:sldMk cId="1853189837" sldId="273"/>
            <ac:inkMk id="190" creationId="{69324E0B-6E02-3D4D-83D0-991B9996BBD4}"/>
          </ac:inkMkLst>
        </pc:inkChg>
        <pc:inkChg chg="add del">
          <ac:chgData name="David Lynton" userId="50afdeab-93a2-47ed-ad76-3713a9801c7c" providerId="ADAL" clId="{3E1301EF-F245-C447-A4C2-D99017766B02}" dt="2019-11-23T15:44:23.156" v="311"/>
          <ac:inkMkLst>
            <pc:docMk/>
            <pc:sldMk cId="1853189837" sldId="273"/>
            <ac:inkMk id="191" creationId="{7F7A09BE-892E-FE4A-863B-FBAE735F9409}"/>
          </ac:inkMkLst>
        </pc:inkChg>
        <pc:inkChg chg="add del">
          <ac:chgData name="David Lynton" userId="50afdeab-93a2-47ed-ad76-3713a9801c7c" providerId="ADAL" clId="{3E1301EF-F245-C447-A4C2-D99017766B02}" dt="2019-11-23T15:44:23.156" v="311"/>
          <ac:inkMkLst>
            <pc:docMk/>
            <pc:sldMk cId="1853189837" sldId="273"/>
            <ac:inkMk id="192" creationId="{3DC4999D-A3D5-6C44-9261-222E9E97C9FD}"/>
          </ac:inkMkLst>
        </pc:inkChg>
        <pc:inkChg chg="add reco">
          <ac:chgData name="David Lynton" userId="50afdeab-93a2-47ed-ad76-3713a9801c7c" providerId="ADAL" clId="{3E1301EF-F245-C447-A4C2-D99017766B02}" dt="2019-11-23T15:44:23.156" v="311"/>
          <ac:inkMkLst>
            <pc:docMk/>
            <pc:sldMk cId="1853189837" sldId="273"/>
            <ac:inkMk id="193" creationId="{60582385-47E4-8B4A-A2EB-9C19543900A2}"/>
          </ac:inkMkLst>
        </pc:inkChg>
        <pc:inkChg chg="add del">
          <ac:chgData name="David Lynton" userId="50afdeab-93a2-47ed-ad76-3713a9801c7c" providerId="ADAL" clId="{3E1301EF-F245-C447-A4C2-D99017766B02}" dt="2019-11-23T15:44:24.710" v="314"/>
          <ac:inkMkLst>
            <pc:docMk/>
            <pc:sldMk cId="1853189837" sldId="273"/>
            <ac:inkMk id="195" creationId="{357EBC3F-8382-E447-81B9-3A7DF7F5D3C1}"/>
          </ac:inkMkLst>
        </pc:inkChg>
        <pc:inkChg chg="add del">
          <ac:chgData name="David Lynton" userId="50afdeab-93a2-47ed-ad76-3713a9801c7c" providerId="ADAL" clId="{3E1301EF-F245-C447-A4C2-D99017766B02}" dt="2019-11-23T15:44:24.710" v="314"/>
          <ac:inkMkLst>
            <pc:docMk/>
            <pc:sldMk cId="1853189837" sldId="273"/>
            <ac:inkMk id="196" creationId="{E4BE2BF4-581D-1B43-82FB-6B7B92C23415}"/>
          </ac:inkMkLst>
        </pc:inkChg>
        <pc:inkChg chg="add reco">
          <ac:chgData name="David Lynton" userId="50afdeab-93a2-47ed-ad76-3713a9801c7c" providerId="ADAL" clId="{3E1301EF-F245-C447-A4C2-D99017766B02}" dt="2019-11-23T15:44:24.710" v="314"/>
          <ac:inkMkLst>
            <pc:docMk/>
            <pc:sldMk cId="1853189837" sldId="273"/>
            <ac:inkMk id="197" creationId="{EF528E3F-C9CE-9E43-B5FF-60CD5D5C4E0E}"/>
          </ac:inkMkLst>
        </pc:inkChg>
        <pc:inkChg chg="add del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199" creationId="{E2F0659E-5CF9-F149-BEE9-1A88A6EBB1F5}"/>
          </ac:inkMkLst>
        </pc:inkChg>
        <pc:inkChg chg="add del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200" creationId="{C7E2F522-5AB6-6C4B-8A56-F085A829E879}"/>
          </ac:inkMkLst>
        </pc:inkChg>
        <pc:inkChg chg="add del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201" creationId="{5CFE6E2B-0551-D847-8DA7-2654AAD40CDE}"/>
          </ac:inkMkLst>
        </pc:inkChg>
        <pc:inkChg chg="add del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202" creationId="{B1D370D0-31AD-FC45-946E-5D7A892AFF55}"/>
          </ac:inkMkLst>
        </pc:inkChg>
        <pc:inkChg chg="add del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203" creationId="{83A6B96E-0EC0-7E48-A2D1-F4066E139FA7}"/>
          </ac:inkMkLst>
        </pc:inkChg>
        <pc:inkChg chg="add del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204" creationId="{9A46545B-8967-5143-9735-DD8609B45B79}"/>
          </ac:inkMkLst>
        </pc:inkChg>
        <pc:inkChg chg="add del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205" creationId="{18735242-D851-F04E-89FB-AA57874857DF}"/>
          </ac:inkMkLst>
        </pc:inkChg>
        <pc:inkChg chg="add del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206" creationId="{28007184-A128-D64B-ACF0-872E1C5C0323}"/>
          </ac:inkMkLst>
        </pc:inkChg>
        <pc:inkChg chg="add del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207" creationId="{81493B39-C043-6D44-A2E4-FFB1228DB9D4}"/>
          </ac:inkMkLst>
        </pc:inkChg>
        <pc:inkChg chg="add del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208" creationId="{5B017A18-638F-5341-B798-F1963003421C}"/>
          </ac:inkMkLst>
        </pc:inkChg>
        <pc:inkChg chg="add del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209" creationId="{E4BCF416-4936-C545-A768-E70132DE83E4}"/>
          </ac:inkMkLst>
        </pc:inkChg>
        <pc:inkChg chg="add reco">
          <ac:chgData name="David Lynton" userId="50afdeab-93a2-47ed-ad76-3713a9801c7c" providerId="ADAL" clId="{3E1301EF-F245-C447-A4C2-D99017766B02}" dt="2019-11-23T15:44:31.181" v="326"/>
          <ac:inkMkLst>
            <pc:docMk/>
            <pc:sldMk cId="1853189837" sldId="273"/>
            <ac:inkMk id="210" creationId="{A8875141-F0A5-3949-8402-D6DCF1AA327B}"/>
          </ac:inkMkLst>
        </pc:inkChg>
        <pc:inkChg chg="add del">
          <ac:chgData name="David Lynton" userId="50afdeab-93a2-47ed-ad76-3713a9801c7c" providerId="ADAL" clId="{3E1301EF-F245-C447-A4C2-D99017766B02}" dt="2019-11-23T15:44:35.560" v="331"/>
          <ac:inkMkLst>
            <pc:docMk/>
            <pc:sldMk cId="1853189837" sldId="273"/>
            <ac:inkMk id="212" creationId="{838AEB26-EE06-D24D-BBA2-090F42106A84}"/>
          </ac:inkMkLst>
        </pc:inkChg>
        <pc:inkChg chg="add del">
          <ac:chgData name="David Lynton" userId="50afdeab-93a2-47ed-ad76-3713a9801c7c" providerId="ADAL" clId="{3E1301EF-F245-C447-A4C2-D99017766B02}" dt="2019-11-23T15:44:35.560" v="331"/>
          <ac:inkMkLst>
            <pc:docMk/>
            <pc:sldMk cId="1853189837" sldId="273"/>
            <ac:inkMk id="213" creationId="{A3C2F0FE-12FE-EE4C-A493-647F0F3556B5}"/>
          </ac:inkMkLst>
        </pc:inkChg>
        <pc:inkChg chg="add del">
          <ac:chgData name="David Lynton" userId="50afdeab-93a2-47ed-ad76-3713a9801c7c" providerId="ADAL" clId="{3E1301EF-F245-C447-A4C2-D99017766B02}" dt="2019-11-23T15:44:35.560" v="331"/>
          <ac:inkMkLst>
            <pc:docMk/>
            <pc:sldMk cId="1853189837" sldId="273"/>
            <ac:inkMk id="214" creationId="{6CF6018E-5EBA-B945-BDE2-5E8044254B20}"/>
          </ac:inkMkLst>
        </pc:inkChg>
        <pc:inkChg chg="add del">
          <ac:chgData name="David Lynton" userId="50afdeab-93a2-47ed-ad76-3713a9801c7c" providerId="ADAL" clId="{3E1301EF-F245-C447-A4C2-D99017766B02}" dt="2019-11-23T15:44:35.560" v="331"/>
          <ac:inkMkLst>
            <pc:docMk/>
            <pc:sldMk cId="1853189837" sldId="273"/>
            <ac:inkMk id="215" creationId="{D03863C4-694C-0A49-8576-33E4E695B733}"/>
          </ac:inkMkLst>
        </pc:inkChg>
        <pc:inkChg chg="add reco">
          <ac:chgData name="David Lynton" userId="50afdeab-93a2-47ed-ad76-3713a9801c7c" providerId="ADAL" clId="{3E1301EF-F245-C447-A4C2-D99017766B02}" dt="2019-11-23T15:44:35.560" v="331"/>
          <ac:inkMkLst>
            <pc:docMk/>
            <pc:sldMk cId="1853189837" sldId="273"/>
            <ac:inkMk id="216" creationId="{D2BEB742-2420-214F-858C-D5494530B4BE}"/>
          </ac:inkMkLst>
        </pc:inkChg>
      </pc:sldChg>
      <pc:sldChg chg="addSp delSp modSp">
        <pc:chgData name="David Lynton" userId="50afdeab-93a2-47ed-ad76-3713a9801c7c" providerId="ADAL" clId="{3E1301EF-F245-C447-A4C2-D99017766B02}" dt="2019-11-23T15:58:23.335" v="787"/>
        <pc:sldMkLst>
          <pc:docMk/>
          <pc:sldMk cId="1718585215" sldId="275"/>
        </pc:sldMkLst>
        <pc:inkChg chg="add del">
          <ac:chgData name="David Lynton" userId="50afdeab-93a2-47ed-ad76-3713a9801c7c" providerId="ADAL" clId="{3E1301EF-F245-C447-A4C2-D99017766B02}" dt="2019-11-23T15:55:51.906" v="629"/>
          <ac:inkMkLst>
            <pc:docMk/>
            <pc:sldMk cId="1718585215" sldId="275"/>
            <ac:inkMk id="3" creationId="{3ADA1D53-541B-2F48-A173-810A69E64FAA}"/>
          </ac:inkMkLst>
        </pc:inkChg>
        <pc:inkChg chg="add del">
          <ac:chgData name="David Lynton" userId="50afdeab-93a2-47ed-ad76-3713a9801c7c" providerId="ADAL" clId="{3E1301EF-F245-C447-A4C2-D99017766B02}" dt="2019-11-23T15:55:51.906" v="629"/>
          <ac:inkMkLst>
            <pc:docMk/>
            <pc:sldMk cId="1718585215" sldId="275"/>
            <ac:inkMk id="5" creationId="{DE58ED9F-A736-E04A-95A2-A47CB5947939}"/>
          </ac:inkMkLst>
        </pc:inkChg>
        <pc:inkChg chg="add del">
          <ac:chgData name="David Lynton" userId="50afdeab-93a2-47ed-ad76-3713a9801c7c" providerId="ADAL" clId="{3E1301EF-F245-C447-A4C2-D99017766B02}" dt="2019-11-23T15:55:51.906" v="629"/>
          <ac:inkMkLst>
            <pc:docMk/>
            <pc:sldMk cId="1718585215" sldId="275"/>
            <ac:inkMk id="7" creationId="{54B66001-0D7A-9D48-B970-263133B0628D}"/>
          </ac:inkMkLst>
        </pc:inkChg>
        <pc:inkChg chg="add del">
          <ac:chgData name="David Lynton" userId="50afdeab-93a2-47ed-ad76-3713a9801c7c" providerId="ADAL" clId="{3E1301EF-F245-C447-A4C2-D99017766B02}" dt="2019-11-23T15:55:51.906" v="629"/>
          <ac:inkMkLst>
            <pc:docMk/>
            <pc:sldMk cId="1718585215" sldId="275"/>
            <ac:inkMk id="8" creationId="{9951980B-4FD1-0847-B83E-8304D5F9762F}"/>
          </ac:inkMkLst>
        </pc:inkChg>
        <pc:inkChg chg="add del">
          <ac:chgData name="David Lynton" userId="50afdeab-93a2-47ed-ad76-3713a9801c7c" providerId="ADAL" clId="{3E1301EF-F245-C447-A4C2-D99017766B02}" dt="2019-11-23T15:55:51.906" v="629"/>
          <ac:inkMkLst>
            <pc:docMk/>
            <pc:sldMk cId="1718585215" sldId="275"/>
            <ac:inkMk id="9" creationId="{647A5688-C3D6-DA46-8A95-FD12F8EE4C9B}"/>
          </ac:inkMkLst>
        </pc:inkChg>
        <pc:inkChg chg="add del">
          <ac:chgData name="David Lynton" userId="50afdeab-93a2-47ed-ad76-3713a9801c7c" providerId="ADAL" clId="{3E1301EF-F245-C447-A4C2-D99017766B02}" dt="2019-11-23T15:55:51.906" v="629"/>
          <ac:inkMkLst>
            <pc:docMk/>
            <pc:sldMk cId="1718585215" sldId="275"/>
            <ac:inkMk id="10" creationId="{25D7EFE2-2FAE-4341-BC3F-C38994741525}"/>
          </ac:inkMkLst>
        </pc:inkChg>
        <pc:inkChg chg="add del">
          <ac:chgData name="David Lynton" userId="50afdeab-93a2-47ed-ad76-3713a9801c7c" providerId="ADAL" clId="{3E1301EF-F245-C447-A4C2-D99017766B02}" dt="2019-11-23T15:55:51.906" v="629"/>
          <ac:inkMkLst>
            <pc:docMk/>
            <pc:sldMk cId="1718585215" sldId="275"/>
            <ac:inkMk id="11" creationId="{85DA339A-54D1-5441-9B3D-203B16DD5CF3}"/>
          </ac:inkMkLst>
        </pc:inkChg>
        <pc:inkChg chg="add del">
          <ac:chgData name="David Lynton" userId="50afdeab-93a2-47ed-ad76-3713a9801c7c" providerId="ADAL" clId="{3E1301EF-F245-C447-A4C2-D99017766B02}" dt="2019-11-23T15:55:51.906" v="629"/>
          <ac:inkMkLst>
            <pc:docMk/>
            <pc:sldMk cId="1718585215" sldId="275"/>
            <ac:inkMk id="12" creationId="{DF2229AC-2361-A646-88DA-C591827BD3D2}"/>
          </ac:inkMkLst>
        </pc:inkChg>
        <pc:inkChg chg="add del mod reco modStrokes">
          <ac:chgData name="David Lynton" userId="50afdeab-93a2-47ed-ad76-3713a9801c7c" providerId="ADAL" clId="{3E1301EF-F245-C447-A4C2-D99017766B02}" dt="2019-11-23T15:56:01.820" v="637"/>
          <ac:inkMkLst>
            <pc:docMk/>
            <pc:sldMk cId="1718585215" sldId="275"/>
            <ac:inkMk id="13" creationId="{0EA0752E-F97A-1D42-AA1D-08DD3A1E23CB}"/>
          </ac:inkMkLst>
        </pc:inkChg>
        <pc:inkChg chg="add del">
          <ac:chgData name="David Lynton" userId="50afdeab-93a2-47ed-ad76-3713a9801c7c" providerId="ADAL" clId="{3E1301EF-F245-C447-A4C2-D99017766B02}" dt="2019-11-23T15:55:54.408" v="633"/>
          <ac:inkMkLst>
            <pc:docMk/>
            <pc:sldMk cId="1718585215" sldId="275"/>
            <ac:inkMk id="15" creationId="{EF43185E-49D7-C34C-9FC3-A1297F147B72}"/>
          </ac:inkMkLst>
        </pc:inkChg>
        <pc:inkChg chg="add del">
          <ac:chgData name="David Lynton" userId="50afdeab-93a2-47ed-ad76-3713a9801c7c" providerId="ADAL" clId="{3E1301EF-F245-C447-A4C2-D99017766B02}" dt="2019-11-23T15:55:54.408" v="633"/>
          <ac:inkMkLst>
            <pc:docMk/>
            <pc:sldMk cId="1718585215" sldId="275"/>
            <ac:inkMk id="16" creationId="{9A66937A-4E6C-A049-ADE2-DF08F860EAF8}"/>
          </ac:inkMkLst>
        </pc:inkChg>
        <pc:inkChg chg="add del">
          <ac:chgData name="David Lynton" userId="50afdeab-93a2-47ed-ad76-3713a9801c7c" providerId="ADAL" clId="{3E1301EF-F245-C447-A4C2-D99017766B02}" dt="2019-11-23T15:55:54.408" v="633"/>
          <ac:inkMkLst>
            <pc:docMk/>
            <pc:sldMk cId="1718585215" sldId="275"/>
            <ac:inkMk id="17" creationId="{BFAA0EDB-8940-7346-93B3-128F90BFFCC6}"/>
          </ac:inkMkLst>
        </pc:inkChg>
        <pc:inkChg chg="add del mod reco modStrokes">
          <ac:chgData name="David Lynton" userId="50afdeab-93a2-47ed-ad76-3713a9801c7c" providerId="ADAL" clId="{3E1301EF-F245-C447-A4C2-D99017766B02}" dt="2019-11-23T15:56:01.818" v="636"/>
          <ac:inkMkLst>
            <pc:docMk/>
            <pc:sldMk cId="1718585215" sldId="275"/>
            <ac:inkMk id="18" creationId="{0B618637-0E24-CC43-8C69-EA2D128661EF}"/>
          </ac:inkMkLst>
        </pc:inkChg>
        <pc:inkChg chg="add del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20" creationId="{7EC0B82B-5D04-874B-8964-C834BEE289F6}"/>
          </ac:inkMkLst>
        </pc:inkChg>
        <pc:inkChg chg="add del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21" creationId="{D537C116-BBFC-C34A-A05C-3F32C7CFB67A}"/>
          </ac:inkMkLst>
        </pc:inkChg>
        <pc:inkChg chg="add del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22" creationId="{6A978FDB-79D8-2444-9A6B-647F8F3175C7}"/>
          </ac:inkMkLst>
        </pc:inkChg>
        <pc:inkChg chg="add del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23" creationId="{AF5484EC-1219-294A-BB2C-39C7D597EF1F}"/>
          </ac:inkMkLst>
        </pc:inkChg>
        <pc:inkChg chg="add del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24" creationId="{D71927E0-0F86-C144-AC6C-E844597573E8}"/>
          </ac:inkMkLst>
        </pc:inkChg>
        <pc:inkChg chg="add del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25" creationId="{3085DFBA-3F86-6843-8A4F-3AFD66EA812B}"/>
          </ac:inkMkLst>
        </pc:inkChg>
        <pc:inkChg chg="add del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26" creationId="{D14934F5-80AF-D94C-A856-3C87754E9414}"/>
          </ac:inkMkLst>
        </pc:inkChg>
        <pc:inkChg chg="add del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27" creationId="{F0560785-D087-B24F-B86F-6073EF82C248}"/>
          </ac:inkMkLst>
        </pc:inkChg>
        <pc:inkChg chg="add del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28" creationId="{0DFC55E6-F9BB-364B-96AF-BB01C9422A6D}"/>
          </ac:inkMkLst>
        </pc:inkChg>
        <pc:inkChg chg="add del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29" creationId="{C83A11A2-1F1D-4548-A8B8-9BCAD4DC9B2C}"/>
          </ac:inkMkLst>
        </pc:inkChg>
        <pc:inkChg chg="add del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30" creationId="{8AB94681-9544-4D42-8DEE-7182315A2571}"/>
          </ac:inkMkLst>
        </pc:inkChg>
        <pc:inkChg chg="add reco">
          <ac:chgData name="David Lynton" userId="50afdeab-93a2-47ed-ad76-3713a9801c7c" providerId="ADAL" clId="{3E1301EF-F245-C447-A4C2-D99017766B02}" dt="2019-11-23T15:56:10.845" v="649"/>
          <ac:inkMkLst>
            <pc:docMk/>
            <pc:sldMk cId="1718585215" sldId="275"/>
            <ac:inkMk id="31" creationId="{20078A7E-80DB-D648-AC12-0C5DF29A9486}"/>
          </ac:inkMkLst>
        </pc:inkChg>
        <pc:inkChg chg="add del">
          <ac:chgData name="David Lynton" userId="50afdeab-93a2-47ed-ad76-3713a9801c7c" providerId="ADAL" clId="{3E1301EF-F245-C447-A4C2-D99017766B02}" dt="2019-11-23T15:56:14.026" v="652"/>
          <ac:inkMkLst>
            <pc:docMk/>
            <pc:sldMk cId="1718585215" sldId="275"/>
            <ac:inkMk id="33" creationId="{49478045-6D89-254A-BC05-2A725FB13D88}"/>
          </ac:inkMkLst>
        </pc:inkChg>
        <pc:inkChg chg="add del">
          <ac:chgData name="David Lynton" userId="50afdeab-93a2-47ed-ad76-3713a9801c7c" providerId="ADAL" clId="{3E1301EF-F245-C447-A4C2-D99017766B02}" dt="2019-11-23T15:56:14.026" v="652"/>
          <ac:inkMkLst>
            <pc:docMk/>
            <pc:sldMk cId="1718585215" sldId="275"/>
            <ac:inkMk id="34" creationId="{B8340EF9-7F86-4048-A973-4F1BC48CE8A3}"/>
          </ac:inkMkLst>
        </pc:inkChg>
        <pc:inkChg chg="add reco">
          <ac:chgData name="David Lynton" userId="50afdeab-93a2-47ed-ad76-3713a9801c7c" providerId="ADAL" clId="{3E1301EF-F245-C447-A4C2-D99017766B02}" dt="2019-11-23T15:56:14.026" v="652"/>
          <ac:inkMkLst>
            <pc:docMk/>
            <pc:sldMk cId="1718585215" sldId="275"/>
            <ac:inkMk id="35" creationId="{BACB4AF8-C11E-7149-ABCC-CECD4581A2C0}"/>
          </ac:inkMkLst>
        </pc:inkChg>
        <pc:inkChg chg="add del">
          <ac:chgData name="David Lynton" userId="50afdeab-93a2-47ed-ad76-3713a9801c7c" providerId="ADAL" clId="{3E1301EF-F245-C447-A4C2-D99017766B02}" dt="2019-11-23T15:56:41.979" v="671"/>
          <ac:inkMkLst>
            <pc:docMk/>
            <pc:sldMk cId="1718585215" sldId="275"/>
            <ac:inkMk id="37" creationId="{0B39EF81-6082-4D4A-845C-FF5383E262B2}"/>
          </ac:inkMkLst>
        </pc:inkChg>
        <pc:inkChg chg="add del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38" creationId="{B4EB00F8-8599-EB40-8422-6F2F10DDA563}"/>
          </ac:inkMkLst>
        </pc:inkChg>
        <pc:inkChg chg="add del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39" creationId="{4AD1D3D7-CD75-F146-B186-6F9EC062E332}"/>
          </ac:inkMkLst>
        </pc:inkChg>
        <pc:inkChg chg="add del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40" creationId="{62D1BE0D-B5B5-AF4E-8102-910EF3EC919D}"/>
          </ac:inkMkLst>
        </pc:inkChg>
        <pc:inkChg chg="add del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41" creationId="{DE5D68EC-2990-3449-AF52-A5B39F0B633F}"/>
          </ac:inkMkLst>
        </pc:inkChg>
        <pc:inkChg chg="add del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42" creationId="{854149D5-1B79-0347-898E-BE3E90179412}"/>
          </ac:inkMkLst>
        </pc:inkChg>
        <pc:inkChg chg="add del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43" creationId="{E024CA09-7E8B-3F4E-A624-20186A605212}"/>
          </ac:inkMkLst>
        </pc:inkChg>
        <pc:inkChg chg="add del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44" creationId="{DAC01075-86C3-AB4A-A96E-A85186ABD9FD}"/>
          </ac:inkMkLst>
        </pc:inkChg>
        <pc:inkChg chg="add del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45" creationId="{6C1B274B-F0E1-D64A-A22C-1E2D03F38C3A}"/>
          </ac:inkMkLst>
        </pc:inkChg>
        <pc:inkChg chg="add del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46" creationId="{BD1F21C6-DCB8-C440-AA5C-5CD6CD75CEC5}"/>
          </ac:inkMkLst>
        </pc:inkChg>
        <pc:inkChg chg="add del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47" creationId="{671E38DE-603D-754F-B1AB-E48F171DC530}"/>
          </ac:inkMkLst>
        </pc:inkChg>
        <pc:inkChg chg="add reco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48" creationId="{D570BD2B-EBC2-EB4A-808F-C9018D9D563D}"/>
          </ac:inkMkLst>
        </pc:inkChg>
        <pc:inkChg chg="add reco">
          <ac:chgData name="David Lynton" userId="50afdeab-93a2-47ed-ad76-3713a9801c7c" providerId="ADAL" clId="{3E1301EF-F245-C447-A4C2-D99017766B02}" dt="2019-11-23T15:56:36.546" v="666"/>
          <ac:inkMkLst>
            <pc:docMk/>
            <pc:sldMk cId="1718585215" sldId="275"/>
            <ac:inkMk id="49" creationId="{994E128D-1664-7046-B440-8A0F723C54DF}"/>
          </ac:inkMkLst>
        </pc:inkChg>
        <pc:inkChg chg="add del">
          <ac:chgData name="David Lynton" userId="50afdeab-93a2-47ed-ad76-3713a9801c7c" providerId="ADAL" clId="{3E1301EF-F245-C447-A4C2-D99017766B02}" dt="2019-11-23T15:56:38.652" v="670"/>
          <ac:inkMkLst>
            <pc:docMk/>
            <pc:sldMk cId="1718585215" sldId="275"/>
            <ac:inkMk id="52" creationId="{5968F7C5-4CF6-1947-B80D-39C408669B6E}"/>
          </ac:inkMkLst>
        </pc:inkChg>
        <pc:inkChg chg="add del">
          <ac:chgData name="David Lynton" userId="50afdeab-93a2-47ed-ad76-3713a9801c7c" providerId="ADAL" clId="{3E1301EF-F245-C447-A4C2-D99017766B02}" dt="2019-11-23T15:56:38.652" v="670"/>
          <ac:inkMkLst>
            <pc:docMk/>
            <pc:sldMk cId="1718585215" sldId="275"/>
            <ac:inkMk id="53" creationId="{AD5332B5-6A48-2042-87CD-0BCF58649968}"/>
          </ac:inkMkLst>
        </pc:inkChg>
        <pc:inkChg chg="add del">
          <ac:chgData name="David Lynton" userId="50afdeab-93a2-47ed-ad76-3713a9801c7c" providerId="ADAL" clId="{3E1301EF-F245-C447-A4C2-D99017766B02}" dt="2019-11-23T15:56:38.652" v="670"/>
          <ac:inkMkLst>
            <pc:docMk/>
            <pc:sldMk cId="1718585215" sldId="275"/>
            <ac:inkMk id="54" creationId="{B79D92A4-F1F4-4540-9133-9631506A8CBC}"/>
          </ac:inkMkLst>
        </pc:inkChg>
        <pc:inkChg chg="add mod reco modStrokes">
          <ac:chgData name="David Lynton" userId="50afdeab-93a2-47ed-ad76-3713a9801c7c" providerId="ADAL" clId="{3E1301EF-F245-C447-A4C2-D99017766B02}" dt="2019-11-23T15:56:42.868" v="672"/>
          <ac:inkMkLst>
            <pc:docMk/>
            <pc:sldMk cId="1718585215" sldId="275"/>
            <ac:inkMk id="55" creationId="{A4FF575A-16E6-3345-A3E6-E60E1D51326F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57" creationId="{01659118-FACB-7747-A5DA-7F1F5D2D43C2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58" creationId="{F2E091A5-6E17-914A-BC8F-4C9D1800BDC8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59" creationId="{ACFB6851-3F75-A140-B867-8388C68921B7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60" creationId="{96E4697F-2292-F848-A7C6-88425B167D77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61" creationId="{41D378C4-8DDB-B54F-93CD-6E76B036E795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62" creationId="{A92C2A51-6849-AC48-805B-312DA6D44D09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63" creationId="{15A4A6F2-D78B-AC49-9732-3C318E6E8792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64" creationId="{6EAA48F9-5141-9148-82FE-66F83FE7976D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65" creationId="{C9D0FE17-811F-A849-93DB-EA1FD154CAF1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66" creationId="{AAB0D5FD-E09D-6C43-AD2B-DF466E390437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67" creationId="{6967B735-EEBC-F44F-B7A8-D141D8527D10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68" creationId="{6D3F1163-7807-6A4F-BFF4-65ABB858E092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69" creationId="{085CCF1A-9722-8041-81E8-27E7F64D14C6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70" creationId="{15FD7538-1F7D-D64D-BDCA-1429266231C3}"/>
          </ac:inkMkLst>
        </pc:inkChg>
        <pc:inkChg chg="add del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71" creationId="{3FF41C8C-A9F4-734D-8A55-B956768C9783}"/>
          </ac:inkMkLst>
        </pc:inkChg>
        <pc:inkChg chg="add reco">
          <ac:chgData name="David Lynton" userId="50afdeab-93a2-47ed-ad76-3713a9801c7c" providerId="ADAL" clId="{3E1301EF-F245-C447-A4C2-D99017766B02}" dt="2019-11-23T15:56:52.630" v="689"/>
          <ac:inkMkLst>
            <pc:docMk/>
            <pc:sldMk cId="1718585215" sldId="275"/>
            <ac:inkMk id="72" creationId="{79A13C31-695A-2748-A411-600DDD2D0076}"/>
          </ac:inkMkLst>
        </pc:inkChg>
        <pc:inkChg chg="add del">
          <ac:chgData name="David Lynton" userId="50afdeab-93a2-47ed-ad76-3713a9801c7c" providerId="ADAL" clId="{3E1301EF-F245-C447-A4C2-D99017766B02}" dt="2019-11-23T15:56:54.489" v="692"/>
          <ac:inkMkLst>
            <pc:docMk/>
            <pc:sldMk cId="1718585215" sldId="275"/>
            <ac:inkMk id="74" creationId="{3A16F93B-966A-424E-91E0-9C1C77567C4C}"/>
          </ac:inkMkLst>
        </pc:inkChg>
        <pc:inkChg chg="add del">
          <ac:chgData name="David Lynton" userId="50afdeab-93a2-47ed-ad76-3713a9801c7c" providerId="ADAL" clId="{3E1301EF-F245-C447-A4C2-D99017766B02}" dt="2019-11-23T15:56:54.489" v="692"/>
          <ac:inkMkLst>
            <pc:docMk/>
            <pc:sldMk cId="1718585215" sldId="275"/>
            <ac:inkMk id="75" creationId="{E3BB560D-7675-0845-AB5F-8E2D6125D1D7}"/>
          </ac:inkMkLst>
        </pc:inkChg>
        <pc:inkChg chg="add reco">
          <ac:chgData name="David Lynton" userId="50afdeab-93a2-47ed-ad76-3713a9801c7c" providerId="ADAL" clId="{3E1301EF-F245-C447-A4C2-D99017766B02}" dt="2019-11-23T15:56:54.489" v="692"/>
          <ac:inkMkLst>
            <pc:docMk/>
            <pc:sldMk cId="1718585215" sldId="275"/>
            <ac:inkMk id="76" creationId="{B9242984-C59B-8547-A95E-7CC22FA5306B}"/>
          </ac:inkMkLst>
        </pc:inkChg>
        <pc:inkChg chg="add del">
          <ac:chgData name="David Lynton" userId="50afdeab-93a2-47ed-ad76-3713a9801c7c" providerId="ADAL" clId="{3E1301EF-F245-C447-A4C2-D99017766B02}" dt="2019-11-23T15:56:57.108" v="697"/>
          <ac:inkMkLst>
            <pc:docMk/>
            <pc:sldMk cId="1718585215" sldId="275"/>
            <ac:inkMk id="78" creationId="{CD5C58CD-AA70-D349-9456-DBFBF30C827F}"/>
          </ac:inkMkLst>
        </pc:inkChg>
        <pc:inkChg chg="add del">
          <ac:chgData name="David Lynton" userId="50afdeab-93a2-47ed-ad76-3713a9801c7c" providerId="ADAL" clId="{3E1301EF-F245-C447-A4C2-D99017766B02}" dt="2019-11-23T15:56:57.108" v="697"/>
          <ac:inkMkLst>
            <pc:docMk/>
            <pc:sldMk cId="1718585215" sldId="275"/>
            <ac:inkMk id="79" creationId="{ADDA2FA3-1E97-3744-9C00-20FEDEAD1F38}"/>
          </ac:inkMkLst>
        </pc:inkChg>
        <pc:inkChg chg="add del">
          <ac:chgData name="David Lynton" userId="50afdeab-93a2-47ed-ad76-3713a9801c7c" providerId="ADAL" clId="{3E1301EF-F245-C447-A4C2-D99017766B02}" dt="2019-11-23T15:56:57.108" v="697"/>
          <ac:inkMkLst>
            <pc:docMk/>
            <pc:sldMk cId="1718585215" sldId="275"/>
            <ac:inkMk id="80" creationId="{AE8B7A8B-5ABE-064C-A331-215CBB9496E8}"/>
          </ac:inkMkLst>
        </pc:inkChg>
        <pc:inkChg chg="add del">
          <ac:chgData name="David Lynton" userId="50afdeab-93a2-47ed-ad76-3713a9801c7c" providerId="ADAL" clId="{3E1301EF-F245-C447-A4C2-D99017766B02}" dt="2019-11-23T15:56:57.108" v="697"/>
          <ac:inkMkLst>
            <pc:docMk/>
            <pc:sldMk cId="1718585215" sldId="275"/>
            <ac:inkMk id="81" creationId="{6C327348-C7E4-A940-AD26-5682C8B1E321}"/>
          </ac:inkMkLst>
        </pc:inkChg>
        <pc:inkChg chg="add reco">
          <ac:chgData name="David Lynton" userId="50afdeab-93a2-47ed-ad76-3713a9801c7c" providerId="ADAL" clId="{3E1301EF-F245-C447-A4C2-D99017766B02}" dt="2019-11-23T15:56:57.108" v="697"/>
          <ac:inkMkLst>
            <pc:docMk/>
            <pc:sldMk cId="1718585215" sldId="275"/>
            <ac:inkMk id="82" creationId="{8EA696D0-F37E-1F49-A404-615554299A15}"/>
          </ac:inkMkLst>
        </pc:inkChg>
        <pc:inkChg chg="add del">
          <ac:chgData name="David Lynton" userId="50afdeab-93a2-47ed-ad76-3713a9801c7c" providerId="ADAL" clId="{3E1301EF-F245-C447-A4C2-D99017766B02}" dt="2019-11-23T15:57:10.338" v="700"/>
          <ac:inkMkLst>
            <pc:docMk/>
            <pc:sldMk cId="1718585215" sldId="275"/>
            <ac:inkMk id="84" creationId="{AA5AA696-0CA5-F046-8D5F-B65EC6C1FA49}"/>
          </ac:inkMkLst>
        </pc:inkChg>
        <pc:inkChg chg="add del">
          <ac:chgData name="David Lynton" userId="50afdeab-93a2-47ed-ad76-3713a9801c7c" providerId="ADAL" clId="{3E1301EF-F245-C447-A4C2-D99017766B02}" dt="2019-11-23T15:57:10.338" v="700"/>
          <ac:inkMkLst>
            <pc:docMk/>
            <pc:sldMk cId="1718585215" sldId="275"/>
            <ac:inkMk id="85" creationId="{F277CC9B-D61D-9146-AEF1-66B3AAB61618}"/>
          </ac:inkMkLst>
        </pc:inkChg>
        <pc:inkChg chg="add reco">
          <ac:chgData name="David Lynton" userId="50afdeab-93a2-47ed-ad76-3713a9801c7c" providerId="ADAL" clId="{3E1301EF-F245-C447-A4C2-D99017766B02}" dt="2019-11-23T15:57:10.338" v="700"/>
          <ac:inkMkLst>
            <pc:docMk/>
            <pc:sldMk cId="1718585215" sldId="275"/>
            <ac:inkMk id="86" creationId="{69C537CB-422A-6C44-BCEA-078613E1B6D3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88" creationId="{6293D957-9CF1-894D-8A1E-C14DBBFFDC78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89" creationId="{F3D10F53-4EE7-3440-8F3A-7B18AF10E56C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90" creationId="{D413F2C1-BAFF-FC43-9E61-670A347B9A4B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91" creationId="{D3EDBE9F-B57F-DD4C-ADC1-0046EB4D74EF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92" creationId="{A1B930C6-C3C8-CC42-96CB-902598376F23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93" creationId="{8F50A758-FDC9-8643-87AD-FB0D48F3709E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94" creationId="{C916F664-3D5C-0149-84E6-A5695AAC4AFB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95" creationId="{7B2468B2-66F9-CA44-BF62-773641D000B8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96" creationId="{00F8D157-4626-264D-B65F-0BADC61C5C22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97" creationId="{2AAD27ED-765F-3F45-B43A-CB37D39ED90F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98" creationId="{EC0A450E-E1EA-784D-9930-CE4AFD0F8A57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99" creationId="{4046E336-85AD-0542-BF0E-EB0974C7FF8F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100" creationId="{FB5E094A-C275-644C-8679-474CB8DC8C7B}"/>
          </ac:inkMkLst>
        </pc:inkChg>
        <pc:inkChg chg="add del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101" creationId="{98D65F1D-8CB3-074F-B257-BCB6875B2C15}"/>
          </ac:inkMkLst>
        </pc:inkChg>
        <pc:inkChg chg="add reco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102" creationId="{4B082982-B5C3-234D-ABB1-C1A26C78A765}"/>
          </ac:inkMkLst>
        </pc:inkChg>
        <pc:inkChg chg="add reco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103" creationId="{B680C96B-A4B6-5740-ABE1-5D21DB170105}"/>
          </ac:inkMkLst>
        </pc:inkChg>
        <pc:inkChg chg="add reco">
          <ac:chgData name="David Lynton" userId="50afdeab-93a2-47ed-ad76-3713a9801c7c" providerId="ADAL" clId="{3E1301EF-F245-C447-A4C2-D99017766B02}" dt="2019-11-23T15:57:18.235" v="715"/>
          <ac:inkMkLst>
            <pc:docMk/>
            <pc:sldMk cId="1718585215" sldId="275"/>
            <ac:inkMk id="104" creationId="{F0636639-3EF8-2643-9CA5-281B6E79B0FE}"/>
          </ac:inkMkLst>
        </pc:inkChg>
        <pc:inkChg chg="add del">
          <ac:chgData name="David Lynton" userId="50afdeab-93a2-47ed-ad76-3713a9801c7c" providerId="ADAL" clId="{3E1301EF-F245-C447-A4C2-D99017766B02}" dt="2019-11-23T15:57:22.831" v="720"/>
          <ac:inkMkLst>
            <pc:docMk/>
            <pc:sldMk cId="1718585215" sldId="275"/>
            <ac:inkMk id="108" creationId="{E8D3F0D9-3120-D542-B92C-79CE6BE61E6A}"/>
          </ac:inkMkLst>
        </pc:inkChg>
        <pc:inkChg chg="add del">
          <ac:chgData name="David Lynton" userId="50afdeab-93a2-47ed-ad76-3713a9801c7c" providerId="ADAL" clId="{3E1301EF-F245-C447-A4C2-D99017766B02}" dt="2019-11-23T15:57:22.831" v="720"/>
          <ac:inkMkLst>
            <pc:docMk/>
            <pc:sldMk cId="1718585215" sldId="275"/>
            <ac:inkMk id="109" creationId="{7BE1A050-16A4-E445-8712-F613C14856EC}"/>
          </ac:inkMkLst>
        </pc:inkChg>
        <pc:inkChg chg="add del">
          <ac:chgData name="David Lynton" userId="50afdeab-93a2-47ed-ad76-3713a9801c7c" providerId="ADAL" clId="{3E1301EF-F245-C447-A4C2-D99017766B02}" dt="2019-11-23T15:57:22.831" v="720"/>
          <ac:inkMkLst>
            <pc:docMk/>
            <pc:sldMk cId="1718585215" sldId="275"/>
            <ac:inkMk id="110" creationId="{351EFD25-5F8B-EA49-A87F-E7C145C7DAD5}"/>
          </ac:inkMkLst>
        </pc:inkChg>
        <pc:inkChg chg="add del">
          <ac:chgData name="David Lynton" userId="50afdeab-93a2-47ed-ad76-3713a9801c7c" providerId="ADAL" clId="{3E1301EF-F245-C447-A4C2-D99017766B02}" dt="2019-11-23T15:57:22.831" v="720"/>
          <ac:inkMkLst>
            <pc:docMk/>
            <pc:sldMk cId="1718585215" sldId="275"/>
            <ac:inkMk id="111" creationId="{B0CA1651-3923-0343-8C72-BAF499CEDF92}"/>
          </ac:inkMkLst>
        </pc:inkChg>
        <pc:inkChg chg="add reco">
          <ac:chgData name="David Lynton" userId="50afdeab-93a2-47ed-ad76-3713a9801c7c" providerId="ADAL" clId="{3E1301EF-F245-C447-A4C2-D99017766B02}" dt="2019-11-23T15:57:22.831" v="720"/>
          <ac:inkMkLst>
            <pc:docMk/>
            <pc:sldMk cId="1718585215" sldId="275"/>
            <ac:inkMk id="112" creationId="{7F057231-4059-8D4D-929B-C5458563F79F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14" creationId="{CF0F8B35-D26E-8140-85E9-6782E3AAD135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15" creationId="{1737226A-A80D-3248-975F-2B347229571E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16" creationId="{F14E6A22-9D09-0140-AB82-B49E9E93CF64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17" creationId="{E3F6267F-1449-2945-ADB9-DEC04E8040D2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18" creationId="{2A7658CB-D539-6D4B-8136-B73E10D1138E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19" creationId="{EA72007B-DC07-654F-B85D-0F2C5501E359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20" creationId="{E208FEC3-A77D-F945-9C5C-57DB96394BBD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21" creationId="{B956D128-F7DE-3847-9B9B-73597F73219E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22" creationId="{509EF024-E25B-4841-B13D-7AD4DF496AF5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23" creationId="{23686E99-7C82-7647-8B26-6F38C7380AC3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24" creationId="{EFC975CD-3536-FF4B-9735-589207B1E633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25" creationId="{0E27D6A0-BE52-1944-890E-B04D89019A54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26" creationId="{E585E091-2DC7-7944-89C4-12502ABD49D8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27" creationId="{CFF8505B-B231-DE47-BE6C-CEF8900E2440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28" creationId="{E471BDEC-E0F5-3A45-9E13-77C4ED85A853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35" creationId="{BC92E334-6FBD-654D-9088-CE09DE895939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36" creationId="{1F87944B-BD44-1F40-A852-7DB1EDA929B0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37" creationId="{5C369742-A039-0245-A914-832A160A5725}"/>
          </ac:inkMkLst>
        </pc:inkChg>
        <pc:inkChg chg="add del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38" creationId="{79561211-D417-4543-AC7E-97EF509DEB0E}"/>
          </ac:inkMkLst>
        </pc:inkChg>
        <pc:inkChg chg="add reco">
          <ac:chgData name="David Lynton" userId="50afdeab-93a2-47ed-ad76-3713a9801c7c" providerId="ADAL" clId="{3E1301EF-F245-C447-A4C2-D99017766B02}" dt="2019-11-23T15:57:40.852" v="740"/>
          <ac:inkMkLst>
            <pc:docMk/>
            <pc:sldMk cId="1718585215" sldId="275"/>
            <ac:inkMk id="139" creationId="{A65091CE-88B2-BA41-8845-75D3C33F1ACF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41" creationId="{07895505-2FBC-774E-A7DE-BC0677F2D2DC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42" creationId="{82ABC641-1CD2-C24D-992A-96395CC3075E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43" creationId="{3E5B246E-794D-A740-B2F9-69AFFA5E2067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44" creationId="{EBB836DA-31FF-804B-9D72-37FDE251B877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45" creationId="{EFC0ED88-527D-B040-AAA1-391EF19B4373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46" creationId="{751B148F-5054-9048-9504-98E6682E7C94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47" creationId="{BC9471A8-716D-6040-859D-D93D0A368567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48" creationId="{35932895-0DD6-1A41-8E54-16178AEBE0BB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49" creationId="{09EA0855-623C-3947-8987-CB0317999E9A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50" creationId="{6D7518C6-3B45-FE44-A8DF-4A4801647CC6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51" creationId="{ABEDCC48-C2ED-3648-A62B-1AAF2A006D34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52" creationId="{6A368EC5-FF6E-5F4C-B3CB-C60F8F9A9554}"/>
          </ac:inkMkLst>
        </pc:inkChg>
        <pc:inkChg chg="add del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53" creationId="{20F460B1-73C8-2145-B0BD-9E8426C83BB3}"/>
          </ac:inkMkLst>
        </pc:inkChg>
        <pc:inkChg chg="add reco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54" creationId="{BF629AA1-D872-3647-BC84-931F4E18EDA9}"/>
          </ac:inkMkLst>
        </pc:inkChg>
        <pc:inkChg chg="add reco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55" creationId="{20748C90-EEA2-4444-BC1C-ADC63C1101A7}"/>
          </ac:inkMkLst>
        </pc:inkChg>
        <pc:inkChg chg="add reco">
          <ac:chgData name="David Lynton" userId="50afdeab-93a2-47ed-ad76-3713a9801c7c" providerId="ADAL" clId="{3E1301EF-F245-C447-A4C2-D99017766B02}" dt="2019-11-23T15:57:56.311" v="754"/>
          <ac:inkMkLst>
            <pc:docMk/>
            <pc:sldMk cId="1718585215" sldId="275"/>
            <ac:inkMk id="156" creationId="{1200EB2D-0633-CF42-9202-0EF1A12DB297}"/>
          </ac:inkMkLst>
        </pc:inkChg>
        <pc:inkChg chg="add del">
          <ac:chgData name="David Lynton" userId="50afdeab-93a2-47ed-ad76-3713a9801c7c" providerId="ADAL" clId="{3E1301EF-F245-C447-A4C2-D99017766B02}" dt="2019-11-23T15:58:00.232" v="761"/>
          <ac:inkMkLst>
            <pc:docMk/>
            <pc:sldMk cId="1718585215" sldId="275"/>
            <ac:inkMk id="160" creationId="{495D9C64-CD72-544F-B602-FB6C6A489C21}"/>
          </ac:inkMkLst>
        </pc:inkChg>
        <pc:inkChg chg="add del">
          <ac:chgData name="David Lynton" userId="50afdeab-93a2-47ed-ad76-3713a9801c7c" providerId="ADAL" clId="{3E1301EF-F245-C447-A4C2-D99017766B02}" dt="2019-11-23T15:58:00.232" v="761"/>
          <ac:inkMkLst>
            <pc:docMk/>
            <pc:sldMk cId="1718585215" sldId="275"/>
            <ac:inkMk id="161" creationId="{ADAE46B5-1D4D-1E4A-BD7C-136FADD269EB}"/>
          </ac:inkMkLst>
        </pc:inkChg>
        <pc:inkChg chg="add del">
          <ac:chgData name="David Lynton" userId="50afdeab-93a2-47ed-ad76-3713a9801c7c" providerId="ADAL" clId="{3E1301EF-F245-C447-A4C2-D99017766B02}" dt="2019-11-23T15:58:00.232" v="761"/>
          <ac:inkMkLst>
            <pc:docMk/>
            <pc:sldMk cId="1718585215" sldId="275"/>
            <ac:inkMk id="162" creationId="{3D954E89-86F9-4848-A244-7409FF49078F}"/>
          </ac:inkMkLst>
        </pc:inkChg>
        <pc:inkChg chg="add del">
          <ac:chgData name="David Lynton" userId="50afdeab-93a2-47ed-ad76-3713a9801c7c" providerId="ADAL" clId="{3E1301EF-F245-C447-A4C2-D99017766B02}" dt="2019-11-23T15:58:00.232" v="761"/>
          <ac:inkMkLst>
            <pc:docMk/>
            <pc:sldMk cId="1718585215" sldId="275"/>
            <ac:inkMk id="163" creationId="{F833D614-2A8A-174B-BD9B-E8D4D816BF9D}"/>
          </ac:inkMkLst>
        </pc:inkChg>
        <pc:inkChg chg="add del">
          <ac:chgData name="David Lynton" userId="50afdeab-93a2-47ed-ad76-3713a9801c7c" providerId="ADAL" clId="{3E1301EF-F245-C447-A4C2-D99017766B02}" dt="2019-11-23T15:58:00.232" v="761"/>
          <ac:inkMkLst>
            <pc:docMk/>
            <pc:sldMk cId="1718585215" sldId="275"/>
            <ac:inkMk id="164" creationId="{C0461545-6F98-C447-8E25-7D59B3007D2D}"/>
          </ac:inkMkLst>
        </pc:inkChg>
        <pc:inkChg chg="add del">
          <ac:chgData name="David Lynton" userId="50afdeab-93a2-47ed-ad76-3713a9801c7c" providerId="ADAL" clId="{3E1301EF-F245-C447-A4C2-D99017766B02}" dt="2019-11-23T15:58:00.232" v="761"/>
          <ac:inkMkLst>
            <pc:docMk/>
            <pc:sldMk cId="1718585215" sldId="275"/>
            <ac:inkMk id="165" creationId="{2081F141-75CA-5147-B998-A6DB26A59063}"/>
          </ac:inkMkLst>
        </pc:inkChg>
        <pc:inkChg chg="add reco">
          <ac:chgData name="David Lynton" userId="50afdeab-93a2-47ed-ad76-3713a9801c7c" providerId="ADAL" clId="{3E1301EF-F245-C447-A4C2-D99017766B02}" dt="2019-11-23T15:58:00.232" v="761"/>
          <ac:inkMkLst>
            <pc:docMk/>
            <pc:sldMk cId="1718585215" sldId="275"/>
            <ac:inkMk id="166" creationId="{62B90D7A-BB14-6D4F-B6B3-B4999C025E5D}"/>
          </ac:inkMkLst>
        </pc:inkChg>
        <pc:inkChg chg="add del">
          <ac:chgData name="David Lynton" userId="50afdeab-93a2-47ed-ad76-3713a9801c7c" providerId="ADAL" clId="{3E1301EF-F245-C447-A4C2-D99017766B02}" dt="2019-11-23T15:58:06.334" v="767"/>
          <ac:inkMkLst>
            <pc:docMk/>
            <pc:sldMk cId="1718585215" sldId="275"/>
            <ac:inkMk id="168" creationId="{BDAC4615-AB1D-D942-BD34-2DEAED558D7D}"/>
          </ac:inkMkLst>
        </pc:inkChg>
        <pc:inkChg chg="add del">
          <ac:chgData name="David Lynton" userId="50afdeab-93a2-47ed-ad76-3713a9801c7c" providerId="ADAL" clId="{3E1301EF-F245-C447-A4C2-D99017766B02}" dt="2019-11-23T15:58:06.334" v="767"/>
          <ac:inkMkLst>
            <pc:docMk/>
            <pc:sldMk cId="1718585215" sldId="275"/>
            <ac:inkMk id="169" creationId="{826A8A87-02F2-8D41-822D-FD3D3023FDBB}"/>
          </ac:inkMkLst>
        </pc:inkChg>
        <pc:inkChg chg="add del">
          <ac:chgData name="David Lynton" userId="50afdeab-93a2-47ed-ad76-3713a9801c7c" providerId="ADAL" clId="{3E1301EF-F245-C447-A4C2-D99017766B02}" dt="2019-11-23T15:58:06.334" v="767"/>
          <ac:inkMkLst>
            <pc:docMk/>
            <pc:sldMk cId="1718585215" sldId="275"/>
            <ac:inkMk id="170" creationId="{672A22B8-721A-1949-9F59-84F56A1F9F80}"/>
          </ac:inkMkLst>
        </pc:inkChg>
        <pc:inkChg chg="add del">
          <ac:chgData name="David Lynton" userId="50afdeab-93a2-47ed-ad76-3713a9801c7c" providerId="ADAL" clId="{3E1301EF-F245-C447-A4C2-D99017766B02}" dt="2019-11-23T15:58:06.334" v="767"/>
          <ac:inkMkLst>
            <pc:docMk/>
            <pc:sldMk cId="1718585215" sldId="275"/>
            <ac:inkMk id="171" creationId="{F37213A3-3CD7-EA4E-8FAE-4C3062ED2344}"/>
          </ac:inkMkLst>
        </pc:inkChg>
        <pc:inkChg chg="add del">
          <ac:chgData name="David Lynton" userId="50afdeab-93a2-47ed-ad76-3713a9801c7c" providerId="ADAL" clId="{3E1301EF-F245-C447-A4C2-D99017766B02}" dt="2019-11-23T15:58:06.334" v="767"/>
          <ac:inkMkLst>
            <pc:docMk/>
            <pc:sldMk cId="1718585215" sldId="275"/>
            <ac:inkMk id="172" creationId="{8853C5BB-4C2B-9E41-9A70-15CE1CABB8A6}"/>
          </ac:inkMkLst>
        </pc:inkChg>
        <pc:inkChg chg="add del reco">
          <ac:chgData name="David Lynton" userId="50afdeab-93a2-47ed-ad76-3713a9801c7c" providerId="ADAL" clId="{3E1301EF-F245-C447-A4C2-D99017766B02}" dt="2019-11-23T15:58:12.525" v="768"/>
          <ac:inkMkLst>
            <pc:docMk/>
            <pc:sldMk cId="1718585215" sldId="275"/>
            <ac:inkMk id="173" creationId="{F3F40524-37D6-044D-8B4D-590CD3E99AE3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75" creationId="{6859089B-D8C7-9A41-9228-D39479863970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76" creationId="{EF8A0DD3-FB7F-9640-A15C-E7486ADE8F96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77" creationId="{37DCDA86-7C4B-294B-861F-151B40093C3D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78" creationId="{6273893C-696C-3144-BC53-656CA76915F1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79" creationId="{30C488E1-82AE-0F45-8504-EB9DB1F87B2C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80" creationId="{C19D61D6-D08B-EE48-AACB-3C942B67FCDD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81" creationId="{03DFFBF3-47C9-B042-94F3-0D5DDC0E58B5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82" creationId="{55DAC2C7-50C1-5F41-AF1D-2642E48389A9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83" creationId="{9E66CFB1-940A-564B-A31D-05ACDD4D44FB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84" creationId="{98F8B28E-469B-C341-855C-132D0AF0FC9E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85" creationId="{59C478DD-FD5B-AA46-8A0D-A5475ACCC88A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86" creationId="{42E7468F-2A18-5343-9206-36B466FC856C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87" creationId="{C459AB46-2D51-3D44-8917-DBEF04178BB2}"/>
          </ac:inkMkLst>
        </pc:inkChg>
        <pc:inkChg chg="add del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88" creationId="{55F3DC44-88DC-1D41-998C-39AC6C70F91F}"/>
          </ac:inkMkLst>
        </pc:inkChg>
        <pc:inkChg chg="add reco">
          <ac:chgData name="David Lynton" userId="50afdeab-93a2-47ed-ad76-3713a9801c7c" providerId="ADAL" clId="{3E1301EF-F245-C447-A4C2-D99017766B02}" dt="2019-11-23T15:58:21.166" v="783"/>
          <ac:inkMkLst>
            <pc:docMk/>
            <pc:sldMk cId="1718585215" sldId="275"/>
            <ac:inkMk id="189" creationId="{CDC83D05-77F9-5547-AD4A-DBE99D119E04}"/>
          </ac:inkMkLst>
        </pc:inkChg>
        <pc:inkChg chg="add del">
          <ac:chgData name="David Lynton" userId="50afdeab-93a2-47ed-ad76-3713a9801c7c" providerId="ADAL" clId="{3E1301EF-F245-C447-A4C2-D99017766B02}" dt="2019-11-23T15:58:23.335" v="787"/>
          <ac:inkMkLst>
            <pc:docMk/>
            <pc:sldMk cId="1718585215" sldId="275"/>
            <ac:inkMk id="191" creationId="{91742397-8503-9645-AD29-F2EBB98715E8}"/>
          </ac:inkMkLst>
        </pc:inkChg>
        <pc:inkChg chg="add del">
          <ac:chgData name="David Lynton" userId="50afdeab-93a2-47ed-ad76-3713a9801c7c" providerId="ADAL" clId="{3E1301EF-F245-C447-A4C2-D99017766B02}" dt="2019-11-23T15:58:23.335" v="787"/>
          <ac:inkMkLst>
            <pc:docMk/>
            <pc:sldMk cId="1718585215" sldId="275"/>
            <ac:inkMk id="192" creationId="{71937EE2-ED63-9840-977D-9AC3BE0E203E}"/>
          </ac:inkMkLst>
        </pc:inkChg>
        <pc:inkChg chg="add del">
          <ac:chgData name="David Lynton" userId="50afdeab-93a2-47ed-ad76-3713a9801c7c" providerId="ADAL" clId="{3E1301EF-F245-C447-A4C2-D99017766B02}" dt="2019-11-23T15:58:23.335" v="787"/>
          <ac:inkMkLst>
            <pc:docMk/>
            <pc:sldMk cId="1718585215" sldId="275"/>
            <ac:inkMk id="193" creationId="{0A4F712F-5620-D046-BA95-AB8DABDDDC44}"/>
          </ac:inkMkLst>
        </pc:inkChg>
        <pc:inkChg chg="add reco">
          <ac:chgData name="David Lynton" userId="50afdeab-93a2-47ed-ad76-3713a9801c7c" providerId="ADAL" clId="{3E1301EF-F245-C447-A4C2-D99017766B02}" dt="2019-11-23T15:58:23.335" v="787"/>
          <ac:inkMkLst>
            <pc:docMk/>
            <pc:sldMk cId="1718585215" sldId="275"/>
            <ac:inkMk id="194" creationId="{1DAAFBB2-925A-824E-8C1E-62A3584A41CD}"/>
          </ac:inkMkLst>
        </pc:inkChg>
      </pc:sldChg>
      <pc:sldChg chg="addSp delSp">
        <pc:chgData name="David Lynton" userId="50afdeab-93a2-47ed-ad76-3713a9801c7c" providerId="ADAL" clId="{3E1301EF-F245-C447-A4C2-D99017766B02}" dt="2019-11-23T15:55:31.806" v="620"/>
        <pc:sldMkLst>
          <pc:docMk/>
          <pc:sldMk cId="1298149890" sldId="276"/>
        </pc:sldMkLst>
        <pc:inkChg chg="add del">
          <ac:chgData name="David Lynton" userId="50afdeab-93a2-47ed-ad76-3713a9801c7c" providerId="ADAL" clId="{3E1301EF-F245-C447-A4C2-D99017766B02}" dt="2019-11-23T15:52:29.464" v="507"/>
          <ac:inkMkLst>
            <pc:docMk/>
            <pc:sldMk cId="1298149890" sldId="276"/>
            <ac:inkMk id="4" creationId="{BD8846EB-5DF1-6046-A658-9C29662063A7}"/>
          </ac:inkMkLst>
        </pc:inkChg>
        <pc:inkChg chg="add del">
          <ac:chgData name="David Lynton" userId="50afdeab-93a2-47ed-ad76-3713a9801c7c" providerId="ADAL" clId="{3E1301EF-F245-C447-A4C2-D99017766B02}" dt="2019-11-23T15:52:29.464" v="507"/>
          <ac:inkMkLst>
            <pc:docMk/>
            <pc:sldMk cId="1298149890" sldId="276"/>
            <ac:inkMk id="5" creationId="{B32AF681-07A4-E143-AA4F-A9DA39CAB727}"/>
          </ac:inkMkLst>
        </pc:inkChg>
        <pc:inkChg chg="add del reco">
          <ac:chgData name="David Lynton" userId="50afdeab-93a2-47ed-ad76-3713a9801c7c" providerId="ADAL" clId="{3E1301EF-F245-C447-A4C2-D99017766B02}" dt="2019-11-23T15:52:31.922" v="510"/>
          <ac:inkMkLst>
            <pc:docMk/>
            <pc:sldMk cId="1298149890" sldId="276"/>
            <ac:inkMk id="6" creationId="{24B40931-7387-4541-9FA2-EF233D772F47}"/>
          </ac:inkMkLst>
        </pc:inkChg>
        <pc:inkChg chg="add del">
          <ac:chgData name="David Lynton" userId="50afdeab-93a2-47ed-ad76-3713a9801c7c" providerId="ADAL" clId="{3E1301EF-F245-C447-A4C2-D99017766B02}" dt="2019-11-23T15:52:31.925" v="511"/>
          <ac:inkMkLst>
            <pc:docMk/>
            <pc:sldMk cId="1298149890" sldId="276"/>
            <ac:inkMk id="8" creationId="{995D9487-D5EB-CA4F-B5DD-AEF32702E9C9}"/>
          </ac:inkMkLst>
        </pc:inkChg>
        <pc:inkChg chg="add del">
          <ac:chgData name="David Lynton" userId="50afdeab-93a2-47ed-ad76-3713a9801c7c" providerId="ADAL" clId="{3E1301EF-F245-C447-A4C2-D99017766B02}" dt="2019-11-23T15:53:13.781" v="514"/>
          <ac:inkMkLst>
            <pc:docMk/>
            <pc:sldMk cId="1298149890" sldId="276"/>
            <ac:inkMk id="9" creationId="{3BF09FEB-F69A-B241-A5F8-1DEDEE212FAA}"/>
          </ac:inkMkLst>
        </pc:inkChg>
        <pc:inkChg chg="add del">
          <ac:chgData name="David Lynton" userId="50afdeab-93a2-47ed-ad76-3713a9801c7c" providerId="ADAL" clId="{3E1301EF-F245-C447-A4C2-D99017766B02}" dt="2019-11-23T15:53:13.781" v="514"/>
          <ac:inkMkLst>
            <pc:docMk/>
            <pc:sldMk cId="1298149890" sldId="276"/>
            <ac:inkMk id="10" creationId="{22062940-AC94-474F-BDA1-5DB3AE4AA43B}"/>
          </ac:inkMkLst>
        </pc:inkChg>
        <pc:inkChg chg="add reco">
          <ac:chgData name="David Lynton" userId="50afdeab-93a2-47ed-ad76-3713a9801c7c" providerId="ADAL" clId="{3E1301EF-F245-C447-A4C2-D99017766B02}" dt="2019-11-23T15:53:13.781" v="514"/>
          <ac:inkMkLst>
            <pc:docMk/>
            <pc:sldMk cId="1298149890" sldId="276"/>
            <ac:inkMk id="11" creationId="{37BE8537-8B29-0044-9027-C807BAF4A230}"/>
          </ac:inkMkLst>
        </pc:inkChg>
        <pc:inkChg chg="add del">
          <ac:chgData name="David Lynton" userId="50afdeab-93a2-47ed-ad76-3713a9801c7c" providerId="ADAL" clId="{3E1301EF-F245-C447-A4C2-D99017766B02}" dt="2019-11-23T15:53:21.794" v="519"/>
          <ac:inkMkLst>
            <pc:docMk/>
            <pc:sldMk cId="1298149890" sldId="276"/>
            <ac:inkMk id="13" creationId="{4069E15B-5855-0C4D-8FCE-707F24E7FBF7}"/>
          </ac:inkMkLst>
        </pc:inkChg>
        <pc:inkChg chg="add del">
          <ac:chgData name="David Lynton" userId="50afdeab-93a2-47ed-ad76-3713a9801c7c" providerId="ADAL" clId="{3E1301EF-F245-C447-A4C2-D99017766B02}" dt="2019-11-23T15:53:21.794" v="519"/>
          <ac:inkMkLst>
            <pc:docMk/>
            <pc:sldMk cId="1298149890" sldId="276"/>
            <ac:inkMk id="14" creationId="{EC15D044-00C8-154D-8F94-F35C79DBA3EC}"/>
          </ac:inkMkLst>
        </pc:inkChg>
        <pc:inkChg chg="add del">
          <ac:chgData name="David Lynton" userId="50afdeab-93a2-47ed-ad76-3713a9801c7c" providerId="ADAL" clId="{3E1301EF-F245-C447-A4C2-D99017766B02}" dt="2019-11-23T15:53:21.794" v="519"/>
          <ac:inkMkLst>
            <pc:docMk/>
            <pc:sldMk cId="1298149890" sldId="276"/>
            <ac:inkMk id="15" creationId="{7A3876D7-5C71-634F-9E8C-0179F78DC1FC}"/>
          </ac:inkMkLst>
        </pc:inkChg>
        <pc:inkChg chg="add del">
          <ac:chgData name="David Lynton" userId="50afdeab-93a2-47ed-ad76-3713a9801c7c" providerId="ADAL" clId="{3E1301EF-F245-C447-A4C2-D99017766B02}" dt="2019-11-23T15:53:21.794" v="519"/>
          <ac:inkMkLst>
            <pc:docMk/>
            <pc:sldMk cId="1298149890" sldId="276"/>
            <ac:inkMk id="16" creationId="{2C3669F2-B294-9F45-BD13-653E0236183E}"/>
          </ac:inkMkLst>
        </pc:inkChg>
        <pc:inkChg chg="add reco">
          <ac:chgData name="David Lynton" userId="50afdeab-93a2-47ed-ad76-3713a9801c7c" providerId="ADAL" clId="{3E1301EF-F245-C447-A4C2-D99017766B02}" dt="2019-11-23T15:53:21.794" v="519"/>
          <ac:inkMkLst>
            <pc:docMk/>
            <pc:sldMk cId="1298149890" sldId="276"/>
            <ac:inkMk id="17" creationId="{D98634E2-BD98-554E-8C5B-12EA53A24C9F}"/>
          </ac:inkMkLst>
        </pc:inkChg>
        <pc:inkChg chg="add del">
          <ac:chgData name="David Lynton" userId="50afdeab-93a2-47ed-ad76-3713a9801c7c" providerId="ADAL" clId="{3E1301EF-F245-C447-A4C2-D99017766B02}" dt="2019-11-23T15:53:35.919" v="522"/>
          <ac:inkMkLst>
            <pc:docMk/>
            <pc:sldMk cId="1298149890" sldId="276"/>
            <ac:inkMk id="19" creationId="{DEE1A913-EC0E-DB43-BCED-2C16115725CD}"/>
          </ac:inkMkLst>
        </pc:inkChg>
        <pc:inkChg chg="add del">
          <ac:chgData name="David Lynton" userId="50afdeab-93a2-47ed-ad76-3713a9801c7c" providerId="ADAL" clId="{3E1301EF-F245-C447-A4C2-D99017766B02}" dt="2019-11-23T15:53:35.919" v="522"/>
          <ac:inkMkLst>
            <pc:docMk/>
            <pc:sldMk cId="1298149890" sldId="276"/>
            <ac:inkMk id="20" creationId="{7990E3D0-A877-B841-8003-EC6F4A2E5F8B}"/>
          </ac:inkMkLst>
        </pc:inkChg>
        <pc:inkChg chg="add reco">
          <ac:chgData name="David Lynton" userId="50afdeab-93a2-47ed-ad76-3713a9801c7c" providerId="ADAL" clId="{3E1301EF-F245-C447-A4C2-D99017766B02}" dt="2019-11-23T15:53:35.919" v="522"/>
          <ac:inkMkLst>
            <pc:docMk/>
            <pc:sldMk cId="1298149890" sldId="276"/>
            <ac:inkMk id="21" creationId="{07341D8D-295A-9C4C-A4A3-EF0B6ECD2137}"/>
          </ac:inkMkLst>
        </pc:inkChg>
        <pc:inkChg chg="add del">
          <ac:chgData name="David Lynton" userId="50afdeab-93a2-47ed-ad76-3713a9801c7c" providerId="ADAL" clId="{3E1301EF-F245-C447-A4C2-D99017766B02}" dt="2019-11-23T15:53:41.402" v="527"/>
          <ac:inkMkLst>
            <pc:docMk/>
            <pc:sldMk cId="1298149890" sldId="276"/>
            <ac:inkMk id="23" creationId="{1D3EB3D2-16C6-B048-89D5-D1B306B35548}"/>
          </ac:inkMkLst>
        </pc:inkChg>
        <pc:inkChg chg="add del">
          <ac:chgData name="David Lynton" userId="50afdeab-93a2-47ed-ad76-3713a9801c7c" providerId="ADAL" clId="{3E1301EF-F245-C447-A4C2-D99017766B02}" dt="2019-11-23T15:53:41.402" v="527"/>
          <ac:inkMkLst>
            <pc:docMk/>
            <pc:sldMk cId="1298149890" sldId="276"/>
            <ac:inkMk id="24" creationId="{3A73C6F8-8434-A644-A0D8-0B63B172E844}"/>
          </ac:inkMkLst>
        </pc:inkChg>
        <pc:inkChg chg="add del">
          <ac:chgData name="David Lynton" userId="50afdeab-93a2-47ed-ad76-3713a9801c7c" providerId="ADAL" clId="{3E1301EF-F245-C447-A4C2-D99017766B02}" dt="2019-11-23T15:53:41.402" v="527"/>
          <ac:inkMkLst>
            <pc:docMk/>
            <pc:sldMk cId="1298149890" sldId="276"/>
            <ac:inkMk id="25" creationId="{1209920B-C5CB-E745-9912-30B3CA17829B}"/>
          </ac:inkMkLst>
        </pc:inkChg>
        <pc:inkChg chg="add del">
          <ac:chgData name="David Lynton" userId="50afdeab-93a2-47ed-ad76-3713a9801c7c" providerId="ADAL" clId="{3E1301EF-F245-C447-A4C2-D99017766B02}" dt="2019-11-23T15:53:41.402" v="527"/>
          <ac:inkMkLst>
            <pc:docMk/>
            <pc:sldMk cId="1298149890" sldId="276"/>
            <ac:inkMk id="26" creationId="{1FB33AE2-9BB8-714E-AD57-0712FD5E2AE4}"/>
          </ac:inkMkLst>
        </pc:inkChg>
        <pc:inkChg chg="add reco">
          <ac:chgData name="David Lynton" userId="50afdeab-93a2-47ed-ad76-3713a9801c7c" providerId="ADAL" clId="{3E1301EF-F245-C447-A4C2-D99017766B02}" dt="2019-11-23T15:53:41.402" v="527"/>
          <ac:inkMkLst>
            <pc:docMk/>
            <pc:sldMk cId="1298149890" sldId="276"/>
            <ac:inkMk id="27" creationId="{D8D42FD7-D7FA-744C-B360-9C026F697336}"/>
          </ac:inkMkLst>
        </pc:inkChg>
        <pc:inkChg chg="add del">
          <ac:chgData name="David Lynton" userId="50afdeab-93a2-47ed-ad76-3713a9801c7c" providerId="ADAL" clId="{3E1301EF-F245-C447-A4C2-D99017766B02}" dt="2019-11-23T15:53:45.913" v="530"/>
          <ac:inkMkLst>
            <pc:docMk/>
            <pc:sldMk cId="1298149890" sldId="276"/>
            <ac:inkMk id="29" creationId="{1DBC7B88-3F3B-7548-8F78-DD6519FD623F}"/>
          </ac:inkMkLst>
        </pc:inkChg>
        <pc:inkChg chg="add del">
          <ac:chgData name="David Lynton" userId="50afdeab-93a2-47ed-ad76-3713a9801c7c" providerId="ADAL" clId="{3E1301EF-F245-C447-A4C2-D99017766B02}" dt="2019-11-23T15:53:45.913" v="530"/>
          <ac:inkMkLst>
            <pc:docMk/>
            <pc:sldMk cId="1298149890" sldId="276"/>
            <ac:inkMk id="30" creationId="{958E271E-C604-134A-BA0C-CB93A19D2950}"/>
          </ac:inkMkLst>
        </pc:inkChg>
        <pc:inkChg chg="add reco">
          <ac:chgData name="David Lynton" userId="50afdeab-93a2-47ed-ad76-3713a9801c7c" providerId="ADAL" clId="{3E1301EF-F245-C447-A4C2-D99017766B02}" dt="2019-11-23T15:53:45.913" v="530"/>
          <ac:inkMkLst>
            <pc:docMk/>
            <pc:sldMk cId="1298149890" sldId="276"/>
            <ac:inkMk id="31" creationId="{0056AAFC-CAE0-BB4E-A9B3-1431D79610EB}"/>
          </ac:inkMkLst>
        </pc:inkChg>
        <pc:inkChg chg="add del">
          <ac:chgData name="David Lynton" userId="50afdeab-93a2-47ed-ad76-3713a9801c7c" providerId="ADAL" clId="{3E1301EF-F245-C447-A4C2-D99017766B02}" dt="2019-11-23T15:53:49.048" v="534"/>
          <ac:inkMkLst>
            <pc:docMk/>
            <pc:sldMk cId="1298149890" sldId="276"/>
            <ac:inkMk id="33" creationId="{2167D908-D968-B84B-922D-C4202109DCB4}"/>
          </ac:inkMkLst>
        </pc:inkChg>
        <pc:inkChg chg="add del">
          <ac:chgData name="David Lynton" userId="50afdeab-93a2-47ed-ad76-3713a9801c7c" providerId="ADAL" clId="{3E1301EF-F245-C447-A4C2-D99017766B02}" dt="2019-11-23T15:53:49.048" v="534"/>
          <ac:inkMkLst>
            <pc:docMk/>
            <pc:sldMk cId="1298149890" sldId="276"/>
            <ac:inkMk id="34" creationId="{26E5494F-200F-514C-88B2-CB338A60F1A5}"/>
          </ac:inkMkLst>
        </pc:inkChg>
        <pc:inkChg chg="add del">
          <ac:chgData name="David Lynton" userId="50afdeab-93a2-47ed-ad76-3713a9801c7c" providerId="ADAL" clId="{3E1301EF-F245-C447-A4C2-D99017766B02}" dt="2019-11-23T15:53:49.048" v="534"/>
          <ac:inkMkLst>
            <pc:docMk/>
            <pc:sldMk cId="1298149890" sldId="276"/>
            <ac:inkMk id="35" creationId="{A7450217-B00A-4340-92E5-3A09FF75FFF8}"/>
          </ac:inkMkLst>
        </pc:inkChg>
        <pc:inkChg chg="add reco">
          <ac:chgData name="David Lynton" userId="50afdeab-93a2-47ed-ad76-3713a9801c7c" providerId="ADAL" clId="{3E1301EF-F245-C447-A4C2-D99017766B02}" dt="2019-11-23T15:53:49.048" v="534"/>
          <ac:inkMkLst>
            <pc:docMk/>
            <pc:sldMk cId="1298149890" sldId="276"/>
            <ac:inkMk id="36" creationId="{266E50F5-604E-D046-A572-B97720C7EC6F}"/>
          </ac:inkMkLst>
        </pc:inkChg>
        <pc:inkChg chg="add del">
          <ac:chgData name="David Lynton" userId="50afdeab-93a2-47ed-ad76-3713a9801c7c" providerId="ADAL" clId="{3E1301EF-F245-C447-A4C2-D99017766B02}" dt="2019-11-23T15:54:01.743" v="537"/>
          <ac:inkMkLst>
            <pc:docMk/>
            <pc:sldMk cId="1298149890" sldId="276"/>
            <ac:inkMk id="38" creationId="{8F2CC851-00DE-A946-88A7-E4D98590422C}"/>
          </ac:inkMkLst>
        </pc:inkChg>
        <pc:inkChg chg="add">
          <ac:chgData name="David Lynton" userId="50afdeab-93a2-47ed-ad76-3713a9801c7c" providerId="ADAL" clId="{3E1301EF-F245-C447-A4C2-D99017766B02}" dt="2019-11-23T15:54:06.343" v="538"/>
          <ac:inkMkLst>
            <pc:docMk/>
            <pc:sldMk cId="1298149890" sldId="276"/>
            <ac:inkMk id="39" creationId="{8AC98F4F-909C-D747-9883-F663188744FA}"/>
          </ac:inkMkLst>
        </pc:inkChg>
        <pc:inkChg chg="add del">
          <ac:chgData name="David Lynton" userId="50afdeab-93a2-47ed-ad76-3713a9801c7c" providerId="ADAL" clId="{3E1301EF-F245-C447-A4C2-D99017766B02}" dt="2019-11-23T15:54:14.023" v="544"/>
          <ac:inkMkLst>
            <pc:docMk/>
            <pc:sldMk cId="1298149890" sldId="276"/>
            <ac:inkMk id="40" creationId="{9B6CA078-C2C8-9947-9458-414C365114E3}"/>
          </ac:inkMkLst>
        </pc:inkChg>
        <pc:inkChg chg="add del">
          <ac:chgData name="David Lynton" userId="50afdeab-93a2-47ed-ad76-3713a9801c7c" providerId="ADAL" clId="{3E1301EF-F245-C447-A4C2-D99017766B02}" dt="2019-11-23T15:54:14.023" v="544"/>
          <ac:inkMkLst>
            <pc:docMk/>
            <pc:sldMk cId="1298149890" sldId="276"/>
            <ac:inkMk id="41" creationId="{5B9C0E80-1ED1-E949-92F8-C4B482657427}"/>
          </ac:inkMkLst>
        </pc:inkChg>
        <pc:inkChg chg="add del">
          <ac:chgData name="David Lynton" userId="50afdeab-93a2-47ed-ad76-3713a9801c7c" providerId="ADAL" clId="{3E1301EF-F245-C447-A4C2-D99017766B02}" dt="2019-11-23T15:54:14.023" v="544"/>
          <ac:inkMkLst>
            <pc:docMk/>
            <pc:sldMk cId="1298149890" sldId="276"/>
            <ac:inkMk id="42" creationId="{7D9C78A9-6234-D245-9370-CD4AF766C553}"/>
          </ac:inkMkLst>
        </pc:inkChg>
        <pc:inkChg chg="add del">
          <ac:chgData name="David Lynton" userId="50afdeab-93a2-47ed-ad76-3713a9801c7c" providerId="ADAL" clId="{3E1301EF-F245-C447-A4C2-D99017766B02}" dt="2019-11-23T15:54:14.023" v="544"/>
          <ac:inkMkLst>
            <pc:docMk/>
            <pc:sldMk cId="1298149890" sldId="276"/>
            <ac:inkMk id="43" creationId="{38CDC00C-2C27-4247-9C21-33FD7EE9B9F8}"/>
          </ac:inkMkLst>
        </pc:inkChg>
        <pc:inkChg chg="add reco">
          <ac:chgData name="David Lynton" userId="50afdeab-93a2-47ed-ad76-3713a9801c7c" providerId="ADAL" clId="{3E1301EF-F245-C447-A4C2-D99017766B02}" dt="2019-11-23T15:54:14.023" v="544"/>
          <ac:inkMkLst>
            <pc:docMk/>
            <pc:sldMk cId="1298149890" sldId="276"/>
            <ac:inkMk id="44" creationId="{C22509AB-FE39-F841-8EA0-C47E137DAC02}"/>
          </ac:inkMkLst>
        </pc:inkChg>
        <pc:inkChg chg="add del">
          <ac:chgData name="David Lynton" userId="50afdeab-93a2-47ed-ad76-3713a9801c7c" providerId="ADAL" clId="{3E1301EF-F245-C447-A4C2-D99017766B02}" dt="2019-11-23T15:54:23.541" v="547"/>
          <ac:inkMkLst>
            <pc:docMk/>
            <pc:sldMk cId="1298149890" sldId="276"/>
            <ac:inkMk id="46" creationId="{4E10D4DF-8301-F141-BE70-CBC15C1108CF}"/>
          </ac:inkMkLst>
        </pc:inkChg>
        <pc:inkChg chg="add del">
          <ac:chgData name="David Lynton" userId="50afdeab-93a2-47ed-ad76-3713a9801c7c" providerId="ADAL" clId="{3E1301EF-F245-C447-A4C2-D99017766B02}" dt="2019-11-23T15:54:23.541" v="547"/>
          <ac:inkMkLst>
            <pc:docMk/>
            <pc:sldMk cId="1298149890" sldId="276"/>
            <ac:inkMk id="47" creationId="{FA6F589B-ED99-B748-B548-F76918A4E2B5}"/>
          </ac:inkMkLst>
        </pc:inkChg>
        <pc:inkChg chg="add reco">
          <ac:chgData name="David Lynton" userId="50afdeab-93a2-47ed-ad76-3713a9801c7c" providerId="ADAL" clId="{3E1301EF-F245-C447-A4C2-D99017766B02}" dt="2019-11-23T15:54:23.541" v="547"/>
          <ac:inkMkLst>
            <pc:docMk/>
            <pc:sldMk cId="1298149890" sldId="276"/>
            <ac:inkMk id="48" creationId="{4EBA081A-D470-F54B-901E-9B9ADFBE68D2}"/>
          </ac:inkMkLst>
        </pc:inkChg>
        <pc:inkChg chg="add del">
          <ac:chgData name="David Lynton" userId="50afdeab-93a2-47ed-ad76-3713a9801c7c" providerId="ADAL" clId="{3E1301EF-F245-C447-A4C2-D99017766B02}" dt="2019-11-23T15:54:29.779" v="555"/>
          <ac:inkMkLst>
            <pc:docMk/>
            <pc:sldMk cId="1298149890" sldId="276"/>
            <ac:inkMk id="50" creationId="{3DD3A097-76A5-5A43-8819-E99BFBAE6860}"/>
          </ac:inkMkLst>
        </pc:inkChg>
        <pc:inkChg chg="add del">
          <ac:chgData name="David Lynton" userId="50afdeab-93a2-47ed-ad76-3713a9801c7c" providerId="ADAL" clId="{3E1301EF-F245-C447-A4C2-D99017766B02}" dt="2019-11-23T15:54:29.779" v="555"/>
          <ac:inkMkLst>
            <pc:docMk/>
            <pc:sldMk cId="1298149890" sldId="276"/>
            <ac:inkMk id="51" creationId="{600EF59B-38F2-BB4E-B193-44E9DCFCB466}"/>
          </ac:inkMkLst>
        </pc:inkChg>
        <pc:inkChg chg="add del">
          <ac:chgData name="David Lynton" userId="50afdeab-93a2-47ed-ad76-3713a9801c7c" providerId="ADAL" clId="{3E1301EF-F245-C447-A4C2-D99017766B02}" dt="2019-11-23T15:54:29.779" v="555"/>
          <ac:inkMkLst>
            <pc:docMk/>
            <pc:sldMk cId="1298149890" sldId="276"/>
            <ac:inkMk id="52" creationId="{F512DD3E-F6B6-434D-851A-300BD82DAF46}"/>
          </ac:inkMkLst>
        </pc:inkChg>
        <pc:inkChg chg="add del">
          <ac:chgData name="David Lynton" userId="50afdeab-93a2-47ed-ad76-3713a9801c7c" providerId="ADAL" clId="{3E1301EF-F245-C447-A4C2-D99017766B02}" dt="2019-11-23T15:54:29.779" v="555"/>
          <ac:inkMkLst>
            <pc:docMk/>
            <pc:sldMk cId="1298149890" sldId="276"/>
            <ac:inkMk id="53" creationId="{DB101DEF-E6A0-F045-B4FF-C491DC375E6A}"/>
          </ac:inkMkLst>
        </pc:inkChg>
        <pc:inkChg chg="add del">
          <ac:chgData name="David Lynton" userId="50afdeab-93a2-47ed-ad76-3713a9801c7c" providerId="ADAL" clId="{3E1301EF-F245-C447-A4C2-D99017766B02}" dt="2019-11-23T15:54:29.779" v="555"/>
          <ac:inkMkLst>
            <pc:docMk/>
            <pc:sldMk cId="1298149890" sldId="276"/>
            <ac:inkMk id="54" creationId="{67B7BF72-A54C-EC45-B088-D48C84387BC7}"/>
          </ac:inkMkLst>
        </pc:inkChg>
        <pc:inkChg chg="add del">
          <ac:chgData name="David Lynton" userId="50afdeab-93a2-47ed-ad76-3713a9801c7c" providerId="ADAL" clId="{3E1301EF-F245-C447-A4C2-D99017766B02}" dt="2019-11-23T15:54:29.779" v="555"/>
          <ac:inkMkLst>
            <pc:docMk/>
            <pc:sldMk cId="1298149890" sldId="276"/>
            <ac:inkMk id="55" creationId="{0E7DEDB6-3456-FB46-B924-56CD4D3E27FE}"/>
          </ac:inkMkLst>
        </pc:inkChg>
        <pc:inkChg chg="add reco">
          <ac:chgData name="David Lynton" userId="50afdeab-93a2-47ed-ad76-3713a9801c7c" providerId="ADAL" clId="{3E1301EF-F245-C447-A4C2-D99017766B02}" dt="2019-11-23T15:54:29.779" v="555"/>
          <ac:inkMkLst>
            <pc:docMk/>
            <pc:sldMk cId="1298149890" sldId="276"/>
            <ac:inkMk id="56" creationId="{57783417-6FF7-724F-BE65-C6C426D1BCB2}"/>
          </ac:inkMkLst>
        </pc:inkChg>
        <pc:inkChg chg="add del">
          <ac:chgData name="David Lynton" userId="50afdeab-93a2-47ed-ad76-3713a9801c7c" providerId="ADAL" clId="{3E1301EF-F245-C447-A4C2-D99017766B02}" dt="2019-11-23T15:54:34.736" v="561"/>
          <ac:inkMkLst>
            <pc:docMk/>
            <pc:sldMk cId="1298149890" sldId="276"/>
            <ac:inkMk id="58" creationId="{6DCA682D-8D16-B541-BC11-DF8023E93492}"/>
          </ac:inkMkLst>
        </pc:inkChg>
        <pc:inkChg chg="add del">
          <ac:chgData name="David Lynton" userId="50afdeab-93a2-47ed-ad76-3713a9801c7c" providerId="ADAL" clId="{3E1301EF-F245-C447-A4C2-D99017766B02}" dt="2019-11-23T15:54:34.736" v="561"/>
          <ac:inkMkLst>
            <pc:docMk/>
            <pc:sldMk cId="1298149890" sldId="276"/>
            <ac:inkMk id="59" creationId="{7FC507E2-AB1D-9440-BDE3-D96826C9C7EC}"/>
          </ac:inkMkLst>
        </pc:inkChg>
        <pc:inkChg chg="add del">
          <ac:chgData name="David Lynton" userId="50afdeab-93a2-47ed-ad76-3713a9801c7c" providerId="ADAL" clId="{3E1301EF-F245-C447-A4C2-D99017766B02}" dt="2019-11-23T15:54:34.736" v="561"/>
          <ac:inkMkLst>
            <pc:docMk/>
            <pc:sldMk cId="1298149890" sldId="276"/>
            <ac:inkMk id="60" creationId="{4C6B02E6-B55D-5C4B-858D-6ABEA61F65F2}"/>
          </ac:inkMkLst>
        </pc:inkChg>
        <pc:inkChg chg="add del">
          <ac:chgData name="David Lynton" userId="50afdeab-93a2-47ed-ad76-3713a9801c7c" providerId="ADAL" clId="{3E1301EF-F245-C447-A4C2-D99017766B02}" dt="2019-11-23T15:54:34.736" v="561"/>
          <ac:inkMkLst>
            <pc:docMk/>
            <pc:sldMk cId="1298149890" sldId="276"/>
            <ac:inkMk id="61" creationId="{B4F61B3B-03D6-0045-90D0-EF74C89E338A}"/>
          </ac:inkMkLst>
        </pc:inkChg>
        <pc:inkChg chg="add del">
          <ac:chgData name="David Lynton" userId="50afdeab-93a2-47ed-ad76-3713a9801c7c" providerId="ADAL" clId="{3E1301EF-F245-C447-A4C2-D99017766B02}" dt="2019-11-23T15:54:34.736" v="561"/>
          <ac:inkMkLst>
            <pc:docMk/>
            <pc:sldMk cId="1298149890" sldId="276"/>
            <ac:inkMk id="62" creationId="{15EDCA32-1DA3-CA42-B8C9-AEB5EAC424EA}"/>
          </ac:inkMkLst>
        </pc:inkChg>
        <pc:inkChg chg="add reco">
          <ac:chgData name="David Lynton" userId="50afdeab-93a2-47ed-ad76-3713a9801c7c" providerId="ADAL" clId="{3E1301EF-F245-C447-A4C2-D99017766B02}" dt="2019-11-23T15:54:34.736" v="561"/>
          <ac:inkMkLst>
            <pc:docMk/>
            <pc:sldMk cId="1298149890" sldId="276"/>
            <ac:inkMk id="63" creationId="{7A9A1CB1-4288-3144-AE16-FD32F2948F4C}"/>
          </ac:inkMkLst>
        </pc:inkChg>
        <pc:inkChg chg="add del">
          <ac:chgData name="David Lynton" userId="50afdeab-93a2-47ed-ad76-3713a9801c7c" providerId="ADAL" clId="{3E1301EF-F245-C447-A4C2-D99017766B02}" dt="2019-11-23T15:54:44.236" v="570"/>
          <ac:inkMkLst>
            <pc:docMk/>
            <pc:sldMk cId="1298149890" sldId="276"/>
            <ac:inkMk id="65" creationId="{C40534AF-9D6D-EB44-8467-5AE0040B8FEB}"/>
          </ac:inkMkLst>
        </pc:inkChg>
        <pc:inkChg chg="add del">
          <ac:chgData name="David Lynton" userId="50afdeab-93a2-47ed-ad76-3713a9801c7c" providerId="ADAL" clId="{3E1301EF-F245-C447-A4C2-D99017766B02}" dt="2019-11-23T15:54:44.236" v="570"/>
          <ac:inkMkLst>
            <pc:docMk/>
            <pc:sldMk cId="1298149890" sldId="276"/>
            <ac:inkMk id="66" creationId="{CE307691-F269-B04A-B5A0-8A7155E1DA1A}"/>
          </ac:inkMkLst>
        </pc:inkChg>
        <pc:inkChg chg="add del">
          <ac:chgData name="David Lynton" userId="50afdeab-93a2-47ed-ad76-3713a9801c7c" providerId="ADAL" clId="{3E1301EF-F245-C447-A4C2-D99017766B02}" dt="2019-11-23T15:54:44.236" v="570"/>
          <ac:inkMkLst>
            <pc:docMk/>
            <pc:sldMk cId="1298149890" sldId="276"/>
            <ac:inkMk id="67" creationId="{8DF8DC74-F2B9-2042-BE32-A7A166FEA37D}"/>
          </ac:inkMkLst>
        </pc:inkChg>
        <pc:inkChg chg="add del">
          <ac:chgData name="David Lynton" userId="50afdeab-93a2-47ed-ad76-3713a9801c7c" providerId="ADAL" clId="{3E1301EF-F245-C447-A4C2-D99017766B02}" dt="2019-11-23T15:54:44.236" v="570"/>
          <ac:inkMkLst>
            <pc:docMk/>
            <pc:sldMk cId="1298149890" sldId="276"/>
            <ac:inkMk id="68" creationId="{8BB0B607-3E3C-2A4E-B9DF-53659F29D3CA}"/>
          </ac:inkMkLst>
        </pc:inkChg>
        <pc:inkChg chg="add del">
          <ac:chgData name="David Lynton" userId="50afdeab-93a2-47ed-ad76-3713a9801c7c" providerId="ADAL" clId="{3E1301EF-F245-C447-A4C2-D99017766B02}" dt="2019-11-23T15:54:44.236" v="570"/>
          <ac:inkMkLst>
            <pc:docMk/>
            <pc:sldMk cId="1298149890" sldId="276"/>
            <ac:inkMk id="69" creationId="{2169B60D-DD49-774E-93F6-8A8BBDAD817B}"/>
          </ac:inkMkLst>
        </pc:inkChg>
        <pc:inkChg chg="add del">
          <ac:chgData name="David Lynton" userId="50afdeab-93a2-47ed-ad76-3713a9801c7c" providerId="ADAL" clId="{3E1301EF-F245-C447-A4C2-D99017766B02}" dt="2019-11-23T15:54:44.236" v="570"/>
          <ac:inkMkLst>
            <pc:docMk/>
            <pc:sldMk cId="1298149890" sldId="276"/>
            <ac:inkMk id="70" creationId="{C05CA31E-440C-B945-A4AE-CBA50A538DD8}"/>
          </ac:inkMkLst>
        </pc:inkChg>
        <pc:inkChg chg="add del">
          <ac:chgData name="David Lynton" userId="50afdeab-93a2-47ed-ad76-3713a9801c7c" providerId="ADAL" clId="{3E1301EF-F245-C447-A4C2-D99017766B02}" dt="2019-11-23T15:54:44.236" v="570"/>
          <ac:inkMkLst>
            <pc:docMk/>
            <pc:sldMk cId="1298149890" sldId="276"/>
            <ac:inkMk id="71" creationId="{6152C86E-F910-9E49-BBBD-0B85AA8E7486}"/>
          </ac:inkMkLst>
        </pc:inkChg>
        <pc:inkChg chg="add del">
          <ac:chgData name="David Lynton" userId="50afdeab-93a2-47ed-ad76-3713a9801c7c" providerId="ADAL" clId="{3E1301EF-F245-C447-A4C2-D99017766B02}" dt="2019-11-23T15:54:44.236" v="570"/>
          <ac:inkMkLst>
            <pc:docMk/>
            <pc:sldMk cId="1298149890" sldId="276"/>
            <ac:inkMk id="72" creationId="{C6F46E84-4285-9D42-A7DE-2DF7CFDD28C7}"/>
          </ac:inkMkLst>
        </pc:inkChg>
        <pc:inkChg chg="add reco">
          <ac:chgData name="David Lynton" userId="50afdeab-93a2-47ed-ad76-3713a9801c7c" providerId="ADAL" clId="{3E1301EF-F245-C447-A4C2-D99017766B02}" dt="2019-11-23T15:54:44.236" v="570"/>
          <ac:inkMkLst>
            <pc:docMk/>
            <pc:sldMk cId="1298149890" sldId="276"/>
            <ac:inkMk id="73" creationId="{C7F7EFD2-2B85-534F-BCA6-F53470660BD9}"/>
          </ac:inkMkLst>
        </pc:inkChg>
        <pc:inkChg chg="add del">
          <ac:chgData name="David Lynton" userId="50afdeab-93a2-47ed-ad76-3713a9801c7c" providerId="ADAL" clId="{3E1301EF-F245-C447-A4C2-D99017766B02}" dt="2019-11-23T15:54:49.857" v="574"/>
          <ac:inkMkLst>
            <pc:docMk/>
            <pc:sldMk cId="1298149890" sldId="276"/>
            <ac:inkMk id="75" creationId="{E165F6E0-FC46-424A-B212-272EA28A2E1F}"/>
          </ac:inkMkLst>
        </pc:inkChg>
        <pc:inkChg chg="add del">
          <ac:chgData name="David Lynton" userId="50afdeab-93a2-47ed-ad76-3713a9801c7c" providerId="ADAL" clId="{3E1301EF-F245-C447-A4C2-D99017766B02}" dt="2019-11-23T15:54:49.857" v="574"/>
          <ac:inkMkLst>
            <pc:docMk/>
            <pc:sldMk cId="1298149890" sldId="276"/>
            <ac:inkMk id="76" creationId="{FBE9D471-9A20-F64B-9AA0-C8F6AF4CD4C1}"/>
          </ac:inkMkLst>
        </pc:inkChg>
        <pc:inkChg chg="add reco">
          <ac:chgData name="David Lynton" userId="50afdeab-93a2-47ed-ad76-3713a9801c7c" providerId="ADAL" clId="{3E1301EF-F245-C447-A4C2-D99017766B02}" dt="2019-11-23T15:54:49.857" v="574"/>
          <ac:inkMkLst>
            <pc:docMk/>
            <pc:sldMk cId="1298149890" sldId="276"/>
            <ac:inkMk id="77" creationId="{49800EC1-4114-5E4E-BB5F-49B99A4FA16A}"/>
          </ac:inkMkLst>
        </pc:inkChg>
        <pc:inkChg chg="add del">
          <ac:chgData name="David Lynton" userId="50afdeab-93a2-47ed-ad76-3713a9801c7c" providerId="ADAL" clId="{3E1301EF-F245-C447-A4C2-D99017766B02}" dt="2019-11-23T15:54:57.187" v="579"/>
          <ac:inkMkLst>
            <pc:docMk/>
            <pc:sldMk cId="1298149890" sldId="276"/>
            <ac:inkMk id="79" creationId="{EB4A88FD-01B3-894E-BFF7-9DF176B7D895}"/>
          </ac:inkMkLst>
        </pc:inkChg>
        <pc:inkChg chg="add del">
          <ac:chgData name="David Lynton" userId="50afdeab-93a2-47ed-ad76-3713a9801c7c" providerId="ADAL" clId="{3E1301EF-F245-C447-A4C2-D99017766B02}" dt="2019-11-23T15:54:57.187" v="579"/>
          <ac:inkMkLst>
            <pc:docMk/>
            <pc:sldMk cId="1298149890" sldId="276"/>
            <ac:inkMk id="80" creationId="{72A9474E-FC02-0947-B39C-C8F557D5FA86}"/>
          </ac:inkMkLst>
        </pc:inkChg>
        <pc:inkChg chg="add del">
          <ac:chgData name="David Lynton" userId="50afdeab-93a2-47ed-ad76-3713a9801c7c" providerId="ADAL" clId="{3E1301EF-F245-C447-A4C2-D99017766B02}" dt="2019-11-23T15:54:57.187" v="579"/>
          <ac:inkMkLst>
            <pc:docMk/>
            <pc:sldMk cId="1298149890" sldId="276"/>
            <ac:inkMk id="81" creationId="{49C65E41-23FB-E44C-8D88-88987C55D4F7}"/>
          </ac:inkMkLst>
        </pc:inkChg>
        <pc:inkChg chg="add del">
          <ac:chgData name="David Lynton" userId="50afdeab-93a2-47ed-ad76-3713a9801c7c" providerId="ADAL" clId="{3E1301EF-F245-C447-A4C2-D99017766B02}" dt="2019-11-23T15:54:57.187" v="579"/>
          <ac:inkMkLst>
            <pc:docMk/>
            <pc:sldMk cId="1298149890" sldId="276"/>
            <ac:inkMk id="82" creationId="{52BF3B5D-EFFB-C548-86FC-D15AFA229140}"/>
          </ac:inkMkLst>
        </pc:inkChg>
        <pc:inkChg chg="add del reco">
          <ac:chgData name="David Lynton" userId="50afdeab-93a2-47ed-ad76-3713a9801c7c" providerId="ADAL" clId="{3E1301EF-F245-C447-A4C2-D99017766B02}" dt="2019-11-23T15:55:03.230" v="585"/>
          <ac:inkMkLst>
            <pc:docMk/>
            <pc:sldMk cId="1298149890" sldId="276"/>
            <ac:inkMk id="83" creationId="{1764CFB7-D7F2-8749-A9AC-2C4F1FBCDA78}"/>
          </ac:inkMkLst>
        </pc:inkChg>
        <pc:inkChg chg="add del">
          <ac:chgData name="David Lynton" userId="50afdeab-93a2-47ed-ad76-3713a9801c7c" providerId="ADAL" clId="{3E1301EF-F245-C447-A4C2-D99017766B02}" dt="2019-11-23T15:54:59.792" v="584"/>
          <ac:inkMkLst>
            <pc:docMk/>
            <pc:sldMk cId="1298149890" sldId="276"/>
            <ac:inkMk id="85" creationId="{D7A6338E-374C-A048-BA3F-ACFC507B384E}"/>
          </ac:inkMkLst>
        </pc:inkChg>
        <pc:inkChg chg="add del">
          <ac:chgData name="David Lynton" userId="50afdeab-93a2-47ed-ad76-3713a9801c7c" providerId="ADAL" clId="{3E1301EF-F245-C447-A4C2-D99017766B02}" dt="2019-11-23T15:54:59.792" v="584"/>
          <ac:inkMkLst>
            <pc:docMk/>
            <pc:sldMk cId="1298149890" sldId="276"/>
            <ac:inkMk id="86" creationId="{1BA45C1E-347C-A945-B429-826A191382A8}"/>
          </ac:inkMkLst>
        </pc:inkChg>
        <pc:inkChg chg="add del">
          <ac:chgData name="David Lynton" userId="50afdeab-93a2-47ed-ad76-3713a9801c7c" providerId="ADAL" clId="{3E1301EF-F245-C447-A4C2-D99017766B02}" dt="2019-11-23T15:54:59.792" v="584"/>
          <ac:inkMkLst>
            <pc:docMk/>
            <pc:sldMk cId="1298149890" sldId="276"/>
            <ac:inkMk id="87" creationId="{33357F1C-4E84-2C48-B1F2-B62D5EBFF6B3}"/>
          </ac:inkMkLst>
        </pc:inkChg>
        <pc:inkChg chg="add del">
          <ac:chgData name="David Lynton" userId="50afdeab-93a2-47ed-ad76-3713a9801c7c" providerId="ADAL" clId="{3E1301EF-F245-C447-A4C2-D99017766B02}" dt="2019-11-23T15:54:59.792" v="584"/>
          <ac:inkMkLst>
            <pc:docMk/>
            <pc:sldMk cId="1298149890" sldId="276"/>
            <ac:inkMk id="88" creationId="{949CA35C-F5C4-164C-82FB-10CC8DCBA61C}"/>
          </ac:inkMkLst>
        </pc:inkChg>
        <pc:inkChg chg="add reco">
          <ac:chgData name="David Lynton" userId="50afdeab-93a2-47ed-ad76-3713a9801c7c" providerId="ADAL" clId="{3E1301EF-F245-C447-A4C2-D99017766B02}" dt="2019-11-23T15:54:59.792" v="584"/>
          <ac:inkMkLst>
            <pc:docMk/>
            <pc:sldMk cId="1298149890" sldId="276"/>
            <ac:inkMk id="89" creationId="{CB53E3FC-36F0-F445-AECE-B051D2D48524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91" creationId="{B5A35370-E831-C240-955F-D92F14996425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92" creationId="{86EC392B-81DC-2F4F-B725-C30F96BAE5FB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93" creationId="{BBDFE8BC-6DB1-744E-B836-D31A6879D0EA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94" creationId="{A9B0C2C6-E9E3-2845-8398-C8E3D7CFEB58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95" creationId="{CEA60E97-7EEF-244A-9608-54A843259EFC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96" creationId="{386A8E45-B949-324B-8FD0-EC8F4C14591A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97" creationId="{0F7CC648-D1D3-AD45-92EB-AC82091AA745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98" creationId="{7CDF901B-0B59-B743-9756-3AEF1797432A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99" creationId="{F0B99CCD-4647-6243-A440-FA7EF058D1E4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100" creationId="{40A1A0CD-7830-014F-B34E-5D046DBC0876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101" creationId="{31F2B184-E3BC-E54E-B076-D475C117EE70}"/>
          </ac:inkMkLst>
        </pc:inkChg>
        <pc:inkChg chg="add del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102" creationId="{EF30E37D-85F4-C440-B72F-1528FD6583DB}"/>
          </ac:inkMkLst>
        </pc:inkChg>
        <pc:inkChg chg="add reco">
          <ac:chgData name="David Lynton" userId="50afdeab-93a2-47ed-ad76-3713a9801c7c" providerId="ADAL" clId="{3E1301EF-F245-C447-A4C2-D99017766B02}" dt="2019-11-23T15:55:15.174" v="598"/>
          <ac:inkMkLst>
            <pc:docMk/>
            <pc:sldMk cId="1298149890" sldId="276"/>
            <ac:inkMk id="103" creationId="{BEABC9B7-A891-DD4F-82CB-2EFE1CB9ED70}"/>
          </ac:inkMkLst>
        </pc:inkChg>
        <pc:inkChg chg="add del">
          <ac:chgData name="David Lynton" userId="50afdeab-93a2-47ed-ad76-3713a9801c7c" providerId="ADAL" clId="{3E1301EF-F245-C447-A4C2-D99017766B02}" dt="2019-11-23T15:55:22.055" v="607"/>
          <ac:inkMkLst>
            <pc:docMk/>
            <pc:sldMk cId="1298149890" sldId="276"/>
            <ac:inkMk id="105" creationId="{9B331D09-15AC-4D42-A202-C4F92AEB3612}"/>
          </ac:inkMkLst>
        </pc:inkChg>
        <pc:inkChg chg="add del">
          <ac:chgData name="David Lynton" userId="50afdeab-93a2-47ed-ad76-3713a9801c7c" providerId="ADAL" clId="{3E1301EF-F245-C447-A4C2-D99017766B02}" dt="2019-11-23T15:55:22.055" v="607"/>
          <ac:inkMkLst>
            <pc:docMk/>
            <pc:sldMk cId="1298149890" sldId="276"/>
            <ac:inkMk id="106" creationId="{1DC56B12-DF84-7043-A510-41A20E31B208}"/>
          </ac:inkMkLst>
        </pc:inkChg>
        <pc:inkChg chg="add del">
          <ac:chgData name="David Lynton" userId="50afdeab-93a2-47ed-ad76-3713a9801c7c" providerId="ADAL" clId="{3E1301EF-F245-C447-A4C2-D99017766B02}" dt="2019-11-23T15:55:22.055" v="607"/>
          <ac:inkMkLst>
            <pc:docMk/>
            <pc:sldMk cId="1298149890" sldId="276"/>
            <ac:inkMk id="107" creationId="{334EBC8A-F060-0D4B-AAAC-1F8C4B2DB24F}"/>
          </ac:inkMkLst>
        </pc:inkChg>
        <pc:inkChg chg="add del">
          <ac:chgData name="David Lynton" userId="50afdeab-93a2-47ed-ad76-3713a9801c7c" providerId="ADAL" clId="{3E1301EF-F245-C447-A4C2-D99017766B02}" dt="2019-11-23T15:55:22.055" v="607"/>
          <ac:inkMkLst>
            <pc:docMk/>
            <pc:sldMk cId="1298149890" sldId="276"/>
            <ac:inkMk id="108" creationId="{67A10E7C-168A-C448-B6D2-000F6D52FAA0}"/>
          </ac:inkMkLst>
        </pc:inkChg>
        <pc:inkChg chg="add del">
          <ac:chgData name="David Lynton" userId="50afdeab-93a2-47ed-ad76-3713a9801c7c" providerId="ADAL" clId="{3E1301EF-F245-C447-A4C2-D99017766B02}" dt="2019-11-23T15:55:22.055" v="607"/>
          <ac:inkMkLst>
            <pc:docMk/>
            <pc:sldMk cId="1298149890" sldId="276"/>
            <ac:inkMk id="109" creationId="{4F38A6DF-0661-334C-ABC3-C90C529C5B00}"/>
          </ac:inkMkLst>
        </pc:inkChg>
        <pc:inkChg chg="add del">
          <ac:chgData name="David Lynton" userId="50afdeab-93a2-47ed-ad76-3713a9801c7c" providerId="ADAL" clId="{3E1301EF-F245-C447-A4C2-D99017766B02}" dt="2019-11-23T15:55:22.055" v="607"/>
          <ac:inkMkLst>
            <pc:docMk/>
            <pc:sldMk cId="1298149890" sldId="276"/>
            <ac:inkMk id="110" creationId="{34A22F1B-2783-3D43-97D4-746B2CF25C85}"/>
          </ac:inkMkLst>
        </pc:inkChg>
        <pc:inkChg chg="add del">
          <ac:chgData name="David Lynton" userId="50afdeab-93a2-47ed-ad76-3713a9801c7c" providerId="ADAL" clId="{3E1301EF-F245-C447-A4C2-D99017766B02}" dt="2019-11-23T15:55:22.055" v="607"/>
          <ac:inkMkLst>
            <pc:docMk/>
            <pc:sldMk cId="1298149890" sldId="276"/>
            <ac:inkMk id="111" creationId="{F752FBC6-C953-CB4A-AD8C-5B30355306EA}"/>
          </ac:inkMkLst>
        </pc:inkChg>
        <pc:inkChg chg="add reco">
          <ac:chgData name="David Lynton" userId="50afdeab-93a2-47ed-ad76-3713a9801c7c" providerId="ADAL" clId="{3E1301EF-F245-C447-A4C2-D99017766B02}" dt="2019-11-23T15:55:22.055" v="607"/>
          <ac:inkMkLst>
            <pc:docMk/>
            <pc:sldMk cId="1298149890" sldId="276"/>
            <ac:inkMk id="112" creationId="{90260AFB-C10F-524E-9EF1-7B33583DDA87}"/>
          </ac:inkMkLst>
        </pc:inkChg>
        <pc:inkChg chg="add del">
          <ac:chgData name="David Lynton" userId="50afdeab-93a2-47ed-ad76-3713a9801c7c" providerId="ADAL" clId="{3E1301EF-F245-C447-A4C2-D99017766B02}" dt="2019-11-23T15:55:24.415" v="611"/>
          <ac:inkMkLst>
            <pc:docMk/>
            <pc:sldMk cId="1298149890" sldId="276"/>
            <ac:inkMk id="114" creationId="{4F0C367B-970E-9C48-8888-8ED3B432925C}"/>
          </ac:inkMkLst>
        </pc:inkChg>
        <pc:inkChg chg="add del">
          <ac:chgData name="David Lynton" userId="50afdeab-93a2-47ed-ad76-3713a9801c7c" providerId="ADAL" clId="{3E1301EF-F245-C447-A4C2-D99017766B02}" dt="2019-11-23T15:55:24.415" v="611"/>
          <ac:inkMkLst>
            <pc:docMk/>
            <pc:sldMk cId="1298149890" sldId="276"/>
            <ac:inkMk id="115" creationId="{BA99E545-681A-0E47-8BF1-AE9DD6B52DA2}"/>
          </ac:inkMkLst>
        </pc:inkChg>
        <pc:inkChg chg="add del">
          <ac:chgData name="David Lynton" userId="50afdeab-93a2-47ed-ad76-3713a9801c7c" providerId="ADAL" clId="{3E1301EF-F245-C447-A4C2-D99017766B02}" dt="2019-11-23T15:55:24.415" v="611"/>
          <ac:inkMkLst>
            <pc:docMk/>
            <pc:sldMk cId="1298149890" sldId="276"/>
            <ac:inkMk id="116" creationId="{88868260-ED44-324B-A560-1D20B5E401A8}"/>
          </ac:inkMkLst>
        </pc:inkChg>
        <pc:inkChg chg="add reco">
          <ac:chgData name="David Lynton" userId="50afdeab-93a2-47ed-ad76-3713a9801c7c" providerId="ADAL" clId="{3E1301EF-F245-C447-A4C2-D99017766B02}" dt="2019-11-23T15:55:24.415" v="611"/>
          <ac:inkMkLst>
            <pc:docMk/>
            <pc:sldMk cId="1298149890" sldId="276"/>
            <ac:inkMk id="117" creationId="{7F6853D6-F872-C444-A5E6-B43EFF92607F}"/>
          </ac:inkMkLst>
        </pc:inkChg>
        <pc:inkChg chg="add del">
          <ac:chgData name="David Lynton" userId="50afdeab-93a2-47ed-ad76-3713a9801c7c" providerId="ADAL" clId="{3E1301EF-F245-C447-A4C2-D99017766B02}" dt="2019-11-23T15:55:27.490" v="616"/>
          <ac:inkMkLst>
            <pc:docMk/>
            <pc:sldMk cId="1298149890" sldId="276"/>
            <ac:inkMk id="119" creationId="{09DB9D40-E23A-044A-A1B7-0430B72B5A6A}"/>
          </ac:inkMkLst>
        </pc:inkChg>
        <pc:inkChg chg="add del">
          <ac:chgData name="David Lynton" userId="50afdeab-93a2-47ed-ad76-3713a9801c7c" providerId="ADAL" clId="{3E1301EF-F245-C447-A4C2-D99017766B02}" dt="2019-11-23T15:55:27.490" v="616"/>
          <ac:inkMkLst>
            <pc:docMk/>
            <pc:sldMk cId="1298149890" sldId="276"/>
            <ac:inkMk id="120" creationId="{4ED9CB61-08BF-E848-A45D-3B8E524A2328}"/>
          </ac:inkMkLst>
        </pc:inkChg>
        <pc:inkChg chg="add del">
          <ac:chgData name="David Lynton" userId="50afdeab-93a2-47ed-ad76-3713a9801c7c" providerId="ADAL" clId="{3E1301EF-F245-C447-A4C2-D99017766B02}" dt="2019-11-23T15:55:27.490" v="616"/>
          <ac:inkMkLst>
            <pc:docMk/>
            <pc:sldMk cId="1298149890" sldId="276"/>
            <ac:inkMk id="121" creationId="{EDE21C32-484B-0343-8007-6660B56C23D6}"/>
          </ac:inkMkLst>
        </pc:inkChg>
        <pc:inkChg chg="add del">
          <ac:chgData name="David Lynton" userId="50afdeab-93a2-47ed-ad76-3713a9801c7c" providerId="ADAL" clId="{3E1301EF-F245-C447-A4C2-D99017766B02}" dt="2019-11-23T15:55:27.490" v="616"/>
          <ac:inkMkLst>
            <pc:docMk/>
            <pc:sldMk cId="1298149890" sldId="276"/>
            <ac:inkMk id="122" creationId="{021BBC2B-E06F-204A-8D18-31FF888EA7F3}"/>
          </ac:inkMkLst>
        </pc:inkChg>
        <pc:inkChg chg="add del reco">
          <ac:chgData name="David Lynton" userId="50afdeab-93a2-47ed-ad76-3713a9801c7c" providerId="ADAL" clId="{3E1301EF-F245-C447-A4C2-D99017766B02}" dt="2019-11-23T15:55:31.806" v="620"/>
          <ac:inkMkLst>
            <pc:docMk/>
            <pc:sldMk cId="1298149890" sldId="276"/>
            <ac:inkMk id="123" creationId="{1DC2DBC2-8C2D-BA49-9A9F-96A4CC40966D}"/>
          </ac:inkMkLst>
        </pc:inkChg>
        <pc:inkChg chg="add del">
          <ac:chgData name="David Lynton" userId="50afdeab-93a2-47ed-ad76-3713a9801c7c" providerId="ADAL" clId="{3E1301EF-F245-C447-A4C2-D99017766B02}" dt="2019-11-23T15:55:29.609" v="619"/>
          <ac:inkMkLst>
            <pc:docMk/>
            <pc:sldMk cId="1298149890" sldId="276"/>
            <ac:inkMk id="125" creationId="{A181AA3B-4F32-5B4D-9DAA-0358A80413E8}"/>
          </ac:inkMkLst>
        </pc:inkChg>
        <pc:inkChg chg="add del">
          <ac:chgData name="David Lynton" userId="50afdeab-93a2-47ed-ad76-3713a9801c7c" providerId="ADAL" clId="{3E1301EF-F245-C447-A4C2-D99017766B02}" dt="2019-11-23T15:55:29.609" v="619"/>
          <ac:inkMkLst>
            <pc:docMk/>
            <pc:sldMk cId="1298149890" sldId="276"/>
            <ac:inkMk id="126" creationId="{3A6E7123-5648-F34A-A6A5-57659D67271E}"/>
          </ac:inkMkLst>
        </pc:inkChg>
        <pc:inkChg chg="add reco">
          <ac:chgData name="David Lynton" userId="50afdeab-93a2-47ed-ad76-3713a9801c7c" providerId="ADAL" clId="{3E1301EF-F245-C447-A4C2-D99017766B02}" dt="2019-11-23T15:55:29.609" v="619"/>
          <ac:inkMkLst>
            <pc:docMk/>
            <pc:sldMk cId="1298149890" sldId="276"/>
            <ac:inkMk id="127" creationId="{B6C57C48-E9DB-654B-9DA3-14F487B914B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5:33.845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0 266 7709,'13'-2'1,"-1"-2"1,3-5 0,2 1 0,2-1 0,0 5 568,0 2 0,0 2-435,0 0 0,0 2 1,0 2-62,0 3 0,-7-1 0,1-6 0,0 2 9,-3 5 1,7-5-128,-4 4 1,4-4-304,2-2 1,0 0 155,0 0 0,-7 0-693,1 0 0,-7 0 884,7 0 0,-9 0 0,4-8 0,-8-3 0</inkml:trace>
  <inkml:trace contextRef="#ctx0" brushRef="#br0" timeOffset="892">892 38 7977,'10'-2'29,"-4"-4"1,-1 4-1,-1-6-145,2-1 453,1 7-251,-7-6 0,-3 8 0,-3 0-62,-7 0 1,-1 2 0,-1 2 0,2 4-53,-1 3 1,-1 1 0,0 5-1,2-2-44,-1-2 0,-3 1 1,-2 12 88,0 5 1,0-1-23,0 1 1,2-7 0,4 1 31,7-4 0,4-8 1,4-1 37,4 3 1,5-6 0,8-3 18,0-4 0,0-2 0,0 0 0,0 0 6,0 0 1,0 0-1,0-2 1,0-4-13,0-7 1,-3 2 0,-1-1 0,-2-3-32,2-2 0,-5-2 1,1 0-1,-3 0-12,-4 0 0,5 7 0,-3-1 0,-2-2 6,-2-2 1,-2 5-1,0-1 99,0-2-286,0-2 102,0-2 9,-8 9 0,4 4 0,-7 12 120,3 7 0,1 3 0,7 3 0,0 2 88,0 5 0,7-5 0,1 6 0,3-2 47,4 1 1,1-1 0,1-6-1,-2 0 72,-2 0 1,-1 0-1,7 0 1,0 0-188,0 0 1,0-2 0,0-3 0,0-3-205,0-3 1,0 5 0,0-7 48,0-1 0,0-3 0,0-2 0,0 0-641,0 0 1,-7-7 0,1-1-1,2-3 691,2-3 0,2-12 0,0-3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6:38.4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1615 7791,'10'0'280,"0"0"1,-5-7 0,5-1-1,1 0-26,2 3 1,4 2 0,1-1 0,3-1 96,3 2 1,-5 2-281,6 1 0,-2-5 1,3 0-1,-3 1-204,-1 3 0,3 1 0,-6 0 1,0 0-441,-3 0 1,-1 0 20,0 0 552,-7 0 0,-8 6 0,-8 3 0</inkml:trace>
  <inkml:trace contextRef="#ctx0" brushRef="#br0" timeOffset="257">74 2045 8025,'17'0'0,"1"0"639,2 0 0,6 0 1,-1 0-1,3 0-266,1 0 0,3 0 0,1 0 1,1 0-198,-1 0 1,-6 0 0,-4 0-191,-2 0 0,-1 0-42,-5 0 56,-7 0 0,-2 0 0,-6 0 0</inkml:trace>
  <inkml:trace contextRef="#ctx0" brushRef="#br0" timeOffset="2886">1394 1689 7761,'10'-10'52,"-2"0"681,-2-1 381,6 4-870,-10 1 1,4 12 0,-6 4 0,0 5-9,0 5 0,5 3 1,0 6-1,-2 1 53,-1 0 0,-2 4 0,0 1 1,0 0-47,0 1 1,0-5 0,2 2 0,1-5-143,2-3 1,0-6 0,-3 5 0,1-3-508,2-3 0,0-1 1,-4-3-92,4 1 1,-3-5-3488,3 0 3511,-3-7 0,-2-3 1,1-10 472,4-3 0,3-8 0,7-2 0</inkml:trace>
  <inkml:trace contextRef="#ctx0" brushRef="#br0" timeOffset="3575">2002 1674 7776,'5'-10'68,"-1"1"1,1-1 0,-5-5 404,0 0 1,-1 7-286,-4 3 0,-3 3 0,-7 2 0,0 2-63,0 3 1,2 3 0,1 5 0,3-1 8,-3-2 1,4-1 0,0 6 0,1 0-200,4 0 0,1 0 0,2 1 0,0 2 70,0 2 0,0 0 0,2-5 1,3 1-38,4 4 0,3-4 1,1 4-1,0-3 42,4-2 1,6-1-1,-2 1 1,1 0-11,-1 0 1,1-5-1,-4 0 1,1 1 22,0 2 0,-3-3 0,-1 0 208,0 2 0,-2 1 0,-3 2 55,-5-1 1,-4 1 0,-1 0-73,0 0 1,-6 0-1,-4 0-82,-3-1 0,-2-4 0,0-1 0,0-3-65,0-3 0,-4 4 1,-3-2-1,1-2-308,-1-1 0,-2-4 0,4-1 0,0-4-39,-1-1 1,4-2 0,-1-5 198,7 1 1,4-1 0,7 0 0,0 0-15,0 0 0,0 0 0,2 1 0,3-1 61,4 0 0,5 0 0,0 0 0,1 0 75,0 1 0,2-1 0,1 0 0,1 0 14,0 0 0,-3-4 0,-1-1 0,0 0 8,0-1 0,-1 4 1,1-4-1,0 1-38,0 0 1,-2 0-1,-1 6 262,-3-1-168,-5 0 1,4 0-1,-5 0-27,2 1 0,0-1-119,-5 0 1,-6 0-1,-4 2-103,-4 3 0,0 3 0,-1 6 0,-2-3-36,-2-1 0,2 1 0,-4 4 0,1 0-184,0 0 1,-1 4-1,3 1 1,-2 0-960,2 2 0,6-5 140,2 3 1169,7-4 0,-4-1 0,7 0 0</inkml:trace>
  <inkml:trace contextRef="#ctx0" brushRef="#br0" timeOffset="4145">2387 44 7861,'10'0'253,"0"0"0,-5 1 0,3 4 0,0 7 44,0 6 1,2 2 0,5 8-58,0 3 0,1 10 0,3 2 0,2 6 5,2 4 0,-5 3 1,2 7-1,-4 1-115,-1-2 1,0 4-1,-2-3 1,-1-4-68,-2-3 1,-5 0 0,3 7 0,-2 3-114,-2 1 0,2-3 0,1 4 0,-1-2 39,1-3 0,-2-3 0,-5 0 0,0-1-20,0 0 1,-2-1 0,-3-2 0,-4-2-71,-5 2 1,-5 0 0,-3-1-1,-1-4-139,-3 0 1,-4-5 0,-3 2 0,0-5-140,5-4 1,-1-6 0,4 2 0,-3-4-220,-2-1 1,2-2 597,4-4 0,-11 4 0,4-5 0</inkml:trace>
  <inkml:trace contextRef="#ctx0" brushRef="#br0" timeOffset="4891">860 414 7549,'-2'-10'-412,"-3"0"621,4 7 0,-11-2-185,7 10 1,0 3 0,4 7 0,-3 0 57,0 0 1,-6 5 0,3 1-1,0 2 142,1 3 0,-4 7 0,3 4 0,-1 0-74,-3 5 0,2 1 0,-1 1 0,1 2 17,0 4 1,-4-4 0,5 5 0,-2-2-18,0 1 0,5 4 1,-3-5-1,1 1-95,4 1 0,1-5 1,2 3-1,0-3-52,0-1 0,7-1 0,3 1 0,1-2-9,-1-4 1,4 7 0,-5-4 0,5-1 27,0 2 0,1-6 0,0 1 0,0-1-41,0-4 1,0 3-1,-1-2 1,0-1-8,-5-1 1,5-3 0,-6 1-1,0 0-90,-3-1 0,-3-4 0,-2-2 0,0-2-131,0-2 0,0-3 0,0-1-363,0 0 1,6-2-383,4-3 992,-3 3 0,13-11 0,-4 4 0</inkml:trace>
  <inkml:trace contextRef="#ctx0" brushRef="#br0" timeOffset="5503">3202 785 7257,'-9'1'267,"0"4"1,1 7-10,0 6 1,5 7-1,-2 9 1,3 8 275,2 5 1,0 1-311,0 6 0,5 1 0,1 2 0,3-2-172,2-6 1,-3-3-1,1-3 1,-3-3-256,-2-6 0,-3-4 0,-1-4 0,0-3-482,0-1 0,0-2 0,0-6 685,0 1 0,-6 0 0,-3 0 0</inkml:trace>
  <inkml:trace contextRef="#ctx0" brushRef="#br0" timeOffset="5767">3010 1319 7897,'15'-5'0,"-1"-2"524,1-1 0,0 0 1,0-2-42,0 5 1,1-2 0,2 2 0,4 2 0,1 1-197,3 2 0,2 0 1,0 0-1,-2 0-270,-1 0 0,-2 0 0,2 0 0,-5 0-829,-4 0 0,-1 0 1,0-1 811,0-4 0,-1-4 0,1-5 0</inkml:trace>
  <inkml:trace contextRef="#ctx0" brushRef="#br0" timeOffset="6885">4300 340 7780,'-15'0'479,"0"-5"-203,0 0 1,0-5-1,0 5-30,1 2 1,4 1-201,0 2 0,5 5 0,-5 2-26,-2 1 1,6-3 0,-1 5-97,1 2 0,-1 1 1,-3 2 9,5-1 1,4 1 0,1 0 0,0 0 83,0 0 0,1 1 1,3 2-1,2 4 36,2 1 0,2 1 0,5 4 0,0-1 6,0-3 1,0 0-1,-1 2 1,1-3 25,0-2 0,-2 4 1,-1-3-1,-2-1-9,1 0 1,-3 1 0,1-2-48,-3 4 0,-1-7 0,-5-2 30,0-2 0,-6 0 0,-4 2-38,-3 0 0,3-7 1,0-2-1,-2-1-55,-1 0 0,3 2 0,0-4 0,-1 2 26,-2-2 0,3-1 0,0-2-194,-2 0 180,-1 0 0,-2-5 0,0 0 0,1 0-154,-1-1 1,0 4 0,2-5 0,1 1 20,2-4 0,0 2 0,-4-2 26,-1-2 1,7-1 0,3-2 0,3 0 35,2 1 1,0-1 0,0 0 85,0 0 1,2 0 0,3 0-1,4 1-2,5-1 1,0 0 0,1 0 0,0 0 99,0 1 1,0-1 0,0 0-1,-1 0 92,1 0 1,0-5 0,0 1-1,0 1-58,0 1 1,4 1 0,3-3-1,-1 0-81,1 1 1,-3 1-1,-4 2 1,-2 0 43,-3 1 1,2-1 0,-6 0-41,3 0 1,-6 5-1,2 0-56,-4-1 0,-2 3 0,-4-1-45,-5 3 1,-3-4 0,-2 5-206,0 2 1,0 1 0,1 2-70,-1 0 0,0 0 0,0 2-236,0 3 1,2-2 0,1 5 561,3-1 0,-1 4 0,-5-2 0</inkml:trace>
  <inkml:trace contextRef="#ctx0" brushRef="#br0" timeOffset="7975">4300 1541 7679,'8'-7'366,"-8"6"0,-10-4 0,-3 5-279,-2 5 1,3 3-116,-3 7 1,4 0 0,-9-1 0,4 3-66,1 3 0,-2-2 1,-1 5-1,-1 0 146,0 0 1,3-3 0,1 3 0,0 0 86,0 0 0,1-5 0,0 2 0,5-4-9,4-1 0,3 0 0,2 0-25,0 0 0,3-2 0,6-3 0,7-5-35,5-4 1,4 4 0,6 0-1,2-2-66,2-1 0,4-2 1,-4 0-1,0 0 9,1 0 1,-5-5 0,4-2 0,-4 1 24,-1-1 0,-6-3 0,0 4 1,-1-1-31,0 1 1,-10-4-1,2 3-154,-2-1 1,-7 3-1109,-1-5 704,-3 7 0,-9-4 0,-1 6 0,-2-3 549,0-1 0,1 0 0,0-1 0,3-2 0</inkml:trace>
  <inkml:trace contextRef="#ctx0" brushRef="#br0" timeOffset="8250">4285 1556 7729,'0'10'347,"0"-1"1,1-2 0,3 6-1,1 5-37,-2 4 0,3 4 1,1 9-1,0 3 1,-1 0 0,1 9 0,-4-2 0,2 1-128,-2 0 1,-1-2-1,-2-1 1,0-3-244,0-6 0,0 1 0,0-4 0,0-3-196,0 0 1,0-5 0,0 0-1,0-1-583,0-4 0,0 3 1,0-1-1582,0-2 2420,7-8 0,-6-10 0,6-8 0</inkml:trace>
  <inkml:trace contextRef="#ctx0" brushRef="#br0" timeOffset="8795">4566 14 8158,'10'-5'201,"0"0"0,0 2 65,5 8 0,-2 3 0,-1 8-130,-3 4 1,-4 3-1,5 7 1,2 1 0,1 2 50,2 2 1,0 11 0,-1 0 0,3 5-65,3 5 0,1 13 0,5 7 0,-2 3 29,-3 2 1,4 8 0,-4-2-1,0 2-242,1 3 0,-7-5 1,-7-2-1,-1-3 108,-4-5 0,-2 6 0,-2-13 0,-4 1-31,-5 2 1,-3-7 0,-4 0 0,-1-2-37,-2 0 0,1-5 0,2-6 0,-1-2-92,-2-3 0,1-2 1,4-1-1,0-1-111,0 0 1,2-4 0,1-2 0,2-2-229,-1-3 0,3-2 0,-1-3 0,1-1-217,0-3 1,3-7 696,-5-2 0,0 0 0,-5-7 0</inkml:trace>
  <inkml:trace contextRef="#ctx0" brushRef="#br0" timeOffset="9400">3840 88 7791,'-10'0'47,"0"0"0,0 0 0,-3 2 106,3 3 0,-1-2-49,6 7 0,0 0 0,5 4 0,0 1 11,0 0 0,-2 2 0,-1 1 1,-2 3 30,2 2 1,1 2 0,0 5 0,-1 1-5,-2 3 1,-6 6-1,2 9 1,-1 6 1,1 2 1,0 4-1,-2 4 1,3 4 1,1 3 1,2-1 0,5 2 0,0 2-93,0 1 0,2 0 0,1-2 0,4-1-95,1-4 1,-3-2 0,3-6 0,-1 0-61,-4-3 1,-2-4-1,-1 1 1,0-6-143,0-3 1,0-3 0,0-4 0,0-4-8,0-4 0,-1-1 1,-2-2-1,-4-3-85,-1-6 0,4 3 0,-1-2 65,4-2 0,1-2 1,1-3 269,4-3 0,4 3 0,5-4 0</inkml:trace>
  <inkml:trace contextRef="#ctx0" brushRef="#br0" timeOffset="9820">5308 1141 7735,'10'0'55,"-1"0"1,3 0 212,1 0 0,2 0 0,1 0 0,3 0-88,0 0 1,8 0-1,-4 0 1,1 0-295,1 0 1,0 0-1,3 0 1,-2 0-180,-1 0 0,-7-2 1,2-1-412,-4-2 0,-3-2 704,-3 2 0,-3-3 0,-7-7 0</inkml:trace>
  <inkml:trace contextRef="#ctx0" brushRef="#br0" timeOffset="10050">5367 1482 8226,'15'1'0,"0"3"0,1 0 0,2 0 323,2-3 1,6-1 0,-3-1 0,2-3-180,0 0 1,-2-3 0,3 4 0,-3-4-409,-1-1 0,2 5 1,-4-4 263,-2 0 0,-1-1 0,-2-7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6:53.3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1 106 8147,'5'10'-555,"0"-1"0,-4 1 733,2 0 1,-1 0 0,4 0 114,-2 0 1,4-1 0,-2 1 0,2 0-167,-2 0 0,3-2 0,-3 0 0,0 3-129,1 0 0,-4 0 0,2-1 0,0 0-22,-3-1 0,-1 1 0,-1 0-81,0 0 0,-1-4 0,-2 1-44,-4 1 0,2-3 0,-1 2 0,1-1-580,-1 0 0,3 2 729,-3-1 0,-1 2 0,-3 0 0</inkml:trace>
  <inkml:trace contextRef="#ctx0" brushRef="#br0" timeOffset="559">462 27 8107,'-9'4'-9,"-1"-1"1,1 0 170,2 1 0,-5 2 0,3 5 1,-2 1-23,0 1 0,1 4 0,1-1 0,2 0-38,0 0 0,2 1 0,-3 2 1,3 1 11,0 0 1,2-4 0,3 0 0,0 2-118,0 0 1,0-1-1,1-2 1,1-1-96,1-2 1,6-1 0,0-2-1,4-1-39,2-2 0,2-4 0,3 2 1,3-3 43,4-1 1,-2-5 0,1-1 0,0-3-19,-1-1 1,-1-3-1,-4 0 1,-2 0 74,-1-1 1,-3 3 0,-5-3 0,-3-1 190,-3-1 0,-2-2 0,-1-2 0,-1 0-1,-2 1 1,-1-1 0,-5 0 0,0 1-125,-2-1 0,-1 1 0,3 3 0,-1 2-175,0 0 0,0 4 0,0 0 0,2 5-133,1 0 1,-2 4-1,3-1 1,-3 5-927,-1 7 1204,0 0 0,-8 8 0,-3-2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6:54.91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393 1177 8038,'9'-4'0,"-1"-2"-176,-2 1 1,1-4 0,3 3-1,1 0 276,2-1 0,-1 4 0,3-2 0,0 0 98,1 3 1,-3 1 0,3 1 0,0 0-210,0 0 1,-2 1 0,-4 1-1,-2 3 26,-1 0 0,-2 2 0,-2 2 0,0 2 26,-1 2 1,-5-1-1,-4 4 1,-1-1-40,-2 0 1,0-2 0,-1 4 0,-1 0-9,-1 2 1,0-3-1,2 0 1,-1 1-12,-1-2 1,1 3 0,4-5 0,2-1 22,-2-1 1,3-2 0,-1 1 0,2 0 0,2 0-1,0 0 349,2 0-310,5-1 0,0 0 1,5-2 79,0-4 1,0-2 0,1-1 0,2 0-18,3 0 0,3 0 0,1 0 0,2 0-32,1 0 0,3 0 1,-3-1-1,-1-1-38,-1-2 1,-3 1-1,0 3 1,-3 0-97,-1 0 1,-1 0 0,-3 0 0,0 0-463,0 0 1,0 0-770,-1 0 1289,1 0 0,-4-4 0,-2-2 0</inkml:trace>
  <inkml:trace contextRef="#ctx0" brushRef="#br0" timeOffset="314">1101 1118 8046,'-4'10'-114,"1"1"0,1 2 0,0 3 448,-2 3 0,2 1 0,-3 3 0,-1 2 84,1 1 0,2 1 0,-3-3 1,1 0-229,-1 0 1,4 1-1,-2-3 1,0-3-247,1 0 1,0 2 0,3-6 0,0 1-375,0 1 1,0-4 0,0 2-1,0-1-423,0-2 0,-3-1 853,-1-1 0,-3 0 0,1 0 0</inkml:trace>
  <inkml:trace contextRef="#ctx0" brushRef="#br0" timeOffset="860">1287 107 7873,'10'-4'-410,"0"1"1,-4 0 0,1 4 532,0 2 0,-1 4 0,0 6 0,2 3 16,1 3 1,2 5 0,1 3 0,1 5 84,-1 4 1,2 6 0,0 5 0,0 4-100,1 5 1,-1 5 0,-3 2 0,0 2-38,-3 1 0,-1 1 0,-1-1 0,-2-1-44,-3-2 1,-1-1 0,-1-3-1,-3-1-32,-2-2 0,-6-2 1,-2-4-1,-3 1-100,-3-3 1,0-6-1,-4 2 1,0-2-100,-2 1 1,1-5-1,0-5 1,1-3-174,2 0 1,2-4-1,3-1 1,1-1-161,2-2 0,-2-5 520,3 0 0,-5-5 0,3 2 0</inkml:trace>
  <inkml:trace contextRef="#ctx0" brushRef="#br0" timeOffset="1434">79 48 8102,'7'-7'-726,"-1"1"1,-3-1 490,0-3 397,-2 0 1,-2 5 0,-1 3 0,-3 4-62,0 4 0,2 8 1,-4 3-1,-1 6 3,0 6 1,-2 7 0,0 11 0,1 9 128,3 7 0,-3 12 1,4 4-1,-1 2 108,3 2 1,2 1 0,1 4-1,1-2-130,2-4 0,3-1 0,3-9 0,1-1-294,0-1 1,-3-10 0,-1-6 0,2-6 88,0-5 0,3-7 0,1-3 1,3-4-373,0-3 0,0-2 1,3-4-1,-2-1-60,1 1 1,1-4-1,-1 0 1,0-1 425,0 0 0,-3-3 0,0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7:09.27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20 108 7392,'0'-10'-291,"1"4"954,3-1-195,-3 5-362,8-2 1,-8 5 0,2 2-43,-2 4 0,-1 1 0,0 3 0,0 2-7,0 4 1,0 1 0,0 2 0,0 1 9,0 1 1,-1 2 0,-1 4 0,-2-2-22,2 1 1,0-2 0,0 0 0,-1 0-36,0 1 1,2-5-1,1 2 1,-1-3-155,-2-4 0,2 2 1,-2-5-142,2-1 322,1-6 1,-2-1 0,0-6-1,-1-4 62,1-4 0,1-2 1,1-6-1,0-1-33,0-4 0,0 0 1,1-4-1,1-1 15,1-2 1,4 1-1,-3-1-219,2 0 157,0 6 1,4-9-1,0 8 1,1 0-49,2 0 0,-2 2 1,3 2-1,-1 0-26,0 1 1,1 3 0,-2 3-1,1 2 108,-1 2 1,-1 0 0,-1 1-39,0 2 0,0 3 1,0 0 13,-1 2 1,-2 5-1,-2 3 1,1 3 43,-1 3 1,2 2 0,2 5-1,-2-1 59,0 1 0,-2 3 0,3 1 0,-2 0-72,2 0 1,0 0 0,-1-2 0,-1 1-116,-2-1 1,3-2 0,-3 0-411,2 0 297,-4-1 0,2 1 1,-4-1-1,0 0-189,0-3 0,1 2 0,1-5 0,2-1-541,-2-1 0,-1-5 897,-1 1 0,-4-5 0,-2 3 0</inkml:trace>
  <inkml:trace contextRef="#ctx0" brushRef="#br0" timeOffset="291">20 383 7936,'10'-4'155,"0"1"0,0-2 1,1 0 43,2-1 1,1 3 0,5-3 0,-1 2 0,3 2-1,0 0 1,-1-1-325,0 0 1,-4 0 0,0 3-1,-1 0-537,0 0 0,-6 0 662,1 0 0,-3 0 0,3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7:16.78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1022 7073,'0'-7'268,"0"1"0,1 2 0,1-2 1,3-1-163,0 2 1,-1-4 0,1 3-1,0-3 6,1-1 1,0-3 0,4-1-1,0 0-31,0-1 0,0-1 0,0 2 0,0-1-54,4-3 1,-4 0 0,4-1 0,-2 0 54,1 0 0,-2 0 0,2-6 0,-2 1-54,-2 2 1,1-2 0,0 1 0,0 1-109,0-2 1,-2 6-1,0-2 1,-2 3 38,-2 2 0,0 1 1,-2 4-1,2 0-218,-2 0 0,-1 4-80,-1-1 1,0 0-395,0-2 0,0 2 733,0 1 0,0 3 0,0-5 0,0 2 0</inkml:trace>
  <inkml:trace contextRef="#ctx0" brushRef="#br0" timeOffset="415">216 266 7238,'0'-10'0,"1"0"0,1 0 0,3 0 0,0 1-3,3-1 1,2-3 0,2 0 0,2 1 250,1 1-219,2 1 0,3 0 0,2-1 1,2-1 57,1-1 1,-3-1 0,2 2 0,-1-1-8,0 1 1,0 1 0,-4 1 0,0 1 19,-3 3 1,2-2 0,-5 5 0,-1 1 55,-1 1 0,-1 2 0,-2 2-93,-1 3 0,-3 4 1,-4 2-1,0 2-23,0 2 1,0 0-1,-1 5 1,-3 1 43,-6 1 1,0 4 0,-4-1 0,1 3 12,0 4 1,-4-3 0,3 1 0,0-1-134,0 0 1,1-1 0,3-4-1,1-1-320,3-2 0,-2-3 1,5-1-1,1-3-1096,1-1 1452,1-1 0,0-3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7:14.9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59 30 7845,'7'-4'29,"-1"-3"1,-2 0 322,2 0 0,-2 3-232,2 4 1,-4 4 0,2 3-1,-4 2 4,-4 0 0,2 1 0,-4 0 0,-1 1-122,2 2 0,-4 1 0,2 3 0,-1-3-9,-2 0 0,0-3 1,1 3-1,2-1-2,0 0 1,5-3 0,-1-3-33,1 0 1,2 2 45,0 1 1,5-5 0,1-2 0,3-1 11,1-2 0,4 0 0,1-2 0,2-1 0,-1-3 0,0-2 0,4 0 1,0 2-84,-1-2 1,0 3 0,-3-1 0,-2 2-134,1 2 0,-6 0 0,2-1-1048,-3 0 163,-1 0 1084,-2 3 0,-5 4 0,-5 2 0</inkml:trace>
  <inkml:trace contextRef="#ctx0" brushRef="#br0" timeOffset="247">108 30 7896,'0'-9'58,"0"-1"1,2 4 0,1 4 92,3 4 0,2 7 0,0 6 0,-2 3 50,2 2 0,1 6 1,0-2-1,0 0-160,-2 0 0,0 2 0,-3-3 0,-2-2 1,-1 0-349,-1-1 1,0-1-1,0 0-80,0-3 1,0 2 0,0-5 0,0-1-459,0-1 845,0-6 0,-5 4 0,0-3 0</inkml:trace>
  <inkml:trace contextRef="#ctx0" brushRef="#br0" timeOffset="472">374 305 7859,'9'10'0,"0"0"0,-2 1 48,-4 2 1,-1-1 0,0 4-1,2 1 184,-2-2 1,-1 4-1,-1-4 1,0 0 0,0-1-1,0-1-696,0 0 1,-1 1-540,-3-5-168,-1 1 1171,-5-4 0,0-2 0,1-4 0</inkml:trace>
  <inkml:trace contextRef="#ctx0" brushRef="#br0" timeOffset="834">452 187 7859,'13'-9'-28,"0"-1"1,0 0-1,1 1 171,-1 3 1,3-2-1,-3 4 1,0-1 18,1 1 1,-2 1-1,4 3 1,-2 0-129,-2 0 1,-5 1 0,-1 2 0,-2 4 0,-2 2 75,0 5 1,-4-2 0,-1 3 30,-3-1 1,-3 3-1,-1 0-35,0 1 1,2-2 0,0-2 0,2-1-11,2 0 1,-2 0 0,2-3 179,2 0 0,2-4-59,3 1 1,3-5 0,4 1 0,-1-2-186,1-1 1,1 0 0,1 0 0,1 0 34,-1 0 0,-1 0 0,-1 0-566,0 0 1,0 0 0,-1 0-559,1 0 1,-3 0-853,-1 0 1909,-3 0 0,1 0 0,-4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7:11.6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1 403 7754,'6'0'263,"1"0"0,1 0-113,0 0 1,-1 4-1,-1-1 1,2-1-171,1-1 0,1-1 0,-1 0 0,1 0-149,0 0 0,0 1 0,0 1 1,-1 2-182,1-2 0,-3-1 0,-1 0-678,2 2 1028,-4-2 0,5 4 0,-3-5 0</inkml:trace>
  <inkml:trace contextRef="#ctx0" brushRef="#br0" timeOffset="247">50 590 7922,'4'5'-49,"-2"0"1,5-5 108,1 0 0,-3 1 1,2 1-1,0 1 1,2 0-1,1-2 1,0-1-118,-1 0 0,1 1 0,0 1 0,0 1-462,0-1 550,-5-1 0,4-1 0,-2 0-941,1 0 910,-2 0 0,2 5 0,-2 0 0</inkml:trace>
  <inkml:trace contextRef="#ctx0" brushRef="#br0" timeOffset="655">590 1 7943,'-4'6'-50,"-3"1"1,-2 0 75,0 2 1,-1 1 0,0 1-1,0 2 20,0 3 0,-3 4 0,0 3 0,0 3 88,-1 3 1,2-1-1,-3 0 1,0 1 50,3 1 0,1 2 0,2-3 1,0 1-56,2-1 0,0 1 0,3-1 0,2 1-94,1-1 1,1 0 0,0 1-1,0-2-105,0-1 0,0 0 0,1-4 0,3-1-81,2-2 0,3 0 1,1-2-1,-2 0-103,-1-2 0,2-4 1,-3 1-1,3-2-201,1-1 1,0-4 0,-1-3 453,1-2 0,4-1 0,2 0 0</inkml:trace>
  <inkml:trace contextRef="#ctx0" brushRef="#br0" timeOffset="1075">767 256 7943,'-7'7'-10,"2"-1"1,-1 3 0,1 2 77,-3 2 0,0 4 1,-2-1-11,0-1 1,0 3 0,0-1-1,0 1-86,1 2 0,2-4 1,0 0-1,1-2 74,0-2 0,-1 2 0,4-1-111,0-1 47,2-1 0,2-6 0,3-1 1,2-3 14,3-1 1,4-1 0,1-3 0,2-1 52,1 0 0,-2-4 1,2 3-1,0 0-14,2-1 0,-1 4 0,0-4 0,-3 1 35,-1 0 1,4-2-1,-3 2 1,1 1-36,1 2 1,-5-2-1,1 1 1,-2-1-307,-2 1 1,1 1 0,0 2-825,0-3 1094,-5 3 0,0-7 0,-5 2 0</inkml:trace>
  <inkml:trace contextRef="#ctx0" brushRef="#br0" timeOffset="1317">777 286 7714,'9'4'-45,"-2"2"1,0 6-1,-1 3 312,0 0 0,2 2 0,-2 5 0,0 2-89,1 1 0,-2 1 0,3 3 0,-3-2 1,1-1-1,-2 0-321,1 0 0,-2 2 1,-3-3-1,0 0-225,0-2 0,0-3 0,-1-3 368,-3 0 0,-1-1 0,-5 4 0</inkml:trace>
  <inkml:trace contextRef="#ctx0" brushRef="#br0" timeOffset="1566">1032 629 7900,'3'10'0,"0"0"156,0 0 0,-1 0 0,0-1 0,1 1 0,-1 0-4,0 0 0,-2 1 1,0 1-292,0 1 1,0 3-1,0-2 1,0 1-27,0-1 1,-4 0-1,0-2 1,-2 1-118,-1-1 0,1-2 282,0-4 0,-1 3 0,-3-3 0</inkml:trace>
  <inkml:trace contextRef="#ctx0" brushRef="#br0" timeOffset="1997">1091 423 7878,'10'-4'-80,"-1"-2"0,0 0 0,0 0 1,0 1-1,2 0 0,-1 0 203,1-1 1,3 4-1,-1-1-24,-1 2 0,2 1-54,-1 0 1,0 0-1,-3 0 1,-1 1-160,-3 2 1,0-1-1,-4 5 101,1 1 0,0 4 1,-4 1-1,-2 0 52,-4 1 1,-1-2 0,-2 4 0,0 2-17,0 0 1,0 2-1,1-1 1,-1-2-11,0-1 1,1-4 0,2 2 514,0-4-386,5 0 0,-1-1 0,6-2-38,3-4 0,3-2 1,1-1-1,0 0-76,0 0 0,3 0 1,1 0-1,0 0-58,0 0 0,-1 0 0,-3 0 0,0 0-417,0 0 0,0 0-202,-1 0 380,1 0 0,-3-3 1,-2-2-545,0 0 813,2 3 0,-6-7 0,4 3 0</inkml:trace>
  <inkml:trace contextRef="#ctx0" brushRef="#br0" timeOffset="2313">1376 109 7979,'9'0'0,"1"0"55,0 0 1,0 1 0,0 2 0,1 4 0,2 3 0,3 3 0,3 3 264,0 3 0,1 6 1,1 3-1,2 5 210,3 2 1,-1 1-260,1 3 1,-3 1-1,1 2-142,-3 0 0,-1 4 0,-6-3 1,-4-1-133,-2 2 0,-4-7 0,-4 1 0,-1-4-192,-2-6 1,-3 2 0,-6-5 0,-3 0-343,0-2 1,2-2 0,-3-3 0,-3 0-778,-3-2 1314,-3 0 0,-9 0 0,-1-2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7:21.0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7267,'0'7'298,"0"-1"1,0 2-118,0 1 0,1 2 0,1 1 0,3 2-5,0 1 0,-2 2 0,4 3 0,-1 2-48,0 1 1,3 4 0,-4 0 0,2 2-37,-1 4 0,-3-3 0,3 3 1,-2-4-341,-2-2 0,1-2 0,-1-5 0,2 1 113,2-2 1,-4-6 0,2-1 0,-1-3-1679,1-3 1813,-1-4 0,1 7 0,2-4 0</inkml:trace>
  <inkml:trace contextRef="#ctx0" brushRef="#br0" timeOffset="349">1 138 7739,'1'-9'-448,"1"2"651,1 0 1,5 2 0,-1-2-1,1 4-101,2 2 0,0 1 0,1 0 1,2 0-1,3 0 0,3 1 0,1 1 1,0 2-21,3 2 0,2 1 0,4 5 0,-2 1 0,-2 1 0,-1 0 57,-2 2 0,-2 3-113,-4 0 1,-2 1-1,-4 1 1,-1 2 11,-3 3 0,-1-1 0,-5 0 0,0-1 18,0-2 1,-5-2 0,-1 0 0,-2-1-18,1-3 1,-1-2 0,0-4 0,-3 0-188,-2 0 1,-1-4 0,1 0-1,-4-2-213,-1-2 0,-3 3 0,-2-2 0,-3-1-525,-2-1 886,3-1 0,-8 0 0,2 0 0</inkml:trace>
  <inkml:trace contextRef="#ctx0" brushRef="#br0" timeOffset="766">620 226 7793,'9'0'-18,"1"0"1,0 0-1,0 0 1,0 0-55,-1 0 0,1 0 0,0-1 0,0-1 33,0-1 1,0-1-1,-1 4 1,1-1 56,0-2 0,0 2 0,0-2 0,-1 1-252,1-2 1,-3 3-1,-1-2 1,1 1 233,-2-2 0,4 3 0,-3-7 0,3 2 0</inkml:trace>
  <inkml:trace contextRef="#ctx0" brushRef="#br0" timeOffset="1024">737 462 7733,'10'0'71,"0"0"1,0 0 0,1 0 0,1 0 0,1 0 456,-1 0 0,0-3 0,0-1-700,1 2 1,0 1 0,-3 1 0,0 0-525,0 0 0,-1 0 158,1 0 0,0 3 538,0 1 0,-5 3 0,0-1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7:30.9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806 217 8044,'-10'0'-60,"2"4"1,0 3 49,1 1 0,4 2 1,-2 0-1,-1 0 36,1 0-38,-2 0 1,1-1 0,0 1-1,1 1 32,-1 2 1,4-2-1,-2 2 1,1-2-5,-1-1 1,0 0 0,2 0 0,-2-1-12,2 1 0,1-3 0,2-2 0,1 1-12,2-1 0,0-3 1,-1 2-1,4-3 34,2-1 1,0 0 0,1 0 0,0 0 28,0 0 0,3-1 1,0-2-1,0-1-37,1-1 1,-3-1 0,2-1 0,-1 1-27,2 2 0,-4-3 1,4 4-1,-5 0-111,-2-2 1,2 4 0,-3-2 0,2 1-45,-2-2 0,3 3 0,-2-3-228,1 0 0,2 3-335,0-3 725,-5 3 0,0 1 0,-5 0 0</inkml:trace>
  <inkml:trace contextRef="#ctx0" brushRef="#br0" timeOffset="337">796 217 7784,'0'10'29,"0"1"1,0 2 178,0 3 1,4 3-1,0 0 1,0 1-109,1 0 1,-2-1-1,-3 1 1,-1-1-114,-2 1 0,2 0 1,-3-2-1,3 0-116,1-2 0,0-1 1,0 3-1,0-2-242,0 2 1,0-3 0,0 1 0,0 1-163,0-2 0,0 2 533,0-4 0,-4 1 0,-2-5 0</inkml:trace>
  <inkml:trace contextRef="#ctx0" brushRef="#br0" timeOffset="992">698 973 7464,'1'-10'-19,"3"0"1,-2 4 0,4-1 199,2 0 0,0-2 0,-1 0 0,0 3-84,0 2 0,2 0 0,1 1 16,0 1 0,0 0 0,-1 4 0,1 0-96,0 1 0,0 5 0,0-2 1,-2 4-28,-1 3 1,1-2 0,-5 3 0,-1 0-20,-1 3 1,-1-2-1,-1 1 1,-1 1-28,-1-2 0,-5 4 1,1-4-1,0 1 38,0 1 1,-1-5-1,2 1 1,0-2 8,-1-2 0,5 1 0,-3-1 0,2-1 15,0-2 1,0-3 129,3 4-8,0-5 1,1 2 10,2-4 1,2 0 0,5 0-1,0-1-21,0-2 1,0 2-1,0-3 1,0 0-148,4 1 0,-4 0 1,4 3-1,-2 0-176,1 0 1,-2 0 0,2 0-66,-2 0 1,-2 0-1,1 0-490,0 0 0,-3 0 760,-1 0 0,1-5 0,2 0 0</inkml:trace>
  <inkml:trace contextRef="#ctx0" brushRef="#br0" timeOffset="1466">904 168 6545,'4'10'124,"-1"-1"1,5 2 0,-1 2-1,4 4-49,2 1 1,5 3 0,-2 2-1,3 4 257,0 5 1,1 1 0,0 5-1,-1 3-101,1 3 0,-1 1 1,0 0-1,-2-2-181,0-3 0,-5-1 0,0-2 1,-3-1-146,-3 1 1,-4-2-1,2 0 1,-3-2-72,-1-1 0,0 2 1,0 0-1,-1 0-78,-3-1 1,-1 3 0,-5-2 0,0 0-13,0 0 0,-3 2 1,0-3-1,1-3 80,1-3 0,-2-3 1,0-4-1,0 0 176,-1-1 0,3-3 0,-8-2 0,4-4 0</inkml:trace>
  <inkml:trace contextRef="#ctx0" brushRef="#br0" timeOffset="1950">502 256 7731,'-3'7'0,"-1"-1"-348,2 2 1,1 5 0,1 3 0,0 4 325,0 3 1,0 0 0,0 5 0,0 3 215,0-1 1,3 4 0,2-1 0,-1 0 68,0 0 0,4 2 1,-3 3-1,2 0-107,0-2 1,-4-2 0,3 4 0,2-3-97,1-2 1,1 0-1,-1-3 1,1-1-37,0 0 0,3 1 0,0-1 0,-1 1-490,-1-1 0,-1-3 0,1 0 0,1-2-676,1-3 1142,-4 0 0,-1-6 0,-2 0 0</inkml:trace>
  <inkml:trace contextRef="#ctx0" brushRef="#br0" timeOffset="2392">1435 570 7787,'0'-4'52,"0"4"0,1 5-60,2 4 1,-2 5-1,2 3 1,0 1 94,0 2 0,-2 0 0,3-1 1,0 1-107,-1-1 1,3 1 0,-2-1-1,-1-2 22,1 0 1,-3-1 0,3 2 0,-3 0-406,-1-2 0,0-3 0,0 3 402,0-2 0,0-1 0,0-3 0</inkml:trace>
  <inkml:trace contextRef="#ctx0" brushRef="#br0" timeOffset="2632">1425 767 8068,'0'-10'0,"1"0"-119,2 0 0,-1 0 0,5 2 0,1 0 340,0 2 0,2 0 0,0-2 1,0 3-213,0 1 0,-1 0 0,1 3 0,0-1-23,0-1 1,0 0-1,0 3 1,-1 0-1,1 1-1225,0 2 1239,0-2 0,0 8 0,-1-4 0</inkml:trace>
  <inkml:trace contextRef="#ctx0" brushRef="#br0" timeOffset="2988">1945 158 8081,'-6'4'-240,"0"4"0,2 3 385,2 2 1,-3 4-1,2 1 1,1 3 115,1 1 0,1 1 0,0-3 0,0 0-319,0-1 1,0-2 0,0-2 0,0 0 55,0 1 0,-1-4 1,-1 1-1,-2-1-711,2 1 0,0-2 713,-1 2 0,2-2 0,-4-2 0</inkml:trace>
  <inkml:trace contextRef="#ctx0" brushRef="#br0" timeOffset="3656">1729 865 7428,'7'-3'-92,"-1"-1"1,1-2 0,2 2 0,-1-1 332,2 1 0,-2-1 1,5 3-1,-2-1-156,-1 1 0,0 1 0,-1 1 0,1 0-5,0 0 0,-3 0 1,-2 1-1,0 2-228,1 4 1,-4 1 0,1 2-1,-2 0 132,-1 0 1,0 1-1,0 1 1,-1 2 12,-2 1 1,1-3-1,-4 2 1,1-1 7,0 1 1,1 0-1,-1-2 1,0 1-17,3-1 0,0-1 0,0-1 3,-1-1 1,-1 1 105,4 0 0,1-5 1,3-1-11,2-3 1,3-1 0,1 0 0,0 0-48,-1 0 0,1 0 1,1 0-1,1 0-12,1 0 1,0 0 0,-3 0 0,0 0-44,0 0 1,2-1 0,-1-1 0,-3-2-232,1 2 0,0 1 0,1 1-13,0 0 1,-4 0 0,0-1-412,-2-2 669,-1 2 0,-3-8 0,0 3 0</inkml:trace>
  <inkml:trace contextRef="#ctx0" brushRef="#br0" timeOffset="4101">2044 11 8369,'0'9'-106,"3"5"1,1-1 0,1 0 57,-1 1 0,4 4 0,-2 6 0,3 2 168,1 1 0,1 2 0,1 3 1,1 1-39,-1-2 0,0 3 0,0 0-14,1 1 1,1 1-1,-2 2 1,2-1-1,0-2-73,0-1 0,3-1 0,-4-3 0,-2 2-11,-3 1 0,-1-1 1,-2-2-1,-1-1-183,0 1 0,0-1 0,-4 1 0,-2-1 85,-1 1 1,1-1 0,-5 0 0,0 1 6,-2-1 1,-4-2-1,0-2 1,0-1-61,-1-3 1,2-3 0,-5-2 0,-1 1-71,-4-2 237,1-1 0,-7-4 0,3 0 0</inkml:trace>
  <inkml:trace contextRef="#ctx0" brushRef="#br0" timeOffset="4571">1631 1 8442,'0'6'-100,"-1"1"0,-1 1 0,-3 1 44,0 4 1,2 1-1,-3 4 1,2 4 91,2 2 0,1 2 0,1 5 0,0 1 129,0 4 0,0 0 0,0 4 0,0 2 9,0 2 1,0 7 0,1-3-1,1 1 90,1 1 1,5-3 0,-2 5 0,2-4-198,-1-2 0,1-5 1,-2 0-1,0-2-171,1-3 0,-4-6 0,4 0 0,0-6 16,2-4 0,-2-1 1,-1-2-1,3-1-394,3-2 0,-1-4 0,2-4 0,-1 1-317,1-2 0,-1 3 799,4-5 0,-4 0 0,3-3 0</inkml:trace>
  <inkml:trace contextRef="#ctx0" brushRef="#br0" timeOffset="5404">1 1896 7647,'10'-3'92,"0"0"0,1 0-109,2 2 1,-1 1-1,4 0 1,0 0 22,0 0 0,2 0 0,-3 0 0,2 0-203,-1 0 1,1 0 0,1 0 0,-2 0-645,-2 0 841,-4 5 0,0 0 0,0 5 0</inkml:trace>
  <inkml:trace contextRef="#ctx0" brushRef="#br0" timeOffset="5709">178 2102 7824,'0'10'-225,"0"0"1,0-4 0,1 0 338,2-2 1,3 0 0,3-3-12,1 2 1,0-2 0,1 2 16,2-2 1,-2-1 0,2 0 0,-1 0-71,1 0 0,-1-1 0,3-1 0,1-1-146,-1 1 0,-2-3 1,2 2-1,1 0-152,-1-2 0,-3 4 1,1-2 247,-2 2 0,-1-3 0,0-2 0</inkml:trace>
  <inkml:trace contextRef="#ctx0" brushRef="#br0" timeOffset="6518">1022 1651 7862,'-6'1'-48,"-1"2"0,2-1 0,-3 4 0,2-1 528,-2 0 0,0 2-202,2 3 1,-2-3-1,5 2-286,1 2 0,1 1 1,1-2-1,0 0 1,0 0 1,4-1-1,4 2 1,2 1 69,4 1 1,2 1 0,-2-4 0,1 2 43,3 2 1,0-1 0,1-4 0,-2 1 49,0 0-19,-5 0-158,2 0 1,-4 0 26,0-1 0,-4 1 0,0 0 1,-2 0-50,-2 0 1,-1-1 0,-2 1-50,-2 0 0,1-1 0,-5-2 0,-1-1-27,0-2 1,0 3-1,-1-4 1,-2-1-314,1-1 0,-9 3 0,-1-1 0,0-1-1057,-1-1 1488,1-1 0,-4 5 0,-1 0 0</inkml:trace>
  <inkml:trace contextRef="#ctx0" brushRef="#br0" timeOffset="6760">973 1719 8055,'6'-10'-87,"1"4"0,-3-1 0,-1 0 338,1-2 1,-2 2 0,5 1-152,1-2 0,0 4 0,2 0 0,0-1-91,0-1 0,3 0 0,1 0 1,0-1-1,0 1-449,-2-1 0,0 5 1,0-1-83,1 1 0,1 2 522,-5 0 0,1 5 0,0 0 0</inkml:trace>
  <inkml:trace contextRef="#ctx0" brushRef="#br0" timeOffset="7688">1101 2338 7913,'0'-7'-14,"0"1"451,0-2-393,4 4-99,-3-5 1,4 9-1,-6-1 1,-2 4 104,0 3 0,-1 0 1,0 5-1,-1 1-19,0 1 1,-4 4-1,3-3 1,0 0-40,-1 0 1,2 0 0,-2-2 0,3 2 4,0-2 1,2-2 0,-2-1-1,1-1-20,0-2 1,-1-2 39,4 2 0,1-4 0,3 2 49,2-3 1,3-1 0,1 0 0,0 0 81,-1 0 0,6-1 0,0-2 1,1-1-121,1-1 1,-2 1 0,2-1-1,0 1 63,0 1 0,-2 2 0,2 1-477,0 0 273,-3 0 0,2 0 0,-4 1 0,1 2-144,-1 0 0,-5 3 1,0-1-1,0 0-122,-2 3 1,-1-3-1,-4 2-367,0 0 746,0-2 0,-4 4 0,-1-4 0</inkml:trace>
  <inkml:trace contextRef="#ctx0" brushRef="#br0" timeOffset="7951">1140 2309 7839,'4'-6'269,"-1"2"0,2 6 13,-1 4 0,4 2 0,-2 8 0,0 2-62,1 0 1,-4 3 0,3 1 0,1 2-173,-2 1 0,0-2 1,-5 3-1,0 0 1,0 1-220,0-1 1,0-3 0,0 2-17,0-1 1,0-1-1,0-5 1,0 0 26,0-2 1,0-1-1,0 2 1,0-4-1621,0-2 1780,4-6 0,-3 4 0,4-4 0</inkml:trace>
  <inkml:trace contextRef="#ctx0" brushRef="#br0" timeOffset="8396">1297 1513 7976,'9'10'240,"-1"1"1,-2 1-161,2 1 1,1 4-1,0 0 1,1 2-2,0 4 0,0 3 215,0 7-244,-1 2 1,5 9 0,-1 1-1,0 1 1,0 2-14,0 3 0,0 0 1,-3-2-1,0-1-39,-1-2 0,-2 2 1,-2-5-1,0 0-16,-3-4 1,-1-2 0,-1 3 0,0-1-27,0 0 0,-1 1 0,-2-1 0,-4 0-185,-2 0 0,-1-4 1,-2-3-1,-2-4-112,2-2 1,0-4 0,0 1 0,-1-3 340,1-4 0,-3 3 0,0-4 0</inkml:trace>
  <inkml:trace contextRef="#ctx0" brushRef="#br0" timeOffset="8855">875 1405 7750,'-3'11'0,"-2"2"0,1 3-30,0 3 0,-4 5 1,3 3-1,-1 5 394,3 4 1,2 9-1,1 6 1,0 6-20,0-1 1,0 7 0,0-4-188,0 1 0,7 0 0,3-2 1,1 0-1,1-2-115,1-4 1,-1-3-1,5-2 1,-1-2-227,-1-1 1,-1-2 0,-4-2 0,0-2-193,0-2 0,0 1 0,-1-6 0,1-1-449,0-3 0,-3-5 824,-1 1 0,1-2 0,3-2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7:54.393"/>
    </inkml:context>
    <inkml:brush xml:id="br0">
      <inkml:brushProperty name="width" value="0.08571" units="cm"/>
      <inkml:brushProperty name="height" value="0.08571" units="cm"/>
      <inkml:brushProperty name="color" value="#66CC00"/>
    </inkml:brush>
    <inkml:brush xml:id="br1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217 1012 7858,'-10'3'-668,"0"1"1,4-1 0,-1-3 623,-1 0 1,3 0 43,-2 0 0,1-4 0,-4-2 0</inkml:trace>
  <inkml:trace contextRef="#ctx0" brushRef="#br0" timeOffset="409">109 1002 8552,'-7'0'-134,"1"0"1,-2 0-566,-1 0 0,3 0 1,-1 0 639,0 0 0,-2 0 80,-1 0 0,3 0 37,1 0 1,-1 0 291,-2 0-117,3 0 0,2-1-168,4-2 0,0 1 0,1-4 0,2 1 0,4-1 1,2-1-1,5-2 24,2-1 1,2 0 0,2 0-1,0 0-5,-1-4 0,4 2-46,0-4 1,3 3 0,-2-3-28,1-2 0,2 3 0,3-1 1,3-2-7,3 0 1,2-2 0,1 0 0,0 0-2,-3-3 0,1 2 0,-5-2 0,0 2-11,-1 2 1,-2 0-1,-1 2 1,0 0-6,-2 0 1,0 2 0,4-1 0,-1 1-59,1 0 0,-4 3 0,-1-1 0,0 1 0,0-2 1,-3 4-1,1-4 1,-3 5-4,0 2 1,0-2-1,-1 3 1,0-3-35,-3-1 0,3 5 0,-3 0 0,2 2-74,-2 0 1,-2-4 0,-4 4 0,0 1 180,0 1 0,-1-8 0,1-2 0</inkml:trace>
  <inkml:trace contextRef="#ctx0" brushRef="#br1" timeOffset="866">1218 148 14116,'10'-4'-543,"4"2"1,-3-6-1,3 2 1,0 0 260,-1-1 1,3 2-1,-3-3 1,0 3 118,1 0 1,-2-1-1,4 1 1,-1 0 44,0-3 0,2 0 1,1-1-1,0 1 30,-2 2 0,0-1 0,4-2 0,0 2 42,-1 0 0,-2 5 1,-2-1-1,-1 2 19,-2 1 0,-1 0 1,-1 1-1,0 1-96,-1 1 0,0 5 0,-1-2 1,-2 3-51,2 1 0,-4 3 0,1 0 166,-1-1 0,-3 3 0,1 1 0,-4 0 0,-4 0 43,-3 2 1,-2 1-1,-2 3 1,-2 1 7,-1-1 0,-1-1 0,3-2 1,0 1-155,-1 0 1,2-1 0,3 1-1,2 0-669,1-1 779,-2-4 0,4 4 0,-5-4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7:53.1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50 20 8487,'-7'-7'0,"1"2"166,-2 0 1,-1 2-380,0 3 1,3 5 0,3 1 47,2 3 0,1 5 1,0 2-1,0 3 143,0 1 0,0 0 0,0 3 0,0 2 62,0 0 0,0 4 1,0-3-1,0 2 16,0 2 0,0-1 0,0 1 1,0-1-69,0 1 1,4-2 0,2-1-1,0-2-80,1-1 1,-1-1 0,4-3 0,0 0-60,0-1 0,3-4 1,1-1-1,0-4-84,0 0 0,4-3 235,-2-1 0,3-3 0,0 1 0</inkml:trace>
  <inkml:trace contextRef="#ctx0" brushRef="#br0" timeOffset="346">561 59 7331,'9'4'-47,"1"3"192,0 2 1,4 1 0,3 0 0,1 2 13,2 2 1,3 2 0,1-2 0,0 1-72,0 3 1,2 0-1,-3 3 1,-1 1 11,-2 1 1,-1 4-1,-3-1 1,-3 3-156,-2 0 0,-4 5 1,-2 1-1,0 1-124,-3 0 0,-1-1 0,-1 1 0,-1-5-89,-2-3 1,0-1-1,-3-4 1,-1-1-692,2-2 959,-4-4 0,-1 2 0,-5-2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6:49.6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1 341 6663,'6'-8'515,"4"3"1,-1-1 0,0 1 0,5 1-40,4 3 0,-2 1 0,6 0 0,-1 0-237,4 0 0,-2 0 0,2 0 0,-1 0-93,-1 0 0,4 0 0,-8 0 0,0 0-301,-3 0 1,-1 0-673,0 0 0,-5 0-1418,-1 0 2245,-5 0 0,2 0 0</inkml:trace>
  <inkml:trace contextRef="#ctx0" brushRef="#br0" timeOffset="575">638 89 7747,'10'-5'-129,"0"1"0,2-1-57,1-2 1,2 5 0,-2-4 0,-2 1 445,-1 0 0,0-5 1,7 5-1,1 2 2,1 1 0,1-3 0,-3 0 0,1 2-207,2 1 0,4 1 0,-4-3 0,-2-1 85,-1 2 1,-2 1 0,-1 2 72,1 0 1,-7 7-127,-3 3 1,-3 5 0,-4 3 0,-3 2 14,-4-2 0,-5 5 1,0 2-1,-1 1 12,0-1 1,0 3 0,0-4 0,0 4-64,1 2 0,0 0 1,3-1-1,3-1 27,1-3 0,2 3 0,5-5 0,0 0 52,0-3 0,0-4 1,0-1-1,2 0-19,3 0 0,-2-2 1,7-1-1,3-3 197,5 3 1,-1-5 0,4-3-1,-1-2-172,0-2 1,4 0-1,-2 0 1,-1 0 21,1 0 0,2 0 1,-4 0-1,-2 0-305,-1 0 1,-3-5-1,1-1-594,0-3 0,-5 4-1032,0-4 0,-9 5-73,-1-1 1846,0 4 0,-13 1 0,5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7:49.667"/>
    </inkml:context>
    <inkml:brush xml:id="br0">
      <inkml:brushProperty name="width" value="0.08571" units="cm"/>
      <inkml:brushProperty name="height" value="0.08571" units="cm"/>
      <inkml:brushProperty name="color" value="#66CC00"/>
    </inkml:brush>
    <inkml:brush xml:id="br1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295 276 7337,'-4'-6'-109,"3"2"1,-7 8 0,4 3 0,-1 2 158,1 0 1,-4 2 44,2 2 0,0-1 0,1 4 1,-1-2 39,1-2 1,3-1 0,-1-1-92,1-1 0,4 0 0,1-1-2,3-2 1,3-3-1,1 0 1,0-2-1,0-1 1,-1 1-1,2 1 1,1 1-8,1 0 1,0 1 0,-3-1 0,0 1-30,0 0 1,0 1 0,-2 5-44,-1 0 1,1-3 34,-5-1 1,0 1-18,-3 2 0,-1 0 0,-2-1 0,-4-2-55,-1 2 0,-2 0 0,0-1 0,0 0-133,0 1 0,0-3 1,1 0-1,-1 1 89,0-1 1,0-2 0,0 0 0,-1-2-121,-2-1 1,2 0-1,-2 0 238,2 0 0,2-4 0,-1-2 0</inkml:trace>
  <inkml:trace contextRef="#ctx0" brushRef="#br0" timeOffset="245">197 315 8119,'0'-10'-627,"0"4"1,1-1 790,2 0 0,3-2 0,4-1 0,1 0-152,2 0 0,-1 4 0,3-1 1,0 1-1,-1-1 0,2 2 1,-2 0 64,0 3 0,0-2-589,-1 1 1,-2 0 511,2 7 0,-2 5 0,-1 7 0</inkml:trace>
  <inkml:trace contextRef="#ctx0" brushRef="#br0" timeOffset="517">531 502 8445,'6'8'-650,"0"0"787,-2-1 0,-1-1 0,-1 4 86,1 0 1,-2 0-1,2-1-322,-2 1 0,-1 0 0,-1 0 0,-2 0 49,-4 0 0,2 2 0,-1-2 0,1-1-165,0 0 1,-2-1-1,-2-1-32,3 0 1,0-5-1,3 1 247,-4-2 0,-1-5 0,-2-2 0</inkml:trace>
  <inkml:trace contextRef="#ctx0" brushRef="#br0" timeOffset="901">668 246 8461,'1'-6'-154,"3"-1"0,-3 6 0,1 1-35,-4 6 0,0 3 0,-4 3 152,2 2 1,-3 3 0,3-2-1,0 2 103,-1-1 0,-1-3 1,1 2-1,1 0-49,0-3 0,0-2 0,4 0 41,0 0 0,1-4-10,3-3 1,1-2 0,5-1-1,0 0 4,0 0 1,-1 0-1,1 0 1,0 0-14,0 0 0,0-4 0,1-2 0,1 0-27,1-1 0,3 0 0,-3-1 0,-1 0-66,-1 2 0,-1 2 1,0-1-190,-1 0 0,-2 2 0,-2 2-292,0-2 535,-2 2 0,-7-4 0,-2 5 0</inkml:trace>
  <inkml:trace contextRef="#ctx0" brushRef="#br0" timeOffset="1139">708 276 8444,'1'10'0,"1"1"35,1 2 0,5 2 0,-2 5 0,3-1-44,1 1 1,0-4 0,0 1 0,-1 0-29,1 2 1,-3-3-1,-1-1 1,2-1-1,0-2-17,-2-1 0,3-1 0,-4 0 1,1 0-356,-3 0 1,-1-5 408,1-2 0,-1-2 0,2-1 0</inkml:trace>
  <inkml:trace contextRef="#ctx0" brushRef="#br1" timeOffset="1493">825 89 9306,'10'10'-86,"-3"-3"0,-2-1 1,1 2-1,-2 1 0,0 0-241,-1 1 0,1 0 1,0 0-1,1 0 294,-1-1 0,3 1 1,-4 0-1,-1 0 73,-1 0 1,2 3-1,1 1 1,-2 0-9,-1 0 1,2 1 0,1-2 0,-2 2 48,-1 0 0,2 0 0,0-3 1,1 2-8,0-2 1,-2-3 0,4-1 0,-1-1-228,1 0 0,-4 2 0,2 1 1,-1 0-80,1-1 1,-1-2 0,-3-1 0,0 2-7,0 1 0,0-3 228,0 1 0,0-1 0,0 4 0</inkml:trace>
  <inkml:trace contextRef="#ctx0" brushRef="#br1" timeOffset="2333">806 197 9994,'1'-4'-394,"1"4"357,1 5 0,2 7 1,-3 3-1,2 0 90,2 2 0,-1 2 0,3 0 0,-2 1-22,2 0 0,1 3 1,-1 0-1,0-1 51,-1 2 0,-1-3 0,3 2 0,-1-2-167,-2-2 0,0 1 0,1 0 0,-1-1-67,-2 1 0,-1-4 0,-3 0 0,0-1 29,0 0 1,0-3-1,0 1 1,0-2-340,0-1 0,-1-1 0,-2-2 429,-4 0 1,-1 0-1,-2 2 1</inkml:trace>
  <inkml:trace contextRef="#ctx0" brushRef="#br0" timeOffset="2793">148 1 8581,'-10'0'-495,"0"0"0,2 1 0,0 1 0,1 2 439,0 2 1,-2 0-1,-1 5 1,0 3 83,0 2 0,4 0 0,-1 3 0,1 2 126,0-1 1,-1 5-1,2 0 1,1 3-36,0 1 1,-3-2-1,4 6 1,1-1-40,1 1 1,1-5 0,1 4 0,2 0-8,3 2 0,1-2 1,2 2-1,3-2-179,2 1 1,2 0 0,4-4 0,0 1-373,-1-1 0,2-4 478,2-2 0,-2 2 0,3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7:57.34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393 255 7981,'0'-6'-92,"-3"3"322,0 6 1,-4-1-1,4 5 1,-1 0-64,0 2 0,3 1 0,-2 0 0,1 0-21,-2-1 0,3 1 0,-2 1-46,2 2-79,1-2 0,4 3 1,2-4-1,0 0-20,1 0 1,-1 0 0,4-1 0,1 1-25,2 0 1,-2-3 0,2-1-1,-2 2 9,-1 1 0,0-1 0,-1 0 0,0-2-7,-2 2 1,-2-2-1,-3 0-35,2 2 0,-1 0-18,-3 2 0,-4 0 0,-3-1-55,-2-3 1,-1 2 0,1-4-1,-2 1-60,-2-1 0,2 4 0,-3-3-279,-1 1 318,4 2 1,-6-6 0,4 2 0,1-1-190,1 0 1,2 0 0,2-6 338,0 0 0,1-9 0,-4 1 0</inkml:trace>
  <inkml:trace contextRef="#ctx0" brushRef="#br0" timeOffset="245">354 235 7981,'5'-10'-58,"0"4"1,-4 0-1,1 1 173,1-1 1,2 3 0,-2-3-1,3 2-60,3 2 0,1-2 1,0 0-1,0 2 1,-1 1-1,1 0-262,0-2 0,3 2 10,0-3 0,1 3 1,-2 1-1,3 0-328,0 0 0,-3 0 525,1 0 0,-2 5 0,-1 0 0</inkml:trace>
  <inkml:trace contextRef="#ctx0" brushRef="#br0" timeOffset="745">354 903 7862,'-5'9'21,"-1"1"0,0-3 0,1-1 0,1 2 9,1 1 0,-1 1 1,0-1-1,-1 1-51,1 0 0,-3 3 0,3 0 1,0-1 127,-1-1 1,-1-1-1,1-1-55,0-3 3,3 3 1,-3-4-70,5 5 1,2-3 35,1-1 0,-1-3 0,5 0 0,0-2 13,2-1 1,1 0-1,1 0 1,1-1-18,1-2 0,1 0 1,-2-2-1,1 1-36,-1 1 0,2-1 0,0 0 1,1-1-54,-1 1 1,-1 1 0,-2 3 0,0-1-119,-2-3 1,3 3 0,-5-2-10,2 2 1,-3 1-939,1 0 1136,-5 0 0,2 0 0,-4 0 0</inkml:trace>
  <inkml:trace contextRef="#ctx0" brushRef="#br0" timeOffset="1041">393 854 7366,'1'9'0,"1"1"0,2 1 0,-1 2 0,1 4 147,3 1 1,0 3 0,1 1 0,-1 1-1,-1-1 117,0 3 0,1-5 0,-3 3-182,-2-2 1,0-1 0,0-2 0,1 0-150,0-2 0,-2-1 1,-1 2-1,0-4-310,0-2 1,0 2 0,0 0-385,0-1 761,0-1 0,0-2 0,0 1 0</inkml:trace>
  <inkml:trace contextRef="#ctx0" brushRef="#br0" timeOffset="1559">609 48 7907,'1'-9'-344,"1"-1"233,2 0 0,-1 3 297,-3 1 1,1 4-133,2-2 1,0 4 0,2 4 0,0 3 3,1 5 0,0 5 1,4 6-1,1 4 36,2 4 1,-2 5 0,2 7 0,-2 2-17,-1-1 0,2 3 0,-1-3 1,-2 1-67,-1 2 1,-3 1 0,-2 1 0,-2-1-101,-1-2 0,-1 1 1,-2-4-1,-4 1-84,-2-1 0,-1 0 0,-4-4 1,-1 1-176,0-1 1,-4-3 0,4-1 0,-1-1 346,-1-3 0,4-1 0,-2-4 0,1-3 0,2-2 0,-4-6 0,6 3 0,-5-2 0</inkml:trace>
  <inkml:trace contextRef="#ctx0" brushRef="#br0" timeOffset="2029">40 97 7973,'0'7'-686,"-2"-2"0,0 1 615,-1-1 0,-5 5 0,3 4 0,-1 2 219,3 1 1,-1 3-1,1 3 1,0 4-66,2 5 1,1 4 0,0 6 0,0 4 51,0 2 0,0 6 1,0 4-1,0 3-28,0 1 1,1-7 0,2-2-1,0-3-58,-1-1 0,-1-4 1,-1-4-1,1-4-89,2-4 1,0 1 0,3-3-1,1-1-229,-2-3 0,4-5 0,-3 2 0,2-1-252,-1 0 1,1-1 520,-1-6 0,2 2 0,0-2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8:14.7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60 550 7937,'5'0'-1414,"1"0"1924,-3 0 1,1 2-1,4 1-282,-2 3 0,-2 3-159,2 1 1,0 1 0,1 0 0,-1 1-57,-2 0 0,-1-3 1,-3 4-1,1-2-54,3-2 0,-3 6 0,2 1 0,-2 2 24,-1 2 1,0 0 0,0-1 0,0 0-10,0-3 0,0 3 0,0-4 0,0 1-111,0 1 0,-3-5 0,0 1 0,0-2-347,2-1 0,-2-4 484,0 1 0,-5-1 0,3 4 0</inkml:trace>
  <inkml:trace contextRef="#ctx0" brushRef="#br0" timeOffset="244">1 806 8324,'6'-7'205,"1"2"0,0 0-217,2 3 1,1-2 0,1 1 0,2-1-60,3 0 1,0 2 0,0-4 0,1 2 0,2 1-8,1-2 0,-1 4 1,0-2-277,-3 2 0,-2 1 1,-4 0 353,0 0 0,0-4 0,0-2 0</inkml:trace>
  <inkml:trace contextRef="#ctx0" brushRef="#br0" timeOffset="791">678 187 7929,'-6'3'0,"0"2"-93,2 0 1,-4-1-1,3 2 1,-2 3 151,1 3 0,-1 0 1,-3 3-1,2 0 170,1 1 0,-2 0 0,3 5 0,-2 1 44,2 0 1,-2 6 0,4-2 0,-1 2-60,1 2 0,1-1 0,3 2 0,0 2-36,0 3 1,0 1 0,0 0-1,0-1-130,0 1 1,0-6 0,0 1-1,0-1-303,0-4 1,1 1 0,1-4 0,2 1-63,2 3 0,-3-3 0,2 0 1,1-1 34,-1-2 1,1-5 0,1-2-1,-1 0-208,-2-3 0,3-1 0,-3-3 490,2-1 0,-3-3 0,3-4 0,2 0 0,1-9 0,1-1 0</inkml:trace>
  <inkml:trace contextRef="#ctx0" brushRef="#br0" timeOffset="1241">855 374 7903,'-10'4'0,"0"3"0,1 1 0,-1 1 0,1-1-19,3-2 0,-3 1 1,3 3-1,1-1 120,2 1 0,2 0 1,1 0-117,0 0 0,1-4 0,2 1 0,3 0-7,3 2 0,1 1 0,0 0 1,0-1 67,-1-3 0,-2 3 0,0-3 0,0 3-94,2 1 0,0-3 1,-2-1-1,-1 2 80,-2 0 0,0-1 0,-1 0 22,0 0 0,0 2 0,-3 1 0,-1-2-69,-2-1 1,-2 2-1,-2-4 1,0 1-204,0-3 1,-2 1 0,-2 0-128,-2-2 1,2-2-1,-2-2 1,1-3 344,-1 0 0,2-6 0,-3-4 0</inkml:trace>
  <inkml:trace contextRef="#ctx0" brushRef="#br0" timeOffset="1489">786 462 7903,'7'-3'0,"-1"-2"-78,2 0 1,1 3 0,1-3-204,-1 1 0,1 3-146,0-2 346,0 2 1,0 1 0,0 0 0,-1 0-76,1 0 0,0 0 1,0 0 155,0 0 0,-1 0 0,1 0 0,0 0 0</inkml:trace>
  <inkml:trace contextRef="#ctx0" brushRef="#br0" timeOffset="2033">845 904 7903,'10'0'-4,"0"0"1,-4 0-1,1 0 58,1 0 1,-3 0 0,2 0 19,0 0 0,2 0 0,0 1-17,-3 2 0,0-2 0,-4 4 80,1-1 1,0 2 0,-3 3-128,0 1 0,-1 0 0,-2 0-46,-3 0 0,0 0 0,1-1 0,-1 0-2,1-2 1,1 0 0,-1-2 0,0-1-141,-1 0 153,4 4 1,-2-6 8,4 5 1,1-5-1,1 2 16,1 1 0,5-4 0,-2 3-7,3 1 1,-2-3 0,-1 3-8,2 0 0,0 2 3,2 0 0,-1 1 47,-2 2 1,-3 0-1,-4 0 28,0 0 1,0-4-1,0 1-56,0 0 1,-4 2 0,-3 1 21,-2 0 0,-1-4 0,1 0-150,-1-2 0,0 1 1,0-3-1,0 1 1,1-1-178,-1-1 1,-1-1 0,-1 0 0,-1 0-176,1 0 1,1-4 471,1-3 0,-4-1 0,-1-2 0</inkml:trace>
  <inkml:trace contextRef="#ctx0" brushRef="#br0" timeOffset="2458">885 99 7877,'6'0'75,"0"-1"1,-1-1 0,0-2 195,3 2 1,-2 2-1,0 2-113,2 2 1,4 4 0,1 1 0,0 5-202,1 5 0,1-1 0,5 8 1,0 3 135,-1 2 0,1 1 0,0 4 1,-1 1-50,1 1 1,-1 2 0,0-1 0,-3 1 6,-2 3 1,-4 1 0,0 2 0,-1 0 44,-2 1 0,-3 1 0,-4 0 0,0-1-33,0-1 0,-1-5 0,-2 2 0,-4-3-158,-2 0 1,-1-2 0,-1-1-1,-2-2-302,-3-1 0,1-2 1,-2-3-1,1-3 170,1-3 1,-3-7 0,5-3 0,1-3-157,1-3 1,1-3-1,2-5 1,0-2 382,2-4 0,-1-6 0,-3-2 0</inkml:trace>
  <inkml:trace contextRef="#ctx0" brushRef="#br0" timeOffset="2725">1434 668 7981,'10'-3'0,"0"-1"75,0-2 0,0 3 1,0-2-1,-1 0 0,1 3 1,0 1 51,0 1 1,0 0 0,-1 0-101,1 0 1,-3 3 0,-1 2-267,2 0 0,-3-2 0,2 4-417,1 0 1,-1 2 0,0 1 655,-4 0 0,-2 0 0,-1-1 0</inkml:trace>
  <inkml:trace contextRef="#ctx0" brushRef="#br0" timeOffset="2941">1464 983 7877,'10'3'0,"0"0"276,-1-1 1,1-1-1,0-1 1,0-1-172,0-2 1,3 2 0,0-3 0,-1 0-706,-1 1 1,-1-1 0,-1 1 0,1-1 599,0-1 0,0-6 0,0-5 0</inkml:trace>
  <inkml:trace contextRef="#ctx0" brushRef="#br0" timeOffset="3501">1975 168 7839,'0'-6'1012,"0"3"-924,0 6 1,0 3 0,0 4 0,0 2 18,0 2 1,0 3-1,0-1 1,0 3-17,0 1 0,0 2 0,0 1 1,0-1-55,0-1 1,0-1-1,0-2 1,0 0-128,0-2 0,0-4 0,0 1 0,0-2-468,0-1 1,0-4 0,0 1-906,0 0 927,0-2 536,0-1 0,0-4 0,0 0 0</inkml:trace>
  <inkml:trace contextRef="#ctx0" brushRef="#br0" timeOffset="3907">2259 226 7855,'-9'2'0,"-1"0"93,0 1 0,3 5 0,1-2 0,-1 3 177,2 1 1,-3 1-1,5 2 1,0 3-13,-2 3 1,4 0 0,-2 1 0,2-2-100,1-1 1,0 0 0,1-4 0,1-1 0,2-1-122,2-1 1,0-1 0,4-2-124,0 0 0,0-5 0,0 1 0,0-1 42,-1-2 0,4-2 1,2-1-1,-1-3-57,0-3 0,-1-4 0,-3 0 0,0 0 39,0-2 1,-1 3 0,0-3 0,-2 0 61,-4 0 0,-2 3 0,-1-1 1,0 1 23,0-2 1,-1 4 0,-1-4 0,-3 4-165,0 0 0,-2 0 0,-2 1 1,-2 3-179,-2 2 1,2 3 0,-2 1 0,2 0-140,1 0 1,-3 5-1,0 1 1,0 3 455,-2 1 0,3 3 0,-4 0 0,-2-1 0,4-1 0,0-1 0</inkml:trace>
  <inkml:trace contextRef="#ctx0" brushRef="#br0" timeOffset="4425">2014 825 6948,'10'0'72,"-1"0"0,1 0 0,0 0 0,0 0 191,0 0 1,3 0 0,1 0 0,1 0-277,3 0 1,0-1 0,2-1 0,0-1 4,-1 1 1,-2 1-1,-2 1 1,-1 0-23,-2 0 1,-1 0 0,-1 0 138,0 0 1,-2 1-1,0 1 34,-1 1 1,-5 5-1,1-2-27,-2 3 0,-1 1 0,0 0 0,0 0 16,0-1 1,0 1-1,0 0 1,-1 0-21,-2 0 0,1 3 0,-5 1 1,0 0-91,2 0 0,-4 3 1,4-3-1,-2 0-121,1 0 1,-1 3-1,-2-4 1,2-1-75,0-1 0,2 0 0,-3 1 0,2 1-389,-2-1 0,3-5 0,-2 0-228,-1 0 0,0-2 790,-2-2 0,4-2 0,2-1 0</inkml:trace>
  <inkml:trace contextRef="#ctx0" brushRef="#br0" timeOffset="4830">2554 50 7916,'5'4'262,"1"2"1,-4 4 0,2 5-302,2 4 1,0 7 0,4 9 0,1 5 121,2 0 1,-1 8 0,3 1 0,0 1 21,-3 0 0,-1 0 1,-3-1-1,-1 0-7,-4 0 0,1 0 0,0 0 0,-3 0-33,-3 0 1,-4 0 0,-4-1-1,-1-1-83,-2-1 1,2-5 0,-3-1-1,0-3-292,-2 0 1,0-3-1,0-2 1,-1-4-139,-2-2 0,-1-4 0,1 0 0,-1-4-291,1-1 739,-1-5 0,-4 2 0,-1-4 0</inkml:trace>
  <inkml:trace contextRef="#ctx0" brushRef="#br0" timeOffset="5314">1876 1 7800,'-9'9'-52,"-1"1"1,0 0 0,0 1 0,-1 3 83,-2 6 0,2 2 0,-2 7 0,2 6 161,1 5 1,1 8 0,0 6 0,1 0 43,2 3 1,3-2 0,0 0 0,2 2-28,1 1 1,4-4 0,4-1-1,4-3-202,4-1 0,3-1 1,1-2-1,-1-2-290,1-1 0,0-6 0,-1 3 0,1-3-201,-1-2 1,-2-2-1,-2-3 1,-1-2-658,-2-2 1140,-1-2 0,-1-4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8:21.6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58 8029,'0'10'0,"0"0"112,0 0 0,0-1 0,1 1 0,2 0-106,0 0 0,0 0 0,-2 0 0,1-1-129,2 1 0,0 0 0,-2 0-232,2 0 1,-1-1 0,-3 1 113,0 0 1,0-3 0,0-1-8,0 2 248,0-4 0,0 5 0,0-4 0</inkml:trace>
  <inkml:trace contextRef="#ctx0" brushRef="#br0" timeOffset="351">187 19 7957,'0'6'0,"-1"0"-133,-2-2 1,0 4 0,-2-2-1,-1 3 225,1 1 0,3 1 0,-1 1 0,1 1 111,2-1 1,0-1 0,0-1 0,0 0-132,0-1 0,5 0 0,1-1 0,3-3 14,1 0 0,0-2 0,1-3 0,1-1-92,1-3 0,1 0 0,-2-4-56,1 2 0,0-1 0,-3-2 1,0-1 83,0 0 1,-4-3 0,0 0-1,-2 1 20,-2 1 0,-1 1 0,-1 0 0,-1 0-44,-2 0 0,-2 4 0,-2-1 0,0 1-65,0 0 0,-2 1 0,-1 3 1,0-2-218,0 2 1,1 2-1,-1 2 1,0 3-285,0 0 0,0 5 568,1 3 0,-6 0 0,0-3 0</inkml:trace>
  <inkml:trace contextRef="#ctx0" brushRef="#br0" timeOffset="799">49 490 7191,'10'-1'42,"0"-2"1,0-2 0,1-2 0,1 0-9,1 0 0,1 1 0,-2 0 0,2-1 26,2 2 1,-4-3 0,2 5 0,-1-1-21,0 0 1,0 3-1,-3-2 1,0 2 7,-1 1 1,0 1 0,-1 2 34,-2 4-23,-3 1 0,1 3 0,-4 1 1,0 2 63,0 2 1,-1 0 0,-1 4-1,-3-1-86,0 1 1,-1-2-1,-1 0 1,1-2-63,2 2 0,-3-3 1,3 0-1,0 0-254,-1-3 0,-1-2 1,1-1-1186,0-2 1463,3 1 0,-7-6 0,4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6:51.2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875 1721 7777,'15'-9'256,"-1"-2"1,1 4-1,0 1 90,0-1 0,1 0 0,3 4 1,0-2-161,-1 2 1,1 0-1,-1-1-141,1-1 0,-4 0 100,-5 5 0,-7 7 1,2 3-147,-3 3 1,-2 4 0,0 1-1,-2 1 32,-3 0 0,-1-1 1,-6 0-1,4 2-4,1-2 1,-2-2 0,4 1 0,0 1-13,-2 2 1,4 4 0,-5-2 0,-1 1-93,1 3 1,-2-3-1,-5 2 1,1 0-61,-1-2 0,0 0 0,-2-5 0,-1 2 115,-1-2 0,4-2 1,5-1-1,0 0 217,2 0 1,1-1 0,7 1 72,0 0 1,0-5 0,2-2-64,3-1 0,3-1 0,7-2 0,0 1 87,-1-2 0,6-1 0,2-2 0,-1 0-69,0 0 0,4 0 0,-3-2 1,-1-1-68,0-2 0,4-5 0,-5 5 0,-2 0 7,-2-2 1,-1 6 0,-2-6-311,-3 0 0,-1 6 1,-6-6-984,2 1 1,0 2-1173,-5-6 0,0 6 2302,0-6 0,0 0 0,0-5 0</inkml:trace>
  <inkml:trace contextRef="#ctx0" brushRef="#br0" timeOffset="559">1349 1572 7902,'15'-5'0,"0"0"527,0 2 0,1-3 1,2 1-1,4 1-194,1 3 1,1 1 0,4 0 0,0 0-338,2 0 1,-8 0-1,6 0 1,-5 0 65,-5 0 0,-2 5 0,-1 0 1,-2-1 32,-3 3 1,-2 1 0,-4 7-55,1 0 0,-2 0 0,-6 1 0,-4 2-58,-1 2 0,3 2 0,-5-4 0,-2 1-1,-1 0 1,-2 2 0,2-1 0,2-1 25,1 3 1,0-4-1,-5 7 1,0 1 49,0 2 0,6-3 0,-1 0 0,0-1 93,2-1 0,-4 4 0,7-8 0,2 0 173,1-3 0,2-1 0,2 0-108,3-1 0,3-5 0,7-3 0,0-1 1,-1 0 1,1 5-1,0-5 1,0-2-89,0-1 0,-5 3 0,-1 0 0,3-2-82,1-1 1,4-2-1,1 0 1,2 0-77,-2 0 0,-2-5 0,-1 0 0,0 0-162,0-2 0,-1 6 0,0-6 0,-3 2-60,-1 0 1,-5-5-1,3 4 1,0-1-1370,1 1 1,-6-6 714,2 2 1,-3-3 601,-2-2 0,-5 5 303,0 0 0,-7 1 0,4-6 0</inkml:trace>
  <inkml:trace contextRef="#ctx0" brushRef="#br0" timeOffset="1204">1868 75 7779,'10'-7'0,"-2"-3"34,-1-3 1,3 3-1,-5 1 1073,-2-3-567,5 5 0,0 1-365,7 6 1,0 6 0,0 6 0,0 4 27,0 4 0,-1 7 0,1-1 0,0 7-32,0 6 1,0 4 0,-1 3 0,1 4-51,0 4 0,0 4 0,0 3 1,0 3 1,-1 5 0,1 2 0,0 0 0,0-2-91,0 2 1,4-4 0,1 1 0,-3-2 49,-6-4 0,2 6 1,-4-1-1,1 1-152,-1-4 0,-4-3 0,4-2 0,-3 1 52,-2-1 1,-3 0 0,-1 1 0,0-1-38,0 0 0,-1 1 1,-3-1-1,-2 0 48,-3 0 0,1-1 0,-3-2 1,1-3-243,-2-2 0,-3-2 1,-3-4-1,-2-2-231,2-4 1,-3 4 0,1-5 0,0 0-49,-1-4 1,3-4 0,-7-4 0,0-3 103,2-1 1,-5-7-1,5-7 1,-1-1 423,-1-4 0,0-2 0,-4-1 0</inkml:trace>
  <inkml:trace contextRef="#ctx0" brushRef="#br0" timeOffset="1971">341 90 7770,'-6'-8'-668,"4"-1"594,-3 4 0,2 4 845,-2-4-644,3 3 0,-6 4 1,5 3-1,-4 5 0,-1 3 0,-1 2 1,-2 1-1,1 4-20,-2 5 1,-1-2-1,-2 3 1,1 4 35,-1 3 0,3 8 1,1-3-1,-4 3 9,-2 3 1,4 1 0,-6 12 0,2 4 14,2 0 0,5 0 0,0 0 0,-1 2-21,-2 1 1,3 5 0,2-5 0,1 1 5,4 1 1,1-4 0,2 4 0,0-2-107,0-1 0,2-7 0,1 5 0,2-7-13,-2-3 0,4 4 0,-1-4 0,1 0 62,0 0 1,3 0 0,-6-3 0,0 1-16,-3-1 0,-1-4 0,2-2 0,1-5-151,2 0 0,0 2 0,-5-6 0,0-3-102,0-4 0,2-8 0,1 2 0,2-3-189,-2-3 1,1 0 0,-1-3-135,2-1 1,6-2 105,-1 2 1,4-3 0,0-7 389,1 0 0,0-7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6:57.3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282 785 8615,'-6'-8'244,"2"1"1,-4 9-90,1 3 1,-4 3-1,3 7 1,-2 0-584,0 0 0,0 4 333,-5 1 1,0 6 0,-1-1-1,-1 2 64,3-3 1,-8 4 0,11-3 0,-1 1-36,-1-1 0,0-2 0,0-5 0,1 2 70,2-2 0,5-1 0,-3-3 24,1 1 1,2 0 111,5 0 0,2-7 0,3-3 0,7-3 43,6-2 1,5-5 0,6-2-1,1-1-54,0-4 0,1 4 1,2-2-1,2-1 71,-2-2 0,-2-2 0,-2 0 0,1 2-4,0 3 1,-6-3 0,0 4 0,-3 0-134,-3-1 1,-1 6 0,-3-1-46,1 4 110,0 1 1,-5 0-1988,0 0 879,-7 0 1,4 6-1116,-7 4 2095,0 3 0,0 2 0,0 0 0</inkml:trace>
  <inkml:trace contextRef="#ctx0" brushRef="#br0" timeOffset="383">297 741 8141,'0'-15'429,"0"7"1,2 3-1,1 10 1,2 6-206,-2 7 1,4 5 0,-2 7 0,0 1-59,1 4 1,-4 3 0,3 6 0,-2 1-60,2-1 0,-3 1 1,3-1-1,-4 1-52,-1-1 0,2-4 0,1-1 0,2 1-110,-2-3 0,-1 5 1,-2-6-1,2 0-113,3 0 0,-4-1 0,4-7 0,-3-2-191,-2-1 1,0-7-1,0 2-583,0-4 0,2-2-954,3-5 1896,-4-2 0,12-20 0,-4-4 0</inkml:trace>
  <inkml:trace contextRef="#ctx0" brushRef="#br0" timeOffset="947">1246 133 7995,'8'-15'0,"-3"0"-231,-3 0 0,3 5 0,0 1 0,-2-3 727,-2-1 1,-1-2 463,0 0-750,0 7 0,-1 3-71,-4 10 0,2 3 1,-7 7-1,-2 1-48,-1 4 1,-2 3 0,-1 9 0,-2 2 69,-2 6 1,-2 3-1,4 3 1,-3 3 120,-2 5 0,3 4 1,-3 3-1,2 2-37,2 1 0,1-3 1,2-4-1,-1 4-87,4 0 1,7 0 0,-3-1 0,3-1-113,2 0 1,3 5 0,2 1-1,3-4-100,1-5 1,5 0 0,-4-7 0,1-3-142,-1-5 1,6 1 0,-2-8 0,3-1 3,2-2 0,-2-3 1,-2-3-1,-1-5-291,2-4 0,-4-2 1,0-3-1,1-3-234,-1-1 0,2-2 0,3-7-604,-3-3 1320,3-3 0,2-7 0,8 0 0</inkml:trace>
  <inkml:trace contextRef="#ctx0" brushRef="#br0" timeOffset="1792">1720 459 7966,'0'-10'0,"0"0"-358,0-1 1,0 2 0,0-1 394,0-1 0,0 3 184,0-2 40,0 7 140,0-4-327,0 7 0,-1 0 0,-4 2 6,-5 3 0,-3 3 0,-2 7 1,0-1-64,0 1 0,0 7 0,0 2 0,1 4 23,-1 2 1,-5 0 0,0-1 0,2 1 33,2 0 1,1-2 0,0-2 0,2-3 33,3-2 0,3-1 0,7-5 28,0 0 1,2-2-8,3-3 1,3-3 0,9-7 0,1 0 40,2 0 1,6-7-1,-1-1 1,3-2-101,1 0 0,1 2 0,0-4 0,-1 2-3,1-1 0,-5 3 0,-2-2 0,0 0-76,0 2 1,-5-4 0,2 7 0,-4 0 16,-1-1 0,-5 4-432,0-3 0,-5-2-2272,5 2 2696,-7 0 0,-3 12 0,-8 1 0</inkml:trace>
  <inkml:trace contextRef="#ctx0" brushRef="#br0" timeOffset="2069">1794 370 7955,'0'-15'359,"0"7"1,-1 5 0,-3 11-1,-1 8-230,2 6 0,2 2 0,1 6 1,0 1 40,0 4 1,0 1 0,0 5 0,0-3-41,0-1 1,0 2-1,1-4 1,2-2-163,2-2 1,0-3-1,-5-2 1,0-3-306,0-1 0,0 2 1,0-4-1,0-2-1688,0-1 2025,0-2 0,0-1 0,0 1 0</inkml:trace>
  <inkml:trace contextRef="#ctx0" brushRef="#br0" timeOffset="2638">1616 1259 7901,'9'-1'-214,"-3"-4"393,1-5 1,-4 3 0,5 1-1,1 1 266,-1 0 0,3 0 1,8 5-1,2 0-336,2 0 1,0 0 0,3 0 0,-3 2-177,-1 3 1,-2-2-1,-6 7 1,1 0-7,0-2 0,-5 7 0,-2-2 0,-1 5-6,-4 0 1,-1-1 0,-4-1 0,-1 2 2,-2 2 1,-7 5 0,4-6 0,-2 1-5,0 2 0,5-6 0,-4 4 1,-1-4-16,1-1 0,-4 0 0,5 0 1,-2-2 99,0-3 0,5 1 0,-5-4 148,-1 1 1,4-3 660,2 5-419,4-7 0,2 4 0,4-7-73,5 0 0,3 0 0,2 0 0,2 0-94,2 0 0,-2 0 1,3 0-83,-4 0 0,4 0 1,0 0-1,-2 0 0,-2 0-163,-1 0 1,0 0 0,0 0-878,0 0-116,-1 0 0,-4 0-2532,0 0 3542,-7 0 0,4 0 0,-7 0 0</inkml:trace>
  <inkml:trace contextRef="#ctx0" brushRef="#br0" timeOffset="3122">1898 73 7847,'8'-6'0,"-1"3"1,-5-6 245,3 3 1,-2 1-1,7 5 1,1 1 730,2 4-786,2 4 1,0 10 0,2 3 0,2 3 93,6 6 1,5 5 0,3 10 0,3 4 32,2 4 0,0-1 0,3 3 0,-2 3-106,3 4 1,-6 7 0,-2 0 0,-2 2-170,-3 2 1,-1 0-1,-3 0 1,-5 2-85,-4 3 0,-7-5 0,-5 2 0,-2-7-86,-2-3 0,-2-1 0,-2-6 1,-6-2-40,-4-2 0,0 1 0,-1-7 0,0-3-57,0-4 0,-5-6 0,1-7 0,0-1-398,3-3 1,1-3 0,0-9 281,1-3 1,-1-4 0,0-7 338,0-4 0,0-10 0,0-8 0</inkml:trace>
  <inkml:trace contextRef="#ctx0" brushRef="#br0" timeOffset="3517">2906 1067 9141,'15'0'443,"0"0"1,0 0 0,1 0 0,4 0-107,5 0 0,1 1 1,0 3-1,-1 1-99,1-2 1,1 4 0,-1-3-1,-1 0-255,1-3 1,-3 1 0,0 1-1,-1 2-759,-4-1 0,-7-3-1024,-1-1 1800,0 0 0,-2 7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7:04.4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 30 8141,'-6'-8'1366,"4"-5"1,-3 11-1277,10-3 1,3 3 0,7 2-121,0 0 1,0 0 0,1 0 0,3 0-293,0 0 1,1 2-1,-5 1 1,0 2-315,0-1 0,-1-3 1,1-1-1,0 2-397,0 3 1033,-7-4 0,-1 6 0,-7-7 0</inkml:trace>
  <inkml:trace contextRef="#ctx0" brushRef="#br0" timeOffset="259">43 445 7978,'15'0'628,"0"0"0,0 0 0,1 0-334,4 0 1,-4 0-1,6 0 1,-3 0-637,1 0 0,0 0 0,-5 2-171,0 3 0,-1-4 513,1 4 0,-6 4 0,-3-1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7:01.9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297 280 8022,'0'-9'0,"0"-1"822,0-2-397,0 6-246,0-1 1,-7 9 0,-1 3-159,0 4 0,-5 6 0,3 5 1,-5 5 19,-5 3 1,4 3-1,-4 4 1,3 4 6,3 4 0,-6 3 0,0 4 0,2 4 49,2 4 1,1 6-1,0-2 1,2-1-17,3 0 0,-2-6 1,7 6-1,2-5-28,1 0 1,2-7 0,0-3 0,0-6-67,0-4 0,7-1 0,3-6 0,3-1-132,2-3 1,0 1 0,0-6 0,-1-2-23,1-1 1,-5-3 0,0 0-1,0-3-285,-2-1 0,4-5 0,-6 3-1375,2-1 1827,-4-2 0,2-5 0,-6 0 0</inkml:trace>
  <inkml:trace contextRef="#ctx0" brushRef="#br0" timeOffset="341">430 755 7379,'15'-13'206,"0"3"1,-5 2 0,0 4 0,1-1 44,2 2 0,2 1 1,0 2-1,0 0-352,0 0 0,0-1 1,-1-3-482,1 0 0,-5-1-229,0 5 811,-7 0 0,10-7 0,-4-1 0</inkml:trace>
  <inkml:trace contextRef="#ctx0" brushRef="#br0" timeOffset="763">786 503 7718,'15'-7'0,"0"-3"0,0-3-10,-1-2 0,1 1 1,2-1-1,1 2 427,2 3 1,4-2 0,-2 7 0,-1 2-269,1 1 1,-3 4-1,-5 3-167,-5 5 1,-2 3 0,-7 3 0,0 4 59,0 5 0,-7 3 0,-2 1 0,-5 1-167,0 0 1,-1-1-1,0 1 1,0 1 84,0 4 1,5-9 0,2 4 0,2-2 32,2 0 0,3-3 0,1-2 1,0-2 73,0-3 0,0-1 1,1-2-1,4-2-13,5-3 1,3 1 0,2-6 0,0 0 256,0 2 1,1-6 0,2 4 0,4-3 3,1-2 1,-5 0-1,3 0-226,1 0-73,-6-7 1,6 6-1,-8-6-397,1 0 1,-5 6 0,0-4-1451,2 3 179,-6-4 1652,1 4 0,-7-5 0</inkml:trace>
  <inkml:trace contextRef="#ctx0" brushRef="#br0" timeOffset="1370">920 1274 7859,'0'-10'227,"0"0"1,0 0 454,0-5 0,-2 9-501,-3 6 0,2 1 0,-7 11 0,-2 4-35,-1 7 0,-2 5 1,2 2-1,2 1-237,1 4 1,0 1 0,-5 5 0,2-1 61,3 1 1,-2-3 0,7 0 0,1-2-63,-3-3 0,5 3 0,-3-1 0,4-2 29,1-2 1,5-6 0,1-2-1,2-2 39,4-3 0,1-1 0,2-4 112,0-3 0,5-3 1,-1-7-1,-1 0 112,-1 0 0,-4-7 0,-1-3 0,-2-3-24,1-2 0,2 0 0,0-1 0,-3-2-43,-5-2 1,2 0-1,-2 4 1,-2-2-101,-1-2 0,-2 0 1,0 5-1,0 0 26,0 1 1,-5-1-1,-2 0-194,-1 0 1,-7 0-1,-5 2 1,2 3-1,2 4-452,1-1 1,-2 5 0,-1-3 16,-1 4 0,-1 1 0,5 0 1,0 0-893,0 0 1461,7 0 0,-5-7 0,5-1 0</inkml:trace>
  <inkml:trace contextRef="#ctx0" brushRef="#br0" timeOffset="1929">1127 14 8433,'-6'-9'1071,"6"4"-900,0 10 0,6 4 0,9 5 1,1 3 147,4 3-183,-3-4 1,6 12 0,-5-3 0,3 3 42,2 2 1,-5 6 0,4 3 0,-2 6-100,-1 4 1,6 4 0,-5 8 0,-2 1-11,-2 3 1,-1 6 0,0-4 0,0 2-58,0 0 0,-2-6 1,-2 3-1,-1-2-79,2 0 1,-6 6 0,-1-6 0,-3-2-58,-2-1 1,-7-1 0,-2-1 0,-6-1 100,-5-4 0,-1 2 0,-6-5 0,3 0-54,-3 0 0,4-1 0,0-8 0,0-2-385,0-5 1,3-4 0,-3-3-1,2-3-629,3-6 0,1-2 1090,2-2 0,0-7 0,1-2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7:12.5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579 371 8005,'-8'2'1128,"3"3"-993,3 5 1,2 5 0,-2 3 0,-1 2-7,-2-2 1,0 5 0,5 0-12,0 0 1,0 8 0,0-4-1,0-1-9,0 2 1,0-5-1,0 0 1,0 0-222,0 0 0,0-5 0,0 2 0,0-3-76,0-3 0,0 6 0,0 0 0,0-2-88,0-1 0,0-3 0,0 1 9,0 0 1,2-5-547,3 0 1,-2-7 812,7 2 0,-7-3 0,4-2 0,-7 0 0</inkml:trace>
  <inkml:trace contextRef="#ctx0" brushRef="#br0" timeOffset="558">1187 208 8081,'-15'0'231,"0"2"1,0 3-1,0 5-5,1 3 1,-1 7 0,0 1-1,0 2-142,0 4 1,1 1-1,-1 3 1,0 2-32,0 1 0,0 6 0,2-4 1,2 2 41,1 3 0,6-3 1,-2 0-1,1-2-160,0-3 0,0-1 0,5-4 0,2-2-67,3-1 1,3-9 0,7 1 0,-1-6-31,1 1 0,5-6 1,1-1-1,2-3 57,4-2 0,-6 0 1,1 0-1,-1-2 112,4-3 1,-4 2 0,-1-5 0,-4-1 176,-1 1 1,0-2 0,-2-4-1,-1-1 201,-2 0 1,-7 0 0,2 0 0,-3 0-25,-2 1 1,0-1 0,0 0-165,0 0 0,-7 2 1,-3 1-1,-3 4-316,-2 2 1,0 1 0,-1 5-1,-2 0-691,-2 0 0,-6 6 0,2 4 0,0 3 10,-1 2 1,2 0-1,-3 0 800,1 0 0,0-1 0,-4 1 0</inkml:trace>
  <inkml:trace contextRef="#ctx0" brushRef="#br0" timeOffset="1612">846 1394 8054,'-15'0'170,"0"0"1,5 0 0,0 2 0,-1 1-56,-2 2 1,0 7 0,1-2 0,2 3-125,-1 2 1,4 0 0,0-1 0,2 1 56,1 0 0,-1 0 0,5 0 1,0 1-154,0 4 0,1-4 0,4 4 0,5-3 33,3-3 1,2 3 0,2 1 0,1 2 58,1-2 0,3-2 0,-4-1 0,2 0 21,-2 0 1,-2 0 0,-1 0-1,-2-1 39,-3 1 1,-2 0 0,-4 0 0,1 0 8,-2-1 0,-1 6 1,-2 0-1,0 0 10,0 1 0,-2-4 0,-1 2 0,-4-2 77,-1-2 0,-2 0 0,-5-1-54,0 1 0,0-7 1,1-3-86,-1-3 0,0-2 0,0 0 0,0 0-127,1 0 1,-1 0 0,2-2 0,1-1-102,2-2 1,2-6-1,-4 1 1,4-3-28,2-2 0,-1 3 1,4-1-1,-2-3 117,1-1 0,3-4 0,1 1 0,0 0 189,0-1 0,0 3 0,0-5 0,1 1 105,4 4 1,4 2 0,5-1-1,1-1 41,0-2 1,-2 0 0,0 6-1,1-1-109,2 0 0,2 5 0,-3 0 0,0-1-53,0-3 1,4 0-1,1-1 1,-2 0-46,-1 0 0,-2 0 0,-1 0 0,0 1 52,-5-1 0,3 5 0,-7 0 0,-2-1 25,-1-3 1,-2 0 0,-2-1-66,-3 0 1,2 0 0,-7 2-1,-1 1 53,-3 2 1,1 6 0,2-5-173,1 3 1,0 1 0,-5 5 0,0 1 0,0 3-199,1 1 0,-1 5 0,0-6 0,2 1-199,3 2 0,-3-5 1,3 3 509,-3-4 0,-2-1 0,0 0 0</inkml:trace>
  <inkml:trace contextRef="#ctx0" brushRef="#br0" timeOffset="2406">1468 30 7740,'0'-14'-41,"0"5"224,0 3 0,5 12 1,0 4-1,0 5 8,2 5 0,1 3 0,7 7 0,0 1 76,0 4 0,-1 2 1,3 8-1,1 1-45,2 3 0,6 4 0,-3 6 0,2 1-124,0-1 1,-7 4 0,3-1 0,-1-1-123,0 2 1,-5 1 0,-7-1-1,-2 2-52,-2 3 0,-3-4 0,-2 4 0,-3-4-18,-1-6 0,-6 1 0,1-6 1,-2 1-3,3 0 0,-5-6 0,3 3 0,-6-1-76,-2-1 1,-6 1 0,4-6 0,-3-1-178,-2-4 1,-2-2 0,0-8 0,2 1-50,1 0 1,2-7 0,-2-4 0,5-2 25,4-2 0,1 0 372,0-1 0,-6-5 0,-2-3 0</inkml:trace>
  <inkml:trace contextRef="#ctx0" brushRef="#br0" timeOffset="3092">268 297 7957,'0'-14'65,"0"-1"1,0 0 0,0 0 206,0 0 0,0 5 0,0 0-211,0-1-69,0 4 0,-2 1-26,-3 6 0,3 1 0,-3 4 1,2 5-7,-2 3 0,-1 4 1,-6 1-1,2 3 107,-1 2 0,-2 7 1,-2 6-1,0 2 12,0 3 1,2 2 0,1 3-1,2 4 87,-1 4 0,-2 2 1,0 0-1,1 0 3,2 5 0,2-2 1,-4 6-1,4-4-87,2-2 1,1 0-1,3 1 1,-1-3-63,-2-2 1,0-3 0,6-4-1,3 1-15,1-1 1,6 3 0,-1-1 0,3-3-64,2 0 1,0-5-1,0 0 1,0-5-57,-1 0 0,1-3 0,0-4 0,0 0-26,0-1 0,0-4 0,-2-2 0,-2-2 53,-1-2 0,2 2 0,6-1 0,2-2-190,-2-2 1,-2-6 0,1 0 0,1 0-319,1-2 1,1 4-341,-5-7 935,0 6 0,6-9 0,2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7:16.5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1260 8709,'8'0'664,"5"-5"1,-3 0-519,4 2 1,5 0-1,3-1 1,-1 0 0,2 0 39,0 3 0,-3 1 0,3 0-167,-2 0 0,-1 0 0,-5 0 1,0 0-713,0 0 0,-5 0 0,-1 0-361,3 0 1054,-5 0 0,6 6 0,-5 2 0</inkml:trace>
  <inkml:trace contextRef="#ctx0" brushRef="#br0" timeOffset="1580">934 504 8551,'15'-8'931,"0"3"-771,0 3 0,-1 2 0,1 0-7,0 0 0,0 0 0,0 0 1,-1 0-371,1 0 0,0 0 0,0 0-75,0 0 1,0 0 0,-1 0-474,1 0 0,0 2 765,0 3 0,6-3 0,2 4 0</inkml:trace>
  <inkml:trace contextRef="#ctx0" brushRef="#br0" timeOffset="2043">1423 341 7790,'15'-2'0,"0"-1"-82,0-2 0,0-5 0,-1 5 0,1 0 350,0-1 1,0 4 0,1-3 0,2 4-173,2 1 1,0 1 0,-5 3-77,0 0 1,-5 3 0,-2-2 0,-2 5 0,-2 3-10,-3 2 1,-1 1-1,0 2 1,-1 4-16,-4 1 0,-4 2 0,-5 4 0,-1 1 52,0 0 0,0-1 0,2-1 33,3-3-57,-3 3 0,5-5 0,-5 7 0,1-2 32,2-4 1,7 3 0,-2-7 0,3-2 143,2-2 1,0-1-18,0 0 1,2-5-31,3 0 1,3-7-1,7 2 1,1-4 25,4-1 0,-3 0 0,2 0-122,-2 0 0,-2 0 0,-1-1 0,1-3 0,0-2-129,0-2 0,0 4 0,0-1 1,-2 2-309,-3-2 1,3 4 0,-3-4-71,3 3 1,-3-3-733,0 0 1,-7 2 1181,2 8 0,-3 3 0,-2 7 0</inkml:trace>
  <inkml:trace contextRef="#ctx0" brushRef="#br0" timeOffset="2701">1527 1334 7814,'0'-8'214,"-2"-3"0,-3 6 129,-4 1 1,0 3-196,-1 1 1,1 1 0,-6 4-1,0 7-48,0 6 1,0 0-1,0 7 1,1 1-28,-1 2 1,-2 8 0,-1 2-1,-2 3-39,2 4 0,2-4 0,1 10 0,2-1-49,3-1 0,-2 5 1,7-4-1,2-4 51,2-5 0,1 0 1,0-5-1,1 1-64,4-1 1,3-1-1,7-6 1,0 1-202,0 0 1,1-7 0,2-4-1,2-2 174,-2-2 0,-1-7 0,-1-3 1,2-4 22,2-1 1,0-6 0,-5-4 0,-2-3 293,-3-2 1,1-6-1,-6-4 1,0-1 93,2 1 0,-6-3 0,4 3 1,-3-3-112,-2-2 0,-7-3 0,-2 1 0,-5 2-241,0 2 1,-6-2 0,0 10 0,0 2-186,-1 2 0,-2 3 1,-7 3-1,0 5-98,1 3 0,1 2 1,1 0-1,3 0-523,-3 0 0,4 0 0,0 0-510,2 0 1312,1 0 0,5 0 0,0 0 0</inkml:trace>
  <inkml:trace contextRef="#ctx0" brushRef="#br0" timeOffset="3239">1957 148 7634,'-8'15'0,"3"2"-118,3 2 0,2 11 0,0 10 0,0 4 463,0 5 0,2 11 1,3 7-1,5 2 61,3 1 0,3-1 0,4 5-220,5 0 0,-2-5 0,0 0 0,0 2-127,0 2 1,-3-4 0,3-1 0,-2-3-187,-3-2 1,-6 3 0,-4-2 0,-1-1-131,-4-2 1,-3-7 0,-5-1 0,-5-1 48,-3 1 1,-8-5-1,-4 1 1,-5-3 78,-4-1 0,1-6 1,-5-1-1,0-1-70,0-4 1,2-2 0,-2-1 0,5-2-327,0-4 1,0-1 524,3-3 0,1-3 0,-1 4 0</inkml:trace>
  <inkml:trace contextRef="#ctx0" brushRef="#br0" timeOffset="3851">860 59 7639,'0'-14'-120,"0"-1"1,-2 6 0,-1 3 0,-4 1 234,-1 0 1,3 0 24,-5 5 1,5 0 0,-3 2 0,0 3 0,1 5 49,1 3 0,-4 3 1,3 4-1,-1 5-64,-4 3 1,-1 1 0,-2 3-1,1 2 3,-1 6 0,-5-1 0,-1 6 0,-2 6-22,-4 5 1,-1 3 0,-1 2 0,1 2-14,3 1 1,-1 7 0,6-2 0,3 3-14,6 3 1,4 5-1,7 3 1,2 1-68,3 0 0,3 0 1,7 3-1,0-1 23,-1-2 0,6-7 0,0 4 0,-2-4-302,-1-3 0,-8-3 0,0-12 0,-1-1 39,0-4 1,-5 2 0,2-8 0,-3-3 185,-2-4 1,2-8 0,1 1 0,2-4-8,-2-5 1,4 1 0,-1-6-530,3-2 381,-6-2 0,10-2 0,-3-3 0,3-3-585,2-1 780,6-2 0,2-5 0,7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7:22.4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1 148 7938,'0'-10'-188,"0"1"146,0-3 0,0 4 642,0-2-315,6 7-149,-4-4 0,4 9 36,-6 3 1,0 4 0,0 11 0,0 5 72,0 3 1,0 3-1,0 4 1,0 3-80,0 0 1,0 3-1,0-5 1,0 0-65,0 1 0,2-8 0,1-6 1,2 0-245,-1 0 1,-1-5 0,0 2-259,2-3 0,0-2 0,-3-2-467,3-3 1,-2-4-103,7-6 1,-7-6 968,2-4 0,10-10 0,1-3 0</inkml:trace>
  <inkml:trace contextRef="#ctx0" brushRef="#br0" timeOffset="605">490 15 7842,'-10'5'0,"0"0"0,-2-2 51,-1-1 1,-2-1 0,1 3 0,-1 2 356,0 2 0,5 2 0,2 5 0,0 0-298,-1 0 1,6 0 0,-2-1 0,4 1-71,1 0 1,6 2 0,4 1-1,3 3 35,2 2 1,1-3 0,3 5 0,2-1 2,2-1 0,2 5 0,4-4 0,1 0-2,0 1 0,-2-5 0,-2 3 0,-3-2-32,-1-3 0,-4-1 0,-7-1 0,-3 2-63,-1 2 0,-2 0 0,-5-5 1,0 0 47,0-1 0,-7 1 0,-2 0 0,-5 0-105,0 0 0,-1-1 0,-2 0 0,-1-3 65,-2-1 1,-1-5 0,3 3 0,-4-1-113,-1-4 1,4-1 0,-5-2 0,1 0-15,0 0 0,0-2 1,-1-3-1,4-5-23,3-3 1,3-2-1,-1 0 1,0 1 16,0-1 1,2-2 0,1-1 0,4-3 82,2-2 0,1 3 0,6-3 0,4 0 90,5 0 0,3 3 0,2-3 1,2 0 75,2 0 0,-1 3 1,7-5-96,1-1 0,-2 3 0,0 0 0,3 0 1,-1 1 162,-1 1 0,1-4 1,-5 4-1,1-1-21,-1 1 1,-3 1 0,-6 5-1,-4 1-39,-1-1 0,3 0 0,-5 0-113,-2 0 1,-1 1 0,-4 0-84,-3 4 0,-3-1 1,-7 6-329,0 2 0,-1 1 1,-3 4-12,0 3 1,-6-2 0,4 7 0,-1 1 420,1 3 0,-6 0 0,4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7:20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1068 7818,'15'-7'155,"0"6"1,-1-4 147,1 3 0,2-3 0,2 0 0,5 2-34,-1 1 1,6 2-351,1 0 0,0 0 1,4 0-1,-4 0-2,-6 0 0,3-1 0,-7-3 0,-2 0-1406,-2 0 1489,-1 3 0,0 1 0,0 0 0</inkml:trace>
  <inkml:trace contextRef="#ctx0" brushRef="#br0" timeOffset="241">90 1631 7827,'15'0'65,"0"0"0,-1 0 0,3 0 0,1 0-34,2 0 1,6 0-1,-3 0 1,2 0 234,0 0 0,-6 0 0,4 0 0,-1 0-197,-4 0 0,-2 0 1,-1 0-1,0 0-977,0 0 1,0 2 907,0 3 0,-1-3 0,1 4 0</inkml:trace>
  <inkml:trace contextRef="#ctx0" brushRef="#br0" timeOffset="3596">1365 1454 7915,'10'0'-403,"-2"-2"0,0-1 737,0-2 0,-3-2 1,5 4-1,2-2 453,1 2-666,2-6 1,-4 8 0,1-6 0,3 2 0,0 0 3,3 2 1,0 1 0,-3 2-62,-1 0 0,-4 0 0,0 2 0,0 3-23,-2 5 0,1 3 1,-6 2-1,2 0-73,-2-1 1,-3 3 0,-5 1-1,-5 3 69,-3 2 1,-2-3-1,0 3 1,-1 0-126,-4 0 1,4 0 0,-2 2 0,4-3 53,5-1 0,0-5 0,-2 4 1,3-3 47,1-2 1,2-6 0,5 1 81,0 2 15,0 1 0,7-5 1,2-3 98,5-3 0,5-2 1,3 0-1,-1 0 50,1 0 1,2-2 0,-2-1 0,1-2-107,3 2 1,-3-4-1,0 2 1,0 0 1,0-1 1,-4 4 0,0-3 0,-2 2-142,-2-2 1,-1 3-544,1-3 197,0 4 1,0-4-742,0 0 1,-5-2 18,0 2 1,-7 2 1052,2-7 0,-4 0 0,-1-5 0</inkml:trace>
  <inkml:trace contextRef="#ctx0" brushRef="#br0" timeOffset="4225">1913 30 7982,'0'-10'355,"0"1"0,2 5 326,3-1-582,3 4 1,7 7 0,2 6 0,1 4 48,1 4 0,6 6 0,-3 1 0,1 4-15,3 4 1,-3 6 0,0-2-1,0 6-53,0 4 1,-5 9 0,2 6-1,-3 2 63,-3 5 1,0-2 0,-3 12 0,-1-2-4,1 0 0,1 5 1,0-5-1,-4-3-63,-2-5 1,4-6 0,-5-5-1,-1-1-421,-3 0 0,-3 1 0,-4-1 0,-7-1-28,-5-4 0,-4-3 0,2-6 0,-3-1 72,0 0 0,-5-6 0,5-3 0,-1-4 48,-1-1 1,2-2-1,-4-2 1,3-3-48,-3-1 1,4-2 0,-1-6-1,-1 1-24,2 0 1,-5-5 322,3 0 0,-3-7 0,-2 4 0</inkml:trace>
  <inkml:trace contextRef="#ctx0" brushRef="#br0" timeOffset="4751">905 193 8005,'9'-14'348,"-3"4"-62,-6 0 1,0 13 0,-2 2 0,-2 10-118,-6 10 0,-4 3 0,1 16 46,3 7 0,-3 13 0,3 10 1,-3 9 23,-2 4 0,7 4 0,3 3 0,3 3-10,2 0 0,1-46 0,0 0 0,4 45 0,5-2-57,3-5 1,2-9 0,-2 3 0,-1-4 19,-2-7 0,-7-4 0,3-11-1408,1-2 953,-5-4 1,11-8 0,-5-4 0,2-4 38,0-4 1,0-8 0,5-3 0,-1-4-420,1-1 0,0-2 0,0-1 0,0-4 643,0-1 0,6-2 0,2-5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5:36.667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19 660 7499,'-10'0'78,"2"-8"344,8 6-12,0-7 1,0 7 0,2-2-229,4-2 1,4-1-1,9 7 1,3 0-85,3 0 0,-2 3 0,6 1 0,1 2-41,-1-2 1,-3-2-1,3 1 1,-1 1-164,-5 2 1,4 0 0,-1-6-1,-3 0-39,-2 0 0,-2 0 1,0 0-79,0 0 1,-7 0-331,1 0 1,-7 0 79,7 0 473,-9 0 0,5-8 0,-9-3 0</inkml:trace>
  <inkml:trace contextRef="#ctx0" brushRef="#br0" timeOffset="729">854 110 8005,'0'-19'8,"0"0"0,0 0 129,0 1 1,0 5 3,0 0 0,2 9 1,2 0-144,3 8 1,1 9 0,-4 12 0,5 7 93,1 3 1,-3 5 0,3 5-1,1 5 30,-1 5 0,1 0 0,1-2 1,-3-3-38,-1 3 0,-6-7 1,7 1-1,-3-5-85,0-4 1,1 2-1,-7-15 1,2 0-46,4 3 0,-4-7 0,5 4 79,-5-4 163,-2-10 1,0-5-130,0-12 0,0-5 0,2-10 0,2-2 98,2-3 1,7-1-219,-7 2 69,9 4 1,-4-13 0,8 9-1,2 2 1,2 1-91,2 4 0,7-1 0,-5 2 0,3 4-47,3 7 1,3-3-1,0 3 1,-4 2 144,-7 2 0,-4 4 0,-2 2 1,0 4 16,0 3 1,-9-5 0,-1 7-28,-1 2 0,1 2 0,3 1 0,-5 1 3,-5 0 1,-2 0-1,0 2 1,-2 3 32,-5 1 0,-3 0 0,-9-6 0,0 0 14,0 0 1,-2-6-1,-2-1 1,-5 1 77,-1-2 0,3 5 0,-5-5 0,-3 0-218,-2-5 1,7 2 0,1-1 0,3-3-284,0-2 0,0-2 1,6 0-679,0 0 1,6 0-466,0 0 1501,9 0 0,-4-9 0,8-1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0:02.9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335 386 8520,'1'4'670,"1"-2"1,2-2-302,2 0 0,2 0 0,2 0 0,0 0 21,1 0 1,3 0 0,1 0 0,0 0-149,1-2 1,-2 1-1,3-2 1,-2 1-39,0 0 0,-2 0 0,-1 1 0,0-1-122,-1 0 1,-4 0 0,2 2 0,-2 0-93,0 0 0,-1 0-456,0 0-1922,1 0 600,-4 0 1,0 0 1787,-6 0 0,0 0 0,-4 0 0</inkml:trace>
  <inkml:trace contextRef="#ctx0" brushRef="#br0" timeOffset="617">894 65 7841,'4'-5'403,"-2"1"-300,-2 3 1,0-2 0,0 6 0,0 1 148,0 2 1,0 2-1,0 1 1,0 2 11,0 3 1,0-1 0,0 4-1,-2 1 114,0 1 0,0 1 0,2 1 0,0 1-29,0 1 0,-2-2 0,0 2 1,0 0-155,2 0 1,-3-3 0,1 1 0,1-2-132,0-2 1,1-3-1,0 1 1,0-2-78,0-3 0,0 2 1,0-4-766,0 0 1,0-3-2597,0 0 3374,0-4 0,-3-1 0,0-4 0</inkml:trace>
  <inkml:trace contextRef="#ctx0" brushRef="#br0" timeOffset="3634">1035 0 7642,'0'7'403,"1"-1"-264,1 1 0,-1-1 1,2 1-1,0 2 92,1 1 1,2 3-77,0-1 1,0 4-1,1 1 1,0 3 41,2 1 1,1 0 0,2 2 0,1 2-18,0 0 0,0 0 0,-1 1 0,0 1 77,-2 3 0,-2-2 0,1 5 0,-3 0-127,-2 0 1,-1 2-1,-3-1 1,0 3-144,-3 1 1,0-2-1,-4 0 1,-1-1-115,-1-2 0,-2 0 1,0-1-1,-1-2-68,-1 0 0,0-3 1,-2 2-1,0-2-336,-2-1 1,1 1 0,-2-4-1,1 0-65,-1-2 0,2-2 0,-2-1 0,1-1 596,1-2 0,-3 0 0,3-2 0</inkml:trace>
  <inkml:trace contextRef="#ctx0" brushRef="#br0" timeOffset="4423">65 32 6906,'-4'3'98,"2"1"1,1 2 0,-1 1-9,0 2 0,-3 1 1,2 3-1,-2 0 223,1 0-85,0 2-191,0 2 1,-1 3 64,3 1 0,-2 3 173,2 4-27,-3 1-85,1 6 0,1 2-49,0 2 1,3 5 62,0-4-71,0 5 56,0-5-72,0 4 0,3-4 0,1 2-53,2 0-122,0 1 176,0-6-64,4 0 0,-2-2 1,2-1 54,-1-1-258,2 0 232,-1-3 5,0-2-48,2-2 1,-4 0-10,3-1 30,0-2-695,-1 2 475,2-5 1,-2 2-1,3-2 1,-1-2-184,-2-1 1,3-1-1,-3-3 1,2 0-884,-2 0 1252,0-3 0,-1 2 0,1-2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0:15.6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0 296 8151,'7'0'373,"-1"-1"1,1 0 0,0-1-123,1 0 0,0 1 1,3 0-1,0-2 27,1 2 0,1-2 1,1 0-167,1 0 0,-2 1 0,2 0 0,-3 1 57,-1-1 0,-1 1 0,1-1 0,-1 1-270,-1 1 0,0 0 1,-3 0-331,1 0 1,-3 0-1141,0 0 652,1 0 1,-1 0 311,0 0 607,-2 0 0,3 0 0,-1 0 0</inkml:trace>
  <inkml:trace contextRef="#ctx0" brushRef="#br0" timeOffset="721">534 20 7901,'0'-7'-505,"0"4"1125,0-3 0,-1 5-481,-1-1 1,0 1 0,-2 2 0,-1 1-13,-1 0 1,2 5-1,-1-1 1,-1 1-6,-2 1 1,-1 1 0,3 2-1,-1 1 14,1 1 0,-1-1 1,-1 2-1,-1 0 22,2 1 0,-3 3 1,0-1-1,0 1-7,1-1 1,0 2-1,0-2 1,1 2 25,1 0 1,3-1 0,0 0-220,2-1 1,-1-2 0,4 0 0,1-3-1,1 0-32,3-1 1,-1-3 0,3 2 0,0-1 6,1-1 0,-1-3 0,2-1 0,0-1-140,0-2 0,0 0 1,1-2-1,-1-1 133,-1-2 0,2-4 0,-2-1-10,-2-1 1,1-1 117,-2-2 0,-2 1-57,1 1 1,-4-1-1,1 2 1,-2 0 0,-2 1-10,-2-1 0,-2 3 0,-1-1 0,-2 1 7,-1 3 0,0-2 0,0 3 0,0-1-3,0 2 1,1-1-1,-1 1-594,1 1 414,-3 0 1,4 4 0,-2 1 0,0 2-595,0 0 0,1 1 802,-2-1 0,-1 0 0,2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0:21.0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1 258 8136,'6'-2'813,"1"0"0,-1-1-589,1 1 1,-1 0 0,1-2 0,1 0 108,1 0 0,2-2-193,0 2 0,-1 0 0,0 1 0,0-1-77,0 1 0,-2 1 0,2 0 0,0 1-118,0 1 0,-2 0 0,1 0 0,-2 0-385,-1 0 1,1 0 0,-1 0 0,1 0 208,-1 0 1,0 0 0,1 0 0,-1 1-130,-2 1 0,2-1 1,-2 1-1074,2-1 913,-3-1 520,0 0 0,0 3 0,0 0 0</inkml:trace>
  <inkml:trace contextRef="#ctx0" brushRef="#br0" timeOffset="437">387 33 6575,'-3'6'119,"2"1"1,-1-1 0,1 1 46,1-1 1,2 1 0,0 1-1,1 1-57,-1-2 1,1 3 0,2-2-1,0 1-3,0 0 1,-2-1 0,1 2 0,1 0-10,-2 0 1,2-1 0,-2 1-1,0 1-49,0-1 1,0 1-1,-2-1 1,1-1-118,0 0 0,1 1 1,-1-3-1,-1 2-298,0-1 1,-1-1-99,0-1 1,2 1 464,0-1 0,3-2 0,-1-1 0</inkml:trace>
  <inkml:trace contextRef="#ctx0" brushRef="#br0" timeOffset="1308">727 1 7860,'-6'0'0,"-1"0"-120,1 0 0,-1 0 0,1 0 1,0 2 187,-1 0 1,1 2 0,-1-1 0,1 1 23,-1 1 0,1-2 0,0 2 0,-1 0 67,1 0 1,-1 2-1,2-1 1,0 1 19,0-1 0,1 0 0,-2 1 1,1-1 21,1 1 1,3-1 0,-2 1-183,3-1 0,0 0 0,0 1 0,0-1 63,3 1 0,-2-2 0,3 0 0,1 0-154,1 0 1,0-2 0,2 1 0,-1-1-8,2-2 0,0 0 0,-3-1 0,0 0-33,1 0 0,0 0 0,0-1 0,0 0 65,-1-1 1,-1-3-1,1 0 1,0 0 16,-2-2 1,1 1-1,-2-1 1,0 1-10,0-1 1,0 1-1,-2 0 1,1-1-11,0 1 1,-1-1 0,-1 1 0,2-1-72,0 1 1,0-3-1,-2 1 21,0 0 37,0 1 0,2 3 1,0-1-8,0 0 3,-2 2 9,0 1 203,0-1-169,0 2 39,0-2 186,3 3 1,-1 0-1,2 1-91,1 1 0,-1 1 0,-1 2-49,0-1 1,1 0 233,-2 3-255,1-1 1,-1 3 87,0-1 1,0 4 0,-2-1 0,0 1 156,0 1 0,2-3 0,0 1 1,0 0-115,-2 2 1,0-1 0,0 1-1,0-2-77,0 0 1,0-3 0,0 2-1,0 0-190,0-3 1,0 3 0,0-2-457,0 0 1,0-1-326,0 0 1,0-3-884,0 0 1759,0-2 0,3 1 0,1-3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0:32.2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321 777 8061,'7'0'-112,"-1"-2"0,1 0 0,0-1 0,1 0 360,0 1 0,4 2 1,-2 0-1,2 0-20,1 0 1,0 0 0,-1 0-1,0 2-252,-2 0 1,1 0 0,2-2-1,0 1-29,0 1 0,-3-1 0,1 1 0,1-2-15,0 0 1,-2 0 0,0 0-1,0 0-521,0 0 1,-2 1-1,1 1 589,-2 0 0,-1 3 0,1-2 0</inkml:trace>
  <inkml:trace contextRef="#ctx0" brushRef="#br0" timeOffset="350">746 694 7537,'-4'6'0,"1"1"-44,0-1 1,3 3 0,-3-1 193,3 0 0,0 1 1,0 1-1,0-1 26,0 0 0,0 3 0,0-2 0,0 0-40,3-2 1,-2 2 0,3-2-365,-2 0 157,1-1 0,-3 2 0,2-1 0,0 0-89,-1-1 0,0 0 0,-1-1 0,1 0-46,1-2 1,-1 2 0,1-2 0,-1 2-39,1 0 0,-1 1 1,1-1-1,0 0 244,0-2 0,-2 2 0,3-3 0</inkml:trace>
  <inkml:trace contextRef="#ctx0" brushRef="#br0" timeOffset="805">1028 726 8104,'-3'4'0,"0"1"0,-1 0 0,-1 0 136,0 2 1,0 0 0,-1 1-1,1 0 89,1 0 0,2 1 0,0 1 0,1 0 0,1 1 1,0-1 0,0 1 0,1 0-139,1-1 1,1 1-1,2-2 1,-1-2-56,1 0 0,1 0 0,0-1 0,1-1-91,-1-1 1,1-2 0,-1 2 0,1-2 84,-1 0 1,1-1-1,1-2-86,1-1 1,-1-2 0,-1-2 0,-2-1-40,0 1 1,0-1-1,-3-1 1,1-1 55,0-1 0,-1 0 0,-2-2 0,0 2 28,0-2 0,0 1 1,0-1-1,0 2 3,0 1 0,0-2 0,-3 3 1,0 0 111,-1 1 0,-1 0 0,0 1 0,0 0-231,-2 2 1,3-1-1,0 3-435,-1 0 367,-1 2 0,-1 0 0,1 0-276,0 0 1,-1 0-608,1 0 1082,-1-3 0,1 2 0,-1-2 0</inkml:trace>
  <inkml:trace contextRef="#ctx0" brushRef="#br0" timeOffset="1339">1150 6 8445,'7'0'-465,"-1"-2"1,1 0 399,-1 0 1,1 2 0,-1 3 0,1 3 170,2 2 1,-1 3-1,2 1 1,2 2 75,0 3 0,3 5 1,0 1 373,2 2-452,-3 4 1,2-1-1,-3 3 1,-1-1 104,-1 1 1,0 1 0,-2 1 0,-2 2-15,1-2 0,-4-2 0,0-1 0,0-1-83,0-2 0,1 4 1,-3-3-1,0 2-156,-2 0 0,0-2 1,-1-1-1,-3 0-319,-2 1 1,-5 0 0,0-3 0,-1 0-16,-1-1 1,-2 3 0,0-2-1,-2 0 67,-1-1 1,1-3 0,-2 0 0,1-1 310,0 0 0,-4-1 0,2 0 0,-6 1 0</inkml:trace>
  <inkml:trace contextRef="#ctx0" brushRef="#br0" timeOffset="1946">77 96 8457,'-3'-3'-730,"0"0"1,-4 3 655,1 0 1,-1 3 0,1 2 0,0 2 309,2 4 0,-2 2 0,2 2 0,-1 2-11,1 2 1,-2 2-1,2 2 1,1 1-31,1 3 1,1 3-1,1 3 1,0 3 41,0 4 0,2 0 0,1 3 1,1 0 65,1-1 0,0 4 0,1-1 0,-1-1-92,-1-2 1,1-3 0,1-5 0,0-2-59,1-1 0,-1-1 0,1-5 0,1-1-436,1-3 0,2-2 0,0-1 0,1-3 27,1-2 1,2-1-1,0 0 1,-1-2-835,0 2 1,1-2-1,0 0 1090,-1-1 0,3 0 0,-1-3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1:34.2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214 605 7713,'1'-5'-528,"2"1"879,3 0 1,2 2-1,2-3 1,0 1-139,3 1 0,-2 2 0,3 0 1,1-1 93,-1-1 0,1 0 0,2 3 0,-3 0-98,0 0 1,1-1-1,-2-1 1,-2-1-177,-1 1 1,0 1 0,-1 1 0,0-1-235,1-2 1,-1 2-1,0-3 19,1 3 0,-4 1 1,0 0-1642,1 0 1380,2 0 0,-1-1 443,-2-2 0,-2 2 0,-4-3 0</inkml:trace>
  <inkml:trace contextRef="#ctx0" brushRef="#br0" timeOffset="583">876 214 7166,'-6'0'397,"0"0"1,4 4 0,-2 2 0,2 2-228,-1 2 0,2-1 0,-2 1 0,2 2-4,1 0 1,0 5-1,0-3 1,0 2-1,0-1 1,0 1 0,0 3 0,0-1-52,0 1 0,0-2 0,0 0 0,0-2-33,0-2 0,0 3 1,0-4-1,0-1-157,0 0 0,0-2 0,0 0-433,0 1 1,0-1-1439,0 0 70,0-3 1876,0-2 0,0-4 0,0 0 0</inkml:trace>
  <inkml:trace contextRef="#ctx0" brushRef="#br0" timeOffset="2225">382 941 6794,'9'0'386,"-3"0"0,0 0 0,2 0-224,0 0 1,1-3-1,2 0 1,0 1-90,2 1 0,-1-2-29,-3 0 1,4-1 0,0 1 0,1 0 50,-1 1 0,1-2 1,-3 1-1,1 1-136,0 1 1,-2 0 0,0-1 0,-1-1 31,0 1 1,-3 1-51,1 1 1,-2 1 53,1 2 1,-2-1 6,-4 4 1,0 0 18,0 4 1,0-4 0,0 0 59,0 1 1,-1-2-1,-1 2 99,-1 0-123,-4 1 0,5 3 0,-4 0 1,1 2 2,0 2 1,2-3 0,-2 3 0,0-1 84,-1 1 0,1-3 1,-2 3-1,2-2-79,1-1 1,-3 1 0,3 0 0,0-2-42,0-1 1,1 0-1,2-1 1,-1 0 21,-1 1 0,-1-4 0,1 0-151,0 1 1,-3 2 0,2 0-310,-1 0 0,2 0 1,-4-2-1658,0-1 896,3-4 1174,-4 2 0,3-4 0,-5 0 0</inkml:trace>
  <inkml:trace contextRef="#ctx0" brushRef="#br0" timeOffset="2843">997 55 7989,'0'-6'-923,"0"0"1020,0-2 0,1 0 1129,2-1-849,-1-1 0,3 5-212,-2 2 1,-1 3-1,3 3-28,-1 3 1,3 3-1,0 1 1,1 3-30,1 2 1,1 4 0,-1 3 0,0 2 36,1 3 0,-1 1 0,0 1 1,2 2-23,1 4 1,-5-2 0,3 1 0,-2 1-30,0 2 1,-2 0 0,0-1 0,-2-1-74,-2 0 1,-1-1 0,-1 3 0,0 0-75,0 1 0,-4-1 1,-2 0-1,-3 1 18,0-1 0,-1-1 0,-3-1 0,-2 0-288,-3 0 1,-2-2-1,-2 0 1,-2 0-148,-3 1 0,-1-7 0,1-1 0,1-1 88,1-1 0,4-3 0,-2 1 1,2-4 124,-1-2 1,3-2-1,5-3 1,-1-1 256,1-2 0,-2-4 0,-3 0 0</inkml:trace>
  <inkml:trace contextRef="#ctx0" brushRef="#br0" timeOffset="3416">74 204 7963,'0'-9'0,"-1"1"0,-2 1 0,1-1-19,-5 2 0,1 2 70,-3 1 1,1 6 0,0 3 9,2 2 1,4 6-1,-2 1 1,1 4 80,0 3 1,0 3 0,3 7 269,0 5-301,-5 0 1,4 9 0,-2 0 0,3 4 246,3 6 1,-1 7 0,4-2 0,-1 0 583,0-2-637,-3-2-276,6-1 1,-6-4 0,4-4 0,-1-4 0,-1-6-1,1-5 80,0-3 1,0-5 0,3-6-1,-2-1-234,1-3 1,2 1 0,0-6 0,0-2-437,0 1 1,1-5 0,-1-1 0,2-2-2251,1-1 2811,-6 0 0,11-4 0,-7-1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1:43.0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1 234 7760,'0'5'442,"1"-1"0,2-4 48,3 0 1,3 0-408,0 0 0,1 0 1,2 0-1,0 0 66,0 0 0,1 0 0,1 0 0,-1 0-110,0 0 0,3 0 1,-4 0-1,1 0-71,0 0 0,-2 0 0,1 0 0,-1 1-93,-2 2 1,3-2-1,1 2 1,-2-1-420,0-2 1,-2 0 0,0 0 80,0 0 0,1 0 0,-2 1 1,-1 1 462,0 1 0,-5 0 0,6-3 0,-3 0 0</inkml:trace>
  <inkml:trace contextRef="#ctx0" brushRef="#br0" timeOffset="361">495 1 7969,'10'0'265,"-5"1"1,-2 3-1,-2 4 76,-1 4-246,0 4 0,0-4 1,0 3-1,0 2-2,0 0 0,0 2 0,0 0 1,0-1-69,0 1 1,0 2-1,0-1 1,0-1-100,0-1 1,0 1-1,0-4 1,0 0-193,0 1 0,0-4 0,0 3 0,0-1 133,0 1 0,0-4 0,0 2 0,-1-4-602,-2-3 1,1 3 734,-4-3 0,4-2 0,-3 0 0</inkml:trace>
  <inkml:trace contextRef="#ctx0" brushRef="#br0" timeOffset="912">757 38 7736,'6'-3'0,"0"-1"180,1-1 0,-3 4-10,0 1-100,-3 0 0,-1 8 1,-1-2-1,-2 2-13,0 2 0,-4 2 0,2 1 0,-1-1-22,-1 1 0,2-2 0,-2 2 0,2 0 13,1-1 1,-4 1-1,3-4 1,-1 1-113,0 3 1,1-3 0,-3 3 48,2-3 0,4-4 0,-1 0 15,2 2 1,1-3-1,0 1 81,0 1 0,4-3 0,2-1-17,3-1 1,0-2 0,0 0 0,1 0-9,-1 0 1,1-2 0,2 0 0,0-2 0,0-1 0,2 2 0,1-3 0,0 0-32,1 0 0,-1-1 0,4 3 0,-1 0-31,1 0 0,-1-3 1,-2 3-1,-1 0-1,-2 0 1,3-2 0,-4 3 0,1 0-84,0-2 1,-2 4 0,0-3 0,-3 1-209,-1 0 1,-1 0-662,3 3 703,-4-4 0,-2 4 0,-6-1 26,-3 3 0,1 1 0,-1-3 0,-2 0 230,0 0 0,-1 4 0,-1 1 0</inkml:trace>
  <inkml:trace contextRef="#ctx0" brushRef="#br0" timeOffset="1258">859 57 7863,'0'-5'174,"0"5"0,3 5 1,0 4-1,1 1 1,-1 2-1,0 1-32,-1 2 1,2 0 0,-1 3-97,-1-3 1,-1 3 0,-1-2 0,1 1 17,2 2 0,-2-2 0,2 0 0,-2-1 13,-1 0 1,0 2 0,0-1-1,0 0-142,0-1 0,-3-5 0,0 1 0,1-1-302,1-2 0,-2 0 0,0 1-400,1-1 1,0-4 766,-1-2 0,2 3 0,-3-1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1:45.5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345 1156 7034,'11'0'134,"1"0"0,-2 0 1,4 0-1,-1 0-32,3 0 1,-2 0 0,2 0 0,1 0 29,0 0 0,2 0 0,0 0 0,-1 1 0,0 1-224,-3 1 0,2 0 1,-5-3-1,0 0 1,-2 1-258,-1 2 1,1-2 0,-2 3-172,-2 1 0,3-4 520,-3 2 0,2 2 0,1 0 0</inkml:trace>
  <inkml:trace contextRef="#ctx0" brushRef="#br0" timeOffset="817">1082 941 7161,'-4'-5'-349,"-2"2"451,-2 2 1,-2 2-1,1 2 1,-1 3 108,-3 3 0,2-3 0,-4 0 0,1 1-62,-1 2 0,3 0 1,-3 1-1,2 2-81,1 0 1,2 1 0,1-4-1,-1 0-34,1 1 1,1-1 0,0 1-102,2 3 0,1-3 0,-1 2 29,3-1 1,3-2 58,3 0 0,2-3 1,4-3-1,2-2-10,1-1 1,-1 0 0,2 0 0,0 0 0,3 0 0,-1-1 0,-1-2 0,1-3-7,-1 1 0,-3-3 0,2 2 0,-3-2-12,0-2 1,-1 1 0,0 0 0,0-1 9,-3 1 0,1 0 1,-3-1-1,0 1 15,0 0 0,0-1 0,-3 1 0,1 0 27,1-1 0,0 1 1,-3 0 25,0-1 1,0 1-25,0 0 0,0 2-76,0 1 23,0 4 1,0 5 5,0 7 1,0 1 0,0-1 0,0 2 155,0 0 1,0 5 0,0-2-1,0 2-81,0-2 0,0 6 0,0-2 1,0-1-42,0-1 0,0 1 0,0-3 0,0 3-63,0 0 1,-1 0-1,-1-1 1,-1-3-137,1 0 0,-1 1 0,1-2 1,-1-2-86,1-1 1,0-3 0,0-1-93,-1 1 1,0-2 0,2 0-1118,-2 0 1459,2-2 0,-8-7 0,4-2 0</inkml:trace>
  <inkml:trace contextRef="#ctx0" brushRef="#br0" timeOffset="1409">1231 8 7775,'6'-4'-135,"-2"3"1,0-2 113,2 6 1,-1 2-1,2 6 1,0 1 111,1 4 0,1 6 0,2 2 0,1 4 92,4 4 0,1 0 0,2 4 0,1 1 83,2 5 1,-3 2-1,2 2 1,-3-2-195,-3 0 0,-2-4 0,0 4 0,-2-1 25,-2 0 0,-2-2 0,1-2 175,-2 1-191,3-1-132,-8 6 0,6-5 0,-4 1 1,-1-1-1,-1-1 0,-2-1 1,-2-2-257,-3 0 0,-2-6 1,-2 1-1,0-2-130,-3-1 1,3-4 0,-3-2 0,-1 0-594,-1 0 1030,-3 0 0,-1-4 0,1 1 0</inkml:trace>
  <inkml:trace contextRef="#ctx0" brushRef="#br0" timeOffset="1984">140 102 7794,'-4'-5'-244,"-2"1"1,1 2 0,-2 0-1,0-1 296,-1 1 1,-2 8 0,1 5 0,0 2 187,-1 4 1,1 5 0,0 2 0,-1 5-35,1 6 1,3 0 0,1 9 0,0 5 14,-1 6 1,4 3 0,-1 8 0,2 6 51,1 4 1,0 6 0,0-3 0,0 3-186,0 2 1,0-6 0,0 2-1,0-8-120,0-6 0,3-9 0,1-9 0,2-3-93,1-5 0,5-6 0,4-2 1,2-3-3,4-1 1,2-5 0,5-1 0,1-3-300,1-4 1,3 2 0,-2-5 425,-2 0 0,3-2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1:58.7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467 187 7952,'3'-6'-59,"0"-1"59,-1 0 1,3 2 650,2-1-13,-3 4-301,4-2 0,-7 5-177,2 2 1,-2 2-1,-1 5 1,0 3-26,0 2 1,-1 0 0,-1 0 0,-1 2 5,1 1 1,1 0 0,1 1 0,0-1-9,0 1 0,0 0 1,0-1-1,0 1-14,0 0 1,0-1-1,0 0 1,0-1-211,0-2 1,0-3 0,0 0 0,0-2-208,0 0 1,0-1-481,0 0-429,0 1-144,0-5 1351,0-1 0,-4-8 0,-1-1 0</inkml:trace>
  <inkml:trace contextRef="#ctx0" brushRef="#br0" timeOffset="1541">336 840 8074,'5'-5'233,"0"1"1,4 2-1,0 0-149,1-1 0,2 0 1,2 2-1,-1-1-14,1-1 0,1-3 18,-2 3 0,0 0 1,-2 3-1,2 0 12,-2 0 0,0 0 0,-2 0-115,0 0 1,-3 1-67,1 2 1,-5 2 0,1 4 34,-2 1 0,-1-1 0,0 0 0,0 1 47,0-1 1,-4 0-1,-1 0 1,-2 1 25,1-1 1,0 0 0,-3 0 0,0-2 21,3-1 1,-2 0-1,3 4 1,-2-1-28,1 0 1,3 0 0,-2-2-10,1-1-14,1 0 1,4 3 5,2-3 0,2-2 0,4-4 45,1 0 0,-1 0 0,0 0 0,1 0 0,-1 0 30,0 0 0,1 0 0,-1 1 0,0 1-37,1 1 0,-1 1 1,0 0-1,1 1 6,-1 0 0,-3 3 1,-1-2-1,-1 3-2,-1 0 0,-2 3 0,-1 1 0,0-2 26,0 0 1,0-2 0,-1 0 0,-2 1 42,0-1 1,-4-1 0,0 0 0,-4-3-47,-1-1 0,0 2 0,2-2 0,0 0 3,-3 1 1,2-2-1,-3-3 1,-1 0-445,1 0 0,1-1 1,-1-2-1,0-4-308,3-1 0,-3-1 0,2-1-216,0 1 1,1 0 894,-1-1 0,1-3 0,-2-2 0</inkml:trace>
  <inkml:trace contextRef="#ctx0" brushRef="#br0" timeOffset="2083">682 0 7837,'0'10'159,"1"-1"1,1 0 0,2 2-1,1 1 1,4 3-1,5 4 1,0 3 100,3 3 0,0 2 0,2 1 0,0 1 27,-1 2 1,4 2 0,0 4 0,-1 1-107,-2-1 0,-3 4 1,-2-2-1,0-2-142,-3-2 0,-3 3 1,-3 2-1,-1 0-101,-2-2 0,0-4 0,0 0 0,1 1-77,-1-2 1,-1 2-1,-1-4 1,0-1-236,0-1 1,0-1-1,-1 0 1,-2-1-163,-3-2 1,-5 1 0,-2-4 0,1-2 74,-2 0 1,3 2-1,-5-1 461,0-4 0,-6 2 0,-2-5 0</inkml:trace>
  <inkml:trace contextRef="#ctx0" brushRef="#br0" timeOffset="2643">150 10 8013,'-10'0'-66,"1"0"1,0 0 0,1 1 0,0 2 194,2 3 0,0 2 1,-3 3-1,0 1-26,3 4 0,-2-1 0,3 3 0,-2 3 19,1 1 1,3 3 0,-2 4 0,0 2 118,-1 4 0,3 6 0,-2 6 0,0 4 14,0 4 0,3 4 1,-1 1-1,2-1-58,1 1 1,1 0-1,1 1 1,2-4-69,1-3 0,-2-5 0,2 0 0,0-2-313,1-3 0,-3-4 0,2-6 0,-1-3-263,-2-2 1,3-4 0,1-1 0,0-1-745,0-2 0,0-5 1191,4 0 0,-1-5 0,0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2:04.0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1 299 7868,'1'-5'58,"2"2"62,3 2 1,-1 0-1,1-1 137,2-1 0,0-1 0,2 4 0,3 0 0,1-1 1,1-2 1,2 2 0,-2-2 0,1 2-147,-1 1 1,-4 0 0,2 0 0,-3 0-89,0 0 1,-1 0 0,0 1-215,1 2 0,-4-2 0,0 2-275,1-2 1,-2 3-1,2-1-293,0-1 0,-2-1 0,0 0 758,-1 2 0,0-2 0,-4 3 0</inkml:trace>
  <inkml:trace contextRef="#ctx0" brushRef="#br0" timeOffset="509">486 75 8026,'9'-3'131,"0"0"0,2-1 0,0 1-150,2-4 1,3 2 0,0 0 0,1 0 0,2 1 89,0 0 1,-1-3 0,1 3 0,0 0-70,-1 0 0,-2 1 1,-2 2-1,0-1 112,-3-1 0,0 0 1,-2 3-1,0 0 96,1 0 1,-4 0-71,0 0 1,-4 4 0,2 2-54,0 2 1,-3 2 0,3-1 0,-3 0 37,-1 1 1,-4 3-1,0 2 1,0 0 47,0 1 0,-3-1 1,2 3-1,-2-2-62,1 0 1,0-1 0,-2 3 0,0-2-137,2-4 1,3-2 0,-2 0 0,1-1 8,2 0 1,-2-2 0,0-1-1304,2 1 1,1-2-1027,1 2 2345,0-5 0,0 2 0,0-4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2:05.6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467 950 8002,'10'-4'0,"-1"-3"0,0-1 0,2-1 122,1 0 0,-1 2 1,5 1-1,-1 0 81,0 1 1,3-3 0,-4 5-31,1 1 0,2 1 0,-2 1 0,-1 0 0,-1 0-42,-3 0 1,-1 1 0,0 2-1,-2 4-79,-1 1 1,-4 1-1,1 1 1,-2 0-27,-1 2 1,-1 0 0,-1 3 0,-2 1-53,-1-2 0,0 3 1,-3-4-1,2 2 81,-1 1 1,0-2 0,0-1 0,0 0 19,0-1 1,2 1-1,0-4 44,1 0 1,0 1-34,4-1 1,1-1 0,3-1-1,2-4 1,2-2-1,1-1 1,1 0 0,-1 0-1,1 0 105,3 0-169,-3 0 0,4 0 0,-5-1 0,0-1-54,1-2 1,-1 1 0,0 3 0,1 0-151,-1 0 0,-3 0 1,0 0-617,2 0 1,-3 0-18,1 0 0,-1-1 0,3-2-196,-2-3 1011,-4-2 0,2-2 0,-4 1 0</inkml:trace>
  <inkml:trace contextRef="#ctx0" brushRef="#br0" timeOffset="560">1027 26 7770,'0'-9'-685,"3"3"844,0 0 0,4 4 0,-1-1-33,-1 6 0,2 2 1,-3 5-1,1 1 55,3 2 0,0 3 1,1 1-1,0 4 98,1 4 1,2-1-1,2 1 1,0 3-14,3 2 1,4 6 0,1-1-1,1 3-48,0 3 1,-1 3 0,-5 0 0,-1 1-108,-4 2 1,-4 0-1,-3-2 1,-1-1-309,-2-4 1,-2-1 0,-3-2 0,-2-1-75,0-2 1,-4-1 0,3-4 0,-3 1-163,-4 1 0,2 0 0,-5-4 1,1-1 11,0-1 0,-6-5 0,3 2 421,-2-2 0,-4-2 0,0 1 0</inkml:trace>
  <inkml:trace contextRef="#ctx0" brushRef="#br0" timeOffset="1120">57 166 7092,'-3'6'0,"0"1"-172,0 0 0,-1 2 0,0 4 0,-1 2 534,-2 3 1,2 5-1,-2 2-167,0 2 0,3 4 0,1 2 0,2 3 0,1 4 146,0 2 0,1 4 0,2-3 0,3 3 54,2 0 0,1 4 0,-2 0 0,-1-1-209,1-2 0,3 0 1,1-3-1,2-2-41,-2-5 0,-1-6 0,0 0 0,-1-3-523,0-3 1,4 1 0,-1-4 0,0-2-24,-2-4 0,-1 1 0,1-4 0,-1 1 37,0-1 1,1 0 363,-1-4 0,0 0 0,1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5:39.418"/>
    </inkml:context>
    <inkml:brush xml:id="br0">
      <inkml:brushProperty name="width" value="0.04286" units="cm"/>
      <inkml:brushProperty name="height" value="0.04286" units="cm"/>
      <inkml:brushProperty name="color" value="#33CCFF"/>
    </inkml:brush>
  </inkml:definitions>
  <inkml:trace contextRef="#ctx0" brushRef="#br0">0 456 8216,'0'-19'-1367,"6"6"1256,1 1 0,-1 6 422,-6-7-143,0 9 0,0-7 218,0 5 39,0 4-359,0-7 1,2 9 0,5 0-30,5 0 0,5 7 1,2-1-1,0-2 130,0-2 0,0 5 1,2-1-1,4-2 40,7-2 0,-3-2 0,3 0 0,2 0 27,2 0 1,1 0 0,1 0 0,0 0-101,0 0 0,-6 0 0,-3 0 0,-1 0-210,-5 0 0,-2-6-374,-2 0 0,-6-1-1142,-1 7-229,-8 0 1821,5 0 0,-18 0 0,-1 0 0</inkml:trace>
  <inkml:trace contextRef="#ctx0" brushRef="#br0" timeOffset="611">1290 39 8264,'-9'-17'-187,"-3"4"1,1 5-1,-1 8 305,-3 0-66,-2 0 1,-2 8 0,-2 5-1,-2 4-35,-3 2 0,1 0 1,6 2-1,-2 2 114,-4 2 1,4 7 0,-4-5 0,3 3 69,3 4 0,7-5 0,-1 1 0,1-1-58,1 1 0,0-5 0,7 4 1,-2-1-71,2-5 0,4-2 0,4-2 0,4 0 37,3 0 1,2-2-1,8-5 1,4-3 56,6-1 1,5-6 0,2 5 0,2-5-120,5-2 0,-3 0 0,6 0 0,-1-2-107,-5-5 1,-9 5-1,-3-6 1,-3 2-125,-4-1 0,-1-8 1,-3 5-431,-1-1 0,-5-3 0,-2 5-1520,-3-1 2133,-2 5 0,3-3 0,1 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2:09.8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578 261 7986,'-9'10'-8,"1"-4"0,1 0 0,0 1 150,0 2 0,-1 1 0,0 1 0,0 4-35,2 2 0,0 0 0,-3 5 0,-1-1 4,1 0-5,0-1 0,-1 7 0,1-2 1,1 1 100,1-1 1,-1 1 0,3-5 0,0 0-30,2-1 1,2-3 0,1 0 0,0-3-61,0 0 0,0-2 0,1-1 0,1 0-218,1 2 0,4-4 1,-1-4-1,3-1 116,0-2 0,0-1 1,1-1-1,-1 0 9,0 0 1,4-5-1,-1-3 1,-1-4 89,0 1 1,-3 0-1,-1-1 1,0 0-134,0 0 0,-3 2 1,-1 1-1,-2-1-14,-1 1 1,-1 0-1,-2-1 1,-3 1-9,-2 0 0,-3 2 0,-1 1 0,-3-1 37,1-1 1,-4 2 0,3 0-1,-2 2-5,1 2 0,3 0 1,4 0-1,-1-1-193,1 1 0,3 1-472,-1 1 208,5 0 1,-3 1-157,2 2 0,2-1 1,-2 4 620,2 1 0,1 2 0,0 0 0</inkml:trace>
  <inkml:trace contextRef="#ctx0" brushRef="#br0" timeOffset="2732">336 1082 7333,'-1'-5'979,"-2"2"-688,2 2 0,-3 0 291,4-2-553,0 2 1,0-5 0,1 4 30,2-1 1,1-1 0,3 2-76,-1-1 1,1-3 0,3 2 0,1-1 0,2 1-30,-2 2 1,3-2 0,-1 1 0,1 1 83,-1 1 1,3 1-1,-4 0 1,0 0 15,-2 0 0,-4 3 1,-1 1-1,0 0 11,1 0 0,-4 4 1,1-2-1,-2 2 12,-1 1 1,-3 1 0,-1-1 0,-2 0-13,-1 1 0,0 0 0,0 1 0,0-1-42,0-2 0,0-1 0,0 3 19,0-1 0,5-3 1,-2-1-1,1 1-60,0-1 0,0-2 8,3 3 0,1-4 0,2 2 0,3-1 42,3 1 0,0 0 1,0-2-1,1 1 53,-1-1 0,3 3 0,1 0 0,-1 2 4,2-1 0,-4-1 1,3 2-1,-1-1 1,-3 2 0,3-1 0,-7 0 0,1-1-17,0 2 1,-4 0 0,1 2-1,-2 2-43,-1 0 0,0 1 1,-1-4-1,-2 0-11,-3 1 0,1-4 0,-1 0 0,-2 0 7,0-1 1,-1 3-1,-2-5 1,0-1-40,-1-1 0,-2-1 0,2 0 1,-3 0-154,1 0 0,-4 0 0,3 0 0,-3-1-533,-1-2 1,2 1 0,0-5 182,1 0 0,4 2 0,-2-1 0,0-1 514,3-2 0,-4-4 0,1-2 0</inkml:trace>
  <inkml:trace contextRef="#ctx0" brushRef="#br0" timeOffset="3301">709 65 7949,'6'-3'-284,"1"0"1,-4-3 0,2 2 0,0 0 607,0-1 1,-2 2-110,4 3 0,-4 1 1,2 3-79,-1 2 1,0 0 0,-2 2 0,2 4 5,1 1 0,-1 0 1,2 2-1,1 3-19,1 2 1,2 4-1,-1 5 1,0 2 52,1 4 1,0 2-1,2 4 1,4 6 90,2 5 1,-3 3 0,0 1-1,-2 0-12,-1 0 0,0 1 0,-2 0 0,-2 0-140,-3-2 0,-2-1 0,-3 1 0,-1 0-305,-2-2 0,-3-5 0,-6-6 0,-1 0-272,-2-3 0,0-3 1,-4-3-1,0-1-63,1-2 1,-4-2 0,-1-3 0,0-5 95,0-3 0,2 0 1,1-6-1,-1-3 247,0-4 0,-2-2 1,2-4-1,-1-2 181,2-5 0,0-4 0,1-6 0</inkml:trace>
  <inkml:trace contextRef="#ctx0" brushRef="#br0" timeOffset="3818">224 0 7970,'-5'9'-373,"0"1"1,3-1 0,-3 1 359,0 3 1,-1 2-1,-3 6 1,-1 2 409,1 1 1,-3 5 0,-2 5-1,1 3-56,-1 4 1,-1-1 0,1 7 0,1 4 38,-1 2 1,2 1 0,2 1-123,1 2 0,0 1 1,1-3-1,1-1 1,4-2 16,2-1 1,3 2 0,3-4 0,5 0-177,0-1 1,4-2-1,-1 1 1,2-1-332,1-3 0,-2 1 0,-1-6 1,0-3-652,-1-2 1,0-2 0,-2-6 0,-1-1 882,0-1 0,1-5 0,-1-5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2:22.8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243 402 8058,'-6'0'-1475,"0"0"2501,4 0-197,-2 0-446,4 0 0,4 0-184,2 0 0,6 0 0,0 0 0,0 0 107,2 0 0,-3 0 0,4 0 0,-1 0-73,1 0 0,-1 0 0,3 0 1,-3 0-146,0 0 1,2 0 0,-3 0-1,0 0-93,1 0 0,-1 0 0,-1 0-2,0 0 0,1 0 0,-4 0-949,0 0 1,-2 0-238,-1 0 1,-4 1-651,1 2 1843,-2-2 0,-1 3 0,0-4 0</inkml:trace>
  <inkml:trace contextRef="#ctx0" brushRef="#br0" timeOffset="661">747 243 7947,'4'-9'-720,"3"-1"734,1 1 0,2 3 0,2 0 0,0-2 215,-1 0 0,3 2 1,-2 1-1,1 0-144,0-1 1,-2 4-1,1-1 1,-2 2 82,0 1 1,-4 0 0,0 0-18,1 0 1,-2 1-1,-2 2-45,-2 3 0,-1 3 0,0 1 0,0 2-36,0 0 1,0 4 0,0-3-1,-1 2-54,-2 1 1,-2 2-1,-2-1 1,1 0 22,-1-2 1,-2 1 0,0 3-1,1-1 42,2 1 1,-2-5 0,4 0 0,0-2 32,0 1 0,1-1 0,3-2 0,0-1 262,0 0 0,0 1-225,0-1 0,4-4 0,2-2 8,2-2 0,5-1 0,-1 0-4,0 0-92,-2 0 0,-1-1 1,1-1-1,-1-1-82,0 1 0,-2-2 0,-1 1 1,0 0-256,-1-2 1,4 3 27,-3-4 0,2 4-500,1-1 0,-2-1-2130,-1 1 2876,-4 0 0,2 7 0,-4 1 0</inkml:trace>
  <inkml:trace contextRef="#ctx0" brushRef="#br0" timeOffset="1809">262 896 7873,'-5'0'670,"1"0"49,4 0-426,4 0 0,-2 0 0,4 0 0,2 0 72,0 0 1,4 0-1,2 0 1,-1 0-185,1 0 1,1 0 0,-1-1 0,-1-1-65,1-1 1,1 0 0,-2 3 0,-2 0 14,-1 0 1,0 0 0,-1 0 0,0 0-739,1 0 1,-4 0-1,0 1-1928,1 2 1239,-2-2 0,0 3 1295,-2-4 0,-2 0 0,3 0 0</inkml:trace>
  <inkml:trace contextRef="#ctx0" brushRef="#br0" timeOffset="2100">691 747 8401,'5'4'332,"0"-2"1,-5 4-1,0 1-235,0 2 0,1 1 1,1 3-1,1 1 21,-1 1 1,-1 1 0,-1-2 0,0-1 0,0 1 0,0-3 149,0-1 0,0 3-442,0-1 0,0 1 0,0-4-448,0 0 1,-3 1 0,0-1-984,1 0 1605,-4-3 0,1 2 0,-4-3 0</inkml:trace>
  <inkml:trace contextRef="#ctx0" brushRef="#br0" timeOffset="2578">971 765 8368,'-3'7'0,"-1"-2"0,0 0 0,-1 0 0,-1 4 396,-1 2 0,-1 0 0,-2 4 1,1-1-1,0 0 0,-1 0-46,1 1 0,3-3 0,1 3-165,1-2 1,0 0 0,4-4 0,0 0-70,0 1 1,0-1 0,2-1 0,1 0-107,3-2 1,-1-3-1,1 2 1,2-1-98,0-2 1,1-1 0,1-1 0,2 0 78,0 0 0,1 0 0,-3-1 0,2-2 10,0-3 0,4-2 0,-4-2 0,0 2-64,2 2 0,-5-4 1,2 2-1,-4-3 27,0-1 1,-3 2 0,-1 1 0,-2-1 39,-1 1 1,0 0 0,0-2-1,-1 0-26,-2-1 1,1-1-1,-4 4-223,-1-1 167,-2-3 1,-3 3-1,-1-3 1,1 3-218,-1 0 0,5 4 1,-1 1-1,1 1-260,-1 2 1,3 1 0,0 1 92,-1 0 1,-2 4 0,0 1 460,0 0 0,-1 4 0,1-4 0</inkml:trace>
  <inkml:trace contextRef="#ctx0" brushRef="#br0" timeOffset="3101">1130 10 7930,'5'-1'-99,"-1"-1"323,0-1 0,1 0 1,5 3-13,-1 0 1,1 1 0,2 3-1,0 4-71,0 3 1,-1 7 0,0 1-1,3 5 132,0 2 0,1 4 0,1 2 0,0 4 34,1 3 0,-3 5 0,2-3 0,0 1-13,2-1 1,-1 7 0,-1-1-1,-4-1-397,-1-1 0,-6-1 1,-2-3-1,-3-2-277,-3-1 1,-5 0 0,-6-2 0,1-2-76,-1-3 1,-1 1 0,1-1-635,0-5 537,2 2 296,-5-8 1,1 3 0,-5-4-513,0-1 768,-5-3 0,2-2 0,-4-3 0</inkml:trace>
  <inkml:trace contextRef="#ctx0" brushRef="#br0" timeOffset="3636">225 75 8147,'-11'11'-291,"-1"1"1,2-1 0,-3 5-1,2 1 1,-2 0 488,-2 2 1,0 4 109,0 1 1,-1 3 0,-1 1-1,0 1-122,2 3 1,3 1 0,0 5 0,2 2 150,4 4 0,2 2 0,4 0 705,0 1-779,4-1 0,4 1 0,5 0 0,-2 0-173,0 3 0,-2-5 1,0 0-1,1-2-176,-1-4 1,-1-5 0,-1-3 0,0-6-120,0-3 1,1-2 0,2-1 0,-1-1-737,0 1 0,-3-4 941,1 1 0,-1-5 0,3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2:36.6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0 260 8354,'0'-9'643,"4"4"1,2 1-449,3 3 0,3-2-110,1 0 1,3-3-1,-1 3 1,0 0 2,1-1 0,-1 3 1,4-4-1,0 2-246,-1 0 1,0-1 0,-2 2 0,-1-1-143,-2 1 0,1 1 1,-3 1-442,2 0 0,-1 0-22,-2 0 1,-5 1 762,-2 2 0,2 2 0,0 4 0</inkml:trace>
  <inkml:trace contextRef="#ctx0" brushRef="#br0" timeOffset="277">56 503 7948,'9'0'-17,"-2"0"0,-1 0 1,1 0 235,1 0 0,2 0 0,-1 0 1,0 0-70,1 0 0,-1 0 1,0 0-1,1 1 0,-1 1-151,0 1 1,1 0 0,-1-3 0,0 0 0,1 0 0,-1 0-1088,0 0 574,1 4 0,-1-3 514,0 2 0,1 2 0,-1 1 0</inkml:trace>
  <inkml:trace contextRef="#ctx0" brushRef="#br0" timeOffset="832">709 92 7892,'5'-9'222,"-1"3"0,-5 1-145,-2 4 0,-2 4 0,-4 6 1,-1 1 29,1 3 1,-4 1-1,-2 5 1,-1-1 38,1 1 1,0 1 0,-1 1-1,0 1-46,0 2 0,2-2 1,2 2-1,0 0-32,0-1 1,2-1 0,-2 2 0,5 0-22,4 0 0,-1-5 0,1 1 0,2-3 36,3-1 1,3-2-1,4-3 1,1-3 72,3-1 0,1-5 0,6 1 0,1-3 22,1-3 1,0-3-1,0-6 1,2-1-173,0-2 0,-1 0 0,-5-5-312,1-2 227,0 2 0,-4-5 0,0 3 1,-1 0-64,1-1 1,-4 2 0,2-2-1,-3-1 71,-1 0 1,0 2-1,-2-2 1,-2 2 147,-1 1 1,-1 0 0,-4 0 0,-2 1-5,-3 2 1,-6 0 0,0 5-1,0-1-186,-2 1 0,3 4 0,-4 3 0,1 2-92,-1 2 1,4-2-1,-2 1 1,3 2-219,1 3 1,-1 3 0,2 6 0,1 1-1132,1 4 1554,3 1 0,-5 6 0,3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2:39.4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1 774 8510,'9'-5'177,"2"1"1,0 4 0,1 0-100,0 0 1,1 0 0,1 0-1,-1 0 40,1 0 1,1 0-1,-1 0 1,-1 0-296,1 0 1,-1 0-1,-2 0 1,2 1-50,-2 2 0,0-2 0,-2 2 1,0-2-158,1-1 1,-4 3-1,-1 1-150,-1 1 0,-1-1 533,-3 2 0,-4 0 0,-1 3 0</inkml:trace>
  <inkml:trace contextRef="#ctx0" brushRef="#br0" timeOffset="412">57 1119 7805,'6'-1'511,"0"-2"-350,1-3 0,2 1 0,0-1 0,0 1-70,1 0 1,0 3 0,2-1 0,1 1-33,2-1 1,-4 2 0,2-2 0,0 1 20,-1 2 0,1 0 0,-4 0-569,0 0 0,0 2 1,-2 0-855,-1 1 1343,-4 4 0,6-6 0,-2 3 0</inkml:trace>
  <inkml:trace contextRef="#ctx0" brushRef="#br0" timeOffset="1217">719 280 7826,'-9'0'67,"-1"0"0,4 0 0,0 0 0,-1 0 18,-2 0 0,3 4 0,0 2-100,-1 2 1,-2 2 0,0-1 0,0 1 21,-1 3 1,1-2 0,0 5 0,-1 1 82,1 4 0,1 0 0,1 3 0,1-1 5,2 1 1,1-3-1,3 1 1,0-3-19,0 0 1,4 0-1,3-2 1,1 0-77,1-2 1,2-3 0,0 0 0,2-2 5,2-4 1,-3 1-1,3-4 1,-1-1-45,1-1 1,-3-5 0,3-2 0,-1-2 18,1-2 1,-6 0-1,2-1 1,-2-2 39,-2 2 0,-3-1 0,1 1 1,0-1 39,-3 0 1,-1 2 0,-1 0-35,0 1 1,-4 0-1,-3 0 1,-1 3-16,-1 3 0,-4-1 0,0 1 0,-1 1-159,1 1 0,-4 1 0,3 0 0,-2 0-54,1 0 0,3 3 0,0 1 0,1 1-181,2 2 0,3-1-706,0 0 1087,4 0 0,-3 3 0,5 1 0</inkml:trace>
  <inkml:trace contextRef="#ctx0" brushRef="#br0" timeOffset="1687">971 354 7826,'5'0'-159,"-1"1"226,-4 2 0,-3 3 0,-1 3 0,0 1 1,-1 2-1,-1 1 14,-1 2 1,2-3 0,0 3 0,0-1 0,1 0 0,-1 0 69,3 1 0,1-3 0,1 3 1,0-2-36,0-2 1,1 0 0,2-2-1,4-1-92,1-1 1,1 0 0,2-3 0,0 0-61,1 0 0,5-1 0,-1-2 0,1 1-2,2 2 0,0-1 1,-1-3-1,1 0-30,0 0 0,-1-3 0,1-2 0,-1 0 43,1-2 0,-1-2 0,-3-3 0,-2 0 24,-3 0 0,-4 2 0,0 0 1,-2-2 18,-2 0 1,-1-1 0,-1 3 0,-1-1-39,-2-2 0,-6 0 1,-4 1-1,-2 0-3,-1 1 1,-2-3 0,-1 2 0,1-1-263,-1 0 0,-3 3 0,1 0 0,0 4-76,1 2 0,3 1 0,0 3 1,3 1 360,0 2 0,-3 2 0,3 4 0</inkml:trace>
  <inkml:trace contextRef="#ctx0" brushRef="#br0" timeOffset="2279">943 951 7763,'-6'8'-2,"0"0"-12,-2-2 0,3 0 1,-1 4-1,0-1-41,0 0 0,-2 4 0,3 0 59,0 2 25,1-4 1,1 4 0,-1-4 0,1 2 55,-1 2 1,3-4 0,-2 2 0,2-3-27,1-1 1,0 1 0,1-1 65,2 0 1,2-3 0,5-3-84,-1-2 0,1-1 0,2-1 0,0-2-65,0-4 1,-1-1 0,0-1 0,3-1 34,0 1 0,-1 0 0,1-2 0,0 0 9,-3-1 1,0-4 0,-2 4-1,-1 0 119,-2 2 1,2-3 0,-5 1-146,-1 1 1,-5 1-1,-3 3 1,-3 2-73,0 1 1,-5 1 0,-1 3 15,-3 0 0,0 0 0,-1 0 0,1 0 0,2 0-187,0 0 0,5 1 0,-2 1 0,3 2-1020,1 1 1268,-1 1 0,5 3 0,1 1 0</inkml:trace>
  <inkml:trace contextRef="#ctx0" brushRef="#br0" timeOffset="2912">1391 130 7791,'1'-5'59,"2"2"1,2 3-1,4 3 13,1 3 0,-1 7 1,1 2 26,3 3 0,0 2 0,4 1 1,-2 5-88,2 4 0,-2 1 0,-1 6 0,-1 1 8,-1 0 0,-2 5 1,-1-1-1,-2 2 5,-1 0 1,-4-5-1,1 2 1,-2 1 7,-1 1 0,-4 2 0,-2-1 0,-2-1-226,-2-2 0,-3 3 1,-4-4-1,-2 0-177,-3-2 0,-3-1 0,1 1 0,-1-1 160,-1 0 1,-3-1 0,5-4-1,1-5 210,1-3 0,-1-6 0,1-2 0,0-5 0,4 3 0</inkml:trace>
  <inkml:trace contextRef="#ctx0" brushRef="#br0" timeOffset="3634">551 28 7858,'-4'-10'-426,"0"4"0,-3 1 244,0 1 0,2 2 1,-2 4-1,1 2 311,-2 1 1,3-2-77,-1 4 0,3-2 0,-2 2 1,0-1-11,-1 1 0,3 2 0,-2 0 1,0 0 56,0 1 0,2-1 1,-3 1-1,1 2-32,0 0 1,0 5 0,-2-2 0,2 3 50,0 1 1,-1 3 0,2 4-1,0 3-8,0 2 0,-3 5 0,4-1 0,0 3-22,-1 3 1,3 1 0,-2-1 0,2-1-6,1 3 1,0-1-1,0-4 1,1 1-43,2-2 0,2 6 0,6-6 0,1 2-53,4 3 1,-2-7 0,1 1-1,-1-3 17,1-3 1,-3-1 0,3-1 0,-2 0-189,-2 0 1,0-4-1,-3-1 1,-1-2-299,0-3 0,-2 6 0,2-6 480,-1-2 0,-4-1 0,2-6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2:45.4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0 756 8001,'6'-3'-270,"1"-2"210,0 0 0,1 0 0,2-2 199,-1 1 0,1 3 0,3-3 0,2 2-33,3 2 0,-3-2-213,1 1 1,-2 0 0,2 3-1,-3 0-128,1 0 1,-7 0 0,3 0-795,-2 0 1029,-4 0 0,0 4 0,-4 1 0</inkml:trace>
  <inkml:trace contextRef="#ctx0" brushRef="#br0" timeOffset="252">38 980 8034,'9'0'324,"0"0"1,2 0-1,0 0-314,1 0 1,1 0 0,-4 0 0,0 0 0,2 0 0,0 0 0,2 0-268,-2 0 0,-4 3 0,0 0 0,-1 0 0,0 0 257,0 0 0,-4 0 0,2-3 0</inkml:trace>
  <inkml:trace contextRef="#ctx0" brushRef="#br0" timeOffset="908">625 233 7883,'-6'0'-17,"1"1"12,1 3 1,-3-2 0,3 4 0,-1 2-2,-2 3 1,-1 1 0,-2 3 0,1 2 145,0 1 1,-1 1-1,1 3 1,0 2 3,-1 0 0,1 2 0,1-5 0,1 0-15,4-1 1,2-1-1,1-2 1,0 0-67,0-2 1,4-3 0,3 0 0,1 0-94,1 0 0,1-3 0,0 2 1,1-4-37,2 0 0,2-3 0,-2-1 1,-1-2 40,2-1 0,-4 0 0,2-1 1,0-2-136,0-3 0,-1-3 0,1-3 0,-2-1 51,0-2 0,-4 3 0,-1-4 0,-1 1 108,-2 0 0,-1 2 1,-1 4-1,-1 0-5,-2 3 0,1-1 0,-4 4 0,-1 1 67,-2 1 0,0-3 1,-1 1-1,-2 1-146,0 1 1,-2 2 0,3 1 0,-1 1-173,0 0 0,2 1 0,1-1-265,-1-1 1,5 0 521,2 1 0,2 2 0,1 5 0</inkml:trace>
  <inkml:trace contextRef="#ctx0" brushRef="#br0" timeOffset="1347">952 261 7913,'-4'10'0,"-3"-1"124,-1 0 1,-1 2 0,-1 0 0,1 3 0,1-1 0,0 2-1,2-1 69,-1 3 0,-1 0 1,-1 2-1,3-1 0,3-2 1,2 0 86,1 0 1,0-2-1,0-1-262,0 1 0,4-4 1,1 2-1,2-2-109,-1-4 1,0 2 0,3-2-1,1-1 11,-1-2 1,3-2 0,1-1-1,-2 0 28,0 0 0,1-1 0,2-2 1,-1-5 57,1-3 1,-2 0 0,-3-4 0,1 1-14,-1-1 1,0 0 0,0-3 0,-3 1 6,-3 2 1,-2 2 0,-1-1 0,0 0-42,0 3 1,-4 1 0,-3 0-1,-4 1-69,-1 0 0,-5-1 0,3 2 1,-2 1-52,1 1 1,3 3 0,-1 0 0,0 3-205,1 3 1,-1 1 0,4 4 0,0 3-939,-1 3 1303,1-3 0,0 11 0,-1-2 0</inkml:trace>
  <inkml:trace contextRef="#ctx0" brushRef="#br0" timeOffset="1951">607 914 7491,'-7'0'926,"1"0"-852,4 0 0,-6 4 0,3 3 0,-2 1 31,1 1 1,1 2 0,-2 0 0,0 3 5,0 0 0,2 2 0,0 1 0,1 0-21,2-2 1,-3 1-1,2 3 1,1-2-72,1-1 1,1 0-1,0-2 1,0 0 29,0 3 0,3-4 1,2 1-1,0-2-205,2 1 0,1-1 0,2-3 1,-1 1-4,0-1 0,1-1 1,-1-1 64,0-4 77,1-2 1,-1-1-1,0 0 1,1 0 39,-1 0 0,-3-4 1,-1-3-1,0-1-13,1-1 1,-4-1 0,1 1 0,-2-1 4,-1-3 0,0 3 1,0-2-1,-1 1-16,-2 2 1,-2-1 0,-5 1 0,0 1-62,-3 2 0,2-3 0,-4 4 1,2 0-129,2 2 0,0-1 0,2 1 0,0 1-152,-1 1-637,5 1 285,1 0 694,4 0 0,0 0 0</inkml:trace>
  <inkml:trace contextRef="#ctx0" brushRef="#br0" timeOffset="2408">980 924 7512,'-4'5'111,"-2"4"0,-3-1 0,0 5 0,-1 1 1,1 3-1,0 1 80,-1 0 0,1 1 0,0 0 1,-1-1-1,2 1 0,2 0-3,3-1 1,2 0-1,1-2-152,0 0 0,0-4 0,1 3 1,2-3 45,3-3 1,2-1 0,2-4 0,-1 0-152,0 0 1,4-1 0,0-3 0,1-1-41,-1-2 0,3-2 0,-3-5 0,1-3 37,-1-2 0,1 0 0,-3 0 0,2-3 30,-2-3 1,2 2 0,0-3 0,-3 3 153,-3 4 1,1-2 0,-5 5 0,-1-1 73,-1 0 1,-1 2 0,-1 0 0,-3 3-235,-6 2 0,0 0 0,-6 0 0,0 2-339,-2 0 1,0 3 0,-1-2 0,0 2-122,1 1 0,-1-3 0,1-1 0,2 2 508,0 1 0,5 5 0,-3 2 0</inkml:trace>
  <inkml:trace contextRef="#ctx0" brushRef="#br0" timeOffset="2889">1176 0 7750,'5'1'-24,"-1"2"1,-1 4 100,0 1 0,4 5 0,0 3 0,1 2 85,1 4 0,4 5 1,0 5-1,2 2-69,1 1 1,1 1 0,-1 3 0,0 4 17,1 4 0,-3 1 0,1 0 0,-3 1-62,-4 0 1,1 5 0,-6-1-1,-1 2-36,-1 1 1,-2-1-1,-2-1 1,-5-2-92,-3-2 0,-4 0 0,-3-3 1,-2 0-206,-2-1 1,-2 0 0,-5-2 0,-2-2-102,-3-4 0,1-1 0,0-8 384,1-2 0,-4-5 0,3 1 0</inkml:trace>
  <inkml:trace contextRef="#ctx0" brushRef="#br0" timeOffset="3441">420 75 7881,'-4'-5'-40,"3"-1"1,-3 4-78,0-1 1,1 0-1,-2 4 53,1 2 1,0 2 0,2 5 0,-2-1 146,-1 0 1,1 5-1,-2 3 1,-1 3 29,-1 5 0,1 3 0,1 4 0,-1 6 46,-1 4 1,-2 5 0,1 2-1,0 5 114,-1 4 1,2 0 0,1 4 0,1-1-75,-2 0 0,4-2 0,1 1 0,2-2-217,1-3 0,1-5 0,3-2 0,5-3-283,2-5 1,7-5 0,-1-4-1,4-2-110,0-1 1,-2-4 0,1-2 410,2 1 0,-3-3 0,4 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2:53.1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1 280 8051,'9'-5'771,"0"2"0,1 1-617,-1-1 1,2 2-1,1-3 1,2 1 36,1-1 1,2 1-1,-4 2-163,2-2 1,-4 2-1,2-2 1,0 2-191,-1 1 0,1 0 0,-4 0-628,0 0 1,1 1 261,-1 2 0,-3-2 528,0 2 0,-3 2 0,1 1 0</inkml:trace>
  <inkml:trace contextRef="#ctx0" brushRef="#br0" timeOffset="342">365 10 7982,'0'5'439,"0"3"1,0-3 0,1 5-1,1 0 1,2 2 90,1 0 1,-2 5-364,3-2-106,-4-1 1,6 2 0,-4-2 0,0-1 69,0 1 0,-1-2 0,-3-2-302,0 3 1,0-3 0,0 3-1,0-3 1,0-1-57,0 1 1,0-1-1,-1 0 1,-1 1-375,-1-1 0,0 0 1,3 1-1,-1-2 601,-2-2 0,2 2 0,-3-2 0</inkml:trace>
  <inkml:trace contextRef="#ctx0" brushRef="#br0" timeOffset="823">579 19 7982,'10'-4'486,"-1"-2"0,0 2 0,0 0 0,1 3-290,-1 1 1,0 0-1,0 1 1,-2 2-1,-2 1 56,-1 1-39,4 1-121,-7 3 0,3-2-483,-4-1 0,0 1 282,0 6 1,0-3-1,0 3 1,0 0 137,0-1 0,-1 5 0,-1-3 1,-2 2 75,-2-1 0,3-2 1,-2 1-1,0 1-29,0-1 1,2-2 0,-3 0 0,2-1 163,2-2 1,1 0 0,1 1 16,0-1 1,0-3 0,0 0-144,0 2 0,4-4 1,3-1-1,1-2-67,1-1 1,0 0 0,1-1 0,-1-1 68,0-1 0,1 0 0,-1 2-279,0-3 0,1 3 0,-1-2-245,0 2 1,-2 1-1914,-1 0 1719,-4 0 0,2 4 602,-4 3 0,-8 1 0,-3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2:50.9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0 765 7948,'7'-1'554,"-1"-1"1,1-1 0,1-3 0,2 3-596,-1 1 1,0 1-179,1 1 1,-1 0-1,0 0 1,1 0 149,-1 0 0,-3 0 1,0 0-575,2 0 1,-3 0 17,1 0 1,-1 1 624,1 2 0,-1 2 0,-5 4 0</inkml:trace>
  <inkml:trace contextRef="#ctx0" brushRef="#br0" timeOffset="332">19 980 7795,'1'5'575,"2"-2"0,3-2 0,4-1 971,2 0-1504,-1 0 0,2 0 1,-4 0-1,1 0-121,-1 0 1,-3 0-1,0 0 1,2-1-316,0-2 1,-2 2 0,0-2-362,2 2 1,-3 1 754,1 0 0,0 0 0,4 0 0</inkml:trace>
  <inkml:trace contextRef="#ctx0" brushRef="#br0" timeOffset="4401">775 765 7865,'0'-5'466,"0"1"1,-4 8-1,0 3 1,0 1-348,0 1 1,0 0 0,2 1-1,-2 0 1,0 2 455,-1 0-445,2 5 0,0-4 0,0 4 233,1-2-205,1 1 1,0 5 0,-1 1 0,-1-1-1,1-1 0,1-1 0,1 2 0,0 1-5,0-1 0,0-2 0,0 0 1,0-1-286,0-3 1,3 2 0,1-4-1,1 1 66,2-1 1,-2 0 0,2-4 0,0-1-89,1-2 0,2 3 0,-1-4 1,0 0 63,1-2 1,-1-2 0,0-1-1,1 0 6,-1 0 0,0-1 0,1-2 0,-1-3 35,0-2 1,-1-2-1,0 1 1,-3-1 88,-1-3 0,0 3 0,-2-4 0,1 2 140,-1-1 1,-2 1-1,-2 3-119,-1-1 0,-4 4 0,1 0 0,-2-1 0,-2-2-63,1 0 0,0 4 0,-1 1 0,1 1-123,0-1 1,2 1 0,1 3 0,-1 0-385,-1 0 0,-2 0 1,1 0-1,0 0 67,-1 0 1,1 0 0,0 0 0,-1 1-153,1 2 0,3-2 594,0 3 0,-1-3 0,-2-1 0</inkml:trace>
  <inkml:trace contextRef="#ctx0" brushRef="#br0" timeOffset="5067">1157 1 7429,'5'9'270,"-2"0"0,1 2 0,1 0 0,0 2-103,2 2 0,1 4 1,2 3-1,-1 1 39,0 0 0,4 6-118,-1-1 0,2 3 0,-3 0 0,0 3 81,-2 3 0,0 4 1,-4 2 179,0-1-255,4 4 0,-8-5 0,2 4 1,-2-3 55,-1 0 1,-4 1 0,-1-2 0,-3-3-209,-1-3 1,2 2-1,-6-4 1,3 0-225,1-2 0,-4-2 0,0-1 1,-2 0-115,-1 0 0,-2 0 0,-1 0 0,2-1-2,1-2 0,-1-2 0,2-5 0,1 1-64,1 0 0,0-2 462,0-1 0,-3 1 0,1-2 0</inkml:trace>
  <inkml:trace contextRef="#ctx0" brushRef="#br0" timeOffset="5751">150 224 7905,'0'-9'-350,"0"0"0,0 3 484,0-1 0,1 5 37,2-1 1,-2 6-1,2 5-58,-2 3 0,-1 0 1,0 5-1,0 2 62,0 2 1,0 1-1,0 4 1,0 2 15,0 3 1,0-1 0,1 3-1,2 0-14,3 2 0,-1-1 0,2 2 0,0 0-63,1 1 0,5 4 0,-1-2 0,0-2 58,-2 0 1,2-3 0,1-2-231,-2-2 1,-4-4-1,0-2 1,0 0 0,0-2-238,-1-1 0,2-3 1,-4 0-1,1-3-57,2 0 1,-2 2 0,1 0-1,-1 1 38,0-2 0,-3 3 1,2-4-1,-1 2-140,0-1 0,4-3 454,-4 0 0,4 3 0,-2-1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3:25.87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393 84 8001,'0'9'-30,"0"1"22,0-1 1,0-3 0,0 1 341,0 0 1,1 1 0,1 1-264,1 1 1,3-1 0,-2 0 0,1 1-27,3-1 1,-3 0-1,0 1 1,0-1-24,0 0 1,-3 4 0,1 0 0,-1 1-38,-2-1 1,0 3-1,0-4 1,0 1-139,0 0 0,0-1 1,0 2-1,0 0-324,0-3 1,-4-1-1,1 0-62,1-1 0,1 0 539,1 1 0,-4-1 0,-1 0 0</inkml:trace>
  <inkml:trace contextRef="#ctx0" brushRef="#br0" timeOffset="534">365 662 8140,'5'5'411,"-3"1"-256,-4 2 0,1 5 1,-3-1-1,0 0-242,1 2 0,-1-3 0,2 4-13,-1-2 110,0 0 1,0 0-1,0 2 1,0 0-11,-2 1 0,4-5 0,-2 3 1,1-3 25,-1-2 1,2 3-1,-2-6-7,2 2 12,1-2-31,0-2 1,1-4 0,2 0 10,3 0 1,4-3-1,1-2 1,1 0 1,0-2 0,1 2 1,1-1-1,-1-2-8,1 0 0,2 2 1,-1 1-1,0-1-51,1 1 0,-2 2 0,3-2 0,-2 1-151,-2 2 1,-1-2 0,-2 1-354,-1 0 145,-4 2 1,0 1-586,-1 0 990,-3 0 0,3 0 0</inkml:trace>
  <inkml:trace contextRef="#ctx0" brushRef="#br0" timeOffset="819">393 700 7926,'5'1'26,"-2"2"1,2 5-1,0 5 1,1-1 163,1 2 0,-1 0 1,2 5-1,-1-2-152,0-1 0,-2 2 1,2-4-1,-2 2 23,-1-1 0,3-2 1,-4 1-1,-1 1 1,-1-2-206,-1 1 0,0 1 0,0-2 0,0-2 1,1-1-667,2 0 0,-2-1 374,2 0 436,-2-4 0,-1 0 0,0-5 0</inkml:trace>
  <inkml:trace contextRef="#ctx0" brushRef="#br0" timeOffset="1273">616 28 6732,'1'11'118,"3"1"1,-2-1 0,5 6 0,2 2 130,3 1 1,1 6 0,0-1-1,1 3 75,1 3 1,2 2-1,-2 5 1,-1 0-190,-1 2 0,-3 0 1,-1 3-1,0 1-138,-3-2 0,1 3 0,-4-5 0,-1 0 25,-1-2 0,-1-2 0,-1 0 0,-2-3-373,-3-1 0,1-1 0,-1-2 1,-2 1 89,0 1 1,-1 0-1,-2-3 1,0-1-194,-2-2 0,1 1 0,3-4 454,-1-1 0,1-3 0,0-2 0,-5-3 0,0-3 0</inkml:trace>
  <inkml:trace contextRef="#ctx0" brushRef="#br0" timeOffset="1734">85 28 8243,'-10'0'-14,"5"0"1,0 0 0,3 1-1,-1 2 2,1 4 0,0 4 0,0 2 0,-1 1-8,0-1 1,-1 5-1,1 0 1,1 2 170,1 1 1,-2 3 0,0 1 0,0 2 34,-1 1 1,2 4-1,-4 2 1,2 2-32,2 2 0,0 3 0,0 3 0,-1 2-157,1 4 0,1-1 1,1 4-1,1 0-131,2 2 0,1-2 0,4-1 0,1-1-101,1-2 0,2-2 0,0-2 1,0-5-135,0-6 1,1-5 0,1-4 0,0-4 367,3-4 0,0-4 0,2-4 0</inkml:trace>
  <inkml:trace contextRef="#ctx0" brushRef="#br0" timeOffset="2490">1167 476 7959,'0'9'-35,"0"1"1,0-1 0,0 0 86,0 1 1,0-1 0,0 0 0,0 2 157,0 1 1,0-1-258,0 5 0,3-4 0,1 4 0,1 1-35,2 0 1,-1-1-1,-1-1 1,0 2-53,0 0 0,-3-2 0,1-2 0,-1 0 70,2-1 1,-3 1-1,2-4 1,-2 0 15,-1 1 48,0-5 0,-4 3 0,-2-3 0</inkml:trace>
  <inkml:trace contextRef="#ctx0" brushRef="#br0" timeOffset="2766">1055 737 7807,'6'0'7,"0"-1"32,2-2 1,1 2-1,2-3 1,2 1 94,-2 0 1,4-1-1,0 3 1,3-1-108,0-1 0,1 0 1,-1 3-1,-2 0-72,0 0 0,-2 0 0,2 0 0,-4 0 0,-1-1-1088,-2-2 1133,0 2 0,1-3 0,-1 4 0</inkml:trace>
  <inkml:trace contextRef="#ctx0" brushRef="#br0" timeOffset="3543">1726 187 7896,'5'-6'123,"1"0"44,2 2 0,1-2 1,1 2-1,0 0 244,3 0-377,-3-4 1,4 7 0,-2-2 0,1 2-109,2 1 0,-4 0 1,2 0-1,-3 0 121,-1 0 1,-2 0-1,-2 1 1,-1 2-151,-2 3 1,2 3-1,-1 0 1,-1 0 105,-1 1 0,-2 3 0,-2 2 0,-2 0-6,0 1 1,-3-1 0,1 4 0,-1 0 8,-1-1 1,2-2 0,1-2 0,0 1-3,1-1 1,-2-2-1,4 0 1,0-1 73,2-2 0,1-3 0,0 0-27,0 2 1,0-3 0,1 0 103,3-1 1,1 2 0,5-3 0,1 0-49,2-2 1,0-1 0,-1 0-1,0 0-3,0 0 0,-1 0 1,0 0-1,2 0-160,-2 0 0,0 0 1,-2 0-1,0 0-115,1 0 0,-1 0 0,0 0-156,1 0 1,-4 0 0,0 0-858,1 0 1184,-3 0 0,5 4 0,-4 1 0</inkml:trace>
  <inkml:trace contextRef="#ctx0" brushRef="#br0" timeOffset="4199">1792 737 7775,'6'0'33,"0"0"1,1 0 0,2 0 211,0 0 0,1 0 1,2 0-1,0 0-250,0 0 1,1 0 0,0 0 0,-2 0-90,-1 0 1,-3 1 0,-1 1 0,0 2 64,-1 2 1,0-1-1,-3 2 1,2-1 56,-2 1 1,-1 2 0,-1 0-1,0 1 3,0 3 1,-3-5-1,-2 4-39,0-1 1,0 0 0,-2-1 15,1-1 0,2-1 1,-1 0-1,0-3-2,0-1 0,3 0 14,-1-1-63,2-2 79,1 3 1,4-4-1,2 0 1,2 0 19,2 0 1,-1 0 0,0 0 0,2 1-19,1 3 1,-1-2 0,1 3-1,-2 0-13,0 0 1,-1 0-1,0 3 1,0-2-43,-3 1 1,1 2-1,-4 4 44,-1 2 0,-1-1 0,-1-1 0,0 0-18,0-1 1,-1 1 0,-1-4 0,-2 0 14,-1 1 0,-1-1 1,-4-1-1,1-1-22,0 0 1,-1-4 0,0 2-1,-1-1-82,-2-2 1,0-1 0,1-1 0,-1 0-172,-2 0 0,3 0 1,-3 0-1,2 0-307,1 0 0,-1-1 0,1-1 558,0-1 0,2-8 0,0 0 0</inkml:trace>
  <inkml:trace contextRef="#ctx0" brushRef="#br0" timeOffset="4668">2016 0 7863,'6'3'-11,"0"0"1,-3 5-1,2-2 56,0 2 0,2 2 1,-1 0-1,2 2 0,2 4 174,-1 1 0,1 3 1,2 2-1,1 3-45,2 2 1,-3 3-1,3 3 1,-2 4 58,-1 2 1,-2-1 0,-1-1 0,1 2-110,-1 1 0,-1-2 0,-2 4 0,-1-2-44,-1 1 0,-3 2 0,1-2 0,-3-2-141,-2-1 1,-5-2-1,1-3 1,-3-3-278,-3 0 0,-3 0 0,1-2 0,0-1-159,-1-2 1,1 1 0,-4-5 0,1 0 142,3-1 1,-2-2 0,5-2 0,-1-1 353,0-2 0,2-2 0,-1-3 0,2-3 0,0-1 0,-3-1 0,-2-3 0</inkml:trace>
  <inkml:trace contextRef="#ctx0" brushRef="#br0" timeOffset="5173">1661 38 6271,'-1'10'-207,"-1"1"1134,-1 2-650,-4 3 0,3 0 1,-4 5-1,3 2-37,1 4 1,-2-1 0,2 5 0,-1-1-9,1 2 0,-3-2 0,2 4 0,-1 2 78,-1 3 0,4-2 1,-2 2-1,0 2-140,0 0 0,3 1 0,-2 3 0,0-1-156,1 0 0,-1-4 1,2-1-1,-1 0 89,1 0 0,1-1 1,1-2-962,0-2 647,4-1 0,1-6 0,6-2 0,0-1-155,1-1 1,2-1 0,-2-5 0,3-1-158,-1-4 1,3-1-1,-4-3 1,1-2 522,-1-3 0,4-2 0,-3-1 0,5 0 0</inkml:trace>
  <inkml:trace contextRef="#ctx0" brushRef="#br0" timeOffset="5506">2575 597 7842,'10'0'-18,"-1"-3"0,-1-1 1,0 0 27,-2 0 1,0 1 0,3 2 0,1-2-43,-1 0 0,0 0 1,1 3-30,-1 0 0,0 0 0,1 0-312,-1 0 0,0 0-393,1 0 766,-1 0 0,-4 0 0,-1 0 0</inkml:trace>
  <inkml:trace contextRef="#ctx0" brushRef="#br0" timeOffset="5748">2575 858 8212,'10'5'351,"-1"-4"1,0 2 0,1-1-255,-1 1 1,3-2-1,1 3 1,-2-1-27,0 0 1,-2 0 0,0-2 0,1 1-823,-1 2 0,0-1 0,1-3 751,-1 0 0,0-4 0,1-2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3:32.99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215 262 7931,'6'0'33,"1"0"0,-4-1 0,3-1 1,0-2 98,-1-2 0,4 1 0,-2-2-18,4 1 1,0 4-1,2-2 1,0 0-115,-1 1 0,4-1 0,-4 2 0,-1-1-47,0 1 0,-2 1 0,1 1 53,-1 0 1,-3 3 0,-1 1 27,-1 1 0,-1 2 0,-3 2 30,0 0 1,-3 0 0,-1 1 0,-1-1-19,-2 0 0,2 2 0,-1 0 1,1 2-18,0-2 1,2-1-1,-2 0-15,1-1 0,1 0 12,3 1 1,1-2-1,2-1 55,3 0 0,2-2 1,3 2-1,0-2-36,1-1 0,1 3 0,-4-3 0,0 1 16,1 2 1,-4-2 0,-1 1 0,0 1 46,1-2 1,-4 3-1,1-2 15,-2 3 0,-2 0 0,-1 0-57,-1 1 1,-4-4-1,3 0-199,-1 1 168,-1-2 1,-4 2-1,1-3-162,0 1 1,-1-3 0,1 1 0,0-2-218,0-1 1,-1 0 0,0 0 0,-2 0-611,0 0 1,1 1 953,4 2 0,-5-2 0,2 4 0</inkml:trace>
  <inkml:trace contextRef="#ctx0" brushRef="#br0" timeOffset="525">253 896 7920,'0'5'136,"4"-1"0,3-4 0,3 0 161,3 0 1,3 0 0,0 0-1,2 0-214,0 0 1,0-3 0,-1-1 0,0 0-47,0 0 0,1-2 0,-4 3 0,-1 1 75,1 0 0,-2 2 0,-3 0-10,1 0 0,-2 2 0,-2 1-53,-3 3 1,-2-1 0,-1 1 172,0 1-175,0 2 0,0 3 1,0 1-1,-1-2 19,-2-1 0,1 1 1,-3 0-1,0 3-16,0 0 0,-1-1 0,-1 1 0,1 1-28,-1-1 0,-2-1 0,0 1 0,1 0-188,2-3 1,-3 0 0,3 1-41,-2 0 0,0-2 0,0-5-785,2-1 1,3-1 0,-3-3 990,-2 0 0,0-4 0,-1-1 0</inkml:trace>
  <inkml:trace contextRef="#ctx0" brushRef="#br0" timeOffset="1039">532 94 7668,'6'-4'-276,"-1"0"1,-3-4 730,1 2-169,4 0 0,-2-2-47,5 1 1,-4 3 148,0 4-250,0 0 0,3 1 0,-2 2 264,-1 4-295,0 1 0,5 5 0,0 3 1,2 3 77,-2 2 1,2 3 0,1 4 0,-1 2 93,1 4 0,1 2 0,-2 6 0,-1 1 49,2-1 1,-4 1-1,3 1 1,-3-1-155,-1-2 1,0 1 0,-3-4 0,-2 1-123,0 1 0,-3-3 1,2 5-1,-3-2 125,-3-1 0,-2-5 0,-4 3-1083,-1-1 655,-3-4 0,1 0 0,-3-4 1,-1-1-241,2-2 0,-3 1 0,4-4 0,-1-1-199,1-2 1,-3 0-1,3-1 1,-1-3 36,1-2 0,-1-3 0,3-2 653,-2-2 0,-3 3 0,1-4 0</inkml:trace>
  <inkml:trace contextRef="#ctx0" brushRef="#br0" timeOffset="1592">47 1 7254,'0'9'74,"-1"1"1,-1 3 0,-1 3 295,1 5 1,-2 3-1,0 5 1,0 2-74,-1 3 1,-1 3 0,2 1 0,0 1-47,0 2 1,1 1 0,3 1 0,0 3-72,0 2 0,0 3 1,0-2-1,0 1-1,0 1 0,0-2 0,0 3 0,0-3-82,0-3 1,4-4 0,2-4-1,2-2-341,2-2 0,-1-5 0,0-5 0,1 0-315,-1 0 1,3-4-1,1 2-1245,-2-2 1396,0-6 0,-2 3 0,-1-5 0,0 0 408,-2-2 0,-4 0 0,2-1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3:38.6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1 654 7925,'3'-6'-224,"0"-1"1,1 1 0,-1-2 0,2 1 465,1 0 1,2 1-1,-2-2-136,2 2 1,5 2 0,-1 2 0,0 0 0,-2-1-42,-1 1 0,1 2 0,-2 3 0,-1 3-21,0-1 0,-4 3 0,2-1 1,-1 4-12,-2 1 1,-1 4 0,-1-3 0,0 3 3,0 3 0,-3 0 1,-1 4-1,0-1 10,0-1 1,-4 5-1,3-2 1,-1 1 8,0 0 0,3-4 0,-3 0 0,1-1-7,0-1 1,2-2-1,-2 0 1,1-3 9,1 0 0,2-2 0,1-2 0,0-1 99,0 0 1,0-3-1,1 0 29,3-2 1,2 2 0,5-3-1,3-1 88,0-1 0,2-2 0,2-1 76,1-1-228,0-4 0,-1 5 0,1-3 0,-1-1-80,-3 1 1,2 2 0,-5-2 0,0 1-149,-2 2 0,-4 0-1052,0-2 737,-4 3 0,3-2-2001,-5 6 2421,0-2 0,-5 8 0,0-4 0</inkml:trace>
  <inkml:trace contextRef="#ctx0" brushRef="#br0" timeOffset="1041">784 318 8320,'0'6'132,"0"0"1,0 2-13,0 0 0,0 1 0,0 1-131,0-1 0,0 0-46,0 1 1,0-1 0,0 0-1,0 1 48,0-1 0,0-3 0,0 1 0,0 3-115,0 1 1,0 2 0,0-4 0,0 0 18,0 1 0,0 2 1,0 0-1,0 0 105,0-2 0,0 4 0,0 0 0</inkml:trace>
  <inkml:trace contextRef="#ctx0" brushRef="#br0" timeOffset="1580">766 859 7822,'0'5'134,"0"0"1,-1-1-114,-2 2 1,2 2 0,-4 1 0,2 1 0,-1 0 6,-1 2 1,2 0 0,-2 2 0,-1 0-19,1-3 1,2 1 0,-2-1-1,0 2-56,0-2 1,3-4 0,-3-1 44,1 2 0,3 0 34,-2 1 38,2-4 0,2 0 1,2-5 30,3 0 0,6 0 1,0-1 130,0-3-173,2 3 0,-2-6 0,2 3 0,1 0-54,-1 0 1,-1-4 0,2 3-1,2-1 39,0 0 1,2 3 0,-1-2 0,-2-1-108,0 1 1,-4 3 0,3-1-1,-2 2-206,-1 1 1,-2 0-1,-2 1 1,-1 1-307,0 1 0,-5 1 0,1-1 574,-2 4 0,-1-3 0,0 4 0,0-3 0</inkml:trace>
  <inkml:trace contextRef="#ctx0" brushRef="#br0" timeOffset="1874">803 840 7011,'5'1'-106,"-2"3"268,-2 2 1,2 2-1,2 2 1,0 2-31,2 0 1,-2 5 0,1-2 0,1 3 0,-1 1 0,-1 0 0,-1 2-42,-2 1 0,2 0 0,0-4 0,-2 1 0,-1-1 0,-1-2-199,0 0 0,0-5 0,0 1 0,0-1-628,0-2 0,0 1 736,0-1 0,-5-4 0,0-1 0</inkml:trace>
  <inkml:trace contextRef="#ctx0" brushRef="#br0" timeOffset="2358">1102 103 7895,'-7'0'-200,"1"0"1,4 1-1,-1 3 1,2 2 345,1 2 1,0 2 0,0 2 0,1 1 3,2 2 0,0 1 0,5 5 0,3 2 23,-1 1 1,5 5 0,0 4 0,3 1 47,0 0 1,1 4 0,1 3 0,0 2-216,-2 1 1,2 2-1,-8-1 1,-1-1-165,-4-4 0,0 2 0,-4-2 0,-2-1 6,-3-4 0,0 0 1,-5-3-1,-2 0-151,-3 1 1,0-2-1,1-4 1,0-2-7,-1 0 1,-5-3 0,1 2 0,-1-1 308,-2-3 0,-4 0 0,0-1 0</inkml:trace>
  <inkml:trace contextRef="#ctx0" brushRef="#br0" timeOffset="2834">579 234 7883,'-6'0'-338,"0"0"0,3 0 0,-4 0 0,1 1 378,1 2 1,-3 2-1,3 5 1,-2-1 95,1 0 0,1 5 0,-2 0 0,1 2-17,2-1 1,-2 4 0,3 4-1,1 1 56,1 2 1,1 1-1,0 3 1,0 3-13,0 4 1,0 7 0,1-1-1,2 2-11,3-2 1,-1 2 0,2-5 0,1 0-60,3-2 0,0-2 1,1 0-1,-2-3-248,0-1 1,-1-1 0,0-3 0,1-1-169,-1-2 0,0-2 0,1-6 1,-1 0-374,0-2 1,0-3 695,-3 0 0,6-2 0,-1 0 0</inkml:trace>
  <inkml:trace contextRef="#ctx0" brushRef="#br0" timeOffset="3500">1717 477 8283,'-5'4'39,"2"2"0,2 2 76,1 2 0,0 2 1,1 3-27,2 2 1,2 1-1,4 7 1,1 0-1,-1-1 25,0 1 1,0-1 0,-2 2 0,-1-2-189,2-1 1,-3-1 0,0-2-1,-1 0 33,-2-3 0,-1-3 0,-1 0 0,0 0-319,0-3 0,-3 0 360,0-2 0,-4 0 0,1 1 0</inkml:trace>
  <inkml:trace contextRef="#ctx0" brushRef="#br0" timeOffset="3769">1633 784 7841,'10'0'0,"0"-1"0,1-2 158,2-3 1,3-1 0,-1 0-1,0 1 110,1 2 0,-1-2 0,4 3 0,0 0-320,-1-1 0,1 3 0,-1-3 1,-2 3-258,0 1 1,-4-1 0,3-1 0,-2-1 308,-1 1 0,2 1 0,1 1 0</inkml:trace>
  <inkml:trace contextRef="#ctx0" brushRef="#br0" timeOffset="4301">2165 495 8309,'9'-4'0,"1"-1"265,-1 0 0,0-3 0,1 5 0,-1 1-110,0 1 1,1-2 0,0 0-1,1 1-175,2 1 0,-4 2 0,-3 1 0,1 2 1,-1 0-1,-1 2 11,-1-1 1,-1 1 0,-3 3 0,0 2 0,0 0 0,0 1 0,0 0 61,0-2 0,-1 3 0,-2 0 1,-3 1 26,-2-1 0,1 3 1,1-4-46,-1-1 0,0 3 0,-1-2 0,2 0-13,-1-2 1,-1-1 0,-1 1-1,3-1-113,3 0 1,2 1-1,1-1 1,0 0 1,1-2 0,2-1 94,3 1 0,3-2 1,0 0-1,0 1 48,1-1 1,-1-3 0,0 2 0,1-1-16,-1 0 0,0 1 0,0-1 0,1 1 20,-1 1 0,-3-2 0,0 3-8,-2 1 1,2 2 0,-3 0-50,-1 0 1,-2 1 0,-2-1 0,-2 0 3,-1 1 1,-2-4 0,-2 0-1,0 1-25,-1 2 1,0-3 0,-1 0 0,-3 0-72,0-1 1,-1 3 0,-1-4 0,0 0 5,0 0 0,-2-1 0,-1-3 1,2 0-393,1 0 0,-1 0 1,4-1-1,0-1-20,-1-1 1,3-4 496,4 1 0,-1-3 0,3 0 0</inkml:trace>
  <inkml:trace contextRef="#ctx0" brushRef="#br0" timeOffset="4780">2697 169 7794,'5'-10'-687,"-2"1"1022,-2 4-6,-1 1 0,-4 8 0,-2 3-238,-3 5 1,3-1-1,0 5 1,-1 0 47,-2 2 1,1 5 0,1 1 0,1 3-2,-2 1 0,1 4 1,0 3-1,1 1 131,-2 1 1,0 1-1,-1-2 1,0-1 42,3-1 1,-1-1 0,4 2 0,1-4-218,1-2 0,1 0 0,0 1 0,1 1-75,2-1 1,-1-4-1,4-2 1,0-1-351,0-3 1,2 0 0,-2-1 0,2-2-328,2-1 1,-4 0 0,0-2 0,1-1-1293,2 1 1949,0-2 0,0-2 0,1-1 0</inkml:trace>
  <inkml:trace contextRef="#ctx0" brushRef="#br0" timeOffset="5617">2874 309 7861,'6'-9'0,"0"2"0,1 1 177,-2-1 1,3 1 0,-2 1-1,2 0-13,2 0 0,-1 0 0,0-1 0,2 2-1,1 3 0,0-2 0,3 0 0,1 1-151,-2 1 1,1 1 0,-4 1 0,2 1-12,-2 1 0,-2 5 0,-1-2 1,-3 2-80,-1 1 1,-1 2 0,-3 0-1,0 3-97,0 0 0,-4 1 0,-2 1 0,-2-1 159,2-2 0,-2 4 0,2-3 1,-3 1 88,0-3 0,3-1 0,0-2-25,-2 0 0,4-3 1,1 1 99,2 0 1,2-3-91,2-1 0,2-2 0,5-1-29,-1 0 0,0 0 0,1 0 0,0 0-12,3 0 1,-3 0 0,2 0-1,0 0-263,0 0 1,-1-3-1,1 0-370,-2 1 0,-3 1-893,-1 1 1509,0 0 0,-1 0 0,-1 0 0</inkml:trace>
  <inkml:trace contextRef="#ctx0" brushRef="#br0" timeOffset="6209">2893 784 7797,'9'0'75,"0"0"0,2 0 0,0 0 0,2 0 80,2 0 1,0-3-1,3 0 1,0 1 0,-2 0-1,2 0 228,-2-1 0,1 0-698,2 3 0,-4-3 0,0 0 257,-2 0 0,0 2 0,-4 1-191,0 0 164,-3 0 0,-2 1 112,-4 3 1,-4 1-1,-2 4 1,0 0 32,0 1 1,0-1 0,-4 0 0,1 1-30,0-1 0,-1-1 0,1 0 1,1-2-28,2 1 0,-2-2 0,4 0 0,0 1 18,0-1 1,1-2 19,3 3 1,0-3 0,1 2 0,2 0-27,3-3 0,-1 0 0,2 0 1,0 1-14,1-1 1,1 0 0,1 0 0,-1 2-29,0 1 1,1-2 0,-1 1 0,-1 0 24,-1 2 0,0-1 0,-3 1-6,1 2 0,-3-3 0,1 1 0,-2 1 12,-1 2 0,-1-3 1,-2 0-1,-2 1-64,0 2 0,-3-3 0,1 0 1,-1 1 13,-1 2 0,-4-3 1,1 0-1,-1 0-142,0-1 1,3 3-1,-4-4 1,2 0-161,-1 0 1,1 2 0,1-3-1,0 0 346,-1-2 0,-5 3 0,2 1 0</inkml:trace>
  <inkml:trace contextRef="#ctx0" brushRef="#br0" timeOffset="6723">3238 10 7658,'0'-5'198,"0"1"0,3 5 1,1 1-62,1 1 0,-2 4 1,3-1-1,2 1-7,0 2 0,5-1 1,2 8-1,2 1-52,1 0 1,-1 3 0,5 2-1,-2 2 121,2 3 1,-2 2-86,1 3-62,-1-3 0,-2 10 0,-3-2 1,-2 1-1,-3-1 44,-1 0 0,0 2 1,-3 5-1,-3-1-131,-2-2 1,-1-1 0,0-2 0,-1-1-129,-2 0 1,-3 0 0,-7-2 0,-2-2-25,-3-1 1,0 2 0,-2-2 0,-1-3 85,-1-4 0,1 1 0,2-4-235,0-1 162,1-1 1,0-6-1,2 0 1,3-2-420,-1 0 0,5-2 0,-1-5 593,3-1 0,0 3 0,-2-1 0</inkml:trace>
  <inkml:trace contextRef="#ctx0" brushRef="#br0" timeOffset="7050">3769 523 7722,'10'-1'25,"-1"-2"0,-3 2 0,0-3 0,2 1 75,0 0 1,1-4 0,1 4 0,-1 1 0,0 1-1,1 0 1,-1-1-80,0-1 1,1 0-351,-1 3 1,0 0-9,1 0 0,-2 1 0,-1 1-93,-1 1 1,-3 3 429,4-3 0,-5 5 0,2-3 0</inkml:trace>
  <inkml:trace contextRef="#ctx0" brushRef="#br0" timeOffset="7339">3779 775 8154,'9'5'262,"0"-2"0,1-2 0,-1-1 1,1 0-130,3 0 1,-3 0 0,4 0 0,-2 0-57,0 0 0,4 4 0,-4-1 1,1-1-639,0-1 1,-2-1 0,1 0-942,-1 0 1502,-2 0 0,-4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6:09.66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238 30 7876,'0'-15'667,"0"7"-637,0 2 1,0 7-1,0 4 1,-2 3-44,-3 1 0,2 9 1,-7-3-1,0 1 12,2 0 1,-5 4 0,3 2 0,-3-1 39,-2 1 1,0 2 0,0-2 0,1-1 29,-1 0 0,0 1 0,0-4 1,0 2 16,0-2 0,6-2 1,0-1 32,3 0 0,1 0-206,5 0 1,0-5-1,1-2 202,4-2 1,5-1-1,8-5 69,2 0 1,2 0 0,-3 0 0,4-1-62,0-4 0,10-2 0,-3-4 0,1 2 5,1 3 1,-3-4-1,3 5 1,1 0-82,1-2 1,1 6 0,-7-4 0,-2 2-130,-1-2 1,-7 3 0,2-3 1,-4 3-262,-1 2-773,0 0 0,-7 7 57,-3 3 0,-5-4 1058,-5-1 0,-3-3 0,-7-2 0</inkml:trace>
  <inkml:trace contextRef="#ctx0" brushRef="#br0" timeOffset="375">194 1 7521,'-9'9'407,"4"1"-100,4 2 1,6 1 0,0 2-1,0 1-77,1 4 0,-3 1 0,6 6 0,-1-2 96,0 1 0,-3 2 1,3 2-1,1-1-169,-1 1 1,0-5 0,4-2 0,-4 0-163,-2 0 1,4-5-1,-3 2-194,1-4 0,-3-1 0,3 0-469,-1 0 1,3-6 0,-5 1-665,-2 2 1,-1-4 1331,-2 2 0,0-7 0,0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3:47.30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215 290 7921,'3'-6'186,"0"-1"1,3 4 0,-2-2 0,1 1-1,3 2 0,0-2 1,1 0-1,1-1-232,-1 1 0,1-2 0,2 3 0,0 1 70,0 1 0,1-2 0,-1 0 0,0 1 2,-2 1 0,-4 4 1,1 1-1,-1 1 35,-1 2 0,-1 2 0,-4 0 0,0 0-68,0 0 1,-1 5-1,-2 0 1,-3 2-18,-2 0 1,-1-2 0,2 3-1,1-2 17,-2 2 0,0-3 1,0 1-1,1-1 3,0 1 0,2-4 1,-1 2-1,3-3 46,2-1 1,-2-2 76,0-1 1,1-1 0,4 2-44,1-1 1,4-3 0,-1 0 0,3-2 7,0-1 0,0 0 0,1 0 0,0 0-12,2 0 0,-1 0 0,2 0 1,0-1-106,-1-2 0,4 0 0,-4-2 0,-1 1-222,0 2 1,-2-2 0,0 1-1426,1 1 1244,-5 1 1,0 1 435,-2 0 0,-2 0 0,3 0 0</inkml:trace>
  <inkml:trace contextRef="#ctx0" brushRef="#br0" timeOffset="1462">252 868 7697,'-6'6'631,"-1"1"-459,0 0 0,2-2 0,0 1-91,1 2-24,1-4 1,2 3 0,-2-3 47,0 1 0,0 1 1,4 3 1,2-3 0,4 2 1,4-3-14,1 1 1,2 1 0,-2-3-1,3 0-31,-1 0 0,4 4 1,-3-3-1,0 1-15,1 0 0,-1 0 0,4 4 0,-2-1-16,-1 0 0,1 2 1,-5 0-1,-1 3-130,0 0 0,-3-1 1,-1 1-1,-1 1 51,-2-1 0,-1-2 1,-3 1-1,0-1-16,0 1 1,-1-4-1,-1-3 85,-1 2 0,-5-1 0,2 0 22,-2-1 1,-2-4-1,1 2 1,0-3-16,-1-1 1,1-1 0,0-3 0,-2-2-15,-1-2 0,2 2 1,-3 0-1,3-2-16,1 0 0,-1-1 1,1-1-1,0 1-11,-1 0 1,5-1 0,1 1 0,1 0-9,0-1 1,0 1 0,3 0 0,0-2-43,0-1 0,3 2 1,1-3-1,1 3 19,2 0 0,1 1 0,-1-1 0,-1-1 36,1 2 1,5-4 0,0 5 0,-1 1-30,0-1 0,-2-1 0,2 0 0,0 0-15,1-1 0,0 4 0,-5 0 0,-1 0 26,1 1 0,-2-4 49,-2 3 1,-2 1 32,-1-1 1,0 3 0,-1-3-36,-2 2 0,-3-2 0,-3 3 0,0 0-31,-1-1 1,1 3 0,0-2-1,-1 0-86,1 0 1,-3 2 0,-1-2 0,2 2-61,1 1 0,0 0 1,1 0-1,0 1-245,-1 2 0,1-2 1,0 2-177,-1-1 0,4-2 576,0 0 0,4 4 0,-2 1 0</inkml:trace>
  <inkml:trace contextRef="#ctx0" brushRef="#br0" timeOffset="2091">1035 402 7849,'0'9'207,"0"-2"1,0 2 0,0 2-84,0 3 0,0-2 1,0 5-1,2 1 36,1 3 0,-2 2 0,3-3 0,-1 2-110,0-1 0,3 2 0,-2-1 0,1-1-143,-1 2 1,-1-3-1,-2 2 1,1-3-128,1 0 1,0-1-1,-3-2 1,0-1-359,0-2 1,-3 3 0,-1-4-119,-1-1 696,-2 0 0,-6-6 0,-2-1 0</inkml:trace>
  <inkml:trace contextRef="#ctx0" brushRef="#br0" timeOffset="2372">858 710 7793,'6'0'0,"1"0"228,0 0 1,-2 0-1,1-1 1,2-2 58,0 0 0,4 0 1,2 2-1,-1-1-175,1-1 1,2 0 0,0 3 0,1-1-234,2-2 0,3 2 0,0-2 0,-3 2 0,-1 1 1,-4 0-1,0-1-905,-3-3 1,0 3 1025,-2-2 0,-4-2 0,-1 0 0</inkml:trace>
  <inkml:trace contextRef="#ctx0" brushRef="#br0" timeOffset="2888">588 1 6714,'5'4'161,"0"1"0,-2 4 1,2 2-82,1 1 0,2 2 0,-3 2 0,1 0 7,0 0 0,1 3 0,2 3 0,0 3 66,1 2 1,2 1 0,1 1 0,-2 1-42,-1 1 0,1 7 0,-1-1 0,0 3-93,-1 1 0,-6-3 1,0 0-1,-2-3 24,-1 0 1,0 2 0,-1-1 0,-2-2-139,-3-3 1,-3 1 0,0 0-1,-1 1-136,-3-1 1,3-2 0,-3-4 0,3-1 88,1 0 0,-1-1 1,1 0-1,0-1-17,-1-2 1,1-2-1,0 0 1,0 0-33,3-1 1,-2-2-1,3-2 1,0 0 190,1-3 0,-1 4 0,0-1 0</inkml:trace>
  <inkml:trace contextRef="#ctx0" brushRef="#br0" timeOffset="3429">84 29 7837,'-8'-1'-316,"1"-3"1,0 4 0,3 0 410,-1 6 1,2 3 0,-3 3 0,-1 4 61,2 2 0,-2 0 0,3 2 0,0 2-11,-1 3 1,1 2 0,2 1-1,-1 2-16,1 4 1,1-1-1,2 9 1,1 4-21,1 1 0,5 0 0,-2 0 1,1 0-55,-1-1 1,3 1-1,-4-1 1,0-3-180,-2-3 0,-1-5 1,0-4-1,1-3 83,-1-3 0,-1-3 0,-1-3 0,0-1-256,0-3 1,0 3 0,0-4-1,0 2-483,0-1 1,0-3 778,0 0 0,4 3 0,2-1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3:54.39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327 287 7881,'-1'-5'0,"-1"1"127,-1 0 0,-1 2 66,4-4-133,0 3 1,0-2-14,0 2 29,0 2 1,-3 1-1,-1 6-89,-1 3 1,2 0 0,-2 0 0,0 1 108,-1-1 1,1 4 0,-1 2 0,2 2 5,0 1 1,2-1 0,-4 5 0,2-3-36,2 0 0,1 0 1,1-1-1,0 1-29,0-1 0,4-2 0,1-1 0,2-2-65,-1-2 1,0 0-1,3-2 1,1 0 24,-1 1 1,4-4-1,-1-1 1,-1-1-111,0-2 0,-1-1 0,2-1 39,0 0 68,0 0 1,-2-4-1,-1-1 1,0-1 25,1 0 1,-1-1-1,-1-2 1,0 0 35,-2-1 0,-4 1 0,1 0 0,-2-1 71,-1 1 1,0 0 0,0-1 0,-1 2-50,-2 2 0,-2-2 0,-5 1 0,1-1-33,0-1 0,-1 4 0,1 1 0,-1 0-119,-3 1 1,3 0-1,-3 3 1,3 1-91,1 2 0,-1-1 0,1 5 0,0-1-117,-1-1 1,4 0 0,1-2 0,0 3-240,0-1 0,2 3 0,-3-2 519,2 2 0,-3 2 0,2-1 0</inkml:trace>
  <inkml:trace contextRef="#ctx0" brushRef="#br0" timeOffset="753">401 959 7889,'-9'0'-69,"0"3"1,-1 1 74,1 1 0,0 1 0,-1 1 0,1-1 37,0 1 1,-1-2 0,1 2 0,1 0 34,2 1 0,-3 2 0,4-1 1,-1 1 23,0 3 0,3-3 0,-3 2 0,2-1-22,2-2 0,1 0 1,1 1-1,0-1-51,0 0 1,0 1 0,1-2 0,2-1-7,4 0 1,1-2 0,1 2 0,0-2-31,1-1 1,-1-1-1,1-3 1,2 0-31,0 0 0,1 0 0,-4 0 0,0-1 28,1-2 1,-4-2-1,-1-4 1,0-1 99,1 1 1,-4 0 0,2-2 0,-1 0-36,0-1 1,3-4 0,-3 4 0,-1 0-9,-1 2 1,-1-3-44,0 1 29,0 0 0,0 5-177,0 1 152,0 4 0,0 5 0,0 6 96,0 2 0,0 2 0,0 1 0,0-1-30,0 1 1,0 2 0,0 0 0,0 0-9,0 0 1,0 2-1,0-3 1,0 3-115,0 0 1,-1 1-1,-1 0 1,-1-1-164,1 1 0,1 0 0,1-1 0,0 0-1,0-2 1,0 0-1,0-3 1,0-2-95,0-1 0,0 0 0,0-1 0,1-1-258,2-2 0,-2 0 563,2-3 0,-2-6 0,-1 2 0</inkml:trace>
  <inkml:trace contextRef="#ctx0" brushRef="#br0" timeOffset="1250">476 45 7909,'0'-10'-283,"0"1"301,0 0-55,0 4 130,0-4 1,1 8 0,1-1-1,2 4-48,1 4 0,-1 3 0,2 0 0,1 1-13,1 3 1,5 5 0,0 5 0,1 3 86,-1 3 1,6 6 0,-2 0 0,2 4-40,2 5 1,0 4 0,-3 2 0,1 0-5,0 1 0,-5-4 0,-1 4 0,-3-1-213,-1 0 0,-4-2 0,-2-3 0,-1-2 65,-2 2 0,0-3 0,0 1 0,0-1-11,0 1 1,-2-1 0,-1 3 0,-3-2-153,-2-2 1,-5 1-1,0-2 1,-2-2-108,-1 2 1,-1-2 0,1-3 341,0-1 0,1-4 0,-4 3 0</inkml:trace>
  <inkml:trace contextRef="#ctx0" brushRef="#br0" timeOffset="1850">103 45 7807,'0'-5'-22,"0"0"0,-1 6 1,-1 3-1,-1 2-33,1 2 1,-4 5 0,1-1 0,-1 0 160,0 2 1,3-3-1,-2 5 1,-1 0-4,1 2 0,0 2 0,-2 0 1,2 3-2,0 1 0,-1 2 1,3 4-1,0 2-21,-1 1 0,3 3 0,-2 3 1,1 2-68,-2 2 0,3 0 1,-2 3-1,2 0-56,1 0 1,0-1 0,1 5 0,1-5-68,2-4 1,3-1 0,-2-6 0,1 2 61,0-2 0,0-5 0,1-5-11,-1-2 1,0 3 0,4-3 0,-1-1 0,0-2-167,1 0 1,2 0 0,0-2 0,0 0-45,-2-1 0,1-1 1,0 3 267,1-3 0,1-1 0,-4-5 0</inkml:trace>
  <inkml:trace contextRef="#ctx0" brushRef="#br0" timeOffset="2299">1008 698 7848,'0'-10'-88,"1"4"1,2 1 0,2 0 205,0 0 1,4 3 0,-3-2 0,2 3-182,1 1 0,2 0 0,0 0 0,2 0-81,-2 0 0,-1 0 0,0 0 0,-1 0-294,0 0 0,1 0 438,-1 0 0,0 5 0,1 0 0</inkml:trace>
  <inkml:trace contextRef="#ctx0" brushRef="#br0" timeOffset="2590">1026 959 8161,'5'5'330,"0"-1"0,4-4 1,1 0-162,3 0 0,-2 0 0,4 0 0,-2 0-209,-1 0 1,1 0 0,0 0 0,-2-1-491,-1-2 1,-3 2 0,-2-3 529,-1 0 0,3-1 0,-2-5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3:58.73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318 243 7943,'-5'5'-148,"-2"0"0,2-3 0,1 3-92,0 0 1,-2-2-1,2 3 330,-1 1 9,3 2 0,-6 0 0,5 0 121,1 1 0,1-1 1,1 0-44,0 1 0,0-1 1,1 0-32,2 1 0,2-1 1,5 0-1,0 1 13,3-1 1,0 3-1,4 1 1,-2-1-31,2 2 0,3-3 1,2 4-1,-1-2-76,-1-1 0,-3-1 1,0 0-1,-4 2-38,-2-2 1,0 1 0,-6-1 0,0 1-69,-1 0 1,-3-2 0,-1 1 0,0 0 13,0 1 1,-1 1-1,-3-4 1,-1 0 38,0 1 0,-3-2 0,2-1 1,-3-1 35,0-2 0,-1 0 1,-2-2-1,0 1-14,0-1 0,-1-1-2,0-1-24,-3 0 0,5 0 1,-2-1-1,1-2-25,-1-3 0,1-2 0,3 1 0,3 1-28,3-1 1,-1-2-1,1 0 1,1 0 16,1-1 0,2 1 1,1 0-1,2 0-50,1-1 0,1-2 0,4-1 1,0 1 83,2-2 0,-1 4 0,2-3 0,0 0-5,-1 1 0,4-4 1,-3 3-17,2-2 1,-4 4 0,2-3 0,-3 2 0,-1-2 28,1 0 1,-1 2 0,-1 0 0,-1 1-6,0-2 1,-5 3 0,1-3 0,-2 3 26,-1 1 0,0 2 0,0 1 1,-1-1-2,-2-1 1,-2 1-1,-6 1 1,0-1-38,-2-1 1,-3 1-1,1 2 1,0 1-16,-1 2 0,5-2 0,-2 1 0,3 1-22,1 1 0,-1 1 0,1 1 0,0 2-321,-1 3 1,1 3 0,0 3 0,-1 1-747,1 2 1118,0-4 0,-1 7 0,1-4 0</inkml:trace>
  <inkml:trace contextRef="#ctx0" brushRef="#br0" timeOffset="416">281 1129 7921,'0'5'-164,"0"0"1,0-1-1,0 2 416,0 2 1,3 2 0,0-1-1,0 1-199,1 3 1,-2 1-1,3 5 1,1-1-16,-1 1 1,-3 0-1,1-1 1,-2 1-29,-1 0 0,0-2 1,0 0-1,0-3-89,0 0 0,0-2 0,0-2 0,0-1-651,0 0 1,0 1 417,0-1 1,-1-1 311,-2-1 0,2-3 0,-3-4 0</inkml:trace>
  <inkml:trace contextRef="#ctx0" brushRef="#br0" timeOffset="925">477 1148 7989,'6'-3'0,"0"-1"0,1-1 86,2 1 1,0-2-106,0 3 0,4 0 0,-1 2 0,1-1-63,0-1 1,-3-4-1,3 4 1,-3 0 129,0-1 0,-1 3 1,0-3-1,1 1-33,-1 0 0,-3 0 0,0 3 224,2 0 0,-4 1-51,-1 2 1,-2-1 0,-1 4-85,0 1 1,0 2 0,0 0 0,0 0 7,0 1 0,0-1 0,0 0 0,0 1 30,0-1 1,0 4 0,0 2 0,-1 0-11,-2 1 0,2-1 0,-3 4 0,0 0-86,1-1 1,-1 1 0,2 0 0,-1-2 32,1-1 1,1 1 0,0-4 0,-1 0-201,-1 1 1,0-2 0,1-3 0,0-2-472,-1-1 0,0-3 0,2 2-1584,-2 0 2176,2-2 0,-7-7 0,3-2 0</inkml:trace>
  <inkml:trace contextRef="#ctx0" brushRef="#br0" timeOffset="1487">691 1 6788,'9'0'0,"1"0"0,-4 0 0,0 0 93,2 0 0,-3 4 1,1 3 190,1 4 1,1 0-1,2 2 1,-1 1-126,0 1 0,1 3 1,0 0-1,2 2-76,0 2 1,4 1 0,-3 4-1,0 0 18,1 2 1,1 2 0,-1 0 0,-1 3-152,1 2 0,-1 5 1,-2-1-1,-1 1 57,-2 0 1,-1 0 0,0 4 0,-2-1 10,-1 0 1,-1-1 0,-3-1 0,0 1-20,0-1 1,-1-2-1,-2 0 1,-3-1-46,-2 2 1,-3-2-1,0 4 1,-3-2-247,0-2 1,3 0-1,-3-2 1,2-1 74,-1-1 0,2-3 0,4-4 0,0-1-410,0-2 0,-1 0 627,-2-3 0,1 0 0,0-3 0</inkml:trace>
  <inkml:trace contextRef="#ctx0" brushRef="#br0" timeOffset="2212">66 140 8011,'0'10'-211,"-1"-4"1,-1 0-1,-1 1 105,1 2 1,0 0-1,0 1 1,-1 2 228,1 0 1,-1 5-1,1-3-53,-1 1 0,-3 3 0,2-2 0,-1 4-3,-2 2 1,2 3 0,1 0 0,1 2-2,0 1 1,0 3-1,3 2 1,0 1-8,0 4 0,0-1 1,0 5-1,0-1-37,0 3 0,4-3 0,1 0 0,1-3-40,1-1 1,-1 0-1,2-3 1,-1-2-4,0 0 1,-5-4 0,1 2-1,-1-2 12,1 1 1,-2 1 0,2-1-1,-2 0-17,-1-1 1,1 5 0,1-6 0,2 0 23,2-1 0,-3-5 0,3 1 1,1-3-95,1 0 0,2-3 1,-1-2-1,2 0-230,1-3 0,-2 0 0,3 1 1,-4 0 325,-3 0 0,7-2 0,-3-1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4:08.70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1 467 7954,'1'-7'57,"2"1"1,2 0 0,5-3 0,2-1 138,0 1 1,5 1 0,-2 1 0,3 0-121,1 0 0,-2 3 1,0 1-1,-2 2-13,2 1 1,-4 0-1,1 0 1,-2 0-49,1 0 1,-2 4-1,-4 3 1,0 4-16,0 1 0,0 5 0,0-2 0,-1 3 13,-2 0 0,-1 2 0,-3 2 1,0 3-18,0 2 1,-4 1-1,-1-1 1,-2-2-20,1 0 0,1-1 0,-2 1 0,0-3 13,0-2 1,0-2 0,0 0-1,0-2 41,0 0 0,3-4 1,0 3-1,1-2 11,0-1 0,0-2 1,3-1 99,0 1 0,3-4 0,1-1 202,1-1-292,1-1 1,5 1 0,0-1 0,2-1 55,2-1 0,-3-1 0,3 0 0,-1 0-62,1 0 0,-4 0 0,2 0 0,-3 0-7,-1 0 0,-2 0-883,-1 0 335,-4 0-1444,6 0 1953,-7 0 0,8 4 0,-4 1 0</inkml:trace>
  <inkml:trace contextRef="#ctx0" brushRef="#br0" timeOffset="824">719 187 7495,'-8'1'405,"0"2"-275,2 3 0,1 3 1,-2 0-1,2 1 22,0 3 0,-1-2 1,2 5-50,-1 0 0,2-1 0,-2 1 1,-1 3-1,1 3 50,-2 2 1,2 0 0,-1 4 0,-1 1-74,2 2 0,-2 3 0,4 3 1,0 0-31,-1 1 1,2-2-1,-1-1 1,2-3-62,1-3 1,0 0 0,1-6 0,1 0 37,2 0 0,2-1 0,-2-1 1,0 1-64,0-1 0,2 2 0,-1-2 0,-1 1-77,0 1 1,2-4 0,-2 0-1,0-2 6,1-1 1,1 1 0,-3 0 0,0-3-28,1 0 0,-3-2 0,3-2 1,-1 2 11,1 0 0,0-3 0,-2-2-554,1 0 403,4 1 1,-5-2 0,4 1-733,2 0 1005,-4-3 0,4 4 0,-3-2 0</inkml:trace>
  <inkml:trace contextRef="#ctx0" brushRef="#br0" timeOffset="1478">915 383 7855,'9'-4'0,"0"-3"0,1-1 19,-1-1 0,0-1 0,1 2 0,0 1 113,3 1 1,-3-1-1,3-1 1,0 2-127,-1 3 1,4 1 0,-4 0 0,0-1-44,-2 1 1,-2 2 0,0 2 0,-3 2 46,-1 1 1,-1 2 0,-3 5 0,0 1-29,0 2 0,-1-3 1,-1 4-1,-2-1 70,-1 0 1,-2 2-1,-1-2 1,1-1 3,1-1 1,3 0-1,-3 0 1,1-2 36,0-1 0,3 3 0,-1-1-56,2 0 0,1-2 0,1-2 43,2-2 1,-1 0-1,4-4 1,1 1 14,2-1 1,-3-1-1,0-1 1,1 0-70,2 0 1,0 0 0,0 0 0,1 0-29,-1 0 0,0-1 0,1-1 0,-1-1-162,0 1 0,4 1 0,-1 1 0,0 0-273,-2 0 0,-4 0 0,0 0 0,2 0-154,0 0 1,-2 0 590,0 0 0,1 4 0,2 1 0</inkml:trace>
  <inkml:trace contextRef="#ctx0" brushRef="#br0" timeOffset="2083">1008 858 7822,'9'-1'0,"1"-2"57,-1-3 1,0 1 0,2 0-1,0 0 163,2-1 0,2 3 1,-2-2-1,-1 1-222,2 2 1,-4 1 0,2 1 0,-1 0-31,-2 0 1,-1 1 0,0 1 0,-3 2 38,-1 1 1,-1 1 0,-3 4-1,0-1 41,0 0 0,0 1 0,-1-1 0,-1 0 61,-1 1 1,-4-1 0,1 0 0,0 1-17,0-1 1,1 0-1,-3 0 1,3-2-36,1-1 1,-2-3-173,3 4 1,0-4 12,3 3 1,1-3 0,2 2-7,3-1 1,2 3 0,2-3 98,-1 1 0,0-2 0,1 3 36,-1 1 0,0-1 0,0 0 0,-2 0 7,-1-1 1,-4 4 0,2-3 0,-1 2 81,1 1 0,-1 1 0,-3-1 0,0 0-65,0 1 1,0-1-1,-1 0 1,-3 1-50,-2-1 0,-2-1 0,-1 0 1,-1-2-75,1 1 1,0-2 0,-1 0-1,0 1-52,-2-1 1,1-3 0,-1 1-1,1-2-147,2-1 1,-3 0-1,-1 0 1,2-1-301,0-2 1,2-1 0,1-4 569,2 2 0,-7 0 0,3-3 0</inkml:trace>
  <inkml:trace contextRef="#ctx0" brushRef="#br0" timeOffset="2628">1195 56 7905,'8'-9'0,"-1"1"118,-1 1 1,-2 0 0,1 3 8,-1-1 0,3 3 0,-2-2 0,2 1-42,-1-1 1,-3 1 0,3 4 0,1 2 69,2 4 0,-2 1 0,1 2 1,3 2-24,-1 0 1,1 5 0,2-1-1,2 4 78,3 2 1,1 7 0,-1-1 0,2 2-16,2 2 1,0 4 0,4 6-1,-1 0-6,1 3 1,0-3 0,0 2 0,-2 0-150,-1 2 1,-3 0-1,-4-3 1,-4-1-164,-1-1 1,-3-3 0,-2 3 0,-4-3-115,-4-1 1,-3 1-1,-4-1 1,-1 0 72,1 1 0,0-2 1,-1-1-1,0-2 35,-2 0 1,0-2 0,-2-4-78,0-3 0,-1-1 1,1-4-1,1 0 0,-2-1-185,1 1 1,1-5 0,-1-2 0,-1-5-294,1-4 0,1-2 684,-2-1 0,-1-4 0,-2-1 0</inkml:trace>
  <inkml:trace contextRef="#ctx0" brushRef="#br0" timeOffset="3094">2016 681 7875,'9'-5'413,"1"1"1,2 4 0,1-1-208,2-2 1,0 2 0,4-2 0,-1 2-135,1 1 0,-3 0 0,-1 0 1,1 0-379,-2 0 1,0 0 0,-5 0 0,0 0-963,1 0 1268,-1 0 0,0 4 0,1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4:13.81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57 1 7866,'0'9'-90,"0"-3"1,0 0-1,0 2 170,0 0 0,0 4 0,0 2 0,0-1 217,0 1 0,0 1-151,0-2 0,0 2 1,0-2-1,0-1-78,0 2 1,-3-4 0,-1 4 0,1-2-193,-1 0 1,3 1-1,-3-3 1,1 2-78,0 0 0,-1 2 0,2-3 0,-2 1-262,2 0 1,-2-1-1,1 1 463,1 0 0,-3 0 0,0-2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4:20.21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346 1031 6975,'5'-5'2008,"-1"1"-1969,-4 4 0,-4 4 0,-1 2 0,-1 3-20,-1 0 1,2 0 0,-2 2-1,1 0-8,-2 1 0,3 4 0,-1-3 0,-1 1 27,-2-1 1,0 3 0,1-3-1,1 1 41,0-1 0,2 0 0,-2-4 1,1 0-30,-2 1 0,3-1-71,-1 0 0,4-2 17,-1-1 0,3-4 0,3 1 47,3-2 0,3-1 1,3 0-1,1 0-13,2 0 1,0-3 0,4 0 0,1 0 17,2-1 1,-3 1 0,3-2-1,-3 0-65,-4 0 0,3 2 0,-4-3 0,2-1 9,-1 2 1,-3-2 0,0 3 0,-1 0-329,-2 0 0,-1-1 0,0 3 32,-2-1 1,-3 0-937,3 3 945,-4 0 0,2 1 0,-5 1-175,-2 1 470,2 0 0,-7 2 0,3 0 0</inkml:trace>
  <inkml:trace contextRef="#ctx0" brushRef="#br0" timeOffset="319">355 1041 7855,'6'-6'14,"0"3"1,-2 3 0,2 3 165,1 4 0,-2 2 0,1 2 0,1 3 23,-2 0 0,3 2 0,-2 2 0,2 2-119,-2 2 1,2 1 0,-3 3 0,2-3 0,-2 0 0,0-1-1,-1 0 1,0 0-25,-2-2 1,-1 0 0,-1-1 0,0-2-294,0-1 0,-1 1 1,-1-1-1,-2 1-148,-1-2 0,3 2 0,-2-5 1,0-2-288,-3-2 1,2-4 667,-1-4 0,0 4 0,-4 1 0</inkml:trace>
  <inkml:trace contextRef="#ctx0" brushRef="#br0" timeOffset="892">598 14 7848,'0'-9'713,"0"5"-563,0 4 1,0 4 0,0 5 28,0 1 1,3-1 0,1 1 0,1 3-77,2 2 0,-2 4 1,2 3-1,1 3 0,3 2 1,1 5 0,2 2 0,1 3-28,-1 4 0,2 2 0,3 6 0,-1 2-114,1 1 1,-4-3-1,0 3 1,-2 0 71,-1 0 1,-5-2-1,-2 1 1,-1 1-192,-2 0 0,-1-3 0,-2 0 1,-2-2-50,-3-3 0,-2 1 0,-2-3 0,0-2-82,-2-3 1,0-2-1,-3-1 1,-1-3-76,2-2 0,-4-2 0,2-1 0,0-2 112,0-2 1,0 0 0,2-4 250,0-3 0,-2 3 0,-2-3 0</inkml:trace>
  <inkml:trace contextRef="#ctx0" brushRef="#br0" timeOffset="1384">150 70 7856,'-4'10'4,"-1"-1"-60,-1 0 1,-2 2 0,2 0 0,-2 3 26,-2 0 0,1 3 1,0 3-1,-1 3 139,1 1 0,-1-2 0,-2 3 0,1 1 16,2 1 1,0 5 0,4 2-1,0 3 13,2 4 0,2 1 0,1 5 0,0-1 6,0 1 0,4 0 0,2 0 0,2 2-109,2 1 1,0 0 0,1-4 0,2 1-95,-2 0 0,0-1 0,-2 2 0,-1 1-120,-2 0 0,0-2 1,-4-5-1,2 0-248,1-3 0,-3-1 1,1-4-1,-1-2-570,1 0 996,-2-3 0,8-1 0,-4-5 0</inkml:trace>
  <inkml:trace contextRef="#ctx0" brushRef="#br0" timeOffset="1833">1307 714 7838,'9'-4'166,"-3"3"0,0-3 0,2 1-163,0-1 0,1 1 0,0 2 0,1-1-175,-1-1 1,4-1 0,-1 2-1,-1-1-93,0 1 0,-5 1 0,0 1-445,1 0 710,2 0 0,0 4 0,0 1 0</inkml:trace>
  <inkml:trace contextRef="#ctx0" brushRef="#br0" timeOffset="2117">1288 1059 7829,'4'5'0,"2"-2"0,3-2 0,1-2 9,2-2 1,0 2-1,3-2 1,1 2-1,-1 1 1,1 0-1,-1 0-203,0 0 1,2 0 0,-5 0-125,-1 0 0,0 3 0,-2 1 318,0 2 0,1-4 0,-1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4:23.56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131 37 7710,'4'-9'0,"1"0"69,1-1 1,-1 5 272,-2 2-212,-2 2-160,-1 5 1,-4 1 0,-4 5 0,3-1 96,1 0 1,-3 1 0,2-1 0,-2 1 4,1 3 1,0-2-1,-3 5 1,-2-1-12,-1 0 0,2 2 0,-3-1 0,3 1 0,0-2 0,2-1 1,1-2-1,2 0-25,1 0 0,0-5 0,4-1 0,0 2 0,1-1 0,3-1-116,2-3 108,2-2 0,1 2 0,1 0 0,0-1 16,3 0 1,1-6 0,4 0-1,-2 0 2,0 0 0,-1-3 0,4 2 0,0-2-92,-1 1 0,1 1 1,0-1-1,-1 2-34,1-1 1,-4 4 0,0-2 0,-2 2-152,-1 1 1,-2 0 0,0 0-1076,-1 0 144,-4 0 1162,-1 0 0,-4 0 0,0 0 0</inkml:trace>
  <inkml:trace contextRef="#ctx0" brushRef="#br0" timeOffset="338">150 19 7860,'0'-6'228,"1"3"1,1 6 0,1 4-1,-1 1 1,0 2-108,1 3 0,-2 1 0,2 5 0,-1 0 0,0-1 0,2 2 0,-2 2 1,-1 2 238,-1-1 0,0 4-182,0-2 0,0-1 1,-1 1-215,-3 1 1,3-3 0,-2-2-1,1-1-348,-1-1 0,2-2 0,-2 0 0,2-3-313,1 0 0,0-2 0,0-2-187,0-1 884,0-4 0,0-1 0,0-4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4:25.13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448 877 7730,'5'-9'1,"-1"1"1,-1 0-29,1 2 1,0 1-1,-2-2 421,1 0 88,0 1 0,-3 0-277,0 0 1,0 5-241,0 1 1,-3 4 0,-1 6 94,-1 3 1,-2-2-1,-2 5 1,0 0 32,-1 2 0,1 1 0,0 0 0,-1 2 25,1 1 0,3 4 0,0-3 1,-2 2-31,0 0 0,2-3 0,1 3 0,-1 0-31,1-1 0,3 2 0,-1-5 0,2 0-39,1-1 1,1-2 0,2 0 0,4-1 0,4-3-101,1 0 0,4-2 0,-4-3 1,1 0-1,-1-2 0,2-2-657,0-1 707,-3-1 1,4-3-1,-4-1 1,2-2 15,-2-3 1,-1-3-1,-3-3 1,-2-1 59,-1-2 0,0 3 0,-2-4 0,1 1 57,0 0 0,-6-2 0,-2 2 1,-2-1-48,-3 1 0,-3 3 0,2-3 0,-3 2-99,0 1 1,-1 2 0,-1 0-1,1 2-108,2 2 1,0-1-1,4 4 1,0 0-163,-1 2 0,1 1-254,0 0-401,4 0-194,0 0 1164,5 0 0,5-4 0,0-1 0</inkml:trace>
  <inkml:trace contextRef="#ctx0" brushRef="#br0" timeOffset="316">896 775 8548,'9'0'0,"0"-1"0,1-1 0,-1-2 869,0 2-886,5 1 0,-4 0 1,3-1-1,-3-1-327,-1 1 1,4 1 0,-1 1 320,0 0 1,-2 0 153,-1 0-131,-4 0 0,4-4 0,-4-1 0</inkml:trace>
  <inkml:trace contextRef="#ctx0" brushRef="#br0" timeOffset="967">1483 140 8773,'0'10'0,"0"-1"115,0 0 1,0 5-1,0 1 1,0 3-80,0 1 0,0-1 0,0 1 0,0 0-77,0-1 1,0-2-1,0-2 1,0 0-122,0-3 0,-1 3 0,-1-2 1,-1 1-1334,1 0 1495,1-3 0,-7 8 0,-3-4 0</inkml:trace>
  <inkml:trace contextRef="#ctx0" brushRef="#br0" timeOffset="1829">1502 831 8488,'-1'9'25,"-1"0"0,-2 1 0,-1-1 1,-2 1 0,-1 2-1,1 0 17,1 0 0,-1 1 1,-2-1-1,0 1 63,-1 0 0,1-2 0,1 1 1,1-1 2,0-2 0,2 0 211,-1 0-266,2-3 0,4 2 1,0-2-51,0 2 1,1-2 0,2-2 68,3 0 0,6-3 0,1 2 1,2-2-14,1-1 0,-1 0 0,0 0 1,2-1-26,0-2 1,2 1-1,0-3 1,-2 1-122,-1 2 1,0-3-1,-2 2-346,0 1 175,-2-3 0,4 4 0,-3-2-435,-2 2 1,0 1-736,-2 0 1428,-4 0 0,-2 0 0,-6 0 0,-3 0 0,-2 0 0,-2 0 0</inkml:trace>
  <inkml:trace contextRef="#ctx0" brushRef="#br0" timeOffset="2128">1577 887 7841,'0'6'323,"0"0"1,0 1-30,0 2 1,0 1 0,0 2-1,0 4-174,0 2 0,0-2 0,0 2 0,0 1 50,0 1 0,0 0 0,0-3 1,0 0-225,0-1 1,0-1-1,0 3 1,0-2-1,-1-1 1,-1-1-423,-2 1 1,1-4 0,3 2-1,0-3 1,1-2-1747,2-1 2222,-1-3 0,6-4 0,-3 0 0</inkml:trace>
  <inkml:trace contextRef="#ctx0" brushRef="#br0" timeOffset="2712">1726 103 7841,'6'-8'-46,"0"2"1,-3-2-305,4 5 659,-1 0 0,2 4 0,-2 2-221,-2 3 1,-2 4 0,0 2 0,2 5-25,1 3 0,1 2 0,4 6 0,-1 5-1,0 6 0,2 3 0,0 5 0,1 1-2,0 1 0,-2 2 0,-1 3 0,1-2-55,-1-1 1,-4 2 0,-1-1 0,0 0-91,-1-2 1,-1-3-1,-4-4 1,-2-3-148,-2-1 0,0-2 1,-4-1-1,-2 0 31,0-2 1,-4-4 0,3 1-1,-1-2-62,1-1 0,-3-4 0,3-2 0,-2-4 262,-1-2 0,1-1 0,0-4 0,-1-4 0,2-2 0,-4 2 0,4-1 0</inkml:trace>
  <inkml:trace contextRef="#ctx0" brushRef="#br0" timeOffset="3311">1306 94 7841,'0'-10'-233,"0"5"0,0 2 0,0 6 362,0 3 1,0 3 0,-1 0 0,-1 1 18,-1 3 1,0 0 0,2 4 0,-1-2 20,-1 2 0,0 5 0,1 3 1,0 2-13,-1 1 1,-3 5 0,3 3 0,0 4-19,-1 3 0,2-1 0,-4 4 0,2 0-10,2 1 1,1 1 0,1-3 0,0-3-66,0 0 1,-3 1-1,0-3 1,0 0-94,-1-2 0,3-5 1,-2-2-1,2-2-70,1-1 0,0-3 0,0-1 0,0-1-102,0-2 0,4-3 1,2-1-1,2-3-148,2 0 0,-1-1 0,0-1-199,1 0 0,-2 1 0,-1-5 548,-1-2 0,0 2 0,4-2 0</inkml:trace>
  <inkml:trace contextRef="#ctx0" brushRef="#br0" timeOffset="4079">607 38 7831,'0'-7'-42,"0"1"0,0 3 46,0-3 0,0 5-13,0 1 1,3 1 0,0 6 0,0 3 73,1 1 1,-2 6 0,4-2 0,2 4-8,0 2 1,1 3 0,2 5 0,0 2-18,1 4 1,1 4 0,-4 2 0,0 2-11,1 2 0,-2 3 0,-1 3 1,-1 0-33,-2 0 1,-1 1 0,-3-1 0,0 0-1,0 0 1,-1 1 0,-1-5 0,-2-2-25,-2-3 0,3-1 1,-3-5-1,0-2-48,1-3 1,-1-2 0,4-2-1,-1-2-50,1-3 1,1-2 0,1-3 0,0 0 3,0-2 0,0-3 0,0 0 0,0-1-56,0-2 1,0-3 0,1-1 0,1 1 174,1-1 0,0-3 0,-3 2 0</inkml:trace>
  <inkml:trace contextRef="#ctx0" brushRef="#br0" timeOffset="4596">168 19 7855,'-4'-5'-394,"-2"2"1,2 1-1,-1 0 324,1-1 0,-1-1 0,-3 5 0,1 2 175,0 0 1,4 4 0,-3-1 0,0 2-31,1 2 1,-4 0 0,4 3 0,-1 2 34,0 3 1,0 4 0,-4 3 0,1 3 19,0 3 0,0 7 0,2 5 0,1 5 13,-1 5 0,2 4 0,2 9 1,2 2-31,1 0 1,0 1-1,1-1 1,3-1-45,6-3 0,0-4 0,5-6 0,-1-2-331,1-1 1,-3-3 0,3-7-1,-2-4-80,-2 0 0,0-5 0,-3-2 0,-1-4 342,0-4 0,-1-3 0,3 0 0</inkml:trace>
  <inkml:trace contextRef="#ctx0" brushRef="#br0" timeOffset="5242">2258 663 8123,'9'0'473,"0"-1"1,1-1-444,-1-2 0,0 1 1,1 3-1,-1 0 25,0 0 0,4 0-15,-1 0 0,1 0 0,-3 0-822,2 0 1,-1 1-1,1 3 277,-1 2 0,-6-1 505,-2 1 0,-2-4 0,-1 2 0</inkml:trace>
  <inkml:trace contextRef="#ctx0" brushRef="#br0" timeOffset="5533">2286 952 7827,'9'5'0,"0"-2"0,1-2 22,-1-1 1,1 0 0,2 0 0,0 0 69,0 0 1,1-1-1,-1-1 1,0-1-1,-2 0 68,0-1 0,-1 3 0,0-2 0,1 2 0,-1 1 0,0 0-1296,0 0 494,-3 0 1,2 1-345,-2 2 986,-2-2 0,0 3 0,-4-4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4:32.65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215 270 7964,'0'-9'0,"0"2"0,1 2 0,1 0 220,2 0 0,3 2 0,-1-3 0,3-1-93,4 2 1,-2-2-34,5 4 0,-1-3 0,3 2 0,-2 2-150,0 1 1,-1 1 0,0 0-1,-3 0-79,-1 0 1,-2 5 0,-1 1 0,-1 2 187,-4 1 0,-2 2 0,-1 0 0,-1 3 63,-2 0 1,1-1 0,-5 1-1,0 0-35,-1-3 1,-1 2 0,-1 0 0,2-2-71,2 0 1,-2-2-1,4 0-69,-1 1 1,3-4 29,-1 0 0,3-3 1,3 3 1,2-3-1,5 3 39,-1-2 0,0 0 1,1-2-1,-1 2 1,0 1 58,1 3 1,-1-3-1,-1 1 1,-1 0 82,0-1 0,-4 4 1,2-3-33,-1 2 1,-1 2-1,-3-1 1,0 0-34,0 0 1,-4 0-1,-1-2 1,-1 0-30,-1 4 0,2-4 0,-2 4 0,1 1-111,-2-2 0,0-3 1,-1 0-122,0 0 0,-1 0 0,1 0 0,0-1-314,-1-2 1,1-1 0,0-3-163,-1 0 0,4 0 648,0 0 0,0 4 0,-4 1 0</inkml:trace>
  <inkml:trace contextRef="#ctx0" brushRef="#br0" timeOffset="764">262 988 7129,'9'0'292,"1"0"1,-4-3 0,0 0 0,1 1-97,2 1 1,1 1 0,1 0-1,2 0-37,-2 0 1,1 0 0,-1 0 0,1 0-151,0 0 0,-2 1 1,0 1-1,-2 2-86,-2 1 0,1-2 0,-3 3 1,1-1 51,-1 0 1,-1-2-1,-3 3 46,0 2 0,0-3 1,0 1-47,0 1 1,0 2 0,-1 0 0,-1 0-179,-1 1 0,-5-1 1,2 1-1,-2 2 165,-1 0 1,-1 0 0,1-2 0,0-1 44,-1 0 1,4 2-1,0-1 1,-1 1 90,-2-3 0,3-1 1,0 2 340,-1 1-1,2-1 454,2 0-540,2-3 0,2 1-152,2-4 0,3 0 0,3-3 0,0 0-57,1 0 1,2 0 0,0 0-1,0 0-1,-2 0 0,3-1 1,-1-1-1,-1-1-189,0 1 1,-2 1 0,0 1-147,1 0 1,-1 0 0,0 0-306,1 0 0,-1 0 245,0 0-1484,-3 0 1071,-2 0 1,-3-3-104,2 0 769,-2-5 0,3 3 0,-4-4 0</inkml:trace>
  <inkml:trace contextRef="#ctx0" brushRef="#br0" timeOffset="1379">579 83 7981,'0'-6'-225,"0"0"0,-1-1 355,-2-2 1,2 3 0,-2 0-85,2-1 1,4 2-1,1-1 147,1 2 1,-2 1-88,4 3 1,-4 0 0,2 1 4,-1 2 1,3 2 0,-2 6 0,2 0-13,-1 2 0,3 7 1,5 2-5,0 4 1,-1 3 0,1 1 0,1 2 0,-1 1 84,3 3 0,-4-1 1,1 1-1,-2 0-157,1 3 1,-1 0 0,-4 0 0,0 0 58,-2 1 1,-4 1 0,1-4 0,-2 1 52,-1 3-86,0-7 0,0 6 1,0-5 0,0 1 0,0 0 0,0-1 0,-1-1-158,-2-2 0,1-1 1,-3-3-1,-1 0-136,1 0 1,0-1-1,-2-1 1,1-1-120,-2 0 0,0-1 1,-1 0-1,-1 0-170,1 0 0,0-3 0,-1-1 1,1-2 532,0-3 0,-1-3 0,-3 1 0,-2-3 0</inkml:trace>
  <inkml:trace contextRef="#ctx0" brushRef="#br0" timeOffset="2075">75 18 7326,'0'-6'123,"0"0"2,0 4 0,-3-1 0,0 6-38,1 3 1,-2 2-1,0 1 1,0 2 19,-1 1 1,-1 3-1,2 4 1,0 3 16,0 3 0,-2 2 1,1 2-1,0 2 76,-2 3 1,3 0 0,1 1 0,2 2-39,1 2 1,0 6 0,0-1 0,0 1-7,0 2 0,0-5 0,1 0 1,1-2-82,1 1 1,3-1-1,-2-3 1,2 1-61,1-1 1,1-1 0,1-1 0,1-1-64,-1-2 1,0-2-1,1-4 1,-1-1-21,0 1 0,-2-3 0,-1 1 1,0-1-367,-1-2 1,-1-2 0,-3 0 0,1-1 153,2-3 0,-1 2 1,-3-5-1,0 0-498,0-2-117,0-1 350,4 1 545,-3-5 0,3 3 0,-4-3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5:09.58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1025 589 7486,'-19'-11'-16,"0"3"0,0 8 183,0 0 1,6 6-1,1 2 1,-3 3 58,-2 4 0,-2 2-115,0 2 1,-2 6-1,0 0 1,-2 0-8,-1 3 1,14 1 0,-9 9 0,4 2 4,5 5 0,1-3 0,9 8 0,0 3-14,0 2 0,0 0 0,0-3 0,2-3-66,5-3 1,-3-2-1,9-6 1,1 0 20,3 0 0,2-8 0,2-7 0,2-6-135,3-5 0,1-7 0,-4 1 0,5-4 28,1-2 1,1-2 0,3-4 0,-3-7 52,-3-4 1,-1-2 0,-7 0 0,0 0 3,-1 0 1,-1-6-1,-4 0 1,-5 1 14,1 3 0,-7-4 1,4 0-1,-4 2 35,-2 2 1,-2 2-1,-2 0 1,-4 0-24,-3 0 0,-2 2 1,-6 4-98,1 7 0,-4 4 1,-1 2-1,-2 2-192,2 4 1,2 3-1,2 5 1,0-1-216,0 2 0,-6 2 1,-1 2 476,3 0 0,-6 0 0,-1-1 0</inkml:trace>
  <inkml:trace contextRef="#ctx0" brushRef="#br0" timeOffset="556">626 1973 8031,'0'19'220,"0"0"1,0 2 0,0 2 0,0 5-72,0 1 0,0 1 0,-2 4 0,-2-5-114,-2-2 0,-1 7 0,7-4 0,0 1-72,0 1 0,0-7 0,-2 5 0,-2-3-145,-2-4 1,-1 5 0,7-3-148,0-2 1,0-2 0,0-2-70,0 0 0,0-6 1,3-3-511,3-1 908,-4-3 0,15-6 0,-7 0 0</inkml:trace>
  <inkml:trace contextRef="#ctx0" brushRef="#br0" timeOffset="932">1082 2087 7942,'-13'8'-45,"2"5"1,1 4-1,-1 2 88,-3 0 1,3 2 0,1 2 43,1 2 0,3 3 0,6-5 0,0 2 0,0 1 97,0 1 0,2-12 0,4 4-27,7-2 0,4-3 0,2-1 0,0-7-94,0-4 0,0-2 1,0 0-1,0 0 46,-1 0 1,1-6 0,0-2 0,0-3-32,0-4 1,0-1-1,0-3 1,-2 0-49,-4 0 0,2 0 0,-7 0 1,0 0 12,1 0 1,-3 0 0,-6 0-1,0 0-21,0 0 1,0 6 0,-2 1-63,-4-3 1,-5-2-1,-8 0 1,-2 2-190,-4 3 1,4 5-1,-7-3 1,3-1-165,0 1 1,0 6 0,6-3 0,0 5-260,0 2 0,6-6 652,0 0 0,1-1 0,-7 7 0</inkml:trace>
  <inkml:trace contextRef="#ctx0" brushRef="#br0" timeOffset="1348">1461 361 8208,'0'-2'238,"0"6"0,2 22-43,4 5 0,5 5 1,10 4-1,4 4 39,7 7 1,4 12 0,4 7 0,2 3-33,2 3 0,0 2 0,-6 4 0,0 5-123,0-1 0,-22-38 1,-2 1-1,11 42 0,-4-3-112,-2-1 0,-8 3 0,-5-1 0,-4 1-119,-2-1 0,-2 2 1,-4-9-1,-7-2-59,-4-2 1,-2-11-1,-2-4 1,-2-4-160,-2-2 0,-7-2 0,5-2 0,-3-7-190,-4-6 0,-2 7 0,-4-14 560,-4 1 0,-4-9 0,-9 3 0</inkml:trace>
  <inkml:trace contextRef="#ctx0" brushRef="#br0" timeOffset="1765">133 589 8023,'-6'-13'0,"-2"3"-520,-3 1 0,5 3-555,-7 6 1329,9 8 0,-7 9 1,7 10-1,-4 5 6,-3 8 0,5 0 1,-5 11-1,3 1-56,4 3 1,-5 11 0,3 5 0,2 7 27,2 4 0,4 7 0,2-3 0,4 5-75,3 6 0,1-4 0,10-5 0,1 1-171,2-3 0,2 7 0,-3-9 0,1-2-215,-2-6 0,-2-13 0,0 0 0,2-6-343,3-6 0,1-5 0,-4-8 572,3 0 0,7 0 0,-3 0 0</inkml:trace>
  <inkml:trace contextRef="#ctx0" brushRef="#br0" timeOffset="2242">2466 1537 7821,'11'0'-87,"-3"0"1,-6 0 0,2 2 961,3 4-692,-1-3 1,0 7 0,3-6 0,1 3 11,5-3 1,2 0 0,2 0-1,0 3-145,0-3 0,6-2 0,3-2 0,-1 0-331,0 0 1,5 0 0,-5 0 0,3 0-217,4 0 0,-7-6 497,-2-1 0,5-7 0,-1 3 0</inkml:trace>
  <inkml:trace contextRef="#ctx0" brushRef="#br0" timeOffset="3059">3623 551 7925,'13'-13'-127,"-3"0"122,-1-1 1,5-3 0,-1-2 0,4 0 7,2 0 0,0 6 0,0 3 0,2 1 91,4 5 0,-4-4 0,5 1 0,-5 3-22,-2 2 1,-7 8 0,-1 3 0,-3 1-29,-4 5 1,-1 4 0,-6 4 0,-1 5 61,-2 1 0,-15 3 0,2 4 0,-2-3-18,0-1 1,4-9 0,2 2 0,2-1-90,-1 1 0,5-4 1,3 4-68,4-4 0,2-2 1,0 0 48,0 0 0,2-6 1,4-1 12,7 3 1,-3-6-1,3-1 1,2-2 82,2 1 0,2 1 1,0-4-1,0 3 75,0-3 0,0 4 0,0 1 0,-3 1 31,-3 5 0,2-4 1,-9 1-81,-2 3 0,-4 8 0,-6 2-32,-7-1 1,-3-3 0,-3-2 0,0 0-166,0 0 0,0-3 1,0-1-1,0-4-277,0-3 1,-2 5-1,-3-5 1,-1 1-393,2-1 1,-4 7 762,1-2 0,-7-5 0,3 0 0</inkml:trace>
  <inkml:trace contextRef="#ctx0" brushRef="#br0" timeOffset="3582">3889 1746 7787,'-7'12'-44,"1"1"1,-9 0 0,5 6 0,-3 0 314,0-1 0,1 1 1,-7 0-1,2 3-84,4 3 0,-1-4 1,5 4-1,1-4-5,-1-2 1,3 0-1,6 0-140,0 0 1,0 0 0,2 0-28,4 0 1,5-6 0,8-1 4,0 3 0,6 0 0,0 0 0,-1-3 15,-3 3 1,-2-5 0,0 3 0,0 2 16,0 2 1,0-5 0,-1 1 0,1 2-28,0 2 1,-6 2 0,-2 0 0,-3 0-75,-4-1 1,-2 1-1,-2 0-11,0 0 1,-8 0 0,-5 0 0,-4-2-108,-2-4 1,-2-3-1,-2-5 1,-4 1-105,-3-2 1,5-2-1,-7-2 1,1 0-424,1 0 0,-6 0 0,7-2 694,-1-4 0,-5-5 0,5-8 0</inkml:trace>
  <inkml:trace contextRef="#ctx0" brushRef="#br0" timeOffset="3807">3889 1784 7533,'21'-13'0,"4"2"-88,7 3 0,-5 0 1,-2 3 166,-4-1 1,-2 0-248,0 6 102,0 0 0,-6 0 0,0 2-110,1 4 1,-3-4-598,2 5 773,-9-5 0,13-2 0,-7 0 0</inkml:trace>
  <inkml:trace contextRef="#ctx0" brushRef="#br0" timeOffset="4301">4249 1 7230,'0'19'-54,"0"0"1,2 8-1,4 5 1,5 4 249,0 1 1,7 3-1,-1 5 1,7 5-25,-1 5 0,4 2 0,0 4 0,3 4-5,4 5 1,-1 14 0,1-6-1,-2 7-8,1 5 1,1 1-1,0-1 1,-5-1-106,-1 2 1,-3-5 0,-8 0 0,-4-1-10,-7-5 1,-4 6-1,-4 1 1,-4 1-141,-7 1 1,-4-3-1,-4 5 1,-2-5-183,-2-2 1,-9-2-1,4-6 1,-1-2-131,-1-4 0,3-5 0,-5-10 0,4-5 407,3-5 0,-7 3 0,5 1 0</inkml:trace>
  <inkml:trace contextRef="#ctx0" brushRef="#br0" timeOffset="4790">3414 285 6550,'-10'9'55,"2"8"0,8 10 1,-3 0-17,-3 1 1,4 5 0,-4 1 0,1 8 173,-1 9 1,2 4 0,-7 4 0,3 4-17,4 6 0,-5 7 0,1 6 0,-1 5 43,1-1 0,2 13 0,6-4 0,0 2-62,0 0 0,0-4 0,2-3 0,4-3-107,7-3 0,10-2 0,2-8 0,-2-4-149,-2-7 1,5 0 0,-1-4 0,-2-6-153,-2-5 1,-2-4 0,0-6 0,0-2-169,0-4 0,2-5 1,2-8-1,3 0-191,-3 0 589,-2-8 0,-2 6 0,0-7 0</inkml:trace>
  <inkml:trace contextRef="#ctx0" brushRef="#br0" timeOffset="5150">5311 1461 7830,'19'0'59,"-6"0"1,-1 0 289,3 0 1,0-2 0,0-2-377,-3-2 0,1-1 1,6 7-1,0 0-598,0 0 0,0 0 1,0 0 624,0 0 0,0 0 0,0 0 0</inkml:trace>
  <inkml:trace contextRef="#ctx0" brushRef="#br0" timeOffset="5398">5235 1973 7830,'13'0'243,"0"0"-185,1 0 1,5 0-1,4 0 1,5 0-67,1 0 0,-3 0 0,3 0 0,-1 0-3,-5 0 0,-2 0 0,-2 0 1,0 0-228,0 0 0,-7 0-659,1 0 897,0 0 0,6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6:15.5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75 1350 7825,'15'0'286,"-1"0"268,1 0-343,0 0-475,6 0 1,-2-2 250,5-3 0,-4 3-142,5-2 0,-5 2 115,4 2 0,-4-2-502,5-3 261,-7 4 159,3-6 122,-6 0 0,0-1 0,0-7 0</inkml:trace>
  <inkml:trace contextRef="#ctx0" brushRef="#br0" timeOffset="213">1 1735 8016,'14'5'0,"3"0"533,3-2 0,3-1-174,6-2 0,1 0-215,0 0 1,4 0 0,1 0 0,-1 0 0,-1-2-238,-3-3 0,3 4 0,-10-4 0,0 3-89,-3 2 182,-4 0 0,-1-6 0,0-3 0</inkml:trace>
  <inkml:trace contextRef="#ctx0" brushRef="#br0" timeOffset="1000">1216 594 7835,'9'-7'-1514,"-1"-1"1570,-3-7 1,-4 5 299,4 0 1,-3 5 354,-2-5-226,0 7 1,2-5-255,3 3 1,-2 3 0,7-3-81,1 4 1,2-4-1,4 0 1,1 0-94,2-2 0,6 6 0,-1-4 0,5 3-70,4 2 1,-1-2 0,5-1-1,-2-2 8,-3 2 0,3 1 1,-1 2-1,-2 0 33,-2 0 0,-3 0 1,-3 0-1,-5 0 111,-4 0 1,-6 0-113,0 0 1,-7 7 0,2 4-7,-3 7 1,-4 1 0,-1 5-1,-4 3 130,-1 1 0,-2 3 1,-5 2-1,0 3-69,1 2 0,-1 0 0,-2 1 0,-1-2-17,-2-1 0,-1-5 0,3 4 0,-2-4-55,2-1 0,3-6 1,4-1-1,2-1-351,3-4 1,-4-2-828,5-1 0,0-5 97,5 0 1070,0-7 0,-6 4 0,-3-7 0</inkml:trace>
  <inkml:trace contextRef="#ctx0" brushRef="#br0" timeOffset="1663">1572 1498 8508,'-2'-7'247,"-2"7"0,-5 9-136,1 4 0,-10 3 0,3 4 0,-1 5 193,-1 3 0,1 1-244,-4 1 1,3 1 0,-2 2 0,2 3-84,2 2 1,1-5-1,-1 4 1,2-3-14,3 1 1,3-1 0,7-4 0,0 1-78,0 4 1,0-9 0,0 4-1,0-2 66,0 0 1,7 0-1,1-3 1,2-4 28,0 0 1,1-4 0,7 1 0,2-6 32,-2-7 0,4-4 0,-1-1 0,2 0 117,3 0 0,-2-6 0,-1-4 0,0-4-52,0 0 1,-5-6-1,2 0 1,-6 0 92,-4-1 1,2 4-1,-7-4 1,0 1-104,1 1 0,-4-6 1,3 3-1,-5-1-105,-5-3 0,-3 3 0,-7-2 1,0 1-141,0 0 1,-5 1 0,1 7-345,1 1 395,-5 4 1,4 6-1,-4 0 1,2 1-117,3 3 1,0 7-1,0 3 1,-1 0-908,6 1 1147,-2-6 0,7 9 0,-7-5 0</inkml:trace>
  <inkml:trace contextRef="#ctx0" brushRef="#br0" timeOffset="2249">1913 90 7960,'10'4'0,"0"3"63,1 1 1,-2 2 0,1 5 0,1 1 130,2 4 1,7 5 0,1 10 0,1 2 86,-1 1 0,6 10-186,-3-3 1,-1 4 0,0 0 0,-1 6 41,-4 2 0,-2 4 0,-1 4 0,0 4-77,0 3 0,-7 7 0,-3-1 0,-3-2-55,-2-1 0,-7-2 0,-1 9 1,-4 1-59,-2-1 1,2-8-1,-9 2 1,-1-2-26,-3-3 1,-7-7 0,-3-1 0,-1-6 44,-5-2 1,1-3-1,-9 3 1,1-6-193,-2-3 1,4-8-1,-3-3-587,3-4 572,1-1 1,7-7 0,4-4 0,2-2-518,3-2 0,11-7 757,3-3 0,-3 3 0,-5 0 0</inkml:trace>
  <inkml:trace contextRef="#ctx0" brushRef="#br0" timeOffset="2913">920 1 7876,'-10'6'-48,"2"4"1,-1 3-36,1 2 0,0 5 0,-4 1 1,3 2 198,-3 4 1,-1 7 39,-2 6 1,0 3-1,0 3 1,2 3 31,3 6 0,-3 4 1,3 5-1,-1 7-45,1 6 1,-2 9 0,7 8 0,0 1-54,2-44 0,0 1 0,2-2 0,0 0 0,-4 49 0,4 0-7,1-2 1,2-45-1,1 0 1,3 42-1,2-7-50,4-3 1,-1-10 0,3 2 0,-3-5-11,1-1 0,4-5 0,-6-4 0,3-7-169,2-3 1,0-2 0,0-6 0,0-3-74,-1-6 1,0-2 0,-3-3 0,-1-1-140,1-3 1,3 0 0,0-9 0,1-3-545,0 1 902,-7-8 0,6 1 0,-6-7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5:16.82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76 8268,'8'-10'323,"5"1"0,4 3-306,2-1 0,0-5 1,0 5-1,0 3 48,0 2 0,6-4 1,0-1-1,-2 3-25,-2 2 0,1 2 0,1 0 25,2 0 0,0 2 0,-8 5-65,-4 5 0,-5 5 1,-8 2-1,0 0-51,0 0 0,-2 0 0,-4 0 38,-7 0 0,3 0 1,-1 0-1,1 0 59,-1 0 1,7 0-1,-3 0-27,5 0 0,2-7 0,0 1-6,0 2 1,0-5-1,2 1 1,5-3 19,5-4 1,-1 5-1,2-1 1,1 1 33,3-1 0,2 5 0,0-7 0,0 0-27,0 3 0,0-1 1,0 7-1,0-4 76,0-3 1,-6 7 0,-3-3-29,-1 5 0,-3 2 0,-6 0 0,0 0-37,0 0 0,-2-2 0,-5-2 0,-5-3-62,-5 3 1,-2 2 0,0 2-1,0-2 42,0-5 0,-6 3 0,-1-6 0,1-1-143,-2 1 1,6-1 0,-5-4-1,5 2-379,2-1 1,0-3-865,0-2 939,0 0 1,7 0 415,-1 0 0,9 0 0,-4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5:19.55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152 39 8113,'-17'2'257,"3"2"1,3 4 6,3 3 0,-7 2 1,2 6-12,-4 0 1,5-1-222,-1 1 0,7-4 0,-5 2 118,3 4 1,1-4 0,7-4-142,0 1 1,3 1 0,3 0 0,7-5 49,3-1 0,3-1 1,2-3-1,3 3-2,1 2 0,9-3 0,-3 5 0,3 1-3,-2-2 1,1 5-1,-5-3 1,-1 4-52,0 2 0,-3 0 1,-10 0-1,-3 0-25,-3 0 0,5 2 0,-7 2 0,-1 2 14,-3-1 0,-2-3 0,-2-2 0,-5 0-113,-5 0 0,1-1 0,-2 1 0,-1 0 76,-3 0 0,-2-6 0,0 0 0,0-1-158,0-1 1,-6-3-1,-1-6 1,1 3-61,-2 1 1,3 0 0,-5-6 0,-1-2-149,1-4 411,6-5 0,-13-8 0,6 0 0</inkml:trace>
  <inkml:trace contextRef="#ctx0" brushRef="#br0" timeOffset="344">114 115 7477,'17'-13'0,"-2"2"354,-3 3 0,1-5 0,6 5 0,0-1 1,0 1 1,2 0-1,2 3 1,5-1-139,1 2 0,-4 0 0,5-1 0,-1-1-172,1 2 0,-5 2 0,5 2 0,-3 0-451,-4 0 0,-2 0-1103,-2 0 1509,0 0 0,0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5:23.70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0 7873,'13'0'-203,"0"0"152,1 0 0,3 0 0,2 0 0,2 0 246,4 0 1,-1 2 0,5 2 0,1 5 24,-1 1 1,-6 3 0,1 6 0,-8 0-199,-3 0 0,-7 0 1,5 0-1,-3 2-83,-3 4 1,-3-2 0,-4 7 0,-5-1 50,-5 1 0,1-7 0,-2 5 1,-1-3 35,-3 0 0,4 0 1,0-6-1,1 0 37,1 0 0,-3 0 50,7 0-73,-8-8 0,13 6 220,-4-5-153,4-3 1,4-1 21,4-8 1,5 0 0,8 0-43,0 0 1,0 0 0,0-2 0,0-2-104,0-3 0,6-5 0,0 3 0,-2 1-134,-1 0 1,3-5-1,0 4 1,-2 1 56,-2 0 1,-2 1-1,0 7 1,0-2-712,0-4 1,-6 4 803,0-5 0,-1-3 0,7-1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5:29.92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0 115 7942,'0'-19'205,"0"0"1,9 0-1,3 2-186,5 4 1,2 3-1,0 6 1,2-3-1,4 3-3,7 2 0,2 2 1,-1 2-362,-1 4 1,-7-4-1,5 7-699,-3-1 1044,-1-6 0,-8 15 0,1-6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5:28.64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835 172 8036,'-10'0'1186,"1"0"-1169,9 0 1,7 2 0,1 2 0,3 2-4,3-2 0,5-1 0,5-3 0,1 0-27,-2 0 0,4 0 0,-1 0 0,-5 2-11,-6 4 0,-1-2 1,-5 7-1,-1-1 24,1 1 1,-3 1-1,-6 7 1,0 3-8,0 3 0,-2-4 1,-2 6-1,-5-1 15,-1-1 0,3 0 1,-5-6-1,-1 0 23,2 0 1,3-6-1,6-1 21,-4 3-59,3-6 0,-3-1 0,12-8 12,7 0 1,4 0-1,4 0 31,4 0 0,-4 6 1,5 1-1,-5-3 43,-2-2 1,0 4-1,0 3-9,0 1 0,-7-3 0,-1 5 0,-1 1 61,1-3 0,-7 7 0,2-4-62,-3 4 0,-3 2 0,0 0 0,0 0 0,0 0-71,0 0 0,-7 0 1,-1-3-1,-3-1-12,-4-2 0,5-7 0,-3 5 0,-1-1-167,-3 1 0,-4-5 0,-3 5 1,-1-3-124,2-4 0,-4 5 1,1-3-1,1 0-116,-2 3 0,6-7 1,-5 6-1,3-1-749,-2-1 1169,4 0 0,-7-6 0,9 0 0</inkml:trace>
  <inkml:trace contextRef="#ctx0" brushRef="#br0" timeOffset="386">1215 1 7939,'19'0'-179,"0"2"309,0 4 0,0-1 1,2 9-1,2 5 162,2 4 0,15 13 0,-2 0 0,4 8-85,5 5 1,-7 1 0,4 7 0,-4 0-43,-2 0 0,-9 6 0,-3 1 1,-5-1-121,-2 2 1,-9-6 0,-4 6-1,-3 1-94,-3 3 1,-3-1-1,-3 1 1,-6 3-60,-5 2 1,-2-5 0,0-1 0,0-3-46,0-4 0,6-8 1,1-5-1,-5 1-371,-7-1 0,3-6 1,-4 1 211,4-10 1,2 3 0,-2-6 0,-2 1 0,-2-1 311,1-3 0,-5-2 0,-3-6 0,5 0 0,-1 0 0</inkml:trace>
  <inkml:trace contextRef="#ctx0" brushRef="#br0" timeOffset="859">153 39 7672,'-13'6'-295,"0"0"1,7 9-1,-5-2 1,1 4 191,-1 2 1,5 8 0,-5 5 380,3 4 1,0 10 0,3 4 0,-1 7-1,2 5 39,2 1 1,-5 6-1,1-3 1,2-1-169,2 0 0,2 7 1,0-3-1,-2 3 1,-5-2 1,5 3 0,-4-3 0,4 4-191,2 2 1,0 2 0,0 2-1,0 2-151,0-2 0,0-4 0,2-5 0,4-1-117,7 2 0,4-7 1,4-2-1,4-4-201,7-2 1,4-6-1,-1-3 509,-3-2 0,12-1 0,-4-7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5:32.98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703 298 6422,'0'-13'1182,"0"0"-856,0 1 0,-2 1-241,-5 5 1,3 4 0,-9 2 75,-1 0 1,3 2-65,-2 4 1,1 5-1,-5 8-60,4 0 0,3-7 0,6 1 1,-3 2-55,3 1 1,2-3 0,2 0 0,0 1 46,0 3 0,2 0 1,4-2-1,7 0 16,4 6 1,4-2 0,4 6-1,5-2 2,-1 2 1,7-3 0,-4 3 0,3-4-18,3-2 1,-8 2 0,-5 2 0,-4 2-43,-2-1 1,-6-3 0,-3-2-1,-1 0-35,-5 0 1,-2 6-1,-2 0 1,0-2-3,0-2 0,0-2-27,0 0 1,-8-2 0,-5-4 0,-4-7 20,-2-4 1,0-2 0,0 0 0,-2 0-68,-4 0 0,4 0 0,-7 0 0,3 0 86,0 0 1,0-8 0,6-3 0,0-1 34,0-1 1,2 0 0,4-6 0,5-2 58,-1-4 0,7 4 1,-4-4-1,4 2-16,2-3 0,8 3 0,5-6-94,4 1 57,2-6 0,6 13 1,2-6-1,1 2-10,-1-1 1,7 1 0,-5 6 0,1-2 22,-5-4 0,-4 10 0,-2-4 0,0 2 69,0 0 1,-6 0 0,-3 3 0,-1 1-15,-5-2 1,-2 5-41,-2-3-9,0 9 1,-2-5-1,-4 7-247,-7-4 1,-4 4 0,-2-4-1,0 4-65,0 2 0,0 0 0,-2 0 0,-2 0 7,-2 0 1,-1 2 0,8 2 0,-1 4 279,0 3 0,-9 1 0,-1 7 0</inkml:trace>
  <inkml:trace contextRef="#ctx0" brushRef="#br0" timeOffset="347">285 1777 7755,'19'0'56,"-6"2"0,0 2 0,1 3 240,3-3 0,2 4 0,0-1 1,0-1-280,0 2 1,0 1-257,0 3 1,0 3 0,0-9 0,0-1-287,0-3 0,-6-2 525,-1 0 0,1 8 0,6 3 0</inkml:trace>
  <inkml:trace contextRef="#ctx0" brushRef="#br0" timeOffset="876">835 1644 7763,'13'0'10,"0"-2"0,1-2 95,3-3 1,2 1 0,0 6-1,0 0 15,0 0 1,-6 0 0,-1 0-51,3 0 1,0 2 0,-2 5-49,-7 5 0,2-1 0,-1 1 49,-3 3 1,-2 2 0,-4 2-93,-4 0 0,1-2 0,-5-2 1,1-3 24,5 3 0,-4 2 0,-1 0-11,-1-5 1,6-1-33,-3-5 1,7-2 24,7 9 1,-3-9-1,8 3 31,3-5 0,2-2 0,2 2 18,0 4 0,0-4 0,0 7 1,0-3 74,0 0 1,-2 3 0,-3-3-1,-1 7-38,2 4 1,-7-5-1,1 1 1,-3 4-11,0 6 1,1-6 0,-7 6-8,0 0 1,0 0 0,-2-4-76,-5 0 1,3-2 0,-9-2-83,-1-3 0,-3-5 0,-2 3 1,-2-1-101,-5-5 0,5-2 0,-6 0 1,2 2-218,-1 3 1,-5-1 0,3-6 0,1 0 28,0 0 0,-1-6 390,3-1 0,-5-7 0,-8 3 0</inkml:trace>
  <inkml:trace contextRef="#ctx0" brushRef="#br0" timeOffset="1359">1101 146 7837,'2'-19'-328,"2"0"1,5 0 261,1 0 0,3 2 0,4 2 0,-3 5 350,-1 1 0,-2 1 0,3 4-162,-1-3 0,0 9 1,4 11-1,-3 6 23,-1 6 0,0-1 0,8 9 1,2 5 5,2 4 1,7 13 0,-5 0 0,3 10-3,3 9 1,3-7-1,0 14 1,-2 1-70,-3 2 0,-7 11 0,-12-45 0,-1 1 0,-2-1 1,-1 1-132,-1 1 0,-2-1 0,-1 48 0,0-46 0,-1 0 1,-2-2-1,0-1-61,-1 43 1,-6-1-1,-3-9 1,-4-3 37,-8-2 0,0-9 0,-10-1 0,-1-1-1,3 1 0,-7-14 1,6 3-1,-1-4-246,-1-5 0,7 1 0,-5-9 0,1 0-481,-1-4 1,5-5 801,-7 1 0,1 4 0,-7-7 0</inkml:trace>
  <inkml:trace contextRef="#ctx0" brushRef="#br0" timeOffset="1950">285 203 7591,'-8'-11'-117,"6"-6"208,-15 15 1,9 2 0,-5 13-85,7 4 1,-3 2 0,3 2 0,0 2 0,-1 4 83,1 3 1,0 1-1,3 7 1,-1 0-16,-2 0 1,-7 9 0,5 3 0,-1 5-13,1 2 1,-7 2 0,5 2 0,-3 4-8,0 3 0,1 1 1,-5 7-1,2 0-38,2 0 1,7-2-1,-4-3 1,1-3 6,5-3 0,2-2 0,2-6 0,2-2-24,4-4 0,-1-3 0,5-6 0,1 2-11,-1-1 0,1 3 1,3-2-1,-3-2-11,-3-2 1,5-2 0,-5-2 0,1-2-87,-1-3 1,7-5-1,-4 3 1,1-1 21,1-5 0,-7-2 1,5-2-1,-1 0-464,1 0 1,-5 0 0,5 0 547,-3 0 0,7 0 0,-5 0 0</inkml:trace>
  <inkml:trace contextRef="#ctx0" brushRef="#br0" timeOffset="2460">2144 1341 7759,'13'-13'267,"-1"2"1,3 1 41,2-1 1,2 5-1,2-4 1,2 1-373,3 5 1,-1 2 0,-4 2-129,4 0 0,-4 0-296,5 0 319,-5 0 136,-11 0 1,1 0-265,-5 0 119,-4 0 70,7 0-174,-9 0 239,0 8 42,0-6 0,0 15 0,0-6 0</inkml:trace>
  <inkml:trace contextRef="#ctx0" brushRef="#br0" timeOffset="2700">2163 1777 7759,'19'2'0,"0"2"-10,0 3 1,0-1 0,0-6 0,0 0 95,0 0 0,6 0 0,0 0 0,1 0 57,1 0 0,-6 0 1,4 0-639,-3 0 1,-3 0 0,-1 0 494,1 0 0,0 0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5:41.32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1044 17 7812,'-2'-10'-26,"-4"3"1,-3 7 0,-6 7 0,3 3 26,-3 1-19,-2 14 1,0-12 0,0 14 0,3-2 37,-1 1 1,-6 1-1,8-4 1,-2 2 21,3-1 0,1-3 0,7-2 1,-2 0 1,1 0 0,3 0 0,2 0 1,2-1 2,5 1 1,3 0 0,9 0-1,0 0-49,0 0 1,0 0 0,2 0 0,2-2 46,3-4 0,5 8 0,-5-6 0,-1-1 29,2 3 1,-6 0 0,5 2-1,-5 0-29,-2 0 1,-7-2-1,-1 0-19,-3 2 1,-1-5 0,-7 12 0,0-5-3,0-2 1,-9-7 0,-1 1 0,-3 0-43,0-3 0,1 5 0,-7-7 0,0 1-104,0-1 0,0-1 0,0-7 1,0 0 3,0 0 0,-6 0 0,-1 0 0,1 0-1117,-2 0 1235,6 0 0,-15-17 0,6-4 0</inkml:trace>
  <inkml:trace contextRef="#ctx0" brushRef="#br0" timeOffset="586">835 169 7822,'19'-19'-174,"0"2"1,0 2 297,0 3 1,0 5 0,0-5-1,2-1-9,4 2 0,-3-3 0,3 7 0,-4 3-36,-2 2 0,6 2 0,0 0 0,-1 0-77,-3 0 1,-2 0-1,0 0 1,0 0-183,0 0 0,0 6 0,-1 1 1,-1-1-401,-4 2 0,2-3-279,-9 7 859,0 1 0,-6 6 0,0 0 0</inkml:trace>
  <inkml:trace contextRef="#ctx0" brushRef="#br0" timeOffset="1212">58 529 7822,'19'0'-63,"0"0"1,0-2 42,0-4 1,6 4 0,0-5-16,-2 5 1,0-4 99,3 0 1,-5-1 69,4 7 1,-10 0-235,-2 0-4,-9 0 1,2 0 69,-12 0 0,2 0 1,-9 0 48,-2 0-5,-2 0 0,-4 7 0,-2-1 1,-2-2 23,2-2 1,-1-2 0,1 2 0,-2 3 43,2 1 0,2 0 0,2-6 20,0 0 1,6 0 4,0 0-43,9 0-188,-4 0-110,8-8 1,2 6-116,4-5 1,-2 5-497,9 2 848,0 0 0,-3 0 0,-1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5:56.79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152 150 7921,'0'-19'-32,"0"0"1,0 7 0,0-1-104,0-2 1,-2-2 329,-4-2-83,4 9 0,-9-5-161,5 9 1,4 1 43,-5 12 0,3 3 0,0 11 0,-2 3 18,2 1 1,-5 9 0,1-3 0,-1 5 47,1 2 1,-5 0-1,5 2 1,-1 4 25,1 7 1,-5 4 0,7 1 0,2 3-15,2 5 0,2-9 1,0 6-1,0 0-4,0-2 1,0-2 0,2-5-1,2-3-34,2-3 0,9 7 0,-2-5 0,1 3 2,-1-1 1,4-5 0,-4 5 0,3 1-19,3-3 1,0 7 0,0-6-1,2 1 1,5 1 0,-5-7 0,6 4 0,-2 1 26,1-1 1,-1-3 0,-6 3-1,0-1-29,0-5 0,0 4 1,-2-2-1,-3-2-29,-1-2 0,-7-2 1,5 0-1,-1-2 23,1-4 1,-5 1-1,5-7 1,-1-3-207,1-2 0,-5-2 1,5 0-1,-1-2-282,1-5 0,-5 3 0,5-6-885,-3 1 1362,-1-6 0,1 5 0,2-9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5:54.85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152 1897 6513,'0'-10'1485,"-2"1"-1383,-4 9 0,4 2 0,-7 3 0,3 3-15,-1 3 1,-5 1-1,3 5 1,1-2 68,0-2 1,-1-1 0,5 7-81,-2 0 1,-1-6 0,7-1-17,0 3 1,2 2-1,5 2-90,5 0 0,3 0 0,0-2 0,-3-2-22,3-3 1,2-1 0,2 3-1,2-1 83,4 2 0,-4-5 0,5 3 0,-5 0-11,-2-3 0,0 7 0,0-4 0,0 1 19,0-1 1,-7 4 0,-1-4 0,-3 3 22,-4 3 1,5 0 0,-3 0-35,-2 0 0,-1-6 0,-6 0-17,-3 1 1,2-3 0,-9 2-4,-1 1 0,3-5 1,-2-3-1,1-2-57,1 3 1,-6-5-1,5 4 1,-5-4-87,-2-2 1,-6 0-1,-1 0 1,3 0-68,2 0 0,2-2 1,0-2-1,2-5-104,5-1 1,-5 4 0,6-7 0,-1 0 7,-1 3 1,2-7 0,-3 4 297,1-4 0,0-2 0,-6 0 0</inkml:trace>
  <inkml:trace contextRef="#ctx0" brushRef="#br0" timeOffset="377">38 1973 7579,'9'-10'244,"1"-5"1,9 9 0,0-1-68,0-1 0,0 6 1,0-7-1,0 3-102,0 0 0,0-1 0,0 7 1,0 0-53,0 0 1,0 0 0,0 0-109,0 0-808,0 0 52,0 0 841,-9 0 0,7 0 0,-6 0 0</inkml:trace>
  <inkml:trace contextRef="#ctx0" brushRef="#br0" timeOffset="1224">664 1 7626,'0'12'223,"0"1"0,0 0 0,0 6-139,0 0 1,2-1-1,2 1 1,3 0-5,-3 0 1,4 9-1,1 1 1,1 3-29,5 0 0,-4-3 1,1 5-1,1-3-8,-2 3 1,5 2 0,-5 2 0,2 0 5,-1 0 1,-1 6 0,4 2 0,-3 3 17,3 3 1,0 5 0,-1 4-1,-1 3 40,2-3 1,2 4-1,0-2 1,-3 1 48,-1 1 0,0-6 0,3 4 1,-1-4-60,-2-2 1,-3-2 0,5-2-1,-4-5-84,-3-2 1,-2-1 0,-6-7 0,0-1-76,0 1 0,0-6 1,0 0-1,-2 1-8,-4 3 1,2-4 0,-7-1 0,1 3-18,-1 2 1,5 2 0,-7 0-1,-2-2 13,-1-5 1,3 3-1,0-7 1,-1 1-69,-3-1 1,-2-2 0,2-6 0,2 0-132,2 0 0,1 0 0,-7 0 1,0 0-17,0 0 1,0 0 0,0-2 0,0-2 1,0-3 1,0 1 0,0 4 104,0-4 1,6 1 0,1-5 180,-3 1 0,7-5 0,-9 3 0,6-8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5:57.96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1120 1 6973,'10'0'398,"7"8"0,-6 5-321,-1 4 1,5 8-1,-7 2 1,1 3-7,-1 3 1,5 3 0,-5 2 0,3 2-2,4 5 0,-3 3 1,3 9-1,4 0-43,2 0 1,-4 6 0,10 2-1,-1 3 25,-1 3 0,0 5 0,-6 4 1,-2 0-57,-4-6 1,1 2 0,-7-9 192,-3 1-183,-2-3 1,-2-8-1,0 0 1,-2 0-44,-4 0 1,-5 0 0,-8 0 0,2-1-91,5 1 0,-5-6 0,6-3 1,1-1-37,3-5 1,5 4 0,2-1 0,0-5-176,0-7 0,0 1 0,2-7 1,2 1 337,3-1 0,8-2 0,-5-6 0,9 0 0</inkml:trace>
  <inkml:trace contextRef="#ctx0" brushRef="#br0" timeOffset="764">304 323 8060,'-10'0'-1541,"-1"0"1556,5 0 0,4 2 0,-7 2 0,3 5 107,0 1 1,-3-5 0,5 3 0,-5-2-8,-1 1 0,4 5 1,-5-3-1,1 1-18,-1 5 0,5 2 0,-7 2 0,0 2-23,3 4 0,-7 5 0,6 8 0,-1 2-26,-1 4 0,7 4 0,-5 9 0,1 0-13,-1 0 0,5 6 1,-5 3-1,3 1 77,4 5 1,2-5 0,2 3-1,-3-1-26,-3-1 0,4-1 0,-4-6 0,4 5-23,2 1 0,0-6 1,0 4-1,0-1-80,0-1 1,0 6 0,0-5 0,0-5 3,0-7 0,0 1 0,2-9 0,2-2-30,2-2 33,1-2 1,-1-2 0,2-2 0,1-5 0,1-1-1,-1-5 1,1-2-60,1-2 0,-1 0 1,5-2-1,-2-2-163,2-3 0,-5-1 1,3 4-1,1-5-935,3-1 1167,2-3 0,0 2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6:10.7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608 1349 8744,'5'-10'0,"1"2"110,3 1 1,6-4-1,6 3 1,0-2-20,1 0 0,2 7 0,-2-2 0,-1 3-16,1 2 1,2 0-83,-4 0 1,0 0 0,-5 2 0,-2 3-62,-3 4 0,-2 0 0,-5 1 0,2 1-47,-1 2 1,-3-3 0,-1 0 0,0 3 38,0 5 0,-1-1 0,-3 3 0,-2-2 62,-2 2 0,-1 1 0,-2 5 0,1-3 18,-2-1 0,1 2 1,-1-4-1,4-2 118,1-1 1,1-2 0,3-1-1,-2 1 167,1 0 0,3 0 1,1 0-122,0 0 0,0-6 0,1 0 0,3-1 18,1 0 1,6-5 0,-1 2 0,5-3 80,5-2 0,-4 0 0,5 0 0,-1 0-105,0 0 1,5 0 0,-4-2 0,1-1-82,-1-2 1,-1 0 0,-4 5-1,2-1-187,2-4 0,-5 3 1,-5-3-843,1 3 722,-4 2-586,-1 0 1,-6 2-1,0 3 812,0 5 0,-6 3 0,-2 2 0</inkml:trace>
  <inkml:trace contextRef="#ctx0" brushRef="#br0" timeOffset="943">1275 74 7884,'5'-10'298,"2"2"-158,1 1 0,0 9 0,4 8 0,-2 5-53,1 5 1,7 9-1,4 11 1,1 4 27,3 6 1,4 4 0,3 10 0,3 7 38,2 7 1,-5-1 0,0 7 0,-5 2-49,-4 1 1,-7-3 0,-2-2 0,-7 1-91,-2-1 1,-4-10 0,1 3 0,-6-5-28,-7-2 1,-1-2 0,-1-7 0,2-1-33,-1-4 0,-1-3 0,1-6 1,2-2-250,3-4 1,-4-3 0,3-6 0,-1-2-120,-3-3 1,-3 1 0,0-6-1,-1-4-254,0-4 1,-5-1 664,0-6 0,-6 0 0,3-5 0</inkml:trace>
  <inkml:trace contextRef="#ctx0" brushRef="#br0" timeOffset="1410">74 237 7998,'-15'30'0,"2"1"-57,3 4 0,-1 4 0,4 11 1,1 4 121,-1 4 1,2 8 73,5 3 1,0 3 0,0 2 0,2 2 56,3 3 0,1-3 1,6 3-1,-2-3-39,1-2 0,2-5 1,2-1-1,0-2-126,0-4 1,5-1-1,-2-2 1,-3 1-348,-4-1 1,-1-1 0,5-4 0,-2-4-477,-3-4 1,3-2 791,-3 1 0,-3-8 0,-1 0 0</inkml:trace>
  <inkml:trace contextRef="#ctx0" brushRef="#br0" timeOffset="2016">2357 726 7613,'-8'7'34,"2"3"1,6 8 0,0 3 382,0 3 0,0 0 1,1 8-1,4 2-301,5 6 1,3 1 0,2 0-71,0-1 0,0-3 0,-1 5 0,0-4-266,-4-2 0,1-2 1,-4-4-1,-1-2-73,1-3 1,-2 1-1,-5-6 1,0-2-182,0-2 1,-2-2 0,-1-3 473,-2-1 0,-13-7 0,1 4 0</inkml:trace>
  <inkml:trace contextRef="#ctx0" brushRef="#br0" timeOffset="2235">2209 1142 7925,'15'-15'332,"0"0"0,0 2 0,1 1 0,2 2-2,2-1 1,5-1-1,-2 1 1,3 3-269,5 1 1,2 0-1,-3 4 1,-2-2-198,-3 2 1,3 0 0,-4-1-753,4-1 541,-5 0 1,4 5-1,-7 0 1,-2-1 345,-2-4 0,-1-3 0,0-7 0</inkml:trace>
  <inkml:trace contextRef="#ctx0" brushRef="#br0" timeOffset="2808">3291 297 7813,'0'8'-399,"0"-2"317,0-6 165,0 0 0,7 0 1,3 0-1,5 0 1,3 0-1,3 0 81,2 0 0,-3 0 0,5 0-105,1 0 1,-5 0 37,-1 0 1,-3 0 9,-2 0 1,-6 2-44,1 3 1,-6-2 0,1 7 0,-4 3 0,-2 4 0,-4 3 119,-5-2 1,-3 3-1,-2-1 1,2-2-134,3-2 1,-4-1 0,6 0-106,0 0 0,1 0 1,7 0-186,0-1 261,0 1 0,2-2-40,3-3 0,-2 2 5,7-7 1,0 6 78,5-1 0,-5-3 0,0-1 1,1-1-1,2 2 108,2 1 1,0 2 0,0 3 0,-2-1-12,-3-2 1,1-1 0,-6 6 0,-1 0-1,-3 0 1,-1 0 0,0 0-91,0-1 1,-6 1-1,-4 0 172,-3 0-588,-2 0 212,-7 0-19,-1-1-342,-6-5 0,-1 2 87,0-6 238,-6 7-952,5-11 457,-5 6 376,6-7 0,5 0-1184,1 0 1470,5 0 0,-2-13 0,6-4 0</inkml:trace>
  <inkml:trace contextRef="#ctx0" brushRef="#br0" timeOffset="3302">3469 1423 8512,'-1'-8'957,"-3"5"-895,-1 6 1,-6 0-1,3 7 1,-2 2-77,0 1 0,0 2 1,-5 0-1,0-1-72,0 1 1,1 0 0,-1 2 0,0 1 29,0 1 0,2-4 0,3-5 0,4 2 97,-1 1 1,5-3 143,-3 0 1,5-2 18,5 2 1,5-4-1,8-6 1,4 0 70,1 0 0,3-1 0,7-4 0,3-4-31,2 1 0,2 2 1,4 4-1,1-1-122,-1-2 0,-1 0 0,-2 5 0,-3 0-175,-2 0 1,-6 0 0,-7 0 0,-2 0-299,-2 0 0,-3 0 0,-1 1-711,0 4 1,-1-1-1256,1 6 1291,-6-7 1026,-9 3 0,-9-12 0,-6-2 0</inkml:trace>
  <inkml:trace contextRef="#ctx0" brushRef="#br0" timeOffset="3552">3706 1334 7745,'10'0'210,"0"0"1,2 2 86,1 3 0,-3 3 0,-2 9 0,-1 1-6,-4 1 1,-1 8 0,-2-2 0,0 3 652,0 1-903,0 7 1,0-3 122,0 7 1,-5-5-225,0 4 0,-7-1-71,2 1 1,-3-1-98,-2-3 0,0-4-90,1 4 1,4-9-271,0-1 1,5-7-319,-5 2 482,7-4 140,-4-1 1,7-5-717,0 0 1000,0-7 0,7 4 0,1-7 0</inkml:trace>
  <inkml:trace contextRef="#ctx0" brushRef="#br0" timeOffset="3994">3870 0 7374,'9'7'-274,"0"4"1,-1 7 548,0 7 0,-3 3 0,5 3 0,1 4-77,3 4 0,2 11 0,2 6 785,2 6-718,6 6 1,-8 8 0,7 1-1,0 4 18,-2 1 1,3-1-1,-4 6-35,1 4-142,-12-5 1,9-4 0,-12-5-1,1 2-28,-5-1 1,-2-2 0,-2-2 0,-2 0-228,-2 0 0,-10-7 1,-7-2-1,0-6-83,-1-5 1,-4-1-1,-1-7 1,-4 0-23,-3-3 0,-1-2 0,5 2 0,-1-2-166,-4-1 0,4-7 0,-3 1 0,1-4-48,-2-5 0,4-4 0,-4-8-288,4-3 756,1-3 0,0-9 0,1-3 0,-7-10 0,-2-8 0</inkml:trace>
  <inkml:trace contextRef="#ctx0" brushRef="#br0" timeOffset="4441">3054 15 7814,'-15'15'2,"2"1"-429,3 4 370,-3 3 1,5 13 0,-5 4 0,1 4 347,2 6 1,2 9-1,-4 10 1,4 5 605,2 5-683,1 4 1,5 1-245,0 0 1,0-7 463,0 2-727,0 4 445,6-14 1,-2 13 125,5-13-70,1 7-800,12-15 637,-6 5 0,6-5 1,-6 1-1,2 1-135,2-5 1,5 1-1,-6-6 1,1-1-369,2-2 1,-6-6 0,4-4-1,-4-6 87,-1-2 1,-2-4-1,-1-4 1,-2-4-1362,1-3 1732,3-2 0,-1-2 0,-3-3 0,-4-4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6:31.6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0 19481,'-18'0'781,"7"0"-563,3 0 1,10 0 0,4 0-99,7 0 0,-3 0 0,3 0 0,2 0-23,1 0 1,3 0 0,0 0 0,0 0-2,0 0 0,7 0 0,-1 0 0,0 0-58,3 0 0,-1 0 1,7 0-1,-3 0-46,3 0 1,2 0-1,2 0 1,0 0 40,0 0 0,8 0 0,5 0 0,3 0 6,3 0 1,-2 0 0,-2 0 0,-3 0-46,3 0 1,2 0 0,2 0 0,0 0 1,-1 0 0,8 0 0,1 0 1,5 0-21,8 0 0,-9 0 0,7 0 0,-4 0 0,-5 0 0,0 0 1,-5 0-1,1 0 14,-2 0 0,-6 0 0,0 0 1,6 0 16,4 0 0,2 0 1,3 0-1,-5 0-9,1 0 1,-7 0 0,4 0 0,-4 0-4,-2 0 0,-7 0 1,-1 0-1,-1 0 6,1 0 1,-1 0 0,5 0 0,-3 0 3,3 0 0,0 0 0,0 0 0,-5 0 10,-2 0 1,5 0 0,-7 0 0,0 0 14,3 0 0,-7 0 0,4 0 0,-4 0 8,-2 0 1,6 0-1,1 0 1,-1 0-7,2 0 1,1 0 0,5 0 0,-3 0-41,-3 0 0,5 0 0,-5 0 0,0 0 14,1 0 1,3 0 0,-3 0 0,-1 0-1,0 0 0,1 0 1,-5 0-1,4 0-13,3 0 0,1 0 0,7 0 1,-2 0-22,-4 0 1,3 0-1,-5 0 1,1 0-4,1 0 1,-7 0-1,5 0 1,-3 0-14,-4 0 1,-2 0-1,-2 0 1,0 0 33,0 0 0,2 0 0,2 0 0,3 0-11,-3 0 0,0 0 0,0 0 0,2 0 2,-2 0 1,-4 0 0,-4 0 0,-4 0 39,-3 0 0,7 0 0,-5 0 0,3 0 1,-1 0 1,-5 0 0,3 0 0,-1 0-12,-5 0 1,0 0 0,0 0 4,2 0-9,1 0 1,-1 0 0,2 0-1,1 0 7,-1 0 0,5 0 1,-5 0-1,3 0 4,3 0 1,-3 0-1,-1 0 1,1 0-9,-1 0 1,-3 0-1,3 0 1,1 0-11,-1 0 1,-6 0 0,5 0 0,-3 0 6,0 0 0,7 0 0,-7 0 0,-2 0-5,-1 0 0,3 0 1,0 0-1,-2 0-9,-2 0 1,-2 0 0,0 0-1,0 0-50,0 0 1,-6 0 0,0 0-299,1 0 325,-5 0 35,-1 0-369,-8 0-156,0 0 1,9 0-269,3 0 788,5 0 0,2 0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6:43.8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5462 20465,'0'13'597,"0"0"-659,0-9 1,0 2 0,0-12 0,0-7 46,0-4 0,0-8 0,0-2 1,0-3 60,0-4 1,0-1-1,0-3 1,0 0-6,0 0 0,0 0 0,0 0 0,0 0 60,0 0 1,0 0 0,0 0 0,0 0 22,0 0 1,0 0 0,0 1 0,0-4-27,0-3 0,0 4 0,0-4 0,0 2-46,0-2 1,0 1 0,0-7 0,0-3 26,0-2 0,0-2 1,0 1-1,0 1 6,0 4 0,0-4 0,0 7 0,0-3-13,0 1 1,0 5 0,0-3-57,0 2-3,0 1 1,0 1 0,0 0 0,0 2 15,0 2 1,0-5-1,0-1 1,0 0-36,0-1 1,0-3-1,0 3 1,0 1-20,0 0 0,0-1 1,0 5-1,0-2 16,0 2 1,0 2 0,0 2 0,0 2-5,0 4 1,0-3-1,0 3 1,0-4 0,0-2 0,0 7 0,0-1 223,0-2-191,0-2 0,0-4 0,0-2 0,0-2 45,0 2 1,0-5 0,0 3 0,0 2-44,0 2 1,0 2-1,0 0 1,0 0 0,0 0 0,0 0 0,0 3-38,0 3 1,0-2-1,0 7 1,0-1-1,0 1 26,0 4 0,0-5 0,0 3 5,0 2 0,0 2 1,0 2-6,0 0 0,0 0 0,0 0-3,0 0 1,0 0 0,0 0 0,0 0-35,0 0 0,0 0 0,0 0 0,0 0 14,0 0 0,0 0 131,0 0-113,0 0 0,0 0 1,0 0-1,0 1 0,0-1 12,0 0 0,0 0 0,0-2 0,0-3-5,0-1 1,0 0-1,0 4 1,0-2-18,0-3 0,0-1 0,0 4 1,0-3-41,0 3 0,0-4 1,0 2-1,0 1 18,0 3 0,0 2 0,0-2 0,0-2 9,0-2 0,0-1 1,0 7 36,0 1 1,0-1 0,0 0-15,0 0 1,0 0 0,0 0 0,0 0 0,0 6-1,0 0-5,0 1 1,0-1-1,0 0 1,0-1 0,0-3-3,0-2 0,0 6 1,0 1-2,0-3 1,0-2 22,0-2 0,0 0 0,0 0-17,0 0 0,0 0 0,0 0 6,0 0 1,0 0-1,0 0 7,0 0 0,0 0 0,0 0-5,0 0 0,0 0 0,0 1-7,0-1 1,0 6 0,0 0 25,0-1 0,0 3 0,0-2 33,0-1 0,0 3 0,0-2-29,0-1 1,0 3-50,0-2 0,0 7 26,0-6 1,0 5-70,0-5 50,0 7-16,0-12 0,0 7-26,0-9-200,0 8 198,0 3-337,0 0-173,0 5-435,0-5 149,0 8 1,0 2 99,0 4 747,0 5 0,0 16 0,0 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6:58.6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645 95 19163,'0'-13'268,"0"1"-281,0 8 1,0-3 84,0 14 0,0-3-19,0 8 1,-6 1 5,0 6 0,-1-6 3,7-1 1,2-7 0,5 1 1,-3-4 0,6-4-28,-1-4 1,-1 1-1,-1-7-10,5-3 1,-3-2 135,-3-2 1,2 0 160,-1 0-208,-1 9 0,-8-5 1,-4 9 0,1-1-9,-7 7 0,1 9-75,-1 3 1,1-1-73,5 2 0,4-7 84,-5 6-133,5 1 0,4 4 33,5-4 16,-5-5 1,8-8-9,-3 0 0,-3 0-56,9 0 0,-9-8 63,2-5 0,-4 2 145,-2-1 261,0 8-308,0-5 0,-2 9 0,-2 2-13,-2 5 1,-3-3 0,5 8-54,-2 3 1,-1-4-301,7 1 215,0-7 0,2 3 45,5-8 0,-3 0 45,9 0 0,-9-8 23,2-5 0,2 2 36,-1-1 0,-1 5 2,-6-5 43,0 8-379,0-5-425,-8 9 0,6 2-317,-5 5 1021,5-5 0,-6 15 0,-3-7 0</inkml:trace>
  <inkml:trace contextRef="#ctx0" brushRef="#br0" timeOffset="1271">342 626 20129,'2'-10'290,"2"1"-236,2 1 0,9 6 1,-2-5 71,4 5 0,-5-4 0,1 0 0,2 1-62,2 3 0,-5 2 0,1 0-50,2 0 27,1 0 0,1 2 0,-4 5-62,-7 5 1,-4-1 58,-2 2 1,0-1-137,0 7 1,-2-2-1,-2-2 147,-2-3 0,-3 1 39,3 6-3,4 0-120,-7 0 1,9-6 109,0-1 1,9-8-32,4 3 0,3-3 79,3 2 1,-6-4 0,-2 7 0,-3-1 0,5-4 0,-7 9 59,-2 2 1,-2-5-55,-2 3 1,0 0-90,0 6 0,-6-7 0,-2-1 0,-1-1-39,1 1 1,-7-7 0,4 5-231,1-1 0,-7-6-133,4 4 0,3-3 0,-1-1 1,1 2-1846,-1 2 2207,-1 0 0,1-6 0,3-8 0,8-2 0</inkml:trace>
  <inkml:trace contextRef="#ctx0" brushRef="#br0" timeOffset="1562">778 892 19447,'0'19'554,"0"0"0,-2 0-315,-4 0 0,3 0 0,-3-1-290,4 1 1,0-8 0,-2-3-446,-3 1 0,1-5-240,6 9 0,-2-9 736,-4 2 0,4-12 0,-7-5 0</inkml:trace>
  <inkml:trace contextRef="#ctx0" brushRef="#br0" timeOffset="1950">1006 588 20444,'-19'0'223,"2"9"1,2 3-63,2 5 0,9-4 0,-2-1-426,4 3 352,2-6 0,8-1 0,5-8 68,4 0 0,2 0 0,0 0-35,0 0 1,0 0-48,0 0 0,-3 8 1,-1 3-71,-2 0 0,-9 5-26,2-3 0,-4 4 1,-2 2 28,0 0 1,0-6-1,-2-3 1,-2 1-128,-2-1 1,-9 3-130,2 6 0,-3-2 0,-3-3 1,0-3-307,0-3 1,6-1-1,0-7-616,-1 0 1172,-3 0 0,-2-9 0,0-1 0</inkml:trace>
  <inkml:trace contextRef="#ctx0" brushRef="#br0" timeOffset="2175">949 588 20444,'10'-8'145,"7"4"1,-4-7 0,4 1 0,2 1 65,0 1 0,0-5 0,-1 7 0,4 1-268,3 3 0,-10-4 0,4 0-419,-3 2 1,1 1-170,2 3 0,-8 3 645,-5 3 0,5 4 0,-1 9 0</inkml:trace>
  <inkml:trace contextRef="#ctx0" brushRef="#br0" timeOffset="2479">1404 285 20556,'8'19'317,"-3"-7"0,7 1 1,1 2-10,-3 2 1,7 4-1,-6 2 1,1 4-358,1 3 1,-9 1 0,5 5 0,-3-2 22,0-2 0,1 5 1,-7 8-1,0-3-29,0-2 1,-2-2-1,-3 0 1,-3 0-311,-3 0 1,-1 0 0,-5-3 0,0-1-73,-2-2 0,4-3 1,-10 5-1,4-5 437,2-1 0,-8-3 0,-3-6 0</inkml:trace>
  <inkml:trace contextRef="#ctx0" brushRef="#br0" timeOffset="3005">95 342 20048,'-6'19'0,"-3"0"0,-1 0 0,-3 0-140,3-1 0,-1 1 1,7 0-1,-2 0 351,1 0 0,-3 2 1,2 3-1,1 3-104,3 3 1,2-5-1,0 6 1,2 3 97,5 2 0,-3-4 0,9-1 1,1 3-25,3 2 1,2 2 0,0-3 0,0-1-150,0-2 1,2-3-1,2 5 1,3-4-84,-3-3 1,-2-2 0,-2-6 0,2 0-385,4 0 0,-4-2 0,5-2 0,-5-5-314,-2-1 0,0-3 749,0-6 0,8 8 0,3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7:04.7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55 721 18951,'-6'13'-32,"-1"-1"0,1-5 161,6 5 0,0-5 43,0 5-20,0-8 0,0 3-78,0-14 1,6 3 0,3-6-45,1 1 0,-6-6 53,3 3 0,-5 1 205,-2-1-165,0 7 1,-9-3-77,-3 8 0,3 2 1,1 2-1,2 5-10,-1 1 1,1-3 0,4 5 149,-4 3-151,3 2 1,-3 0 34,12-5 0,-1-3-7,7-9 0,-7-2 0,3-3-35,0-1 1,-5-2-29,3 1 1,-4 3-1,-2-8 1,0 5 8,0-5 0,-2-1-99,-4-6-292,3 8-490,-5 3-855,8 8 1726,0 0 0,8 8 0,3 3 0</inkml:trace>
  <inkml:trace contextRef="#ctx0" brushRef="#br0" timeOffset="1513">852 228 19746,'0'-19'-113,"0"6"521,0 1 113,8 7-424,-6-3 0,4 8 1,-10 2-23,-2 4 0,-9 5 1,5 10-1,-3 2 110,0 2 1,1 9-1,-7-2 1,2 4-13,4 2 1,-2-3 0,7-1 0,0-2-74,-1 1 0,3-3 1,6-1-1,0-1-139,0-5 1,2 4 0,4-1-150,7-3 103,4-11 12,-7 5 0,7-12-67,-4 7 0,4-8 0,2 3 0,0-5 27,0-2 0,0 0 0,-1-2 0,1-2 51,0-3 1,0-8 0,-2 3 63,-4-5 0,2 4 97,-9 1-83,0-1-10,-6-6 1,-2 2 0,-4 2-8,-7 3 1,-4 8 0,-2-3 3,0 5 0,0-4 0,0 0 1,1 1-1,-1 3-67,0 2 0,6 0 0,0 0-64,-1 0 0,5 2-1121,3 5 828,4-5 1,2 8 420,0-3 0,8-5 0,3 6 0,8-8 0</inkml:trace>
  <inkml:trace contextRef="#ctx0" brushRef="#br0" timeOffset="1905">1155 740 20635,'0'19'-323,"0"0"0,0 0 1,0 0 388,0 0 1,0 0 0,-2-2 0,-2-3-19,-3-1 0,1-7 1,6 7-468,0 2 0,0-5 42,0 3 0,-2-7 377,-4 7 0,-5-9 0,-8 4 0</inkml:trace>
  <inkml:trace contextRef="#ctx0" brushRef="#br0" timeOffset="2213">1345 361 20949,'10'8'148,"-1"-4"0,-9 9 1,0 2-1,0 1-94,0 3 0,6 0 1,0 0-1,-2 0-94,-1 0 1,-3 0-1,2 0-168,4 0 1,-4 0-1,4 0-317,-3 0 0,-3 0 1,0 0-644,0 0 1168,0-8 0,0 5 0,0-5 0</inkml:trace>
  <inkml:trace contextRef="#ctx0" brushRef="#br0" timeOffset="2649">1724 436 20512,'-11'9'24,"1"-7"1,6 6 0,-3 1 107,3 3 1,0-1 0,0 2 0,-3 1-106,3 3 1,-4-4 0,1 0 0,3 1 17,2 3 1,2 2-1,0 0 1,0 0 25,0 0 0,0-6 0,2-1-298,5 3 1,3-6 169,9-3 0,-6-4 1,-1-2 72,3 0 0,-4-2 1,-1-4-1,1-5 43,-1 0 1,-3-5 0,3 3 0,1-4 27,-1-2 1,-6 0-1,3 0 32,-5 0 0,-2 0-114,0 0 1,-2 7-1,-5 1 1,-3 1-110,-1-1 0,-6 5 0,5-5 0,-5 3-222,-2 4 0,6-1 1,1 1-1177,-3-2 1502,7-1 0,-1 7 0,1 0 0,-3 0 0</inkml:trace>
  <inkml:trace contextRef="#ctx0" brushRef="#br0" timeOffset="2959">1990 247 20464,'18'0'0,"1"0"-22,0 0 0,0 0 1,-2 2 216,-4 4 1,2 5-1,-7 8 1,1 0-8,-1 0 0,5 0 0,-7 0 0,0 2-145,3 4 1,-7-2 0,4 9 0,-4-1-113,-2-1 1,-2 6 0,-4-5 8,-7 5 1,-4-4 0,-2-1 0,0 3 0,-2 2-233,-4 2 0,-2-7 0,-7-1 0,4-1 111,3 1 1,-7-7 0,3 2-1,-5-4 181,-2-2 0,0 0 0,0 0 0</inkml:trace>
  <inkml:trace contextRef="#ctx0" brushRef="#br0" timeOffset="3514">852 57 18982,'0'-10'-945,"0"1"945,0 9 0,0 0 0,-9 0 0,5 0 0,-9 0 0,9 0 0,-13 0 0,15-8 0,-6-3 0</inkml:trace>
  <inkml:trace contextRef="#ctx0" brushRef="#br0" timeOffset="3856">776 19 18720,'0'-10'617,"-9"1"-527,7 9 0,-8 0 1,5 2-1,-1 5 5,2 5 0,0 5 0,-1 2 1,-3 0 54,-3 0 1,5 6 0,-7 3-1,1 1 45,1 5 0,-6-5 1,5 1-1,-5-1-24,-2 1 0,6-1 1,1 5-1,-1-2 43,3 2 1,-5-1 0,8 1-1,3-2-99,2 1 1,2 1 0,0 2-1,0-2-126,0-1 1,0 7-1,2-10 1,5 1 50,5 1 0,-1-9 0,1 3 0,3-5-178,2-2 0,2 0 0,0-1-427,0 1 228,0 0 0,0-6 0,0 0 0,0 1-272,0 3 1,0 0-1,0-2 609,0-2 0,8-1 0,3 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7:22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2600 20343,'5'-11'-622,"-1"5"0,1-5 752,3-3 0,-3 3 0,2-3 14,1-1 1,-2 3-1,0 1-27,1-4 1,1-1-1,-1 2 1,0 1 13,0 0 1,0 0 0,1-4-1,2-2-93,-1 0 1,0 1 0,2-2 0,-1 0-43,0 1 1,1-3 0,-1 2 0,1-1 8,-1 1 1,1-2-1,-1 2 24,0 1 1,2-4-1,-1 2 1,1-3 4,-1 2 1,0 0 0,-2 4-1,1-1 30,-1 1 1,1-2-1,0 1-7,0 0 1,-2 2 0,2-1-21,-1-1 1,-1 3 0,2-2-1,-2 0-7,1 1 0,2-3 0,-2 1 0,1 1-19,-1-1 1,2-2 0,-1 2-1,0-1 9,0-1 1,-1 4 0,1-2 0,-1 1-9,-2 4 0,1-2 0,0 1 0,0-1-16,-1 2 0,1-1 1,-2 3-1,0 0 17,1-1 0,0-2 0,3-4 0,-1 1 35,0-1 0,2-1 0,-3 3 0,0 2 8,-1 2 1,1-2-1,1-4 6,1 0 0,-4 6 1,2-1-1,-1 0 24,-1 1 1,2-3 0,0 2-57,0-3 0,0 2 0,-1 2 0,1-3-43,2-4 0,-3 7 1,0-1 34,0-1 1,-1 3 0,2-4-69,1 0 0,-4 6 0,1-2 93,-1 2 1,2-3 47,-1 0 0,-1 3-39,2-2 0,-2 1-35,4-7 1,-1 3 0,-1 2 0,-1 1-20,-1 1 0,2-3 0,1-1 0,1-2-19,1-2 0,-4 6 1,1-1-1,1-2 41,1-2 0,-3 6 1,1-1 51,1-2 0,-1 1 0,1-2-29,-1 3 0,-3 5 16,1-2 1,-3 5-80,3-5 0,-2 4-16,4-6 1,-2 1-1,4-7-1,-1 2 1,-1 4 0,-1-1 19,1 0 1,-2 3 0,1-2 19,2-2 1,0-2 0,-1 1-10,-1 3 242,2-2 1,-2 2-189,1-3 0,-2 5-80,1 0 1,-1 0-13,2-5 0,1 0 0,-2 2 20,1 0 0,-1 1 1,1-2 1,0 1 1,-2 4 18,-2 1 0,2 0 1,2-6 6,-1 2 0,-2 4-7,1-2 0,-2 5 1,1-4-1,1-1-1,1-1 1,-2 3 0,0-1 9,1 0 1,2-4 49,-1 1 0,-1 2 32,0 0 0,-3 6-123,2-3 21,-3 4 1,2-2-296,-1 0 212,-1 3 0,3-6 97,-1 3 0,-2 2 24,3-4-38,-3 4 0,2-2-66,-1 0 0,0 2-328,3-7-915,-3 6 219,1-2 1,-6 12 1099,0 1 0,-2 2 0,1-1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7:36.31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2580 7866,'11'0'259,"-3"-2"1,-6-2-158,4-3 1,-1 1-1,5 4-63,-1-4 0,5 4 26,-1-5 1,-2 5 0,1 2-286,3 0 1,-5 0-159,3 0 1,0 0-150,6 0 1,0 6 273,0 1 0,-7-1 0,-1-4 253,-3 5 0,-1-5 0,-5 6 0,4-8 0,-4 0 0,7 0 0</inkml:trace>
  <inkml:trace contextRef="#ctx0" brushRef="#br0" timeOffset="312">360 2504 7866,'13'0'-255,"0"0"1,-7 0 379,7 0 0,-7 0-186,7 0 1,-7 0-43,7 0 0,-7 0 0,4 2 1,1 3-79,0 1 1,-5 0-82,7-6 1,-1 0 261,7 0 0,-8 0 0,6 0 0,-7 0 0</inkml:trace>
  <inkml:trace contextRef="#ctx0" brushRef="#br0" timeOffset="525">778 2523 7866,'12'0'-590,"1"0"0,-7 0 344,7 0 0,-3 2 37,3 5 1,-2-5 208,-5 4 0,-4-4 0,15-2 0,-7 0 0</inkml:trace>
  <inkml:trace contextRef="#ctx0" brushRef="#br0" timeOffset="720">1024 2504 7122,'11'0'-1200,"-1"0"1109,-3 0 0,-5-2 91,4-4 0,-4-5 0,-2-8 0</inkml:trace>
  <inkml:trace contextRef="#ctx0" brushRef="#br0" timeOffset="962">1081 2239 7866,'0'-19'-1128,"0"6"1153,0 0 0,0 1-160,0-7 0,0 6 0,0 1-157,0-3 0,0 4 240,0-1 52,9-1 0,-7-14 0,6-3 0</inkml:trace>
  <inkml:trace contextRef="#ctx0" brushRef="#br0" timeOffset="1175">1138 1802 7758,'0'-18'-652,"0"-1"432,0 0 1,0 6-1,0 0-61,0-1 0,0 3 281,0-2 0,0 1 0,0-7 0,0 0 0,0 8 0,8-6 0,3 7 0</inkml:trace>
  <inkml:trace contextRef="#ctx0" brushRef="#br0" timeOffset="1420">1157 1347 7866,'-2'-12'-679,"-4"-1"1,3 7 533,-3-7 1,4 7 63,2-7 1,0 0 80,0-6 0,0 7 0,0-1 0,0 1 0,0-7 0,0 0 0,0 0 0,0 0 0,0 0 0</inkml:trace>
  <inkml:trace contextRef="#ctx0" brushRef="#br0" timeOffset="1646">1157 1025 7541,'0'-19'-641,"0"6"980,0 1-262,0-1 0,2-6-171,4 0 0,-3 6-346,3 1 0,-4-1 250,-2-6 1,0 6 189,0 1 0,2 5 0,2-5 0,3-3 0,-1 5 0,-6-3 0,0 0 0,0-6 0</inkml:trace>
  <inkml:trace contextRef="#ctx0" brushRef="#br0" timeOffset="1833">1176 627 5774,'2'-17'866,"4"4"-1075,-3-4 0,7 15-23,-4-4 1,-4 2 231,5-3 0,3-3 0,1-9 0</inkml:trace>
  <inkml:trace contextRef="#ctx0" brushRef="#br0" timeOffset="2075">1252 323 7786,'-11'0'-1097,"3"-8"1041,8-5 1,0 2-74,0-1 1,6 6-45,1-7 1,-1 0 51,-6-6 0,0 7 121,0-1 0,0 0 0,8-6 0,3 0 0</inkml:trace>
  <inkml:trace contextRef="#ctx0" brushRef="#br0" timeOffset="2233">1271 58 7866,'0'-13'-296,"2"2"42,4 3 1,-4 0-378,5 1 426,-5 5 258,-2-6-53,0 8 0,8 0 0,3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7:40.97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19 133 5740,'0'-11'0,"0"1"0,0 3 0,0 5 0,0-6 0,0 0 0,0-3 0</inkml:trace>
  <inkml:trace contextRef="#ctx0" brushRef="#br0" timeOffset="689">19 57 7866,'-10'0'-1239,"1"0"1196,9 0 432,0 0-185,0-8 1,2 3-47,5-7 0,3 7-80,9-1 1,-6-2-68,-1 1 1,1 1-65,6 6 18,-8 0 0,-3 9 49,-8 3 0,0-1 0,0 1-4,0 3 1,-6 2 0,-3 0-5,-1-5 1,6 5-10,-3-4 0,-1-2-174,1 1 131,1-8-18,6 5 0,2-9 80,5 0 1,-3 0-1,8 0 3,3 0 1,-4 0 0,1 0 21,3 0 1,-4 0-1,-1 2 49,-1 4 1,3-2-33,-5 9 0,-1 0 78,-6 6 0,0 0 0,0 0-96,0 0 0,-2-7 1,-2 1 1,-3 2-145,-7-7-44,11 9 0,-7-15 0,4 4-284,-7-4 1,2-2 118,-1 0 1,8-2 0,-5-4 311,1-7 0,6-3 0,-7-3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7:43.16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114 96 7866,'0'10'-63,"-2"1"1,-4-5 53,-7 7 1,3-3 0,-1 3 49,3 2 0,1 1 1,7 3 74,0 0 1,0-6-1,3 0-58,3 1 0,4 1 1,9 0-1,0-5 15,0-1 0,0 4 0,0-5 1,0 0 10,0 1 1,2 3 0,2-3 0,3-1-1,-3 1 0,-4-1 0,-4-4 0,-5 5 25,-1 1 1,-1-5 0,-4 3 56,3 0 1,-1 3-73,-6 8 0,-6-6 0,-3-1-80,-1 3 1,-3 0-1,-6-1 1,0-3-56,0-3 0,0 5 0,-2-7-202,-4-1 0,4 3 1,-5-2-1,5-1-231,2-3 0,0-2 0,0-2 1,0-3-744,0-1 1217,1-9 0,-1 5 0,0-9 0</inkml:trace>
  <inkml:trace contextRef="#ctx0" brushRef="#br0" timeOffset="500">152 96 7866,'11'0'355,"6"0"1,-7-7-1,9 1-176,0 2 0,-6-5 0,-1 3 0,3 2 29,2 2 1,2-5-1,0 1-142,0 2 1,0 0 0,0-1-382,0-1 0,0 0 0,0 6 4,0 0 0,-7 0-1931,1 0 2242,0 0 0,-3-9 0,-1-1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9:31.0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20758,'0'11'345,"0"-1"-295,0-4 1,0 5-45,0 8 0,0 0 0,0 0 0,0 0 110,0 0 0,0-7 0,0 1 0,0 2 1,0 2 0,0 2 0,0 0-12,0 0 0,0 6 1,0 2-1,0 1-14,0-1 1,0 7-1,0-5 1,0 3-21,0-1 0,0 1 1,0 4-1,0-2-36,0-3 1,0 1-1,0 6 1,0-2 38,0-5 0,0 5 0,0-4 0,0 4-13,0 1 0,0 8 1,0-1-1,0-2 13,0-2 0,0 4 0,0 1 1,0-3 23,0-2 1,0-2 0,0 0 0,0 2-10,0 4 0,0-4 0,0 4 1,0-2-76,0 3 1,0-5 0,0 4 0,0-4-48,0-2 1,0 0 0,0 0 0,0-2 34,0-5 0,0 5 0,0-6 0,0 1-1,0 1 0,0-3 0,0 5 0,0-2 11,0 1 0,0 3 0,0 0 46,0-4-45,0 3 0,0-11 0,0 7 1,0 3 10,0 2 0,0-5 1,0-1-1,0-1-10,0 1 0,0-5 0,0 5 1,0-1-23,0 1 0,0 1 0,0 5 0,0-2 15,0-3 0,0 1 1,0 6-1,0 2 7,0 4 1,0-4-1,0 7 1,0-1-3,0 5 0,0 3 0,0 3 0,0 0 45,0 0 1,0 0 0,0 0-1,0-2-45,0-5 0,0 5 1,0-4-1,0 3 20,0 3 0,0-6 0,0 0 0,0-1-12,0-1 1,0 5 0,0-5-1,0 1-2,0 1 0,0-7 1,0 5-1,0-3-1,0-4 1,0-2 0,0-4 0,0-2-19,0-3 1,0-1 0,0 4 0,0-3-26,0 3 1,0 2 0,0 0 0,0-3 4,0-1 0,0-3 1,0 5-1,0-2 18,0 2 0,0-5 0,0 1 0,0-1 5,0 1 0,0 1 1,0 7-1,0 0 6,0 0 1,0-6 0,0-1 0,0 3 20,0 2 0,0 2 0,0 0 1,0-3-46,0-3 1,0 4 0,0-5 0,0 7-5,0 7 1,0-5 0,0 6 0,0-2 17,0 1 0,0 1 0,0-4 0,0 4 29,0 3 1,0-5 0,0 5 0,0-3 26,0-4 0,0-4 0,0-4 0,0-5 26,0-1 0,0 3 1,0-5-1,0-1-47,0 2 1,0-12 0,0 4 17,0-2 0,0-7-153,0 3-53,0-9 152,0 13 61,0-15-174,0 7-679,0-9-4748,0 0 5543,0-9 0,0-1 0,0-9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9:43.1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153 0 20193,'-13'0'-675,"0"0"1,7 0 731,-7 0-3,9 0 1,-6 0 157,3 0 5,5 0-273,-6 0 36,8 0 1,-2 0-17,-5 0 294,5 0-50,-6 0-185,8 0 123,0 0-113,8 0 0,-4 0 0,9 0-9,2 0 1,2 0 0,2 0-33,0 0 1,-7 0-1,1 0-29,2 0 0,2 0-8,2 0 1,0 0-5,-1 0 0,-5 0 0,0 0 20,2 0 1,-5 0 38,3 0 0,-7 0-22,7 0-63,-9 0-530,13 0-85,-15 0 690,15 0 0,-7 0 0,9 0 0</inkml:trace>
  <inkml:trace contextRef="#ctx0" brushRef="#br0" timeOffset="896">1 0 18903,'13'0'70,"-1"0"0,-5 0 1,5 0 2,3 0 0,-5 0 1,3 0-12,2 0 0,2 0-30,2 0 1,0 0-55,0 0 0,-7 0 1,1 0 39,2 0 1,-5 0 8,3 0 1,-7 0 33,7 0 1,-1 0-28,7 0 1,0 0 2,0 0 1,-6 0-47,0 0 0,-7 0 32,7 0 0,-7 0 20,7 0 1,-1 0-6,7 0 1,-6 0 14,0 0 1,-1 0 4,7 0 0,-6 0 0,-1 0-10,3 0 1,2 0-15,2 0 0,0 0-17,0 0 0,0 0 0,0 0-54,0 0 0,-7 0-7,1 0 34,-9 0 0,7 0-180,-5 0-49,-4 0 1,9 0-86,-5 0 1,5 0 117,8 0 0,-7 0 206,1 0 0,0 0 0,6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6:22.7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1364 7529,'0'-14'-288,"0"4"829,0 0 0,6 0 1,4-3-274,3 3 0,4-3 0,3 3-169,4-3 1,-1 3 0,1 1 0,-1 3-12,0 3 1,0-4 0,1 2 0,-4 2 32,-3 1 1,-2 9-1,-2 3 1,-3 4-125,-5 6 0,-4-2 1,-1 5-1,0 0 102,0 0 1,-1 2 0,-3 3 0,-2-1-26,-3-3 0,1 1 0,-3 5-105,1-1 0,0 6 0,-3-1 0,1 1 0,2 0 8,-1-1 0,-1 1 0,1-7 0,2-2-130,3-1 0,-4-5 0,5 3 230,2-2 0,1-1 0,4-5 105,3 0 1,-2-6 0,7 0 0,1-1-35,3 0 0,0-5 1,3 2-1,1-3 307,2-2 1,4 0-1,-2 0 1,1-2-231,3-3 1,1 2 0,-1-7 0,-1-1-86,1-2 1,-5 3-1,1 0-10,-1-2 0,-4 1 0,1-1-1205,-7 2 129,-4 7 0,-9-4-922,-3 7 0,-3 7 1868,-7 3 0,-6-4 0,-2 1 0</inkml:trace>
  <inkml:trace contextRef="#ctx0" brushRef="#br0" timeOffset="667">1305 519 7874,'-14'0'45,"-1"0"0,2 2 0,1 3 1,2 5 83,-1 3 1,-2 2 0,-2 1 0,0 2-15,0 2 0,0 7-1,0-3 1,1 4 0,0 4 0,1 0-4,-2 3 0,9 6 1,-9 0-1,2 6 133,0 2 0,-6 9 1,1-1-1,4 6-45,0-1 1,-7 1-1,6 0 1,0 1-70,4-2 1,-2-1 0,4-3 0,1-2-159,3-2 0,4-1 0,2 2 1,4-6-73,5-3 0,3-3 0,2-2 0,0-3 66,0-2 1,-1-1 0,1-6 0,0 1-34,0 0 0,-5-7 1,0-3-1,1-4 25,2-1 1,-3 0-1,0-2 1,0-2-372,-2-1 0,5-1 0,-4 2-1270,-1-1 1683,5-7 0,-5 4 0,7-7 0</inkml:trace>
  <inkml:trace contextRef="#ctx0" brushRef="#br0" timeOffset="1472">1632 831 7815,'0'-10'91,"0"0"300,0-2-112,0-1 42,0 5-395,0 1 291,0 7-143,0 0 1,6 0 0,4 0-6,3 0 1,4 0 0,1 0 0,3 0-10,2 0 1,-5 0 0,2 0-1,-3 0 77,-2 0 0,-2 2 0,-3 3 49,-5 5 0,-4 3 0,-1 2 0,0 0 30,0-1 1,-6 1-1,-3 2 1,-1 1-81,1 2 1,-1 1-1,-5-3 1,2 2-277,3-2 0,-3-1 1,4-3-1,0 1 31,-1 0 0,5-2 0,-4-1 0,3-2-562,3 1 1,1-3 486,2 2 1,2-1 0,3 2 265,4-1 0,5-7 0,0 4 0,1-2 155,0 0 1,0 1-1,0-2 1,0 1 107,-1-2 0,1 5-125,0 2 0,-2 3 0,-3 2-69,-5 0 0,-3 0 1,-2-1-73,0 1 0,-2 0 0,-3 0-114,-5 0 0,-3 0 1,-2-1-1,-1 0-98,-4-5 1,3 0 0,-4-6 0,1 2-140,1-2 1,-6-1 0,3-2 0,-1 0-456,-3 0 1,3 0 0,0 0 726,1 0 0,3-7 0,4-1 0</inkml:trace>
  <inkml:trace contextRef="#ctx0" brushRef="#br0" timeOffset="2005">1765 1705 9239,'-8'7'236,"0"1"1,3 7 0,-5 0-305,-3 0 1,-4 1-1,-1 2 1,-2 4-104,2 1 0,-3-4 1,-1 5-1,1-3 74,-1-3 1,3 0 0,4 0 0,0 2 76,0-2 0,5-3 0,2-3 0,0-3 21,0 3 1,4-4 143,-1 2 0,5-7 0,5 2 1,5-3 63,3-2 1,2 0 0,2 0 0,2 0-8,6 0 1,3-2 0,2-1 0,-1-4 1,1-1 1,1 3 0,2-3 0,2 1-118,-2 4 0,-7-3 0,-1 1 1,0 0-85,-2-2 1,3 5 0,-6-3-1,-2 4-298,-2 1 1,-1 0-958,0 0 770,-7 0 0,-1 1-588,-7 4 1,-7-3 1069,-3 3 0,-9 3 0,-4 0 0</inkml:trace>
  <inkml:trace contextRef="#ctx0" brushRef="#br0" timeOffset="2275">1869 1691 7778,'0'14'54,"0"1"1,0 0 0,0 1 337,0 4 0,-5-2 1,0 7-1,0 3-45,-2 5 1,6 0 0,-4 5 0,2 0-201,-2 0 1,3-4-1,-5 4 1,2-2-120,0-3 0,1-1 0,4-3 1,-2 1-446,-3 0 0,3-6 0,-3-1 0,2-1-780,-2-4 1,3-7 1196,-2-1 0,2-6 0,2 2 0</inkml:trace>
  <inkml:trace contextRef="#ctx0" brushRef="#br0" timeOffset="2750">1913 371 7883,'10'-7'-380,"0"-2"0,-5 2 624,5 2 1,-5 3 0,3 4-1,-1 3 50,-4 5 1,5 5 0,0 3 0,2 3-75,0 2 0,0 9 0,7 9 0,1 7 146,1 6 0,6 5 0,-3 5 0,1 6-30,3 2 1,-3 2-1,0 2 1,-1 3-178,-4 5 1,-4-2 0,-4 1-1,-3-2-14,0-4 1,-6-1-1,4-2 1,-3 0-119,-2 0 0,0-1 0,-2-4 0,-1-5-141,-2-3 0,-5-7 0,3 1 0,-1-1 122,-3-1 0,-4-1 1,-3-4-1,-4 2-457,-1-3 0,3-2 0,-4-6 0,-3-4 41,-1-4 1,-1-3 0,-1-3-1,0-5-1424,1-4 1,1-7 1831,3-5 0,-3-2 0,5-2 0</inkml:trace>
  <inkml:trace contextRef="#ctx0" brushRef="#br0" timeOffset="3138">2758 1468 7810,'17'-2'0,"1"-1"139,2-2 1,6-5 0,-1 4 0,3-1 322,1 1 1,1 1-1,0 3-302,-1-3 0,-1 3 0,-1-3 0,-4 4-771,-2 1 1,-1 0-1400,-5 0 2010,-7 6 0,-8 3 0,-8 5 0</inkml:trace>
  <inkml:trace contextRef="#ctx0" brushRef="#br0" timeOffset="3372">2832 1913 7841,'15'0'0,"0"-2"0,2-1 344,2-2 0,-1-2 0,7 4 1,2-2 92,1 2 0,1-4 1,-1 2-1,-3 0-379,-5-1 0,1 4 0,-1-4-2352,-2-1 2294,-2 5 0,-1-11 0,0 5 0</inkml:trace>
  <inkml:trace contextRef="#ctx0" brushRef="#br0" timeOffset="4301">4434 430 7806,'13'-14'277,"-3"-1"0,1 5 36,-6 0 1,0 5 163,-5-5-403,0 7 0,-2-4 0,-3 7-67,-4 0 1,-5 5 0,0 2-1,-1 1 47,0 4 1,0 1-1,0 3 1,-1 4 117,-4 5 0,4 3 0,-6 3 0,2 2 30,1 2 1,-1 6-1,5-2 1,2 4 76,3 2 0,-2-6 1,8-1-1,0 0-198,3 0 0,2-5 1,3 1-1,4-4-212,5-5 1,-2 1 0,9-6 0,-2-4-15,2-4 1,-2-1 0,5-6 0,0-1 44,0-3 1,-3-1 0,3 0-1,-1-1 81,-4-4 0,-2-4 1,-1-7-1,0-2 123,0-2 0,0-5 1,-2 4-1,-2-1 45,-1 1 1,-7 0-1,2 2 1,-3 0-42,-2 1 1,0 1-1,0 2 1,-2 0-35,-3 1 1,-3 5 0,-7 3-77,1-1-66,-8 6 0,6-6 1,-6 7-1,2 0-48,1 0 0,-3 2 0,4 1 0,-3 4-472,-2 1 0,3 2 0,-3 4 0,1 1-594,4 0 1,-3-5 1181,1 0 0,0 6 0,6 7 0</inkml:trace>
  <inkml:trace contextRef="#ctx0" brushRef="#br0" timeOffset="5147">4345 1572 7724,'-10'-8'1411,"0"3"-1007,-2 3 0,-1 7 1,-2 2-1,1 1-447,-1 3 1,0 3-1,2 0 1,1 1-98,2 0 1,2 0 0,-3 0-1,2 1 163,3 4 0,1-4 0,5 4 0,0-3-88,0-3 0,0 6 0,0 0 0,1-2 174,4-1 1,4-8 0,5 1 0,1 2 48,0 1 1,5 0 0,1-1 0,2-4-51,4-1 0,1 4 0,1-1 0,1 2-14,0-3 1,-1 5-1,1-6 1,-2 2-34,-3 0 0,-4-1 0,-6 5 0,-2-3 243,-3-1 0,-4 0-295,-6 5 0,0 0 1,-1-1-1,-4 0-118,-5-4 0,-5 3 1,-3-3-1,-2 3-46,2 2 0,-3-1 1,-1 1-1,1-2 26,0-3 1,-1 2-1,4-6 1,-2 1-10,2 0 0,-3-2 183,1-5-8,0 0 1,5-2 0,2-3 0,2-5 0,2-3 5,3-2 0,1 0 0,5 0 1,0-1-68,0-4 1,2 2 0,2-5 0,6 0 26,4 0 0,0 3 0,3-5 1,1 1 45,2 1 1,4-4 0,-4 6 119,-2-2-179,5-2 1,-5 0-1,6 1 1,-3-3-48,-3-1 1,3-1-1,-1-1 1,-3 2 6,-6 3 0,1-3 0,-7 5 0,-2-1 7,-1-1 1,-2 5 0,0-3 0,-2 2 63,-3 2 1,-5 1-1,-8 0 1,-2 0 39,2 5 1,-3 0-1,-1 8 1,1 0-41,0-2 0,-4 6 0,3-3 0,1 8-279,0 5 1,-1 5-1,4 0 1,-2 1-324,2 0 1,-2 0 0,4 0 0,4 0-1153,4-1 1733,-3-5 0,9 4 0,-5-5 0</inkml:trace>
  <inkml:trace contextRef="#ctx0" brushRef="#br0" timeOffset="5747">4745 0 7724,'0'17'1202,"0"1"-994,0 2 1,7 3 0,1 0 0,2 8-63,0 5 0,-1 1 0,8 6 0,1 4-54,2 4 1,0 4-1,-6 4 1,1 2-93,0 3 1,-2 0-1,-1 9 1,-4 3-4,-1-1 0,2 3 0,-4-1 1,-1 2 17,-3-1 1,-1 3 0,-1-2 0,-4-4 19,-5-4 1,-3-3 0,-2-4-1,0 4-38,0-1 1,-6-1-1,-4-8 1,-3-2-123,-2-2 1,-1-6 0,-2 1 0,-1-3-138,1-1 1,0-6 0,0-1 0,-2-3-47,2-7 0,2 1 1,3-6-1,3 1-1720,5-5 2028,4-2 0,-5-2 0,-3-1 0</inkml:trace>
  <inkml:trace contextRef="#ctx0" brushRef="#br0" timeOffset="6333">3944 238 7827,'-14'0'227,"-1"6"1,2 4-168,3 3 0,-4 2 0,5 2 0,-5 2 131,0 6 1,-1 3-1,0 3 1,0 6-20,0 7 1,0 2 0,1 9 0,-1 2 76,0 6 1,0 4 0,0 9 0,1 2 4,-1 1 1,2 10-1,1-4 1,4 1-3,1 1 0,2-4 1,7-1-1,3-1-150,5-4 1,3-4-1,3-3 1,2 1 17,2-5 0,2-8 0,-4-7 1,2-3-500,-2-6 0,0-2 1,0-1-1,2-4-317,-2-4 1,-2-6 0,-1-2-1,0-3-527,0-7 1,-5 0 1222,-1-8 0,-5 7 0,2-4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9:46.1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19868,'13'0'129,"0"0"1,-1 0 0,7 0 0,0 0-60,0 0 1,0 0 0,0 0 0,0 0-30,0 0 1,0 0 0,0 0-1,0 0-1,0 0 1,0 0 0,2 0 0,2 0-48,3 0 0,-1 0 0,-6 0 1,0 0-11,0 0 0,0 0 0,0 0 0,0 0-13,0 0 0,0 0 1,0 0 6,0 0 0,-1 0 1,1 0 15,0 0 1,-6 0 0,0 0-4,1 0 0,-3 0 1,2 0 82,1 0 1,-3 0 0,2 0-79,1 0 0,3 0 0,2 0 36,0 0 0,0 0 0,0 0-7,0 0 1,0 0-111,0 0 84,0 0 0,0 0 1,0 0 7,0 0 1,0 0 0,0 0 1,0 0 0,0 0 0,0 0 1,0 0 1,0 0 0,-7 0 0,1 0 0,2 0 21,1 0 0,3 0 0,0 0 0,0 0 12,0 0 1,0 0 0,0 0 0,0 0-20,0 0 1,0 0 0,0 0-1,2 0 15,5 0 1,-5 0-1,4 0 1,-2 0-26,2 0 1,-4 0-1,7 0 1,-3 0-22,0 0 0,7 0 0,-5 0 0,3 0 18,4 0 0,-5 0 1,3 0-1,1 0-23,3 0 1,2 0-1,0 0 1,-2 0 9,-4 0 1,3 0 0,-3 0-1,2 0 19,-3 0 1,3 0-1,-7 0 1,3 0 28,4 0 1,2 0 0,1 0 0,-1 0-16,-4 0 1,10 0-1,-4 0 1,2 0-11,0 0 0,-2 0 0,2 0 0,2 0-28,2 0 0,1 0 0,-5 0 0,0 0-59,-2 0 0,10 0 1,-10 0-1,2 0 61,0 0 1,-4 0 0,-2 0 0,-3 0 45,3 0 1,2 0-1,2 0 1,0 0-23,0 0 1,0 0 0,2 0-1,2 0 37,2 0 0,7 0 0,-5 0 0,0 0-26,1 0 1,-3 0 0,-6 0 0,0 0-13,0 0 0,0 0 0,0 0 0,0 0 2,-1 0 0,4 0 0,1 0 1,2 0 39,-2 0 1,7 0-1,-1 0 1,3 0-28,-1 0 1,1 0-1,4 0 1,-3 0-25,-1 0 0,-7 0 1,5 0-1,-3 0 0,-4 0 0,0 0 1,0 0-1,3 0 53,-3 0 1,0 0 0,2 0 0,5 0-20,-1 0 1,5 0 0,-7 0-41,3 0 0,-1 0 0,5 0 0,-5 0 0,1 0-14,-1 0 1,-4 0-1,5 0 1,-3 0-109,-4 0 0,1 0 0,-1 0 0,2 0 55,-2 0 1,0 0-1,0 0 1,3 0 10,-3 0 0,-2 0 0,-2 0 0,-2 0-43,-5 0 1,5 0-152,-4 0 172,3 0 0,-3 0 0,-2 0 0,-1 0 0,1 0-349,3 0 0,3 0 1,2 0-1,2 0-540,4 0 964,-4 0 0,15 0 0,-6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9:46.9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9:54.55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2277 8749,'11'0'89,"6"0"25,-15 0-134,6 0 79,-8 0-219,0 0 24,0 8 1,2-6 68,5 5 67,-5 3 0,14-8 0,-5 7 0</inkml:trace>
  <inkml:trace contextRef="#ctx0" brushRef="#br0" timeOffset="1475">38 2258 7836,'9'-13'108,"3"0"1,-1 1 0,1-5 0,3 2-24,2 3 1,2-1 0,0-6 0,0 0-34,0 0 0,0-6 0,2-1 0,2 3-15,2 2 1,1-4 0,-5 0 0,2-1 30,2-1 0,3-1 1,-5-3-1,2 6-71,-2 4 1,0-5 0,1 1 0,1 2-9,-2 2 1,-2 2 0,-2-2-1,0-3 20,0-1 0,2-6 0,2 5 0,3 1-15,-3-2 0,0-1 0,0-3 0,2 3 12,-1 1 1,-3 6 0,-2-5 0,2 3 1,4-2 1,-10 4 0,4-4 0,-2 4 29,-1 2 0,3-7 0,0 1 0,0 2 76,0 2 1,-4 0 0,0-3-1,2-1-21,-3 2 0,1 2 0,4 2 0,0 0-28,0 0 0,-6 6 1,-1 1-1,1-3-14,-2-2 1,5-2 0,-5 0 0,2 0-11,-1 0 1,1 2 0,4 3 0,-3 1-51,-1-2 0,-2 5 0,3-3 48,-1-2 1,0 1 0,4-1-26,-5 2 0,3 7 0,-7-7 8,3-2 1,-5 1-1,7-1-25,2 2 0,-5 3-39,3-3 57,-9-4 0,7 13 1,-5-9 8,7-1 0,-3 3 0,1-2 0,-1 1 19,1 1 0,1-6 0,5 5 0,-2-3-9,-2 2 0,-1-3 0,7 3-44,0-4 1,-6 4 30,-1 1 1,1-1-55,6-6 1,-6 6-29,-1 1 0,-5 6 19,5-7 1,-7 7 33,1-7 1,-2 9-1,0-5-14,3 1 0,-1 4 0,-4-7-105,4 3 80,-4-7 0,7 11 0,-7-7 6,4 3 1,-4-1-5,5 3 1,-3 4 0,0-7 50,2 1 0,3 4 9,-3-9 1,-4 7 0,7-5 51,-1 3 0,-6-1 0,5 3-43,-5-7 0,0 5 33,4 2-342,-4-5 148,15 9 1,-15-8-604,5 3 71,-5 5-625,-2-6 765,0 8 1,2 2 528,4 4 0,-4-4 0,7 7 0</inkml:trace>
  <inkml:trace contextRef="#ctx0" brushRef="#br0" timeOffset="1961">2011 20 7402,'-11'0'115,"1"2"-133,3 4 96,5-4 1,-6 15 21,8-4 1,-2-3 36,-5 3-95,5 0 11,-6 5 1,10-7 0,2-7-1,2-8 0,7 0 0,-5-7 1,1 1 113,-1-1-193,-1-1 64,1-7 1,-6 6 45,4 0 1,-3 7 201,-3-7-192,0 9 138,0-4-732,-9 8 0,1 8 0,-7 5 500,2 4 0,1 2 0,-7 0 0</inkml:trace>
  <inkml:trace contextRef="#ctx0" brushRef="#br0" timeOffset="2528">57 2353 6521,'19'-9'-96,"0"7"0,0-4-25,0 4 121,-9 2 0,16-9 0,-5-1 0</inkml:trace>
  <inkml:trace contextRef="#ctx0" brushRef="#br0" timeOffset="2725">550 2239 7979,'13'0'0,"-1"0"0,3 0-268,2 0 1,-4 6 0,-1 0-192,3-1 1,2-3 458,2-2 0,0 0 0,0 0 0</inkml:trace>
  <inkml:trace contextRef="#ctx0" brushRef="#br0" timeOffset="2936">911 2220 7834,'19'0'-99,"-1"0"1,1-2-107,0-5 0,-6 3 1,0-6 220,1 1 1,3 3-1,2 6-207,0 0 0,0 0 0,-2-2-402,-4-5 593,-5 5 0,1-6 0,1 8 0</inkml:trace>
  <inkml:trace contextRef="#ctx0" brushRef="#br0" timeOffset="3116">1309 2106 7086,'19'0'-641,"0"0"668,-9 0 0,7 0 1,-4 0 10,4 0 0,2 0 0,0 0-82,0 0 1,0 0-1,0 0-94,-1 0 1,-5 0 0,0 0 137,2 0 0,-7 0 0,9 0 0,-7 0 0</inkml:trace>
  <inkml:trace contextRef="#ctx0" brushRef="#br0" timeOffset="3308">1726 2068 7938,'13'0'5,"-1"0"0,-5 0-16,5 0 0,-1 2 1,4 2-121,-3 3 1,-5-1-140,5-6 0,-5 0 270,5 0 0,-8 8 0,5 3 0</inkml:trace>
  <inkml:trace contextRef="#ctx0" brushRef="#br0" timeOffset="3585">2124 1840 7871,'11'-2'-536,"-5"-4"1,-2 4 241,3-4 0,-5-5 294,4-2 0,-4-3 0,-2-3 0,9 0 0,1 0 0</inkml:trace>
  <inkml:trace contextRef="#ctx0" brushRef="#br0" timeOffset="3794">2162 1423 7983,'0'-19'1016,"0"0"-955,0 0-868,0 0 0,2 2 106,5 5 0,-5-5 701,4 4 0,-4-4 0,-2-2 0</inkml:trace>
  <inkml:trace contextRef="#ctx0" brushRef="#br0" timeOffset="3960">2162 1101 7964,'0'-13'-43,"0"0"1,0 7 128,0-7 0,0 7-465,0-6 0,0-1 73,0-6 0,7 6 0,-1 1 306,-2-3 0,-2-2 0,-2-2 0</inkml:trace>
  <inkml:trace contextRef="#ctx0" brushRef="#br0" timeOffset="4151">2162 627 7964,'0'-19'261,"0"0"1,0 0 38,0 0 1,0 0 0,0 0-122,0 0 0,2 8 1,3 3-1831,1-1 1593,0 7 58,-6-6 0,9-1 0,1-1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0:03.21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983 1651 7980,'-11'-2'62,"5"-4"1,12 3 0,7-3 0,6 2 741,6-2-720,5 3 1,8-5-1,0 6 1,2-2-38,4-3 1,-10 1 0,1 8 0,-5 5 20,-7 5 1,-8 5-1,-5 2 1,-1 0-3,-5 0 0,-4 6 0,-6 1 0,-7-1-55,-4 2 1,-2-6 0,0 5 0,2-3-21,5 2 1,-5-4-1,6 4 1,1-1 10,4 1 0,-3-4 1,3 4-1,2-4 22,1-2 1,3 0 0,0 0 24,0 0 1,0 0 0,3 0 0,3-2 69,7-4 1,3 3-1,3-3 1,2 4-20,5 2 0,-3-6 0,6-1 0,1 1-9,-1-3 1,-5 7 0,1-4 0,-4 4-35,-2 2 1,0-7 0,-2 1 0,-3 2-72,-1 2 1,-9 2 0,3 0-20,-5 0 0,-2 8 0,0 2 39,0 1 1,-2-3-1,-5-8 1,-5-2-63,-5-4 0,-4 4 1,-2-5-1,-5 5-94,-1 2 0,-3 0 0,-6-2 0,-2-2-53,-4-3 0,10-7 0,-2 1 0,7-4-10,6-2 1,2 0 0,2 0 0,2-2-117,4-4 1,-4-5 0,7-10 0,-3-4 328,0-7 0,9-4 0,-4-2 0</inkml:trace>
  <inkml:trace contextRef="#ctx0" brushRef="#br0" timeOffset="543">1666 1177 7812,'0'-19'-139,"0"0"1,2 6-1,4 1 400,7-3 1,1 4 0,3-1 0,0-1-177,4 2 1,2 1 0,-4 6 0,0-3 29,0 3 0,0 2 0,0 2-28,0 0 1,-6 2 0,-3 5-55,-1 5 1,3-1 0,-5 1 0,-3 3-56,-2 2 1,-2 4 0,0 2 0,0 5-46,0 1 0,0-4 1,-2 5-1,-2-1 54,-3 1 1,-5-7-1,6 2 1,-1-4-33,-1-2 0,6 0 0,-5 0 321,5 0 0,2-6 105,0 0 1,2-9-57,5 2 1,3-4 0,9-2-154,0 0 0,0 0 0,0 0 0,0 0-128,0 0 1,0 0-1,0-2 1,0-2-195,0-2 0,0-1 1,0 7-433,0 0 0,0 0 1,0 0-1,0 0-318,0 0 0,-7 0 900,1 0 0,0 0 0,6 0 0</inkml:trace>
  <inkml:trace contextRef="#ctx0" brushRef="#br0" timeOffset="950">2823 1329 8524,'0'19'0,"0"-1"228,0 1 1,0 3 0,0 1 0,0 4 25,0 3 0,0 8 0,0 6 1,0 0-64,0 2 1,2-3-1,2 5 1,2 1-150,-2-1 1,1-6 0,-1 2 0,2-4-266,-2-2 0,-1 0 0,-3 0 1,0 0-47,0 0 0,0-8 0,0-3 1,0-2-183,0 1 1,-3-1-1,-1-6 1,-4-2 450,-3-5 0,-1 5 0,-7-6 0</inkml:trace>
  <inkml:trace contextRef="#ctx0" brushRef="#br0" timeOffset="1234">2519 1879 9065,'9'-19'380,"1"6"0,11 2 0,4 3-182,7 4 0,-2-7 0,1 1 0,3-3-120,2 0 0,8 7 0,2-7 1,3 1-177,4 1 0,-7-3 0,0 5 0,-2 1-171,1-1 1,-7-3-1,-9 5 1,-1 3-1330,-5 2 1598,-2 2 0,-2 0 0,0 0 0</inkml:trace>
  <inkml:trace contextRef="#ctx0" brushRef="#br0" timeOffset="1700">3828 1272 7830,'10'0'318,"-1"8"0,-9 5 1,0 6-206,0 6 0,-9 2 1,-3 7-1,-5-2-17,-2 1 0,-2 5 1,-2 5-1,-3 1-211,3-2 0,-4-2 1,1-2-1,3-2 186,2-5 1,4-1 0,3-9 0,3 0 118,3-4 1,1-9-153,7 5 1,2-9-1,5 2 123,5-3 1,5-6 0,4-3 0,5-7 17,5-3 1,7-3-1,6 0 1,5 0-84,-1 0 1,5 0 0,-7 2 0,1 2 30,-1 3 1,-2 7 0,-6-3-1,-2 2-281,-4-1 0,-5 1 0,-8 8 0,0 2-130,0 3 0,0 7 0,0-1-199,0 4 0,-8 2 0,-5 0-272,-4 0 0,-2-7 0,0 1 755,0 2 0,-8-7 0,-3 1 0</inkml:trace>
  <inkml:trace contextRef="#ctx0" brushRef="#br0" timeOffset="1975">3809 1423 8332,'0'-8'272,"0"8"1,0 8-1,2 11 1,4 2 65,7 5 1,-3 5 0,3 11-142,2 3 0,2 5 1,2-3-1,-2 1 1,-5 5-89,-5 2 0,1-7 0,-2-2 0,-2-1-127,-1-1 0,-3-2 0,0-8 1,0-5-548,0-1 1,-7 5 0,-1-3 0,-1-1-176,1-3 0,-7-7 740,3-7 0,-5 5 0,-2-6 0</inkml:trace>
  <inkml:trace contextRef="#ctx0" brushRef="#br0" timeOffset="2605">4302 703 7236,'-11'2'646,"5"4"-327,-4-4 1,7 9-234,-3-5 1,4-2 417,2 9-328,0-9 1,2 5-49,4-9 1,-1 0-1,7 0-57,3 0 0,2 0 0,2 0 0,0 0-109,0 0 0,0 0 0,0 0 0,0 0 77,0 0 1,-7 2 0,1 2-1,0 4 3,-3 3 0,5 2 0,-9 5 4,-2 1 1,-1 0 0,-3 2 0,0 3 56,0 1 0,-7 0 0,-1-4 0,-1 2-11,1 3 0,-5-1 0,7-6 1,0 0 44,-3 0 0,7 0 6,-4 0 1,4-6-49,2-1 1,2-8 0,4 3 39,7-5 0,6-2 0,4 0 0,2 0-14,-2 0 0,5 0 0,-1 0 0,1 0-101,-1 0 0,7-6 0,-5-1 0,3 1-157,-1-3 0,-7 7 1,1-4-1,-4 4-808,-2 2 1,-6 0-2019,-1 0 2963,1 0 0,-3 0 0,-1 0 0</inkml:trace>
  <inkml:trace contextRef="#ctx0" brushRef="#br0" timeOffset="3689">35 2372 7913,'-11'10'-190,"-6"7"0,15-6 0,-2 8 300,8 0 0,0 2 0,9 4 0,4 7 284,6 3 0,0 10 1,9 1-1,1 0-87,3 1 0,0 3 0,-2-5 0,-3-1-129,3 2 0,-4-8 0,-1 2 0,-1-8-13,-5-5 0,-2-2 1,-2-6-190,0 0-259,0 0 1,-2-10 255,-5-9 0,-3-11 1,-9-12-1,0-4-34,0-3 0,0-10 1,0-10-1,-2-5 57,-5-2 1,3-2-1,-9-2 1,-4-7-4,-6-5 1,0 1 0,-6-10 0,-1 2 29,1-3 0,3 5 0,-3-6 1,1 4-10,5 4 0,-4-2 0,2 13 0,1 0 8,3-1 1,2 5-1,0 8 1,0 5 26,0 2 0,7 1 0,1 7 0,1 0 3,-1 1 0,5-1 0,-5 2 0,3 2 28,4 2 1,2 3 0,2-5 0,0 5-83,0 1 1,0-3 0,0 5 0,0 3 11,0 2 1,0 2 0,0 0 0,0 0 5,0 0 1,6 0 0,2 3 0,3 1-5,4 2 0,-5 0 1,3-3-1,-1 1 41,-1 2 1,6 7 0,-5-5 0,5 1 21,2-1 0,7 5 0,1-5 0,2 1-24,5-1 1,6 5 0,9-7 0,10-1 66,6-3 0,13-9 0,15 1 0,-42 13 0,1-1-15,4-1 1,2 1 0,2 1-1,0 0 1,2-2 0,0-1-1,7 0 1,1 0-113,7 0 1,2 1 0,4-1 0,1 0 0,1-2 0,0 1 0,2 0-1,-1 2 43,3 1 0,-1-1 1,0-2-1,-1 0 0,3 3 1,-1 1-1,-1-1 0,-1 1-61,-2-2 1,-1 0 0,-6 4 0,0-1-1,-3-2 1,-1 1 0,-5 1 0,-3 1 28,-4 0 0,-1 1 1,-7-1-1,-1 1 1,-2-1-1,-1 1 1,45-10 105,-6 0 1,-5 6-1,-10 3 1,-3 1 74,-1 5 1,-3 2-1,1 2 1,-9 0-140,-7 0 0,-3 0 1,1 2-1,-5 2-74,-5 3 1,-9 1 0,-1-4-1,-1 5-488,1 1 1,-9-4 0,0 5 0,-8 0-174,-5-1 0,5-4 1,-7 7-1,-2 2-2450,-2 2 3191,-2-7 1,-8 15 0,-3-3 0</inkml:trace>
  <inkml:trace contextRef="#ctx0" brushRef="#br0" timeOffset="4275">5800 1310 7776,'19'0'0,"2"-3"0,5-3 0,3-6-140,1-5 0,6 4 0,-3 2 0,7 1 151,5-1 0,7 5 1,-3-4-1,-1 1-340,-4 5 1,-6 2 11,-6 2 1,-5 0 316,-8 0 0,0 8 0,0 3 0</inkml:trace>
  <inkml:trace contextRef="#ctx0" brushRef="#br0" timeOffset="4492">5933 1954 7764,'25'-2'461,"1"-4"1,7 2-1,-1-9 1,6-2-562,6-1 1,-2 5-1,9 3 1,0 1 164,-3 1 1,5 0 0,-7 6-1,0 0-359,1 0 0,-9 0 294,-7 0 0,1 0 0,6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49:59.90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1781 7959,'0'11'-82,"0"-3"0,2-10 150,4-4 1,2 2-1,7-7 1,-2 3 121,2 3 1,1-3-1,3 2-19,0 1 0,0 3-266,0 2 1,-6 0 0,-3 2 88,-1 5 0,-3-3 64,-6 9 1,0-7-76,0 7 0,0-1 14,0 7 0,0 0 78,0 0 1,0-6-27,0-1 1,9-7 43,3 1 1,-1-4 0,1-2-26,3 0 1,-4 0 0,1 0 55,3 0 1,2 0 0,2 0 13,0 0 1,-6 6-1,-1 1-47,3-3 0,-5 4 0,1 1-16,-3 1 1,-1-3 0,-7 5-48,0 3 1,0-4-73,0 1 0,-2 1 0,-5 6-98,-5 0 1,-5-5 0,-2 3-93,0 4 1,0 1 0,0-10 0,0-3-123,0-1 0,0-6 0,0 4-405,0-3 0,6-6 761,1-3 0,8-4 0,-13-9 0,6 0 0</inkml:trace>
  <inkml:trace contextRef="#ctx0" brushRef="#br0" timeOffset="853">1802 36 6943,'2'-10'477,"5"3"353,-5-3-770,6 8 0,-8-5 0,0 14 0,-2 5-42,-4 5 0,4-4 0,-7 2 0,3 4 41,0 4 1,-7 4-1,5-4 1,-1 3-9,1-3 1,-5 4 0,5-1 0,-1-3-44,1-2 1,-1-2 0,5 0 0,-2 0-47,2 0 1,2-7-1,2 1 1,0 2 54,0-7 0,2 1 0,4-9 0,7 0 22,3 0 1,3-3 0,0-3-1,2-4 107,5-1 0,-3-6 0,6 5 0,-1-5-76,-5-2 0,4 6 0,1 3 0,-1-1-113,1 0 1,3 5 0,-5-4 0,-3 1-166,-2 5 1,-9 2-1,1 2-253,2 0 1,-5 0 0,1 2-317,-3 4 1,-1 5 776,-7 8 0,-9 0 0,-1 0 0</inkml:trace>
  <inkml:trace contextRef="#ctx0" brushRef="#br0" timeOffset="1109">1973 17 7882,'-8'11'555,"5"-1"-274,-3-3 1,4 3-1,2 9-92,0 0 0,0 2 0,0 2 0,0 3-57,0-3 1,0 0 0,0 0-1,0 5-242,0 1 0,0-4 0,0 5 0,0-1-261,0 1 1,0-5-1,0 5 1,-2-1-190,-4 1 0,4-5 0,-7 5 560,1-3 0,-3 7 0,-8-5 0</inkml:trace>
  <inkml:trace contextRef="#ctx0" brushRef="#br0" timeOffset="2025">873 1288 7061,'-11'-2'302,"5"-4"1,4-5-239,2-8 0,0 0 0,0 0-64,0 0 0,0 0 0,0 0 16,0 0 1,0 0 0,0 0 5,0 0 0,0 7 0,0-1-5,0-2 1,0 5 0,0-3-8,0-2 1,2 7 0,2 0-6,3-1 1,-1 5 80,-6-9-72,0 9 15,0-4-12,0-1 205,0 7-94,0-6 1,0 10 84,0 4 1,2-4-146,4 5 1,5-5-1,8-2 438,0 0-375,0 0 0,0 0 0,0 0 1,0-2-24,0-5 0,-2 3 1,-3-7-1,-1 3-25,2 4 0,-5 0 0,3-1-172,2-1 1,1 0 0,1 4-1,-2-3-178,-2-1 1,-1 0-93,7 6 0,-2 2 1,-2 2-1559,-2 2 1917,-9 1 0,13-16 0,-7-1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0:10.05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418 58 7720,'-19'12'136,"0"1"0,0-7 0,0 7 0,-2 4 90,-4 6 1,4-2 0,-7 7 0,3-3 24,0 0 1,2 7 0,8-7-1,4 0-75,3 3 1,2-7 0,6 4-1,2-4-106,4-2 0,7 2 0,12 2 0,4 3-52,1-3 0,8-2 1,-2-2-1,6 0-38,0 0 0,-2 0 0,-4 2 0,-5 2 12,-5 2 1,-5 1-1,-2-5 1,-2 2 39,-5 2 1,-3 7-1,-9-7 1,-2 0-1,-5 3 1,-3-7 0,-9 4 0,0-4 3,0-2 0,-6 0 0,-3-2 1,1-2-237,-1-3 1,-5-1 0,3 2 0,-2-7-257,1-4 0,1-2 1,-3 0-1,1 0-166,-2 0 0,1 0 0,-1-2 622,2-4 0,1-13 0,-7-11 0</inkml:trace>
  <inkml:trace contextRef="#ctx0" brushRef="#br0" timeOffset="277">115 210 7826,'19'-9'44,"-1"-4"121,1-3 0,7-3 0,-1 0 0,0 0 114,3 0 1,-7 2 0,6 2 0,1 5 131,3 1 0,5-3 1,2 5-1,-2 1-100,-5-3 1,9 7-1,-6-4 1,0 4-360,2 2 1,-9 0 0,-2 0-447,-4 0 1,-4 2-1,-2 2 1,-4 5-557,-3 1 0,5-3 1050,-7 5 0,9 1 0,-5 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3:12.5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129 34 7966,'4'-4'-6,"-1"-2"0,1 2 132,-1-2 1,0 3 634,-3-3-686,0 5 1,0-2 19,0 6 1,-1 0 0,-1 4 0,-2-1 5,-1 0 0,0 3 1,-4 1-1,1 3-13,-1 0 0,1 1 0,-1 3 0,0-1-77,1-1 1,-1 1 0,1-2 0,-1 2-1,1 1 1,0-1 0,2-1 0,0-3 22,-1 0 1,3-2-1,2 1-8,1-1 0,1-2 0,1 0-29,1-3 0,1 2 0,5-4 0,1-1 105,1-1 1,3-1 0,1 0 136,2 0-156,2 0 0,-3 0 0,0-1 1,1-1 4,-1-1 1,-1-1-1,2 1 1,-3-1 0,-1-1 0,2-3 0,-2 4 0,-2-2-144,0 0 1,-2 2-1,1-3 1,-1 2-232,1 1 1,-3 1-120,-1 0 1,0 1-846,1-4-306,-2 4 223,-4-2 1333,0 4 0,0 0 0</inkml:trace>
  <inkml:trace contextRef="#ctx0" brushRef="#br0" timeOffset="440">137 25 7667,'0'-4'521,"0"1"-377,0 6 0,0 1 1,0 5-1,0 0 64,0 3 1,0-2 0,0 5-1,0 1 36,0 3 1,0-1 0,0 3 0,0-1 38,0 3 1,0 2 0,0 0 0,0-2-65,0 0 1,0-1 0,0 2 0,0-3-154,0 0 0,3-1 0,0-3 0,-1-1-193,-1-1 1,0 0 0,1-3 0,0 1-332,0-1 0,-1-1 0,-1-2-550,0-1 0,0-2-829,0 0 1837,0-4 0,4-2 0,1-5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3:19.0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342 1077 7992,'1'-9'-728,"1"0"806,1 1 0,1-1 0,-3 1 556,2-1 1,3 4 114,-3-1-523,0 4 1,-1 2 0,2 7-67,1 3 0,-2 1 0,2 2 1,-1 0 8,1 0 0,-3 1 1,2 1-1,-1-1-42,0 1 0,-1-1 0,-2-1 0,0 0-132,0 0 1,0-2-1,0 0 1,0-1-201,0-2 0,0 1 0,0-1 0,0 1-7,0-1 1,0 1 0,0 0-455,0-1 0,0-2 1,-1-2-642,-1 0 477,1-1 830,-3-3 0,0 4 0,-1 1 0</inkml:trace>
  <inkml:trace contextRef="#ctx0" brushRef="#br0" timeOffset="557">564 1042 7347,'6'-3'32,"-1"-3"1,1 1 0,4-1 0,1 0 481,3-2 0,0 3 0,0 0 1,1 0-289,1 0 1,1 3 0,0 0 0,-1 1-121,-1 1 0,0 0 0,-4 0 0,0 1 31,-2 1 1,-1 3 0,-3 4 0,-2 0-141,-2 3 1,-1 1-1,-1 4 1,-1 0-85,0 0 0,-5 1 0,1 1 0,-1 0 62,-2-3 0,1 0 0,-1-3 1,1-1 87,3 0 1,-2 0-1,3-4 73,0 1 1,2-3 88,-1-1 0,3 0-55,3 1 1,1-3 0,5-3 339,-1 0-388,5 0 1,-3 0-1,4 0 1,2 0 31,0 0 1,-3-1-1,-1 0 1,0-2-156,-1 1 1,1 0 0,-4 0-1,1-1-238,-1 1 0,1 1 0,-1 0-1059,1-1 1,-4 1-222,1-2 0,-4 1 1519,1-1 0,2-2 0,-1-3 0</inkml:trace>
  <inkml:trace contextRef="#ctx0" brushRef="#br0" timeOffset="1163">778 9 7858,'1'-5'92,"1"2"1,0 2 0,4 1 184,1 0 1,0 4-151,2 2 0,3 5 0,2 5 0,2 2 71,2 1 1,0 8 0,1 0 0,3 2 207,0 3 0,3 2 1,-2 3-1,2 5-119,4 6 0,-3-3 0,3 6 0,-4 0-102,-2-1 1,-2-2 0,-5 1-1,-3-1 39,-4 0 0,-1 1 0,-6-3 0,0-1-241,-1 2 0,-4-5 1,0 2-1,-2-4-386,-2-2 0,2-1 0,0-4 0,-2-2-333,0-2 0,-2-4 0,0-1 0,0-2 224,-2-1 1,0 0 0,-3-3 0,-1 0-330,-1-2 841,-1-1 0,-4 2 0,-1 0 0</inkml:trace>
  <inkml:trace contextRef="#ctx0" brushRef="#br0" timeOffset="1824">188 180 8070,'-8'0'-214,"-1"0"1,1 1 0,0 2 0,1 2 401,2 3 0,2 0 0,-3 1 1,0 0-12,-2 3 1,-1 1 0,1 4 0,-1 1-44,1 2 0,-1 3 1,1 5-1,-1 6 142,1 5 1,-1 1 0,1 9-1,-1 1 106,0 3 0,4 1 1,0 5-1,1 2-159,2 0 0,1-1 1,1 0-1,0 1-190,0 1 1,0-5 0,1 0-1,1-5 35,1-3 1,4-6 0,-2-7 0,3-4-355,1-4 1,-1-5-1,1-3 1,0-2-205,3-1 0,-3-4 0,1 0 0,-2-3-256,-2-1 0,-1 1 1,4-5 745,0 0 0,-1-1 0,1-4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3:34.2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26 316 7963,'-7'-1'512,"1"-2"329,-1 2-292,6-6 0,-3 5-243,4-4 0,4 4 0,1-1 1,3 0-1,1-1 1,3-1 1,-2 2 0,4-1 0,2 0-212,0 2 0,1 1 0,0 1 1,0 0 30,0 0 0,0 0 0,-1 0 1,0 0-496,-2 0 0,-4 0 0,2 0 0,-3 0-207,0 0 0,-4-3 1,1-1-250,1 0 0,-3 2-671,2-1 1495,-4 2 0,6 1 0,-4 0 0</inkml:trace>
  <inkml:trace contextRef="#ctx0" brushRef="#br0" timeOffset="909">539 26 8183,'0'-9'301,"0"4"208,0-1 1,-1 4-561,-2-1 1,1 2-1,-3 2 86,-2 2 1,-1 2 0,1 3 0,0 1 95,1-1 1,1 1 0,-3-1 0,1 1-18,2-1 0,3-2 1,-2 0-85,0 0 35,3 2 1,-3 1-1,4 0-14,0 3 1,1 0 0,1 2-1,2-3 21,1-1 0,1-2 0,2 1 0,1 0 0,-1-1 0,2 1 0,1-2 0,2 0 7,1-1 1,2-1 0,-2 4-1,2-1-81,1 1 1,0-2 0,-1 0-173,-1-1 121,-3 0 1,-1 2 0,1 1 42,-2-1 0,0 1 0,-3-1 0,-1 1-33,-3-1 1,-2 1-1,-1-1 78,0 1 0,0-1 1,0 1 2,0 0 0,-4-4 0,-2 1-14,-1 1 1,-5-3 0,0 1-1,-1-1-59,-2-2 0,-2 2 0,0-2 0,0 0-17,0-1 1,0-1 0,0 0 0,0 0 3,0 0 0,1-1 0,0-1-185,2 0 142,4-5 0,-3 3 0,5-3 41,-1 2 0,4-1 0,0-2 39,1-1 1,1 0-1,4-2 1,2 0 81,3 0 0,1-1 0,3 0 0,0-2-17,2-1 0,3 2 0,-1 0 0,2-1-18,1 1 0,0 2 0,1-3 0,-1 1-34,0 0 1,-3 2 0,-1 0-1,0 1-22,1 2 1,-4-2 0,2 1 0,-3-1-4,0 3 1,-4 0-1,0-1 198,-1-1-175,-1 1 0,-3 2 1,0 0 13,0 0 0,-1-2 0,-2 0 0,-3 2 93,-1 0 1,-2 3 0,0-2-1,-2 1-155,0-1 0,-4 3 0,0-1 0,-1 1-155,-1-1 1,1 2-1,1-1 1,1 1-34,-2 1 1,3 0-1,0 0 1,0 1-384,3 1 1,1 0 618,0 4 0,-3 0 0,-2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3:38.1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368 991 7545,'9'0'180,"-1"0"1,2 0 15,1 0 0,-1-3 1,5 0-1,1 0-123,3 0 1,-1 2 0,3-3 0,-1 1-44,0 0 0,-1-1 0,-4 2 1,-2 0-93,-1 0 0,3 1 1,-5 0-1,-1-1-441,-3-1 0,0 0-3,2 3 0,-2 0 506,0 0 0,-4 0 0,2 0 0</inkml:trace>
  <inkml:trace contextRef="#ctx0" brushRef="#br0" timeOffset="562">787 812 8203,'8'0'0,"1"0"48,-1 0 0,4-3 0,1 0 0,2 1-26,3 1 0,1 1 0,-2 0 0,0-1 15,0-2 1,-2 2 0,-2-2 0,-1 2-31,-1 1 0,-2-2 0,0-1 0,-1 1-55,1 1 1,-4 1-1,1 0-55,1 0 1,-3 0 54,2 0 1,-4 4 51,1 1 0,-2 0 37,-1 1 1,-3 0 0,-1 1 0,-1 0 13,-1-2 1,1 1 0,-1 3 0,1-1 3,0 1 0,-3 0 1,3 2-1,-2 1 11,1 1 0,-1 4 0,1 3 0,-2-1 20,0-1 1,2 0-1,1 1 1,-2 1-39,-1-1 1,3-2-1,0-1 1,0-3-118,0-1 0,3 0 0,0-4 0,1 1-127,1-1 1,0-2 0,-1-1-178,-2-2-1039,2 4 1408,-3-6 0,4-5 0,0-5 0</inkml:trace>
  <inkml:trace contextRef="#ctx0" brushRef="#br0" timeOffset="1425">1103 0 7300,'4'1'322,"0"2"-224,0 3 1,-3-2 0,3 2-61,-1 1 0,-1 0 0,3 2 1,0-1-19,0 1 1,-3 0-1,3 2 1,0 1 23,0 2 0,0 1 1,4 5-1,-1 2 10,1 3 0,0 2 0,2 0 0,1 3 46,2 0-55,-4 1-39,6 0 0,-5 2 1,2-3-1,-1 2 0,-1-2 1,-3 0-9,-2 1 0,0 0 0,-3 2 0,-1-1-17,-1 0 0,-1-2 0,0 2 0,0-1-69,0-2 1,-1 1-1,-1-3 0,-1 3-93,-2 0 1,-1-3 0,-2 3 51,-1-1 1,-1-3-1,0 0 1,-1-3-1,0-2-100,2-2 0,-3-2 0,1-2 0,1-1 229,0-2 0,-2 3 0,2-5 0,-2 2 0</inkml:trace>
  <inkml:trace contextRef="#ctx0" brushRef="#br0" timeOffset="2342">103 69 6349,'-1'5'208,"-1"1"-140,0 1 1,-1-3 0,2 2-1,-1 1 25,-1 0 0,-1 2 0,2-1 1,0 2 43,0 1 0,-2 2 0,0 5 0,-1 2 22,-1 3 0,1 2 1,-1 1-150,0 3 1,-2-2 0,0 5 0,2-1 0,1 0 38,1 1 0,-1-1 1,2 3-1,1 0-40,1 0 0,1-1 0,1 0 1,1 2-47,1 0 1,4-3-1,1 0 1,2 0-19,1 1 1,-2-1-1,0-2 1,0 0 27,3 1 0,-3-4 0,1 2 1,-2-4-22,-2-2 1,-2 1-1,3-4 1,-2-1-61,-1-1 15,2-5 40,-5 3 1,4-4 0,-3 3-1,1-4 1,-1-1-414,-1-2 333,-1 4 1,2-2 0,1 1-30,-1-1 162,-1-2 0,3 1 0,1-1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6:39.3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0 779 7836,'15'0'1374,"0"0"-920,0 0 0,1 0 0,4 0 0,3-1-193,0-4 0,7 2 0,-2-6-115,5 3 0,-4 1 0,-4 3 0,0-1-295,-2-2 1,-2 0-1,-6 3-1409,0-3-282,-7 4 1840,-1-6 0,-7 1 0,0-3 0</inkml:trace>
  <inkml:trace contextRef="#ctx0" brushRef="#br0" timeOffset="591">1083 68 7758,'6'-8'5,"-3"-6"0,7 6 670,2 0 273,-6-5-778,8 5 1,-14 1 0,0 5 0,-9 7-61,-4 3 0,-2 2 1,-1 7-1,-2 1-54,-2 2 0,-6 11 1,3 0-1,-2 6 126,0 4 0,2 3 0,-3 4 0,1 3 13,-1 2 1,3-5 0,0-1 0,3-4-28,7-3 0,-2-2 0,7 1 0,-1-4-190,4-4 0,4-6 1,1-2-1,1-2-154,4-3 0,8-1 0,9-4 1,-1-3 42,1-5 0,4-4 1,-1-1-1,3 0 54,1 0 0,1-1 0,0-4 0,-1-7 27,1-6 1,-7 2 0,-3-6 0,-4 2 66,-1 1 1,-5-1-1,-2 5 1,-1 0 72,-4 0 0,-1 1 1,-2-1-1,0 0 55,0 0 1,-7 0 0,-4 2-133,-7 3 0,-1-1 0,-5 6 0,-3 2-417,-1 1 0,4 2 0,-1 0 0,0 0-97,2 0 1,-5 2 0,5 2 0,-2 6 502,1 4 0,-1 0 0,-5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3:44.3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18 8209,'0'-5'975,"1"0"-952,2 3 0,-1 1 80,4-2 0,-3 2 0,1 2 1,0 2 0,2 1 1,-3 5-1,-1 0 45,2 3 1,-3-2 0,2 4 0,-2 2-43,-1 0 0,3 1 1,0 0-1,-1 0-53,-1 0 0,-1-1 0,0-1 0,0-1-113,0-2 0,0 2 1,0-1-1,0-1-102,0 0 0,0 0 1,0-4-1,0 1-250,0-1 0,0 1 0,0-2-790,3-1 566,-2 2 0,7-7 635,-2 1 0,-2-1 0,2-1 0,0-3 0,2-2 0</inkml:trace>
  <inkml:trace contextRef="#ctx0" brushRef="#br0" timeOffset="625">291 52 7390,'4'-4'-356,"0"3"1,-4-3 1376,0 1-660,0 2-7,0-3-292,-4 12 0,2-6 0,-2 8 0,-1-1 26,0 2 0,2 1 1,-1-1-1,-1 1-8,0 1 0,3-1 1,-1 2-1,2 0-9,1-1 1,0 3-1,0-4 1,0 0-24,0 1 0,1 1 1,1-3-1,2 0-2,1-2 1,1 0-1,3-2 1,1 0 18,2-1 0,0-5 1,0 2-1,2-2 12,2-1 1,1 0 0,0-1-1,0-2-10,0-2 1,-1-4 0,-1-1 0,-3-2-26,0 2 1,-2-2 0,0 0 0,-2 1 49,-2-2 1,-5 3 0,3-4 0,-1 0 47,0 0 1,0-2-1,-4 3 1,-2-1-101,-3-1 1,-1 4 0,-3-2-1,0-1-158,-2 1 0,-2 4 0,3-1 1,-1 5-44,0 1 1,3-2 0,-4 3 0,2 1-365,-1 1 0,0 2 1,2 2-1,-2 3-31,2 1 0,0 5 1,2-1-1,-1 1 556,1 0 0,-5-3 0,0 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3:46.9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419 974 7302,'-6'0'636,"1"0"0,3-1-386,-1-2 1,3 1-203,3-3 1,1-1 0,5-2 0,-1 2 21,1 0 0,0 3 1,2-2-1,0 2-15,0 1 0,1 1 1,-1 1-1,0 0-37,-2 0 1,-3 0 0,0 0 0,-1 1 30,0 2 1,3-2-91,-2 5 1,-2-4 0,1 2-1,-1 0-37,-2 1 0,-1 3 1,0 0-1,0 1 8,2-1 1,0 4-1,-4 0 1,-1 2 52,-1 1 0,-3-2 1,1 0-1,-1 1 76,1-1 1,0-2 0,-2 3 0,2-2-4,-2-2 0,2 1 0,1-1 0,0 2 38,2-2 0,0-1 1,0 0-57,-1 0 1,0-1-1,4 1 2,2-1 1,-1 0 0,4-2 0,0-1 78,2-1 0,0-1 0,2-3 1,0 0-22,2 0 1,2 0 0,-2 0 0,2-1-17,1-2 1,-2 1 0,0-3-1,0 1 18,-3-1 1,3 0 0,-2-2-1,-2 2-92,-2-2 0,1 2 1,-3 0-276,3-2 0,-3 2 0,-2 1-1432,1 0-514,-3-3 2213,3 6 0,-8-6 0,-1 2 0</inkml:trace>
  <inkml:trace contextRef="#ctx0" brushRef="#br0" timeOffset="683">795 35 8780,'8'8'192,"-2"1"0,0 0 0,1 2-33,4 4 0,-1 1 0,4 1 0,2 0-27,0 0 1,1 4 0,0 2 174,0 1-218,0 2 1,3 2 0,0 2-1,-1-1 9,-1 1 0,-2 2 1,-2-2-1,-2 2-108,-3-1 1,0 3 0,-2 4 0,-1 1-54,-3 2 1,-2 0-1,-1 0 1,0 1 49,0 2 1,-7 0-1,-2-2 1,-4-2-205,-2-3 1,-1 1 0,-1-2 0,0-3-222,0-3 0,-1-1 1,-1 0-1,-1-2-26,1 0 0,0-2 1,-1 1-1,-2-1 464,0 1 0,-2-1 0,1-2 0,-2 1 0,-1-2 0</inkml:trace>
  <inkml:trace contextRef="#ctx0" brushRef="#br0" timeOffset="1300">0 9 7787,'0'-5'-277,"0"1"1,0 5 0,0 2 0,0 3 324,0 1 1,0 3-1,0 1 1,0 4 122,0 1 1,0 5 0,0 1 0,0 5-69,0 4 0,0 1 0,0 10 0,0 4 62,0 4 1,0 4-1,0 1 39,0 5-131,0 0 1,0 7 0,0-3 0,1-1 82,2 0 1,-1-8-1,3 1 1,0-6 257,-1-4-400,2-6 0,3-2 104,-1-4 1,2-4-280,1-1 115,-1-3-24,2-4-475,-4-1 385,5-4 0,-4-1-44,3-2 169,1-1 0,-4-2 35,3 0 0,1 1 0,0-4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4:06.3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86 6888,'0'-6'45,"0"0"0,0 4 736,0-4-665,0 0 0,4-1 0,2 0-62,1 1 1,2 2-1,0-2 1,0 2 12,2 0 1,3 2 0,2-2-1,-1 0-47,-1 2 1,1 1 0,2 0 0,0-1-15,0-1 1,-4 0-1,-2 3 1,-1 1 13,-2 2 0,0-1 1,-1 3-1,-3 0-30,0-1 1,-1 2 0,-3 3-1,0 0 50,0 2 0,0 2 0,-1 2 1,-1-1 29,-1 1 0,-3 2 1,1 0-1,-1 0-1,1 0 0,-1-2 0,-3 0 0,1 1-4,-1-1 1,1 1 0,-1 0 0,1-1-10,-1-1 1,3-3-1,1 0 1,-1-2 75,1 0-79,-2 0-19,6-1 1,-3-2 0,4-1 0,1 1 0,2-1 45,2-2 1,0-1 0,1 0-1,1 0 117,4 0 0,-2-1 0,3-1 0,-2-1-75,2-2 0,-3 3 1,3-4-77,-3 0 0,0 0 0,-1-2-14,1 4 1,-4-2-653,1 1 0,0 0-474,2 3 1,-2 1 498,0 2 1,-4-1 0,1 3 594,1-2 0,-3 4 0,3-2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4:10.6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231 957 7262,'6'0'334,"0"0"0,0 0-151,2 0 1,-1 0 0,0 0 0,3 0-63,-1 0 1,4 0-1,1 0 1,0 0-14,0 0 0,0 0 0,3 0-136,-3 0 11,2 0 1,-4 0 0,3 0 0,-1 1-67,-2 2 1,2-2 0,-2 3-130,-2-1 0,-1-1 0,-3 3-235,0-1 1,0 2-2,2-4 1,-3 2 447,-2-1 0,2-2 0,-1 3 0</inkml:trace>
  <inkml:trace contextRef="#ctx0" brushRef="#br0" timeOffset="819">863 812 7361,'-8'0'77,"-1"0"1,1 4 0,-1 1-1,1 3 27,-1 1 1,1-1 0,-1 1 0,0-1-12,1 1 1,-1 2 0,1 0-1,0 0-44,3-2 1,-3 3-1,3-1 1,0 0-4,3-2 1,1 0 0,1-1 0,0 1-14,0-1 1,0-2 0,1-1 0,1-1-10,4 1 0,5 0 0,0 1 1,-1-3 10,0 1 1,1 1 0,2 3 0,0-2-34,2 0 0,-2 0 1,1 2-1,-1 1-11,0-1 1,-2 1 0,0 0-1,-1 2-54,-2 0 0,-2 0 0,-1-2 0,-2 0 38,-1-1 1,2 1 0,-1-1-22,-1 1 1,-5-1 39,-3 1 0,-1-2 0,-2-1 0,0-3-21,-3-2 0,2-1 1,-4 0-1,-2 0-37,0 0 0,-1-1 1,0-1-1,0-2 64,0-1 0,3 3 1,0-4-1,2-1-12,2 0 0,0-2 0,3 1 0,0-1 18,1 1 1,4-1-1,-1 0 1,3 1 6,0-1 1,0 1-1,3-1 1,3 1-2,2-1 1,0 1 0,1 0 0,0 0 6,3 0 1,-2 4 0,3-4 0,1-1 15,-1-1 1,1 0-1,2-1 1,-1 1-11,0 2 1,-1-4 0,2 1-1,-2 1-27,-2 0 1,0 1 0,-1 1 0,0-1 66,-2 1 1,-3 0 0,-1 2 0,-2 0 4,-1-1 0,0 3 0,0-2 13,1-1 1,0 0-1,-3-2-104,0 1 1,0 2 0,-1 1-31,-2 1 1,1-1 0,-4 2 0,0 0 14,-2-1 1,-1 3-1,-2-3 1,-1 2-41,-1-1 1,1 0 0,-2 2 0,0-1-150,1-1 0,-1 0 0,4 3 1,-2 0-244,2 0 1,3 0 0,2 0 467,-2 0 0,-1 4 0,0 1 0</inkml:trace>
  <inkml:trace contextRef="#ctx0" brushRef="#br0" timeOffset="1676">957 1 8219,'6'2'327,"0"1"0,-2 4-195,2-1 1,2 2-37,-3 4 1,3-2 10,1 4 0,0 0-29,2 0 0,0 3-19,3 0 1,-3 1-1,4 4 1,0 0-1,0-1 7,-1 3 1,1 4-1,-3 1 1,-1 1-20,2 3 1,-4 0 0,1 1-1,-2 1-35,-2 2 0,-4-1 0,1 4 104,-3 1-225,0-3 57,0 4 1,0-7-150,-3 2 230,-2-2-27,-4-1 1,1 0-206,-1 0 1,-3 3 58,-2 0 0,0-2 95,0-4 1,1-1-105,-1 1 1,-2-1-248,1-4 0,2-2 118,-1-1 1,1 1-66,-2-4 1,0 0-322,4-3 227,-4 0 441,5-4 0,-6 3 0,3-6 0,-1 2 0,2-3 0</inkml:trace>
  <inkml:trace contextRef="#ctx0" brushRef="#br0" timeOffset="2600">223 180 7660,'-1'-9'-663,"-2"1"0,2-1 869,-2 1 32,2 3-9,1-3-168,0 7 0,-1-2 5,-2 3 1,3 1 21,-3 1 0,-1 0-41,1 4 1,-3 0 0,3 1 55,-2-1 1,2 2-50,-3-3 1,3 3-1,-1 0 1,-1 1-12,0 0 0,2-1 1,-1 1-1,-1-1 5,0 1 0,0 3 0,-1 2 0,0 2-14,-1 2 1,3 2 0,-2 3-1,0 3 12,1 2 0,-1 0 0,2 3 1,-1 1 37,-1 2 0,-2 3 0,0 0 0,2 0 37,0 1 1,0-3 0,-2 3-42,-1 0 0,2 0-9,1 5 1,1-3 132,2 0 0,3-3 23,-3 3-143,2-4-146,1 2 1,4-4 156,1 0 1,2-3-135,-1 1 1,1-5 14,-1 2 1,0-6-46,0 0 1,2-4 105,-3 1 0,0-3-25,1-3 1,-3 2-299,2-5 0,-3 0 0,2-2 1,-1-1-516,0 1 1,1-4 800,-2-2 0,3 1 0,4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4:21.9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0 299 8037,'6'0'540,"0"0"-329,0 0 1,2 0 0,0 0-1,2 0-147,1 0 1,2 0-1,2 0 1,-1 0-4,1 0 1,-1-3-1,0 0 1,0 1-88,-1 1 0,1-2 1,-4 0-1,1 1 78,0 2 1,-4 0 0,-2 0 0,1-1-528,-1-2-1310,2 2 939,-2-3 1,1 4 845,-1 0 0,-3 0 0,2 0 0</inkml:trace>
  <inkml:trace contextRef="#ctx0" brushRef="#br0" timeOffset="612">470 25 8146,'0'-8'-854,"0"-1"1250,0 4 0,-1 3-375,-2 4 1,1 3-1,-3 4 59,-2-1 0,-1 4 0,0-1 0,0 0 30,3 2 1,-3 0 0,2 5-1,-1 1 17,-2 1 0,3 3 0,2-2 0,-1 1-25,0 1 0,3-1 0,0 0 0,1 0-2,1 0 1,0-3 0,0 0 0,1-1-142,1 0 0,0-4 0,4-1 0,1-1-55,0-1 1,-1-2-1,0-1 1,0-2 195,2-4 1,3-1-1,1-1 1,-2-1 43,0-1 1,-2-3 0,1-4 0,-1 0-77,1-3 0,-2 3 1,0-2-1,-2 1-99,-2 2 1,1-4 0,-2 1-1,1 0-15,-1 2 1,-1 0-1,-1 1 1,-1-1-29,-2 1 1,-1-1 0,-3 1 0,-1 0 18,-1 2 0,-3-1 1,2 2-1,-2 0-91,2 2 1,-2 1-1,0 1 1,2-2-43,0 1 1,5 2 0,-1 3 0,-1 1-217,0 1 1,1 3-1,0-3-258,0 3 1,-1 1 661,1-1 0,-1 1 0,2-1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4:24.0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1008 189 7785,'1'-9'0,"2"1"0,1-1 0,2 1-100,0-1 0,-1 0 1,4 2 688,0 1-482,-1-1 0,1 3 0,-1-3 169,1 1-203,3 5 0,-2-3 1,1 4-1,-2 0 97,0 0 1,0 1-122,-1 2 1,-3 4 0,-2 5 0,-2 2-29,-1 1 0,-3 1 0,-1 1 1,-1 0-21,-1 0 1,-2-1-1,-1 0 1,2-2 52,1 1 0,-1-3 1,4 0 61,-2-3 1,3 0-28,-1-1 1,3-3-1,3-2-23,3-2 0,1-1 0,2 0 1,-1 0 17,1 0 1,0 0 0,2-1-1,0-1-89,0-1 0,-2-3 0,0 4 0,-1 0-26,1 1 1,-1-2 0,1 0-132,-1 1 1,-2 1-610,0 1 1,-1 4 0,0 2 770,-2 1 0,2 2 0,0-1 0</inkml:trace>
  <inkml:trace contextRef="#ctx0" brushRef="#br0" timeOffset="1323">1546 223 7624,'0'-4'135,"0"4"1,0 5-1,0 5 1,0 3-21,0 0 1,0 1 0,1 3 0,1 0-46,1 0 1,2 1 0,-1 1 0,0 2 9,0 1 1,-1-2 0,-1 2 0,1-1-110,-1-2 0,-1 2 0,-1-2 0,0-1-237,0-2 0,0-1 0,0-3 0,0 0-17,0 1 1,0-2 0,0-2 0,-1-2-261,-2-1 543,2 2 0,-6-7 0,2 2 0</inkml:trace>
  <inkml:trace contextRef="#ctx0" brushRef="#br0" timeOffset="1566">1435 513 8165,'3'-5'0,"1"-1"-168,0-1 0,-1 2 0,3 0 176,0-2 1,2 3 0,1 1 0,-1 2 0,1-1-24,-1-1 1,2 0-1,0 3 1,2-1-24,-2-2 0,2 2 0,1-2-133,0 2 0,-3 1 1,3 0-1,-2-1 171,0-1 0,5-3 0,-3-4 0</inkml:trace>
  <inkml:trace contextRef="#ctx0" brushRef="#br0" timeOffset="2125">1802 334 8165,'6'0'-199,"0"0"1,-4 0-1,4 0 183,1 0 0,0 0 1,2 0-1,-1 0 89,1 0 0,-1 0 1,1 0-1,-1 1 43,-3 2 0,2-1 1,-3 2-1,-1 1 175,1 0 1,-1 1-224,-3 6 1,0-2 0,0 4 0,-1-2-50,-2-2 1,0 0 0,-4-2 0,2 1-24,1-1 0,1 1 0,1-1-88,-1 1 1,0-3 11,3-1 1,0-2-1,1 2 129,2-1 1,2 0 0,3-2 80,1 0 0,-1 5-58,1-1 1,-1 0 0,0 1 28,-2-1 0,-2-1-81,-1 4 1,-2-1 0,2 1 0,-2 0 0,-1-1 0,-1 0-20,-2-3 0,1 3 13,-4-2 1,1-3 0,-4 0-170,1-2 1,2 0-1,0 1 1,-1 1-318,-4-1 0,2-1 0,-3-1 0,3-1-164,0-2 0,1 1 636,-1-4 0,-3 1 0,-1-4 0</inkml:trace>
  <inkml:trace contextRef="#ctx0" brushRef="#br0" timeOffset="2600">1947 206 8165,'4'-5'-363,"-2"-2"1,4 5 515,0 0 1,2-2 0,1 1 0,2 0-80,0-1 1,1 3 0,-4-1-1,1 1-57,-1 1 0,-2 0 0,0 0 34,0 0 0,-2 1 0,0 1 0,-1 4 35,0 2 0,-1 0 1,-3 1-1,-1 0 19,-4 3 1,1-2-1,-1 3 1,1 0-35,0-3 1,0 0 0,3-2 0,0 1-30,0-1 1,1-2 0,1 0 109,0 0 1,1-2-90,1-1 1,3-2 0,4-1 0,-1 0 0,1 0 12,-1 0 0,1 0 0,-1 0 1,1 0 9,0 0 1,-1 0-1,1 0 1,-1-1-1002,1-2 0,-4 2-1333,1-2 2248,0 2 0,-1 1 0,-2 0 0</inkml:trace>
  <inkml:trace contextRef="#ctx0" brushRef="#br0" timeOffset="4984">0 675 8142,'0'6'-370,"1"-1"0,2 0 394,3-1 1,-2 3 0,3 3 0,2 3 219,1 0-184,1 1 1,1 1-1,0-2 1,1 0 2,3 0 1,-4-2 0,-1 0 0,-1-1-6,-2-2 0,0 1 0,-1-2 187,-2-1 146,-3-2-358,2-4 1,-4-4-1,0-2-79,0-1 1,0-3 0,-1 0 0,-1-2-24,-1-2 0,0 3 0,3-3 0,0-2 60,0 0 0,-2-1 1,-1 0-1,0 0-14,-1 0 1,3-3 0,-2 0-1,2 0 22,1-1 1,-1 3-1,-1-3 1,0 2-18,0-1 0,1-1 0,1 3 0,0-1 12,0 0 1,0 3-1,1-3 1,1 2 26,0 3 0,1 1 1,-3-2-1,1 1-4,2 2 1,-2-2 0,2 3 0,-1-1-6,1 0 1,-2 2 0,2-1 0,1 1-62,2 2 1,1-1 0,1 1 0,-1 0 21,-2 3 1,1-2 0,2 3 0,-2 0 26,0 1 1,-3-3 62,3 3 0,-4-3 15,4 3 0,-3 1-21,3 2 1,-4-1-1,1-1-30,1-1 0,-2 0 1,3 2-1,-1-1-26,1-1 1,-2 1 62,3 2-37,-4-4 15,5 3 1,-5-3-29,4 4 1,-1-1 0,1-1 2,0-1 1,-1-1 0,1 3-1,0-3 8,1-1 1,-3 3 0,1-2-1,0 1 12,0 1 1,-3-1-1,3 2 1,0-1-12,0-1 1,-2 0 0,2 3 0,2 0-24,0 0 0,3 0 1,-1-1 41,0-2 0,4 3 0,-4-3 0,1 2-22,3 1 0,-3-3 1,3 0-1,1 1-19,-1 1 0,-2-2 0,3 0 1,-1-1 15,0 0 0,-2 0 0,1 2 0,0-1-25,2 2 1,-1-3-1,-1 1 1,0 1 8,-1 1 0,3-2 1,-2 0-1,-1 1-1,1 1 0,-2 1 0,1 0 0,-1-2-1,-2-1 0,2 0 0,0 3 1,2 0 2,-2 0 1,-2 0 0,-1 0 13,3 0 0,1 0 0,-1-1 0,2-1-11,-2-1 1,0 0 0,-2 3 0,1 0-9,-1 0 1,1-1 0,-1 0 0,1-2 6,0 1 1,-1 1 0,1 1-19,-1 0 0,1 0 0,-1 0 5,1 0 1,-1 0 0,1 0 5,-1 0 1,-2 0-1,0 0-2,0 0 1,2 0-30,1 0 0,-1 0 20,1 0 1,-1 0-1,1 0 39,-1 0 1,-2 0 0,0 0 0,0-1-26,2-2 1,0 2-1,1-2 1,0 2 0,-1 1 0,1 0 0,-1 0 2,1 0 0,-1 0 0,1 0-14,-1 0 1,1 0 0,-1 0 2,1 0 1,-1 0 0,1 0 12,0 0 0,-4 0 0,1 0 0,1 0-4,0 0 1,-1 0 0,0 0 0,0-1-5,2-1 0,-3 1 0,1-2 21,1 2 1,0 1 0,2 0-21,-1 0 0,1 0 1,0 0 0,-1 3 0,1-1 1,-1 0 1,-2 0 0,0 0-17,0 1 0,-1 1 2,1-1 25,-4-2 0,2 2 0,-1-2 2,3 2 1,-1-2-15,0 2 1,-2-2-7,3-1 1,-3 0 0,2 0-26,2 0 1,1 0 0,0 0 40,1 0 0,-4 0 0,1 0 31,1 0 1,-3 0-37,2 0-3,0 0 0,-1-1 1,-2-1-28,1-1 1,-2 0 0,4 3-43,0 0 0,-1 0 32,1 0 1,0 0 28,2 0 1,-3-1 0,-1 0 4,-1-2 0,2 0 0,4 3 0,-1-1 15,1-2 1,-1 2-1,1-2 1,-1 2 13,1 1 0,-1-1 0,1-1-10,0 0 0,-4-1-16,1 3 1,0 0-10,2 0 1,-2 0-4,0 0 1,-4 3-1,4-1 1,0 2 4,2-1 1,-2-2 0,0 2-2,0-2 1,-1 2-1,1 0 94,0-2 1,-1 0-1,1-1-51,1 0 0,0 0-28,2 0 0,-1 0 1,0 1-7,-3 2 0,3-2 18,-2 2 1,-1-2 72,0-1 0,1 0 98,2 0 0,1 0-177,0 0 0,-1 0 0,1 0 0,-1 0-21,1 0 1,-1 0-1,1 0 1,-1 0-52,1 0 0,-1 0 0,1 0 0,-1 0 21,1 0 0,0 1 0,-1 1 0,1 1 10,-1-1 0,1-2 1,-1 0 16,1 0 0,-1 1 0,1 1 68,-1 1-63,-3 0 0,3-3 1,-3 0-1,3 0-26,1 0 1,-1 0 0,1 0-47,-1 0 1,1 0 0,-1 0-35,1 0 0,-1 0 0,1 0-6,-1 0 0,-2 0 0,0 0 1,0 0-130,2 0 0,-2 0 0,-1 1-374,2 2 0,-2-1 0,0 3 617,-2 2 0,0 1 0,-3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4:32.3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1 470 7948,'0'-8'-304,"0"-1"944,0 1-323,0 3 0,1 1 1,1 4-139,4 0 1,-1 0 0,0 1-50,2 2 0,-2 0 0,1 4 1,0 4 12,2 1 1,-3 2 0,1 3 0,1 1-5,0-1 1,2 3 0,0 0 0,-1-2-55,1-3 0,-1-3 0,0-3 1,-1-1-160,2 1 0,-3-4 0,6 0-166,-3-1 0,-3-1 247,0-3 0,-4-5 1,1-3-1,-3-3-1,0-2 0,3-1 0,0-4 0,-1 1 4,-1 0 0,-1 0 0,0-1 0,0-1-22,0-1 0,0-1 1,0 2-1,-1-1 22,-2 1 1,1 1 0,-2-1-1,-1 0-23,0 2 1,3 0 0,-1 3 0,1-1 9,0 1 0,1-1 0,-2 3 0,2 1 4,1-2 1,0 4 0,0-2-38,0 1 1,0 1 0,0 1-18,0-1 1,4 1 0,1-1 5,3 1 1,-1 0-1,0 2 1,3 0 115,-1-1 1,2 2-1,0 1 1,2-1-36,1 0 1,2 2 0,-2-1 0,2-1 205,1 0 1,3 3 0,0-1 0,0 2-11,1 1 0,-2-2 1,4-2-1,3 0-43,2 0 0,4-2 0,-2 0 0,2-2-163,-1 0 1,-1 2-1,2 0 1,-2 1-75,-4 0 0,-1-2 1,-6 4-1,1 2-120,-1 0 0,-5 1 0,-2 0 0,-3 0-485,0 0 1,-1 0-21,1 0 1,-1 0 0,1 0-97,-1 0 1,-3 3 0,-2 3 770,-2 2 0,3 0 0,0 1 0</inkml:trace>
  <inkml:trace contextRef="#ctx0" brushRef="#br0" timeOffset="698">445 351 6792,'4'-6'456,"-1"0"0,-1 4 495,1-4-925,-2 4 1,3-1 0,-4 6-20,0 3 0,-3 1 0,-1 2 1,0-1 7,1 1 0,-4 0 1,2 2-1,-1 0 39,1 0 0,0 1 0,-2-1 0,3 0-25,0-2 0,-2 3 1,2-1-1,1-1-5,-1 0 1,1-4-1,2-1 15,-2 2 29,2 1 1,-2-4-1,6-1 25,3-2 0,-1-1 0,1 0 0,3 0 104,1 0 1,3-4-1,-2 0 1,2-2-15,0 0 1,4 0-1,-3-1 1,2 0-113,1 2 0,-3-1 1,1-3-1,-1 2-52,-1 1 0,2-1 0,-2 4 1,-1-1-38,0 0 1,0 0 0,-4 2-513,1-1 1,-4 1-11,1 2 1,-3 0-979,3 0 865,-4 0 0,0 2 653,-4 1 0,-3 4 0,-4-2 0</inkml:trace>
  <inkml:trace contextRef="#ctx0" brushRef="#br0" timeOffset="1010">496 351 7996,'0'-6'209,"0"0"1,0 4-139,0-4 0,0 5 0,0 1 1,0 5-1,0 2 84,0 2 1,0 2-34,0 1 1,0 3-1,1-1 1,1 2 48,1 1 1,-1 0-1,-2 0-106,0 0 1,0 0-1,0 0 1,0-2-125,0-1 0,0-4 1,0 3-1,0-2-277,0 1 0,0-1 0,0-2-191,0-1 1,0 1 0,1-2-184,2-1 1,-1-2 709,4-4 0,-4 0 0,2 0 0</inkml:trace>
  <inkml:trace contextRef="#ctx0" brushRef="#br0" timeOffset="1410">880 265 7996,'5'0'187,"-2"0"-32,-6 0 1,-2 3 0,-2 1 0,0 1 0,2 2 95,1 4 0,-2-2 1,1 3-1,-1-3-35,1 0 1,3-1-1,-1 1-50,2-1 1,1 1-1,0-1 1,1 1-47,2-1 0,2 1 0,3-1 0,2-2-87,1 0 0,-1 0 1,4 2-1,-1 1-107,0-1 1,-1-2 0,1 0 0,0 0 25,0 2 0,-2 0 1,0 1-1,-2-1 28,-3 1 1,0 0 0,-3-1 0,-1 1-27,-1-1 1,-1 1-1,0-1-112,0 1 0,-4-2 0,-2 0 1,-1-2-108,-2-1 0,0 1 0,-3-2 0,-2 0-58,-2 1 0,-1-3 1,0 2-1,0-2-189,0-1 0,0 0 512,0 0 0,-1-4 0,1-1 0</inkml:trace>
  <inkml:trace contextRef="#ctx0" brushRef="#br0" timeOffset="1665">897 282 7996,'9'-4'0,"-2"0"0,0 1 35,-1 0 1,-1-2 0,4 2 328,0 1 1,-1 1-131,1 1 1,-1 0-1,1 0 1,-1 0-12,1 0 1,-1 0-149,1 0 1,-1-3 0,1 0-404,-1 1 0,-2 1 0,0 1 0,1 0-333,0 0 0,-1 0 1,-1 0 660,2 0 0,1 4 0,0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4:39.6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556 581 7960,'5'-8'4,"-2"-1"445,1 0-317,-3 5 0,3 1 0,-4 6-133,0 2 1,-4 3 0,-1 1-1,0 2 91,-1 0 1,0 2 0,-1-2 0,0 3-135,1 2 0,1-1 0,-3-1 0,2 1 36,0 1 0,1-2 0,-2 0 0,3-2 31,0-2 0,-2 0 0,3-2 1,1 1-25,2 0 0,0-2 0,3 0 14,3-2 1,3-2 0,1 2 0,2-1-18,2-2 1,-3-1 0,3-2-1,1-1-11,2-1 0,1-4 1,1 2-1,0-2 8,0 1 1,0-1-1,-3 2 1,-1-1-21,-1 1 1,-4 3 0,3-2 0,-2 1-330,1 0 1,-1 0-209,-2 3 0,-4 0-511,1 0 1075,-4 0 0,2 0 0</inkml:trace>
  <inkml:trace contextRef="#ctx0" brushRef="#br0" timeOffset="292">650 547 7960,'0'8'-22,"1"1"1,1 0 136,1-1 1,2 4-1,-1 3 1,0 2-1,0 2 1,-1 2 120,0 0 1,-1-1-1,3 3 1,0 0-54,-1-1 0,-1 1 1,2-2-1,-1 0-253,-2 0 1,2 0-343,-2-1 1,1-2 0,-2 2 0,1-2-91,1-1 1,0-4-1,-3-1 1,0-3 501,0 0 0,0-1 0,0 1 0</inkml:trace>
  <inkml:trace contextRef="#ctx0" brushRef="#br0" timeOffset="816">880 410 7942,'0'-8'-20,"4"2"1,2 0 0,2 0-51,0-2 0,1 0 0,0 0 0,2 1 264,0 2 1,4 2 0,-1-2 0,2 1-134,-2 2 1,1 1 0,-3 1 0,1 0-47,-1 0 0,-3 4 1,-5 2-1,1 1 50,0 2 1,-3 0-1,0-1 1,-2 2 23,-2 1 1,-3 2-1,-4 3 1,1 0 6,-1-2 0,1-1 0,0 2 0,2-1 7,0-2 0,1-1 0,-1-2-76,4-1 1,1 1 65,1-1 0,1-2-149,1 0 30,3-4 1,4 2 0,-1-4 0,1 0 43,-1 0 1,2 0-1,0 0 1,2 0-40,-2 0 1,0 0 0,-2 0 0,1 0-10,-1 0 1,1 0 0,-1 0 0,1 0-226,-1 0 1,-2 0-1,0 0 1,0 0-497,2 0 0,-2-3 0,-1 0 751,2 1 0,-3 1 0,0 1 0,-4 0 0</inkml:trace>
  <inkml:trace contextRef="#ctx0" brushRef="#br0" timeOffset="1282">1427 547 7789,'0'8'-132,"1"1"1,2 0 197,3-1 1,-2 4 0,2 3 0,1 2 132,0 3-105,-2-2 0,3 5 0,-4-2 1,2 0-78,0 0 0,-4 0 0,0-2 0,-1 1-372,-1-1 1,0-1 0,0-1 0,0 0-515,0 0 869,0-4 0,-3 3 0,-2-2 0</inkml:trace>
  <inkml:trace contextRef="#ctx0" brushRef="#br0" timeOffset="1520">1342 777 7683,'8'-5'0,"1"-1"0,-1-1 0,1 0-47,-1-2 0,5 1 1,0 0 395,0 2-278,0-1 0,-2 5 0,1-3 0,1 1 0,0 3 0,-1-1 0,2 0-199,-1-1 0,-3 0 0,2 3-188,-3 0 1,0-1 0,-1-1 315,1-1 0,-1-3 0,1 1 0</inkml:trace>
  <inkml:trace contextRef="#ctx0" brushRef="#br0" timeOffset="1995">1922 427 7907,'-8'8'0,"-1"-2"0,1 1-535,-1-1 460,1 5 0,-1 2 0,1 3 0,-1 0 917,1 2-601,-1 1 0,1 2 107,3 2 0,-3 1-197,2 2 0,0-1 87,0-3-25,-2 3-331,8-7 1,-4 6 126,4-4 0,0 0-164,0-3 0,0-3 64,0 0 1,1-3-1,2 0 1,2-2 0,2 0-99,-1 0 0,1-5 1,0-1-1,2-2 160,3-1 1,-1 0 0,-2 0-1,-1-1 84,1-2 1,-4-1 0,0-5 0,0 1 74,0 3 0,-3-6 0,0 3-33,-1-2-72,-1 1 0,-3-1 0,-3 0 0,-2-2-17,0 2 0,-1 0 0,1 2 0,-1-1-195,1 1 1,-1 0 0,0 2 0,1 1-162,-1 1 1,2 0 0,0 2 0,1 0 347,0 0 0,-2-3 0,0 0 0</inkml:trace>
  <inkml:trace contextRef="#ctx0" brushRef="#br0" timeOffset="2519">2085 214 7964,'4'0'0,"4"-4"0,-3 3-22,3-2 0,1-1 57,-1 2 1,1-1-32,-1 3 0,1 0 33,0 0 0,-1 0 0,1 1 0,-2 2-91,-1 2 0,-2 3 0,-4 0 0,-1 1 23,-2-1 1,-2 1-1,-3 0 136,-1 3 0,1-3-70,-1 3 1,0 0 145,1-1 0,2 1-127,1-4 0,2-2 18,-3 0 0,4-1 315,-1 4-309,2-4 27,1 2 0,0-5 0,1 3 1,3-1 42,5-2 1,-1-1 0,4-1 0,0 0-162,-1 0 1,4 0-1,-1 0 1,-1 0 164,-2 0-88,3 0 1,-5 0-1008,3 0 446,-3 0 310,0 0 0,-4 0-862,1 0 489,-4 0 560,5 0 0,-6 0 0,3 0 0</inkml:trace>
  <inkml:trace contextRef="#ctx0" brushRef="#br0" timeOffset="3761">1 871 7764,'6'0'-800,"-1"1"0,1 2 1014,-1 3 1,5 4 0,-1 3 0,1 0 68,2 2 0,-1 1 0,3 1-221,1 0 1,0 1-1,0-2 1,-3-2-1,-1-3 97,1-1 1,-1-3-45,-2-1-78,-1-2 1,-3-5-1,-2-2-84,-2-3 1,-1-4 0,0-2 0,1-2-50,2-1 0,-2 1 0,1-2 0,-1-2 92,-1 0 0,0-1 0,0-1 0,-1-3 71,-1-2 0,-3-1 1,-4-2-1,1-1-33,-1-2 1,1 3 0,-1-2 0,0 0-34,-3 3 0,3 0 0,-3 2 0,3 0 9,0 2 0,2 2 1,0 4-1,2 1-24,2 2 0,0-1 0,3 3 0,0 1 8,0-2 1,1 4-1,1-2 1,4 1-3,2 2 1,0-1 0,1 1 0,-1 2 3,1 0 1,-1 1 0,1-1 0,0 1-5,-1 1 1,1-2 0,-1 3 12,1-2 1,-1 2-1,2-2 1,0 1 31,2-1 1,0 2 0,-1-2-1,4 0-2,1 1 1,2-2-1,1-2 1,2 0-12,0 2 0,2-1 1,4 1-1,1-1-42,3 2 0,3-2 0,0 3 1,0-1-19,0-1 0,0 1 1,1 0-1,-1 1 80,0-1 0,0 0 1,0-2-1,1 3-1,2 0 0,-2-2 0,3 2-38,0 0 0,-5-1 0,1-2 0,-1 3 0,-1-1 39,0 0-47,1-1 1,-6 1-1,4 0 1,-2 0 0,-2 1-1,-3 1 1,-2 0 41,-1-1 0,-1 3 0,-3-3-3,0 0 0,-1 3 1,-1-2-1,0 0 1,0 0-5,1 1 0,1-2 0,0 1 0,1 1-41,2 2 0,-1 0 1,3 0-1,-1-1-38,-2-2 0,-1 2 0,-1-2 0,0 2 45,0 1 0,-1 0 0,-1 0 0,0 0 86,0 0 0,-2 0 0,1 0 0,1-1-25,2-2 0,-1 2 0,-1-2 0,-1 2-15,1 1 1,-1 0 0,-1 0 0,0 0-32,0 0 0,-1 0 1,1 0 9,-1 0-36,4 0 1,-6 0 0,3 0 0,0 0 42,-3 0 0,2 0 0,1 0 1,-1-2 61,0-1-90,4 0 0,-6 0 0,4 0 0,1 0 11,-2 0 0,0 2-197,-2-2 192,-1 2 1,5 0-1,-3-1-213,-2-1-10,-1 0 185,0 3 19,0 0-15,-1 0 1,1 0-481,-1 0-455,-3 0 120,3 0-209,-8 0 1050,4 0 0,-4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4:47.9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26 6535,'6'0'217,"-1"0"0,1 0-174,3 0 1,-4 0-58,1 0-67,-4 0 0,2-1-180,-4-2 12,0 2 1,0-3-55,0 1 303,0 2 0,0-7 0,0 4 0</inkml:trace>
  <inkml:trace contextRef="#ctx0" brushRef="#br0" timeOffset="1384">26 1 6910,'-5'0'-25,"1"0"595,4 0-450,0 3 0,1-2-78,2 2 1,-1-2-1,3-1 17,2 0 0,-2 0-67,1 0-27,-5 0 0,4 0-32,-2 0 263,-2 0-106,3 0 163,0 0-166,-3 0 12,2 0 48,-3-4-32,0 3-103,0-2 1,-3 3-45,-3 0 0,1 1 1,-1 0 13,0 2 0,1 0-4,-1-3 1,3 0-13,-2 0 1,2 0-112,-3 0-44,4 0-300,-5 0-321,6 0-11,-3 0 821,4-4 0,4 3 0,1-2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4:57.6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1 479 8642,'1'8'167,"1"1"1,0 3 0,4 2 0,2 4 93,2 1 1,0 2-1,1 2-164,-2-3 1,3 1-1,0-2 1,0-2 70,1-2 1,-1-4 0,-1 0-667,0-1 1,0-5 404,-2 1 1,-4-5 0,-2-1-1,0-6 148,0-4 0,1-4 0,-2-3 0,1-1-25,-1-2 0,-1 0 1,1-4-1,1-3 1,-1 1 56,-1-1 0,-1 1 1,0 1-1,0-1-42,0 1 1,-3-4 0,-1 1-56,0 0 0,-1 1 0,-1 0 1,2 0-5,1 3 0,2 4 1,-2 0-1,2 2 14,1 1 0,3 4 0,1 1 0,0 3-16,3 0 1,-2 2 0,0 0 0,2 2 6,1 1 1,0 2 0,1 2-1,-1 0 30,1 0 0,0 0 0,3 0 1,2 0 26,2 0 0,5 0 1,2 0-1,2 0 49,4 0 0,-1 0 0,6 0 1,3 0 54,1 0 1,7-4-1,0-1 1,2-1-132,2 1 1,5-1 0,-4-2-1,-2 2-29,0 0 1,1 1 0,-2-1 0,1 1-2,-3 1 0,-5-2 0,-3 4 1,-4-1-110,-4-1 1,-2 3 0,-7-3-1,-2 1-314,-2 0 1,-4 1-528,-4 2 229,1 0 0,-3 0-894,-1 0 1624,-3 3 0,-6 2 0,-5 4 0</inkml:trace>
  <inkml:trace contextRef="#ctx0" brushRef="#br0" timeOffset="537">581 359 7955,'3'-5'-357,"0"-1"0,0 3 479,-3-3 1,-1 4-1,-1 1 1,-2 2 24,0 5 1,-2 2 0,-3 0 0,2 1-59,1-1 1,-2 1-1,3-2 1,-2 0 2,1-1 0,3 0 0,3 2 0,0 1-72,0-1 1,0 1 0,1-1 0,1 1 48,4-1 1,3 1 0,1-1-1,2 1 12,2-1 1,-3-2 0,3-1 0,1 0-8,2-1 0,-1-1 0,-1 3 1,-2 1 24,0 0 0,-2 2 0,-3-1 0,1 1-64,0-1 0,-5 1 0,-1-1 0,-2 1-108,-1-1 0,0-2 0,-1 0-46,-2 1 1,-2 0 0,-6 1 0,0-2-48,0 0 0,-2-3 1,-1 2-1,-2-1-32,-1 1 1,0-3-1,2 1 1,2-2-62,1-1 1,-3 0 0,3 0 0,0 0-311,-1 0 0,2-1 569,3-2 0,-1-2 0,0-3 0</inkml:trace>
  <inkml:trace contextRef="#ctx0" brushRef="#br0" timeOffset="799">564 411 7955,'9'-1'-93,"0"-2"-21,3-3 0,-3-2 0,4 0 0,-1-1 235,2 1 0,2 2 0,1 0 1,0 1-1,0-1-70,1 0 1,-2 4 0,-1 0 0,-2 0 0,-1 0 0,-1-1-448,-2 1 0,0 2 403,0 3 1,-5-1-948,-1 3 940,2-3 0,-4 6 0,3-3 0</inkml:trace>
  <inkml:trace contextRef="#ctx0" brushRef="#br0" timeOffset="1366">1000 376 7955,'8'0'-142,"-2"-1"0,0 0 0,0-2 253,2 1 0,2-2 0,1 1 0,3 1 122,2 1 1,1 1 0,1 0 0,1 0-55,1 0 1,-1 0 0,-4 1 0,-1 1-15,-2 1 0,-1 4 0,-3-2 0,-2 3-11,-3 0 1,-2 2-1,-1 0-57,0 2-82,-4 3 0,-1-2 0,-5 5 0,0 1 9,-1 1 0,-4 3 0,3-3 1,0-1-95,-1-1 1,2 2 0,3-1 0,-1-2 146,0-2 0,2-5 0,0 2 157,1-3 0,5 0-108,-2-1 1,3-3 0,3-2 0,2-2 214,3-1 0,3 0 0,2 0 0,0 0-98,2 0 0,1 0 1,1-1-1,-1-1-230,-1-1 0,0-2 1,-3 2-1,1 0-143,-1-1 0,-1 3 0,-2-2-598,-1 2 1,1 1-254,-1 0 0,-2 0 0,-1 1-659,-1 2 1640,-2-2 0,-5 10 0,-2-1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36:30.8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15 872 7840,'-8'-10'2023,"3"0"-1684,4 7-295,1-4 0,1 7 0,4 0 88,5 0 1,3 0-1,2 0 1,0 0-70,0 0 0,0 0 1,-1 2-1,1 1-58,0 2 1,0 2-1,-2-2 1,-1 3 40,-2 0 1,-7 5-1,2-3 1,-4 3 13,-1 2 0,-1 0 1,-4 1-1,-3 3 14,-1 0 1,-4 1 0,5-5 0,-2 0-27,0 0 0,2 1 0,-4 2-66,3 2 1,5 0 0,-1-5-147,4-1 1,-4-4 109,0 0 0,1-2 1,8 4-1,2-4 11,3-1 1,0 4 0,6-3 0,0 2 28,0 0 1,5 0 0,-1 3 0,0-1 17,-3-2 1,4 0 0,0 4 0,-2 0 25,-2-5 1,-6 5 0,-2-4 0,1 3 21,-1 2 1,-5-1 0,2 1 28,-3 0-57,-2 0 0,0 0 0,0 0 1,-2-1 50,-3 1 0,-2 0 0,-4 0 0,1 0-31,-1-1 0,-3 1 0,-2 0 0,-2 0-65,-2 0 0,0-5 0,5-2 0,-1 0-140,-4 0 1,4-4-1,-4 1-140,3-4 0,3-1 0,-1 0-580,0 0 0,5 0-1147,0 0 2028,7-6 0,-10-9 0,4-8 0</inkml:trace>
  <inkml:trace contextRef="#ctx0" brushRef="#br0" timeOffset="1130">949 427 7898,'0'-15'191,"0"0"0,0 6 525,0-1-581,0 6-101,-6 4 1,-1 4 0,-4 7 0,1 4 47,-2 3 1,-1 9 0,-2-3 0,1 6 56,-1 4 0,0 4 1,0 7-1,0-1 11,0 1 0,1 6 0,0 3 0,3 4-20,1 1 0,0 5 1,-3 1-1,1-4 25,3-5 1,5 1 0,-1-4 0,4 0-96,1-4 1,6-1 0,4 0 0,3 1-73,2-1 1,2-2-1,-1-3 1,2-4 65,0-4 1,-5-4 0,7-1 0,-3-2-107,-2-3 1,-1-2 0,3-7 0,1 1-238,2-4 0,-1-7 0,-4 3-161,0-3 0,0-1 0,-2-7 0,-1-2-1127,-2-6 1577,-1-4 0,6-7 0,0-2 0</inkml:trace>
  <inkml:trace contextRef="#ctx0" brushRef="#br0" timeOffset="1446">1216 961 7821,'14'-2'504,"-3"-1"0,-1-4-204,1-1 1,3 3 0,0-3 0,1 1-178,0 4 1,0-4 0,0 2 0,0 2-219,-1 1 0,1 2 1,0-1-1,0-2-561,0-2 1,0 0-709,-1 5 1364,1 0 0,0-7 0,0-1 0</inkml:trace>
  <inkml:trace contextRef="#ctx0" brushRef="#br0" timeOffset="1867">1735 620 7732,'13'-7'0,"-1"-1"87,-2 0 0,0-4 0,5 6 0,-1-1 110,1 0 0,0 3 0,0 4 0,1 0-164,4 0 1,-8 0 0,2 1 0,-2 4-54,-4 5 0,-1 3 0,-7 2 0,0 1 87,0 4 0,-7 2 1,-1 4-1,-4-1-30,-2 1 1,7-3 0,-8 2 0,2 1 27,0 2 0,-2-3 0,2-2 0,3 0 24,5 0 0,3-5 1,2 2-1,0-4 132,0-1 1,0-5-1,2 0 15,3 2 1,3-6 0,9-1 0,1-3-19,2-2 0,-1 0 0,-2 0 0,1 0-175,2 0 0,4 0 1,-4-2-1,-2-1-99,-1-2 1,-2-5 0,-1 5 0,1 0-537,0-1 0,-5 2-1862,0-6 1222,-7 7 0,4-2 1232,-7 10 0,-7 3 0,-1 7 0</inkml:trace>
  <inkml:trace contextRef="#ctx0" brushRef="#br0" timeOffset="2492">1780 1450 8044,'8'-7'983,"-1"6"-36,-1-12-358,-4 4-522,4 1 1,-12 7-1,-4 7 1,-3 2-79,-2 4 1,0 3 0,-1 3 0,-1 3 25,2 2 0,-8 0 0,10 4 0,0-3 31,1 3 0,4-1 1,-2 0-1,5-1 18,4 2 1,1-4 0,0 0-1,0-2-25,0-3 1,1 2-1,4-4 1,5-2-64,3-1 1,2-2 0,0 1 0,0-4-30,0-1 1,-1-2 0,1-5 0,0 0 28,0 0 0,5-2 1,-1-1 131,0-2 1,-5-7 0,-2 4 0,-2-2 199,1 0 0,-4 0 1,-1-5 10,1 1 1,-5-1 0,3 0-95,-4 0 0,-1 5-124,0 0 1,-5 5 0,-1-4-501,-2-3 0,-2 5 0,-5 1 0,0 1-89,0 0 0,4-5 0,-3 5 0,-2 0-9,0-1 0,-1 4 1,2-3-1,0 3-158,1 2 1,-6 0 234,0 0 420,0 7 0,5-5 0,1 4 0</inkml:trace>
  <inkml:trace contextRef="#ctx0" brushRef="#br0" timeOffset="3063">2091 220 7856,'8'-7'193,"1"5"30,-5-3 0,0 4 0,6 2 80,1 4-238,-4-3 1,4 11 0,-4-1 0,-1 4-33,1 4 0,5 5 0,-3-4 0,5 2 60,0 3 0,1 4 0,0 3 1,0 3 38,0 2 0,5 2 0,-1 4 0,1 1 98,1-1 1,-4 6 0,3 1 0,-4 1 64,-1 4 0,0 2 0,0 0 1,-1-2-19,1-2 0,0 0 0,-2 4 0,-1-2-124,-2-2 1,-7-6 0,2 3-1,-3 0-267,-2 4 0,-2-3 0,-3 3 0,-5-1-194,-3-1 1,-2 3-1,-1-7 1,-2-1-132,-2-2 1,-7-6 0,3-2 0,-4-2-118,-2-3 0,5-7 1,1-3-1,-3-1-288,-1-4 844,-1-2 0,-1-8 0,0-1 0</inkml:trace>
  <inkml:trace contextRef="#ctx0" brushRef="#br0" timeOffset="3617">3070 842 8341,'0'-8'683,"0"3"1,0 10 0,0 6-371,0 8 1,6 10-143,4 11 0,-2 4 0,2 4 0,2 3-56,1 2 1,-3-5 0,-2 1 0,0-3-363,0-1 0,-4-6 0,1-1 0,-4-2-262,-1-3 0,-1-3 1,-3-4-1,-2-3 34,-2-1 1,4-3 474,-1-4 0,-3 0 0,0 0 0</inkml:trace>
  <inkml:trace contextRef="#ctx0" brushRef="#br0" timeOffset="3856">3010 1257 7760,'7'-15'93,"-4"6"1,7 0 0,0 1 520,-2 0 0,5 5 1,-1-2-1,4 3-530,4 2 0,1-2 0,-2-1 1,0-2-482,-1 2 1,1 1 0,-1 2-1,1 0-562,0 0 1,-1-5 958,1 0 0,5-6 0,5 3 0</inkml:trace>
  <inkml:trace contextRef="#ctx0" brushRef="#br0" timeOffset="4446">3707 724 7879,'10'-14'256,"0"3"0,0 1 131,-2-2 1,10-1 0,-3-2-1,1 2-170,1 3 1,4-1-1,2 6-17,0 2 1,0 1 0,-5 2 0,2 0-134,-2 0 0,-3 2 0,-5 3 0,-5 6-105,-3 7 1,-2 0-1,-2 7 1,-3 3-63,-5 5 0,-5 0 0,-3 5 1,-3 0 33,-2 0 0,3 1 0,-3 6 1,2-1 53,2 1 1,5-3 0,2 0 0,2-5 27,-1 0 1,-3 2 0,1-4 0,2-2 168,1-2 0,7-1 1,-2-1-1,3-1 115,2-3 0,0 1 1,0-4-1,0-1-60,0 1 0,5-3 0,3-4 1,4-2 105,4-3 0,2 4 0,-1-6 0,1 0-79,2-3 0,6-3 1,-1-2-1,1 0-151,-1 0 0,3 0 1,-4-2-1,3-1-74,-2-2 1,3-7 0,-5 4 0,1-2-388,1 0 0,-8 5 0,-1-3 0,-4 0-206,-1 0 1,-3 3-1413,2-5 1213,-7 6 0,4-4 750,-7 3 0,0-3 0,0-7 0</inkml:trace>
  <inkml:trace contextRef="#ctx0" brushRef="#br0" timeOffset="5013">4863 145 7847,'-1'-8'411,"-4"3"0,1 10 0,-5 5 0,-3 5-280,-1 5 1,-2 3 0,0 8 16,0 4 0,-4 2 0,-3 10 0,1 2 38,-1 5 1,-2 9 0,2 3 0,1 0 47,-1 0 1,1 4 0,3 0 0,-2 1 101,2-2 1,3 2 0,5-7 0,5-3-184,4-5 1,1-5 0,1-7 0,4 1-160,5-1 0,3-6 1,4-3-1,1-4 67,2-1 0,4-2 0,-2-4 0,1-4-373,3-3 1,-3-3 0,0 0-1,-1-5-320,-4-4 0,-2-3 1,-1-2-1,0 0-1714,0 0 2346,0 0 0,0-7 0,-1-1 0</inkml:trace>
  <inkml:trace contextRef="#ctx0" brushRef="#br0" timeOffset="5792">5278 427 7851,'7'-8'0,"-5"-5"0,4 4 0,-1 0 77,0-1 0,-2 6 141,-7-1-173,-5 4 1,-1 2-1,1 4 1,-3 5-13,-1 3 1,-4 2 0,-1 2 0,-2 3-31,2 4 0,0-1 1,0 2-1,-2 1 58,2 2 0,2 2 1,1-2-1,2-3 2,3-6 0,-2 3 1,7-2-1,2-2 166,1-2 1,2-1-103,0 0 0,7-2 0,3-3 0,3-5-34,2-3 1,5-2 0,1 0 0,2 0 78,4 0 1,5-5-1,3-2 1,0 0-73,1 1 0,-5-4 0,5 3 0,-1-1-190,0-3 1,-2 2 0,-7 1-1,-3 0-198,-2 0 1,-1 3 0,-5-4-864,0 3 172,-7-6 979,-1 4 0,-21-7 0,-2 0 0</inkml:trace>
  <inkml:trace contextRef="#ctx0" brushRef="#br0" timeOffset="6072">5338 338 7778,'8'7'197,"-1"-2"0,-7 8 0,-2 5 236,-3 3 0,3 6 0,-3 6 0,4 3-49,1 2 1,0 0 0,0 3 0,0-3-178,0-2 0,0 4 0,0-6 0,0-1-184,0-2 1,0-6-1,0-2 1,0-1-592,0-4 1,0 3 0,0-1-942,0-2 0,0-2 1509,0-1 0,0 0 0,0 0 0</inkml:trace>
  <inkml:trace contextRef="#ctx0" brushRef="#br0" timeOffset="6606">5219 1376 7804,'20'0'0,"1"0"0,2-2 48,4-3 0,1 4 0,0-4 1,-4 3 708,-4 2 1,2 0-537,-3 0 0,0 2 0,-10 3-116,-4 5 1,-5 3 0,-3 2 0,-4-1-134,-1 1 1,-2 0-1,-4 0 1,-1 0-122,0 0 1,0 4-1,0 3 1,0-1 117,1 1 0,-1-3 1,2-4-1,1 0 62,2 0 1,5 0 0,-3-1 74,1 1 1,2-5 142,5 0 0,2-5 1,3 3-1,5-1-6,3-4 0,4-1 1,1-2-1,1 0-6,0 0 0,2 0 0,0 0 0,1 0-73,-1 0 0,1-2 0,-4-1 1,2-2-210,-2 2 1,-2 1-1,-1 2 1,0 0-178,0 0 1,-1-5-1252,1 0 0,-6-7 338,-5 3 0,-2-5 0,-2 0 1135,0-1 0,7 0 0,1 0 0</inkml:trace>
  <inkml:trace contextRef="#ctx0" brushRef="#br0" timeOffset="7059">5679 27 7863,'10'-8'-479,"-2"1"569,-2 0 0,1 6 0,-2-3 267,5 8 1,3 4-1,2 8 1,0 4-84,0 5 1,4 8 0,3 3 0,-1 4-38,1 6 0,9 5 0,-2 8 0,3 2 76,-1 3 1,-1 2-1,-2 5 1,-2-3-173,-1-3 1,-7 5 0,2-4-1,-5-1 47,-6 1 0,3 2 0,-7-6 0,-2-2 18,-1-3 1,-2 4-1,0-6 1,0 2-136,0 3 1,-7-6 0,-4-1 0,-6-2-205,-3-3 1,-6 1 0,0-3 0,-6-5-344,-2-3 1,-1-5-1,6-6 1,-3-4 46,-2-2 1,2-6 0,-2-7-1,3-1 429,1-4 0,0-15 0,1-4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5:08.4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726 454 7623,'-7'1'88,"1"1"0,-1 0 0,1 5 0,-2 1 37,0 3 0,2 4 0,0-1 0,0 3-20,-2 3 1,0 2 0,-1 4 0,0-1 28,1 1 0,-1 0 1,2-1-1,0 2-24,1 1 0,5-2 0,-2 0 0,2-2-136,1 0 0,4-3 0,1-1 0,3-2 45,0-1 0,4-4 1,0-2-1,0-4-103,1-1 1,2-4-1,-2 1 1,1-3-41,1-3 0,-2-5 0,1-4 0,-2-1 150,-3-3 0,-1 3 1,-2-1-1,-1 0 0,-1 0 0,-1-1 1,-3 4-1,0 0 0,0 2 0,-1 0 1,-2 1-1,-3 0 33,-1 2 0,-3-1 0,0 2 0,-3 0-118,0 3 0,2 1 0,-3 1 0,1 0-137,0 0 1,2 0 0,0 0-519,2 0 497,0 0 217,4 0 0,-2 0 0,2 0 0</inkml:trace>
  <inkml:trace contextRef="#ctx0" brushRef="#br0" timeOffset="435">923 325 8074,'1'-7'0,"1"0"0,1 2 172,2-2 0,-2 3 0,3 1 1,0 2-76,2 1-96,1 0 0,-1 0 1,1 1-1,-1 2-73,1 3 1,-2-1 0,0 3 0,-2 2 9,-2-1 0,0 1 0,-3-2 0,0 2 70,0 1 1,-1 1-1,-1 3 1,-3-1 57,0-2 0,-3 2 0,4-2 1,-1-2 163,2 0 1,-1-2-152,1 1 0,2-4-78,3 1 1,3-4 0,4 1 0,-1-2 36,1-1 1,-1 0 0,1-1 0,-1-1-29,1-1 1,-1 0-1,1 2 1,0-1-97,-1 0 0,1-1 0,-1 3 0,1 0-163,-1 0 1,2 0 0,-1 1-1,2 1-297,-1 0 0,-5 4 546,3-3 0,3 4 0,2-3 0</inkml:trace>
  <inkml:trace contextRef="#ctx0" brushRef="#br0" timeOffset="885">1538 462 8001,'0'9'-437,"0"0"0,0 3 646,0 2 0,3 6 1,0 2-1,2 1-64,2 3 0,-3-2 0,1 5 0,0-1-50,0 1 0,-3-3 1,0-4-1,-1 1-126,-1-1 0,0-1 1,0-4-1,0 0-277,0 0 0,-2-1 0,-2-2 0,0-2-327,0-3 1,0-1 634,2-2 0,-3 1 0,-4-2 0</inkml:trace>
  <inkml:trace contextRef="#ctx0" brushRef="#br0" timeOffset="1162">1393 752 7990,'5'-2'125,"1"-1"0,0-3 0,3 2 0,2 1-4,0-1 1,5 0 0,0 2 0,3-1-150,0 1 1,0-2 0,0 2 0,1-1-65,-1-1 1,2 3 0,-1-3 0,-1 1-170,-1 1 0,-2-1 0,-1 3 0,-2 0-270,0 0 531,-2 0 0,-2-4 0,-1-1 0</inkml:trace>
  <inkml:trace contextRef="#ctx0" brushRef="#br0" timeOffset="1660">2153 676 8007,'0'9'20,"0"2"1,0 3 0,-1 0 181,-2 0 1,2 3-1,-2 4 1,2 1-58,1 2 1,0-3 0,0-1 0,1-2-236,2-1 1,-1-1 0,3-1 0,-1-2 74,1 0 1,-3-2 0,2-2-1,-1-1-449,-1 1 0,1-4 1,-2 0 463,2-1 0,-2-1 0,3-3 0</inkml:trace>
  <inkml:trace contextRef="#ctx0" brushRef="#br0" timeOffset="2176">2341 377 7959,'5'0'-100,"1"0"1,0 1 155,-2 2 0,4 1 0,-2 4 0,1-2 0,1 0-20,-2 1 1,0 3 0,-3 2-1,-1-2-6,-1 0 0,-4 1 0,-1 0 0,-1 0 84,-1-2 0,-1 0 0,1-2 0,1 0 94,1-1 1,-2-1-119,3 4 0,1-3-108,2-1 0,1-3 54,1 1 0,3-2 1,4-1-1,-1 0-42,1 0 0,-3 0 1,2 0 16,1 0 1,2 0 0,-3 0 0,1 0-25,0 0 0,-1 0 1,1 1-1,-1 1 11,1 1 1,-4 2 0,1-2 0,1 0-75,0 1 0,-1-2 0,-1 4 0,0-1-141,-1 0 0,-1 3-8,3-3 1,-3 2-499,2-1 527,-3 1 1,6-6 195,-2 2 0,1-2 0,2-1 0</inkml:trace>
  <inkml:trace contextRef="#ctx0" brushRef="#br0" timeOffset="3394">0 804 8025,'4'8'-56,"1"1"1,1 0 0,-1 3-342,2 2 0,3 2 0,0 1 518,0 0 0,-2 0 1,3 0-1,-1 0 0,-2 0-32,1-3 0,-1-2 0,1-3 0,-1-1-31,-3 1 0,2-4 0,-3 0 23,0-1 1,-2-2-34,1-5 1,-2-5-29,-1-3 1,1-4 0,1 1-1,2-3 21,1-3 1,-3 1-65,4-4 1,-1 0 63,1-2 1,0-1-229,-3 0 200,4-3-2,-6-2 0,2-3-84,-3 0 61,4 0-17,-3 4 0,3-4-6,-4 3 1,0 2 31,0 0 1,1 3-1,2 0 10,-2 4 1,3-2 0,-2 5 3,1 0 1,3 1 0,-2 0 0,0 1 0,2 0 23,-1 0 56,2 4 1,-5-2-61,4 3 1,-3 0 7,3 1 1,-4 4-15,4-2 0,0 4 5,2-1 0,-2-2-18,0 3 0,2 0 1,4-1-1,-2 1 16,0 0 1,2-2 26,2 4 0,-1-3-13,2 0 1,-1 1 0,3 0 0,0-2 58,0-1 1,2 0-66,4-1 1,0 1 9,5-1 1,2 1 20,-2-1 1,4 1-22,0-1 1,0 1-1,-1-1 1,2 4 35,-1 2-4,1-1-44,5 3 1,0-3 5,2 4 1,-2 0 29,-4 0-48,0 0 0,0 0 0,-1 0 0,-1 0 1,-3 0-1,0 0-15,-1 0 1,3 0 0,-1 0-7,0 0-1,-2 0 0,1 0 1,-4 0-1,-2 0-8,0 0 1,-4 1 0,2 1 0,-2 1 7,-2-1 0,5 1 0,-5 0 0,1 0-9,0 1 1,-1-3-1,1 3 1,1-2 8,1 1 0,0 1 0,-3-2 0,0 1 14,0-1 1,0-1 0,0-1 0,0 0-8,-3 0 1,2 1 0,-2 0 0,2 3 7,1 1 1,0-2 0,1 2 0,0-1 18,2 1 1,-1 1 0,2 2 0,1 1-30,0-1 0,0 0 0,1-1 0,-3-2 24,1 2 1,-3-2-1,3-1 1,-2 0 18,-2-2 0,2 0 1,-4 0-1,1 1-4,1-1 0,0-1 1,1-1-1,2 0-29,3 0 0,-1 0 0,2 0 0,1 0-40,-2 0 0,1 0 0,2 0 1,-2 1-68,-1 1 1,0-1 0,-4 3-1,-2-1-21,-1 0 1,1 3 0,-5-3 0,-2 1-525,0 0 1,0 0-1,0-2-669,-3 1 1306,0 3 0,1-5 0,1 3 0</inkml:trace>
  <inkml:trace contextRef="#ctx0" brushRef="#br0" timeOffset="4035">3126 710 7837,'9'-4'22,"-1"3"0,1-3 0,0 1 53,3 1 0,1-2 0,4 2 1,0-1-182,0 1 0,1 1 0,1 1 0,1 0-74,-1 0 0,-4 0 1,-1 0-1,-2 0-71,-2 0 1,-4 1 250,-3 2 0,2 2 0,-1 3 0</inkml:trace>
  <inkml:trace contextRef="#ctx0" brushRef="#br0" timeOffset="4301">3212 906 7837,'8'0'0,"2"0"0,0 0 123,1 0 1,2-1-1,-3-1 1,3 0-229,0 0 1,1 1-1,3 1 1,0 0-675,0 0 779,0 0 0,1-4 0,-1-1 0</inkml:trace>
  <inkml:trace contextRef="#ctx0" brushRef="#br0" timeOffset="4894">3681 795 7872,'-8'0'-514,"3"0"735,1 0 1,5 4 0,2 2-104,3 1 0,-1 2 0,0-1 0,3 0-55,2-2 1,0 3 0,1-2 0,-1-1-24,-2 2 1,1 0-1,-1-1 1,1-1 69,-1-3 0,-2-2-10,0-1 0,-2-1-44,2-2 0,-2-2 1,-4-3-9,0-1 1,1 0-1,1-3 1,1-2-60,-1-2 0,-2-1 0,0-1 0,0-2 96,-3-3 0,-2-3 0,-4-1 1,0-3-12,-3 0 1,2 2 0,-4-3 0,0 2-18,0 1 0,1 5 1,3 1-1,-2 1 42,2 2 1,1 4 0,4 1-85,2 2 71,2 1-50,1 2 1,4 4 0,1 3 36,3 1 0,0 1 1,2 0-1,1 0 104,3 0 1,4-3-1,1 0 1,5 0-17,4-1 1,4 2-1,7-2 1,4-1-79,0 0 1,1 2 0,-1-1-1,0-1 3,3 0 1,-3 0-1,2-1 1,-4 1-67,-4 1 1,-2-2 0,-2 3 0,-2-1-56,-6 0 1,0 0-1,-4 2 1,0 0-154,-1 0 0,0 0 0,-3 0 1,-2-1-627,-1 1 1,-4 0 255,2-1 0,-6 2-339,0-1 1,-4 2 0,0 1 896,-4 2 0,-3 4 0,-3-2 0</inkml:trace>
  <inkml:trace contextRef="#ctx0" brushRef="#br0" timeOffset="5477">3980 582 7819,'1'-9'78,"2"1"1,-1-1 0,4 1 0,0 2-1,2 1 85,0 1 1,1-1-1,0 1 1,-1 0-94,1 0 0,-1 1 1,1 3-47,-1 0 1,1 0 0,-1 0 0,1 0 3,-1 0 0,-2 1 0,-1 2 25,-1 3 1,-2 2-1,-2 3 1,0 0 64,0 0 0,-3 1 1,-3 0-1,-2 1-22,0-1 0,-1 0 0,2-1 0,0 0-58,1 0 1,1-2-1,-3 0-29,2-1 0,3-2 0,3 0-135,0 0 1,1 1 0,0-1-1,3-1 5,1-1 0,1 2 0,2-2 0,1-1 85,-1 1 1,4 0-1,-1-2 1,0 2 71,-2 0 0,0-1 0,-1 2 62,1-1-65,-1 2 0,-2-2 0,-1 3 0,-2-2 77,-1 2 1,-1 1 0,-2 1 0,-2 2-4,-2 0 1,-3 0-1,-1-1 1,-2 0-60,0 2 1,-3-1 0,1-3 0,0-2 8,-2 0 0,-1-1 0,-1 0 1,0-2-247,-1-2 1,5-1-1,1 0 1,0 0-366,1 0 1,0 0-1,3-1 71,2-2 0,3-1 0,3-5 0,0 1 483,0-1 0,3-3 0,2-1 0</inkml:trace>
  <inkml:trace contextRef="#ctx0" brushRef="#br0" timeOffset="5869">4254 556 7714,'8'0'-3,"1"-1"0,-1-1 0,2-2 148,1 0 1,2 2 0,4-1 0,0 2 0,1 1 0,-1-1 0,0-1-34,0-1 0,0 0 0,0 3 0,-1 0 0,-1 0 0,-1 0 174,-2 0 1,-1 0-50,-2 0 0,-1 4 0,0 2 1,-2 2 0,-3 0 1,-3 2-1,0 0 81,0 1 1,0 5-1,0-1 1,-3 3 6,-3 2 0,0 0 1,-1-2-1,-3 1-156,1 1 1,-1-1 0,1-1-1,-2-1-408,0 0 1,0-1 0,2-2 0,0-2-381,1 1 1,-1-4-1,1 3 1,-1-3-674,1 0 1,2-2 1290,0-1 0,1 2 0,-4-4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5:17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1 496 7845,'5'0'394,"1"0"0,1 1-62,0 2 1,2 5-138,-1 3 0,4 4 0,0-1 0,1 3-46,3 0 1,-1-1 0,0-1 0,-2-2-138,0 0 1,1-3 0,-3-3 0,0-3-143,-2 0 0,0-1 0,-1-3 121,1 0 0,-2-4 1,0-1-1,-2-4-168,-1-2 0,-2-2 0,-2-2 0,0 0 49,0-3 0,0 0 1,-1-5-1,0-1 124,-2 0 1,-4-2-1,1 0 1,-1 1 19,-2-1 1,0-2 0,-2-1 0,0 2 93,0 0 0,2 5 1,1 2-1,3 2 143,2 1 0,2 3 0,1 1 0,0 0 30,0 3 0,0 0 1,1 3-104,2 1 1,-1 2-1,2 3-156,0-1 1,3 1 0,-2-2 23,3 2 0,4-2 1,3 0-1,1 0-123,1 0 0,5 2 0,3-3-120,6 0 204,6 3 1,-1-4-1,5 3 1,1-1 7,3-2 1,5-1 0,0-1 0,5 0-23,4 1 1,-1 1-1,6-1 1,-1 1-31,3 1 0,-2-1 1,2 2-1,-2 1 18,-2 1 1,3-2 0,-5 0-1,1 1-13,0 1 0,-3 1 0,-3 0 0,-4 0 62,-1 0 1,-2 0 0,-1 0 0,1 0-4,-1 0 1,-2 0 0,1 0 0,1 0-4,1 0 1,2-2 0,1-1 0,0 1-142,-3 1 0,-1 1 0,-6 0 0,-1 1-110,-3 2 1,-3-2 0,-2 1 0,-4-1-122,-1-1 1,-4 0-1,-2 0 1,0 0-189,-2 0 0,-5-1 1,-1 0 533,-1-2 0,-2 0 0,2 3 0</inkml:trace>
  <inkml:trace contextRef="#ctx0" brushRef="#br0" timeOffset="1100">479 325 8989,'4'-4'375,"0"0"1,2 1-232,0 0 1,0-3 0,2 4 0,1 0-139,-1 1 0,1 1 0,-1 0 0,1 0-100,-1 0 1,0 1-1,-1 1 1,-3 1-34,0 2 0,2 1 0,-3 2 0,-1 1 69,-1-1 1,-1 1 0,0 0 0,-1-1 45,-2 1 1,2-1 0,-3 1 0,1-1 8,0 1 1,-1-4 0,3 1-1,-2 1-18,1 0 1,0-1-1,0 0 1,-1 0 1,0 2 7,3 1 1,0-1 12,0 1 0,1-1 0,2 0 1,3-2-33,1 0 1,-1-3 0,0 2 0,0-1 29,2 1 0,1 0 0,-1 2 0,1-2-3,-1 2 1,-2 1 0,-1 0 36,-2 1 1,0-1-1,-3 1 1,0-1 114,0 1 1,-1-1 0,-1 1-79,0-1 1,-4-2-1,2-1 1,-1 0-58,-1-1 1,1-2-1,-1 1 1,0-2 3,-2-1 0,-1 0 1,-2 0-1,0 0-422,0 0 1,-1 0-1,1 0 1,-1-1-532,0-2 1,2-2 935,-1-3 0,1-1 0,2 1 0</inkml:trace>
  <inkml:trace contextRef="#ctx0" brushRef="#br0" timeOffset="1646">667 223 7701,'4'-5'-190,"-2"-2"1,3 2 0,1-1 439,-1 0 0,2 4 0,-1-3 0,2 0 46,0 0 0,1 3 0,0 0-220,3 1-49,-3 1 1,3 0 0,-3 0 6,-1 0 1,-3 1-1,-2 1 6,-2 4 1,-1 2 0,0 0 0,0 1-147,0-1 0,-3 1 0,0-1 0,0 2 98,0 1 0,1-1 0,-3 1 0,1 0 26,2 0 1,-2-4 0,2 1 0,0 0 46,1-1 0,1-1 58,0 0 1,1-4 0,1 1 0,1 0 59,2 0 0,1 0 0,2-3 45,1 0-168,-1 4 0,1-3 0,0 2-66,-1-2 1,1-1 0,-1 0-1,1 0-132,-1 0 1,1 0 0,-1 0-439,1 0 0,-3 0-858,-1 0 1434,-3 0 0,6-4 0,-3-1 0</inkml:trace>
  <inkml:trace contextRef="#ctx0" brushRef="#br0" timeOffset="2142">1231 266 8173,'0'8'0,"0"1"253,3-1 0,-1 5 1,3 1-1,0 3-60,-1 3 1,-1-2 0,2 2 0,0-2 31,0-1 0,-4 0-193,2 0 0,-1 0 1,0-1-1,1-1-320,-1 0 1,-1-5 0,-1 1 0,0-1-261,0-1 0,-3-1 0,-1 0-139,-1-3 687,3 3 0,-5-3 0,2 3 0</inkml:trace>
  <inkml:trace contextRef="#ctx0" brushRef="#br0" timeOffset="2405">1094 496 7713,'8'-1'224,"1"-2"1,-1 0-1,2-4 1,0 1-6,2 0 1,3 1 0,-1 0 0,2 0-37,1 1 0,1 1 0,-1-2 0,-1 0-131,-2 1 0,2 2 0,-2-2 1,2 1-436,-2 0 0,-2 0 0,-3 3 0,-1 0-1725,1 0 2108,-1 0 0,1 0 0,-1 0 0</inkml:trace>
  <inkml:trace contextRef="#ctx0" brushRef="#br0" timeOffset="3092">1615 317 7276,'-8'1'0,"2"1"0,0 1 79,-1-2 0,3 3 0,-2 0 0,-1 1 364,0 1 0,1-1-83,0 1 1,4 0-148,-1 2 0,3 1-284,0-1 0,0 1 1,3-2-1,2 0 35,0-1 0,2-2 1,-1 3-1,2-1-11,0 0 0,1-1 0,-1 1 1,1 0-27,-1 2 1,1 1 0,-1-1 0,1 2 129,0 1 0,0-1 1,1 4-1,1-1-24,-4 0 1,1-1 0,-5 1 0,-1-1 17,-1-1 0,-1 1 0,0-1-13,0 0 1,-4-3 0,-2-1 0,-1-2-27,-2-1 0,3-2 0,1-2 0,-2 0-59,0 0 0,-5-2 0,1-2 0,-1-1 39,0-2 1,2-1-1,-4-3 1,1 0-6,0 1 0,1 0 1,-1 2-1,1 0 128,1 2 0,5 0 0,1 2-52,1-1 1,1-1 0,4-2-78,2-1 0,2 4 1,3-1-1,2-1-45,1 0 1,2-2 0,2 1-1,-1 0-2,1 2 1,1-1 0,1 1 0,-1-2 7,-1 0 0,0-1 0,-3 1 0,1-1 86,-1 1 1,2 2 0,-2 0 168,-2 0 0,-1-2 81,0 0 0,-4-1-180,-2 1 1,-3 2 0,-3 1-192,-3 1 0,-2-1 0,0 1 1,-2 0-162,-1 0 0,2-2 0,-3 1 0,3-1-89,0 0 0,-2 4 1,-1-3-1,2 1 7,0 2 0,2 1 0,-1 1 0,1 0 331,-1 0 0,5 0 0,-4 0 0,3 0 0</inkml:trace>
  <inkml:trace contextRef="#ctx0" brushRef="#br0" timeOffset="3570">1751 172 7647,'9'-3'0,"0"-1"0,-1 0 203,1 0-36,-1 2 0,4 1 0,0-1 0,1-1-41,2 1 1,-2 1 0,-2 1 0,-1 0-193,-2 0 1,0 1 0,-3 2 64,-2 3 1,-3-2-1,-2 2 1,-1 1 5,-2 0 0,-1-1 0,-2 0 1,-1 0 37,0 2 0,4 0 0,-1 1 109,-1-1 1,4-2 466,0 0-399,2-4 0,5 2 0,1-4-90,3 0 1,0 0 0,1 0 0,0 0-57,-1 0 0,1 0 1,-1 0-1,1 0-293,-1 0 1,-2 0 0,0 0-377,0 0 1,2 0-574,0 0 0,-2 2 1168,0 1 0,0-4 0,2-3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5:22.7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1 539 7831,'8'-3'48,"1"0"1,-1 0 103,1-1 0,0 3 0,3-2 1,2 0-22,2 0 1,2-1-98,2 1 0,-1 1 0,3-2 1,0-1-154,-1 0 0,-2 3 0,1-2 0,-3 2-246,-2-1 1,0 0-1,-4 3-14,0 0 0,-7 1-185,-4 2 564,-3-2 0,-10 6 0,0-2 0</inkml:trace>
  <inkml:trace contextRef="#ctx0" brushRef="#br0" timeOffset="249">120 752 7614,'9'0'0,"-1"0"-55,1 0 0,0 0 1,2 0-1,1 0 301,1 0 0,4 3 0,3 0 0,0-1-370,1-1 1,-2-1 0,3 0-1,-1 0-162,-2 0 0,-2 0 1,-3 0-1,-2 0 1,-3 0 285,0 0 0,-1-8 0,1-1 0</inkml:trace>
  <inkml:trace contextRef="#ctx0" brushRef="#br0" timeOffset="741">453 624 7923,'3'9'-22,"0"-1"75,-1 1 0,2-1 1,-1 1-1,2-1 20,2 1 0,0-1 1,2 1-1,0 0 46,-1-1 1,1 0-1,-1-2 1,1-1-74,-1-1 0,1-1 0,-1-3 1,1 0-120,-1 0 1,0-4 0,-1-2 0,-3-1 47,0-2 1,2-3 0,-3-2 0,0 0 0,-1 0 18,1-1 0,0-2 1,-2-2-1,1-2 1,1-1-1,-1-2 104,-1 0 40,-1-6 1,-3 3 0,-1-5-1,-2 1 14,-3 1 1,-1-3-1,-3 4 1,0 0-76,-1-1 0,1 2 0,-2 2 0,2 1-81,0 3 0,3 1 0,3 5 0,3 1 197,0 4-161,1 2 0,4 4 0,2 2 1,2 2 66,3 1 0,4 1 1,3 1-1,1 2 46,1 0 1,5-2 0,3 1 0,7-2-79,4-1 0,3 0 1,4 0-1,2 0-46,0 0 1,6-4-1,0 0 1,4-2-42,1 0 0,0 1 1,-4-1-1,0 1-27,-1 1 0,-6-1 0,0 1 0,-5 0-38,-3 0 1,-5-2 0,-6 4 0,-4-1 55,-5-1 1,-5 3-531,-1-2-43,-5-2 1,-2 4-460,-1-1 0,-3 1 1061,0 1 0,-3 0 0,-6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5:27.9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26 6418,'1'-5'285,"2"2"1,2 2 0,3 1 0,1 0-1,-1-2 1,1-1-99,-1 1 0,5 0 0,1 0 0,2-1 81,1 1-226,0 1 0,3 1 0,0 0 1,0 0-157,1 0 1,-3 0 0,3 0-1,-2 1 28,-2 2 0,2-2 1,-6 3-1,0-1 77,-1 0 1,-4 0 0,-1-1 13,-1 1 0,-5 4 121,2-1 1,-2 1-1,-1 2 1,-1-2 64,-2-1 1,2 2 0,-4 0 0,0 3-70,0 3 1,0-3 0,-3 3-1,1 2-33,2 0 0,-2 4 0,-2 0 0,-2-1-14,1-1 0,5-1 1,-4 0-1,2 0-164,-1 0 1,0-3 0,0-1 0,1 0-87,2-3 0,2 2 1,-2 0-220,1-2 1,-1 0 0,1-2-161,-1 1 0,2-2-343,-2-1 897,3-2 0,-2-4 0,4 0 0</inkml:trace>
  <inkml:trace contextRef="#ctx0" brushRef="#br0" timeOffset="634">504 52 7936,'-5'-4'2,"1"2"180,4-4 1,3 3-1,1-1 1,1-1-82,1 0 1,5 3-1,0-2-140,0 1 0,-1 2 0,1-2 0,0 2 0,-1 1 74,0 0 1,-1 0 0,2-1 0,0-1-23,0-1 0,-2 0 1,-1 4 32,-3 2 0,-1-1 0,-4 4 0,0 0-26,0 2 1,-1 1 0,-2-1 0,-2 1 164,-3-1 1,0 4-1,-1-1 1,1-1-90,3 0 0,-3 1 0,2 1 0,0-2-7,0 0 0,-1-2 0,5 1-111,0-1 1,1 1 0,2-1-110,2 1 1,-2-3 0,5-2 0,1 1 48,0 0 1,2-2 0,0 2 0,2 1 122,0-1 1,1 1-1,-4-2 1,2 0-23,1 0 0,-1 2 0,1 0 0,-3 2 165,-2 0 1,2-2 0,-3 0-1,-1 0 4,-1 2 0,-2 0 0,-1 2 0,0 0-4,0 2 1,-1-1 0,-2-1 0,-2 0-29,-3 1 0,-1 1 0,1-4-142,-1 1 1,1-1 0,-1 1 0,0 0 0,-2-1-351,0 1 0,0-1 0,1 0 0,0-2-1142,-2 0 0,-2-1 1478,3 0 0,-5 3 0,3-3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6:04.5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619 707 8161,'-4'6'524,"-1"2"0,-2-1 0,0 3-243,0 3 0,1-2 1,0 3-1,-2-1-4,-1 0 1,3 4-146,-1 0 1,5-2-1,-2 0 1,0 1-71,1-1 0,0-3 0,3 2 0,1-1-27,2 0 0,3-1 0,3-4 0,2-2 22,2 2 0,2 0 1,2-1-1,-1 0 81,2 1 1,0-3-1,2 1 1,0-1-125,-1 0 1,0-1 0,-2 1 0,-1 1 49,-2-1 0,-1 2 0,-4 2-101,-3 1 1,-2 0 0,-4 0-1,0 0 5,0 0 0,-4-1 0,-2 1 0,-4 0 6,-3 0 1,1 0 0,-5-1 0,1 1 24,1 0 1,-4-1-1,2-2 1,-4-1-312,-2-2 1,0 0 0,5-4 0,0 0-494,2 0 0,0-2 1,0-1-1,3-3 297,2-3 1,1-2 0,0-1 0,2-2 507,1-1 0,-2-2 0,4-2 0</inkml:trace>
  <inkml:trace contextRef="#ctx0" brushRef="#br0" timeOffset="247">560 746 8086,'6'-9'181,"1"2"0,-2 2 0,-1-1 22,0 1 1,4 1-1,-1-1 1,2-1-1,3 2 1,3 0-1,-1 0-100,0 0 1,2 2-290,-3-5 0,4 4 1,-4-2-51,-1 0 0,2 2 0,-1 2 0,-1-1-346,-1-2 1,-1 1 0,0 2 581,-1-2 0,6-3 0,0-3 0</inkml:trace>
  <inkml:trace contextRef="#ctx0" brushRef="#br0" timeOffset="717">992 521 7486,'9'-2'0,"-1"0"0,-2-2 210,2-2 1,1 3-1,1-2-8,4 0 0,0-1 0,3 2 0,0 2 0,-1 1-33,-1 1 1,3 0-1,-4 0 1,-1 1-74,-2 3 1,0-2 0,-8 4 0,-1 3 21,-1 3 0,-1-1 0,0 3 0,-1 0-51,-2 3 1,1 1 0,-4 1-1,1-2-23,-1 0 1,3-1 0,-3 4-1,-1-1 35,2 1 1,-3-5 0,4-1 148,-2 1 1,4-5-153,-1 4 1,3-5-54,3-2 1,2-3 0,5-4-1,0 0-15,0 0 1,3 0 0,1 0 0,0 0-120,0 0 1,0-1 0,-5-1 0,2-1-145,2 1 1,-2 0 0,2 2-348,-2 0 0,-1 0 0,0 0 0,0 0 602,0 0 0,-1 0 0,1 0 0</inkml:trace>
  <inkml:trace contextRef="#ctx0" brushRef="#br0" timeOffset="1300">1847 717 8506,'0'-4'456,"0"5"1,0 7-308,0 8 0,3 2 1,1 3-1,2 2 66,1 3 0,-1 0 0,0 3 0,1 0-139,-2-2 0,3 3 0,-5-5 0,-1 0-93,-1-2 0,-1-2 0,0-2 0,0 1-121,0 0 1,-1-2-1,-1-2 1,-2-2-687,-2-4 1,1 0-1,-3 0 1,2-1 823,-2-3 0,-1 3 0,0-3 0</inkml:trace>
  <inkml:trace contextRef="#ctx0" brushRef="#br0" timeOffset="1513">1709 1051 7877,'10'-5'185,"-4"3"0,1-3 0,1-1 110,0 1 1,5-1 0,2 0 0,0 2-189,2-1 0,3 4 0,2-2 0,1 2-229,-1 1 1,-5-4-1,-2 1 1,-1 1-292,-1 1 1,-3 1 0,0 0-1,0 0 1,-1-1 412,-3-3 0,3 3 0,-3-3 0</inkml:trace>
  <inkml:trace contextRef="#ctx0" brushRef="#br0" timeOffset="2097">2210 845 8001,'5'-10'486,"1"0"1,-3 1-223,4 3 0,-2-2 0,2 5 1,0 1-74,2 0 1,1 2 0,0 0-286,-1 0 1,1 2-1,0 1 118,0 3 1,-5 3 0,0 1 0,-2 0 25,0 0 1,1 0 0,-4 2 0,0 3 33,0 0 0,-2 1 0,-1 4 0,-2-2 19,-1-1 0,-1 0 0,2-2 0,1-1-75,0 0 1,-1 2-1,3-3 1,-2-1-88,-2-1 1,4-1 0,-2 0 199,-1 0 1,1 0 56,-3-1 0,3-2-90,4-1 0,1 0 0,2 2 67,4-2 0,-2-4 1,2 2-1,1-2-82,0 1 0,2-1 0,0 4-186,0-2 1,0 0 0,-1-1-183,1 0 0,-3 0 0,-1-3-247,2 0 1,1 0-475,0 0 0,-2-1 116,0-2 0,-5-3 0,1-4 880,-2 1 0,3-1 0,2 0 0</inkml:trace>
  <inkml:trace contextRef="#ctx0" brushRef="#br0" timeOffset="2531">2416 540 7742,'9'-10'0,"0"1"0,-1-1 0,3 0 0,0 0-53,0 0 0,-1 1 1,0 2 323,0 0 1,-1 5-1,1-1-180,0 2 0,-1 2 0,-2 1 0,-1 2 16,-2 2 1,-1 0 0,-3 4-1,0 1 60,0 2 1,-4-1 0,-1 4 0,-2-1-83,1 0 1,-1 0 0,-3 3 0,0-2-31,1 2 1,0-4-1,1 0 1,3-1 133,0 0 1,-1 0 0,3-3 10,0 0 0,2-4-149,1 1 0,5-2 0,1 2 1,3-4 27,1-2 0,0-1 0,-1 0 0,2 0-269,2 0 1,-2 0-1,2 0 1,-2 0-255,-1 0 0,-3-1 1,-1-1-176,2-1 0,-1-2 0,1 3 619,-1-1 0,-5-5 0,2 3 0</inkml:trace>
  <inkml:trace contextRef="#ctx0" brushRef="#br0" timeOffset="3581">0 1051 7918,'10'0'-136,"0"0"1,-1 4 0,-2 3 0,0 3 288,1 3 1,0 2 0,2 5-1,0 0 331,0 3-420,0-2 1,-1 4-1,1-4 1,0-1 8,0-1 0,-1-6 1,-2 0-1,-1-2-94,-2-1 1,3-4 0,-3 0 31,1-2 1,-1 3-18,2-4 1,-2 0-37,2-3 0,-3-3 1,3-1-1,-2-2-26,-2-1 0,-1-5 1,-1-3-1,0 0 49,0-2 1,2-2 0,0 0-1,1-1-10,-1 0 0,-1-3 0,-1-1 0,0-1 13,0-2 0,-1-1 1,-1-2-1,-1 1 19,1-1 0,-1-3 0,1 0 0,-1-1 4,1 0 0,1-1 0,1 5 0,0 1-33,0 1 1,0 5-1,0 2 1,0 5 10,0 2 0,1 1 0,1 3 7,1 0 1,2 1 35,-2 3 1,-1-3 23,5 2 0,-4 2-31,3-2 0,1 2 0,3-3 0,-2 2 57,-1-2 0,5 3 0,-2-3 1,2-2 11,2-2 0,1-2 0,6 1 0,2-4 61,3-1 0,2-2 0,3 0 0,3-2-49,5-1 1,9 0-1,8 3 1,1 1-42,-2-1 1,10 1-1,-1 2 1,5 2 41,5 1 1,2-3 0,2 3 0,-1-1 20,2-3 0,0 4 0,7 0 1,-5 1-29,-1 0 1,-1 0-1,-1 3 1,0 0-30,-3 0 1,-3 4 0,-6-1 0,0-1-54,0 0 1,-7 1 0,-4 2 0,-7 0-85,-6 3 1,-3 1 0,-7 1 0,-5 0-197,-6 0 0,-2 0 1,-3 0-1,-4 1-71,-4 2 0,0 0 0,-4 2 0,0 1-261,1-1 0,-2 2 0,-2 1 598,2-1 0,-2 6 0,4-2 0</inkml:trace>
  <inkml:trace contextRef="#ctx0" brushRef="#br0" timeOffset="4116">3300 786 7753,'10'0'171,"0"0"0,-1 0 0,1 0 9,0 0 1,0 0 0,0 0-1,-1 0-208,1 0 0,3 0 0,0 0 0,-1 1-179,-1 2 0,2-2 0,1 2 0,-2 0-126,-1 0 1,-2-2 0,1 2 0,-1-1 332,-3 2 0,3-3 0,-3 3 0</inkml:trace>
  <inkml:trace contextRef="#ctx0" brushRef="#br0" timeOffset="4361">3310 1129 7826,'10'6'0,"-1"-3"0,1-2 186,0-1 1,0 0 0,0 0-1,1 0-207,2 0 0,-1 0 0,3 0 0,-1 0-1654,-2 0 1675,-1 0 0,-1-4 0,0-2 0</inkml:trace>
  <inkml:trace contextRef="#ctx0" brushRef="#br0" timeOffset="5501">3869 1110 9357,'0'10'196,"0"-1"1,4 4 0,0 2 0,2-1-171,1 0 0,2 2 1,1-1-1,0-1-19,-1 0 1,4-1-1,1-4 1,-1-3-14,1-2 1,-2 0 0,3-1 37,-1-1 1,-4-2 0,-3-2 0,0-2-75,2-2 1,-2 0 0,-1-4 0,1 0 19,-2 0 0,1 1 0,-4-2 1,1-2-62,-1-4 1,-1-1 0,-1-2 0,0-1 47,0-2 0,-4-2 1,-3-4-1,-1-1 25,-2 1 1,-1-4 0,-2-1-1,-2 0 9,-1 1 1,-2-3 0,1 2 0,0 0 25,1 0 1,-2 1 0,4 5-1,0 1 32,0 1 0,2 4 1,4-1-1,2 3 5,2 4 0,0 2-57,0 4 0,4 1 56,0 3 1,2 1 0,4 5 49,2 0 1,2 0 0,2 0 0,2 0 17,1 0 0,6 0 0,5-1 0,3-1 12,4-1 0,5-4 1,6 3-1,2-2 22,4-1 1,5 1-1,6 0 1,1-2 3,-1-1 1,6-1-1,-3 1 206,-4-1-289,0 0 1,-7-1 0,3 0 0,-5 0 26,-4 3 0,-4 0 1,-7-1-1,-5 2-105,-3 0 0,-4 5 0,-6-1 0,-1 1-193,-4 2 0,-2 0 0,-2 0-470,1 0 1,-3 0 0,-2 2-299,0 1 0,-2 2 0,-3 5 955,0 0 0,-4 4 0,-2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6:12.4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39 7948,'0'-10'1542,"0"4"-1261,0-1 0,1 5-211,2-1 0,2 1 0,5 0 0,0-2-13,0 2 1,3 1 0,0 1 0,-1 0-205,-1 0 0,-1 3 0,0 2 0,0 0 51,-1 3 1,-3 4-1,-3 1 1,-2 0 52,-1 1 0,0-2 0,-1 4 0,-2 2 75,-4 0 0,0-1 1,-1-1-1,1 1 50,0-2 1,-2 2 0,0-4-1,2-1 33,0-1 1,2-1 0,-3-1 227,1-3-193,5 3 0,-2-7 0,5 4 1,2-2-67,4-2 1,-2-1-1,2-1 1,0 0-60,2 0 1,2-1 0,1-1 0,1-1-73,-1 1 1,-1 1 0,-1 1 0,1 0-138,2 0 1,-5 0-1,1 0-192,0 0 0,0 0-684,1 0 1,-4 0-831,1 0 1890,-5 0 0,2 0 0,-4 0 0</inkml:trace>
  <inkml:trace contextRef="#ctx0" brushRef="#br0" timeOffset="824">433 20 7740,'0'-6'157,"0"1"139,0 1 0,-1 3 1,-3-2-265,-2 2 0,0 1 0,0 0 0,-1 1 55,2 2 0,-4 0 1,4 3-1,-2 1 22,1-2 1,0 4 0,-2-3 0,3 3 94,1 1 0,-3 0 0,4 1 0,1 1-38,1 1 1,1 0 0,0-3-78,0-1 1,0 1-1,1-1 1,1-1-99,1-2 0,5-4 1,-2 2-99,3-3 1,1-1-1,0 0 63,-1 0 1,1-5 0,0-1 0,-1-3 26,-3-1 0,2 4 0,-4-1 1,1 0 93,-1-2 1,0-4-1,-1 0-42,0 1 1,0 1 0,-3 1-1,0 0 42,0 0 0,0 4-67,0-1 1,0 4-135,0-4-15,0 5 0,0 5 248,0 7 1,0 3 0,0-1 0,1 3 137,3 0 0,-3 1 0,3 4 0,-1-1 101,1 1 0,0 0 1,-2-1-1,1 2-110,0 2 0,-1-2 0,0 2 0,1-3 31,-1 0 1,-1 0-1,-1-1-410,0 1 95,0 0 1,0-1 0,0 0-1,0-3-305,0-3 1,0 1 0,0 0-1450,0-2-226,0-6 2026,0-2 0,-8-8 0,-3-1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6:34.3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246 1 7990,'-6'3'-98,"-1"1"0,-1 2 37,0 1 1,1 2 0,1 1 113,-2 0 1,-4 1-1,-1 2 1,1 3 61,1 3 1,1 1-1,-1 4 1,-1 5 40,-1 2 1,0 10 0,3-2 0,0 2 59,1 3 0,-1 1 0,1 3 0,1-1-38,2-1 1,3-8-1,-3 1 1,2-2-60,2-2 1,-3-4 0,2-6-1,1 0-104,1 0 0,1 0 1,0 1-1,0-3-97,0-2 0,3-2 0,0 1 0,-1 0 24,-1-1 1,3-3 0,0-3 0,0-2-455,1-2 1,2 1 0,0-1-50,2-2 1,-3-3-233,1-4 540,-1 0 0,4 0 0,1-1 253,2-2 0,-2-3 0,3-4 0</inkml:trace>
  <inkml:trace contextRef="#ctx0" brushRef="#br0" timeOffset="512">374 276 6961,'6'0'169,"1"0"117,1 0 1,0 0 0,3 0 0,2 0-198,4 0 0,-3 0 0,0 0 0,-1 0-259,0 0 0,0 1 0,-3 1 1,0 1 106,0-1 0,0 3 0,-1-2 0,0 0-312,-2 2 0,1-4 0,-1 2-319,2-2 694,0-1 0,6 0 0,0 0 0</inkml:trace>
  <inkml:trace contextRef="#ctx0" brushRef="#br0" timeOffset="891">698 148 8520,'10'-3'0,"-1"-1"0,2 1 0,1 0 394,2 0 0,3-2-291,-1 2 1,3 2 0,-1-3-1,1 3-175,1 1 0,-4 0 0,5 0 0,-5 0 2,-2 0 1,-1 0 0,-3 1-1,0 2-89,0 0 0,-4 1 0,0 0 4,-2 2 1,-1 3 0,-3 1 96,0 0 1,0 0 0,-1 2-1,-2 2 67,-3-2 0,-4 3 0,-2 0 0,-2 1 2,-2 1 0,3-2 0,-2 3 0,1-3-105,2-1 1,-2 2-1,0-1 1,2-1-125,2 0 0,0 2 0,-1-2 1,-1 1 217,-1-1 0,0 3 0,3-1 0</inkml:trace>
  <inkml:trace contextRef="#ctx0" brushRef="#br0" timeOffset="1383">678 796 7917,'-6'1'-53,"-1"2"0,1 3 1,-4 5-1,0 1 398,0 1 0,0 4 0,0 0 1,1 1-241,-1 2 1,0-1 0,0 1 0,1 0-117,3-1 1,2 1 0,4-1-1,0-2-162,0-1 0,0 0 0,1 0 0,2-3 106,3-2 1,3-1-1,1 0 1,0 0 52,0-1 1,1-2 0,1-2-1,1 0 95,-1-3 1,0-1 0,0-2-1,1-2 134,-1-4 0,2-6 1,-1-2-1,-1-2 62,-1 1 0,-2 0 0,-2-4 1,-1 0 35,-2 1 0,-1-1 0,-3 0 0,0 2-5,0 1 1,0 0-1,-1 4-434,-2 1 0,1 2 0,-5 4-405,0 2 0,-2 0 0,-1 1 0,-1 0-1109,-2 2 0,2 1 1640,-2 0 0,-2 0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6:28.7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9 628 8311,'0'-10'453,"0"4"-45,0 2-200,-5 4 1,4 1-50,-2 2 1,3-1-1,3 4-126,4-2 0,3 3 1,3-4-1,4-1-72,5-1 1,3-1-1,4 0 1,-1 0-50,1 0 0,-2 0 0,3 0 0,-4 0 28,-2 0 0,-1 1 0,-4 2 0,-4 1 132,-5 1 0,-1-1 1,-6 2 170,-1 2 1,-1 1-1,-1 2 1,-1 1 40,-2 1 1,-3 1 0,-5-2 0,-1 2-147,-1 1 0,0-3 1,3 1-1,1-2-143,-1-1 1,1 3-1,1 0 1,2-1 43,-2-1 1,1 0 0,-1 1 0,2 1-144,2-1 0,1 2 0,3 0 1,0-1-13,0 1 1,1-3 0,1 2 0,2-1 126,2 1 1,2-2 0,4 2 0,1-2 29,-1-1 1,2-1-1,-1 1 1,-1 0 7,-1 0 0,-1 0 0,-1 0 0,1-1 201,0 1 0,-1 0 0,-2 0 0,-1 0-82,-2-1 0,0 1 1,-4 0-31,0 0 1,0 0-1,-2-2-24,-1-1 1,-2 1-1,-5-4 1,-1 0-45,-2 1 0,1 1 1,-4-1-1,-2-1-197,0 0 0,-2 3 0,0-3 0,2 1-315,1-1 0,0 4 0,3-3 0,-2 2-179,-1-1 0,3-3 0,1 3-1808,2-2 2429,1 0 0,0 0 0,0 1 0</inkml:trace>
  <inkml:trace contextRef="#ctx0" brushRef="#br0" timeOffset="2654">922 353 8076,'-10'0'-10,"1"1"1,2 1 81,0 1 1,1 5-1,-4-2 1,0 4 207,0 3 1,0-1-281,1 5 0,-1-1 0,0 4 0,0-1-24,0 1 1,1 1 0,-1 0-1,0 5 145,0 2 0,1 0 1,2 7-1,1 1 40,2 2 0,-3-3 1,4 7-1,1-1-49,1 0 0,1-4 0,0-1 0,1 1-93,2 1 0,3-2 1,3-1-1,2-1-87,2-3 0,-1-1 0,5-4 0,-1-2-80,-1 0 0,3-7 0,-5 2 0,0-4 53,1-3 0,-4-1 0,1-1 1,-3-1-180,-1-3 0,-1 1 0,0-3-54,2 3 0,-3-1 1,1-7-1,-1-2 328,1-4 0,0-1 0,4-2 0</inkml:trace>
  <inkml:trace contextRef="#ctx0" brushRef="#br0" timeOffset="3046">1364 284 7041,'5'1'385,"-1"3"-88,-3 6 0,-1 1 0,1 6 1,1 3-165,1 2 1,4 2 0,-4-1 0,0 2 22,2 0 0,-4 2 1,2-3-1,-2 0-150,-1 0 0,-1-1 0,-1-3 0,-1 0-106,0-1 0,1 0 0,0-2 0,-1 0-383,1 0 1,-1-2 482,0 2 0,2-5 0,-3 2 0</inkml:trace>
  <inkml:trace contextRef="#ctx0" brushRef="#br0" timeOffset="3534">1197 1099 8042,'10'0'-183,"-4"-1"0,1-1 0,2-3 417,3 0 1,2 2 0,3-3 0,0 2-261,0 2 1,2-3 0,-1 2 0,0 1-21,-2 1 0,-4 0 0,1-2 61,-2 0-19,-1 0 1,-4 3-1,0 1 87,-2 2 1,-1-1 0,-3 5 13,0 1 1,0 0 0,0 2 0,0 1-23,0 2 1,0-1-1,-1 4 1,-1 1 22,-1-2 1,-1 5 0,1-2-1,-1 4-39,-1 0 0,1 0 1,-2 0-1,-1 0-145,2 0 1,-3-2 0,4-3 0,-1-1-52,1-2 1,0-1-1,1-3 1,0 0-584,1-1 1,1-2 719,1 0 0,0-5 0,0 2 0</inkml:trace>
  <inkml:trace contextRef="#ctx0" brushRef="#br0" timeOffset="4076">1521 9 8017,'0'-6'-74,"1"3"0,1 8 250,2 4 0,3 2 1,-1 7-1,1 2-57,3 6 1,-2 0 0,5 3-1,-1 4 182,1 1 1,-1 7 0,4 0 0,2 2-38,0 4 1,2 4-1,1 3 1,1 0-4,0 3 1,2 2 0,-2 2 0,0 1-190,-3-1 1,-1 1 0,-5-2-1,-2 0-204,-3-3 0,-4-4 0,-4 0 0,0-1-51,0-3 0,-5-2 1,-4-8-1,-3-1-130,0-2 0,-3 1 1,-1-5-1,1-3 55,2-1 1,-1-8 0,1 1 0,1-5-321,1-1 0,1-6 0,0-3 0,0-2 578,1-2 0,-1-5 0,-4-7 0,-2-5 0</inkml:trace>
  <inkml:trace contextRef="#ctx0" brushRef="#br0" timeOffset="4399">2100 932 7930,'10'0'291,"0"-1"1,0-1 0,0-2 119,0 2 1,3-2 0,1 1-226,1 0 0,0-1 0,3 1 0,-2 1-118,2 1 1,-3 1-1,0 0 1,0 0-321,1 0 1,-4 0-1,1 1 1,-2 1-349,-1 1 0,-2 1 1,0-1 599,-2 0 0,1 5 0,3-3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6:36.9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69 78 7942,'-7'-5'0,"1"0"103,-2-1 1,3-2 0,-1 1 0,1-2-1,0-1 1,0 1 881,-1-1-915,4 4 1,-2 3 0,5 7-25,2 6 1,4 6-1,6 6 1,3 5-16,3 1 0,5 6 0,4 3 1,6 3 107,5 3 0,3 4 0,-4-2 0,-2 0-25,-3 1 1,-4-3-1,-3 3 1,-4 2-38,-4 3 0,-4-3 0,-5 3 1,-3-1-75,-3-3 0,-2-1 0,-2-6 0,-2 1-133,-3-3 0,-8-1 0,-2 1 1,-2-2-165,-2-3 0,-1-1 1,-1-2-1,-1 1 85,2-3 1,-3-2 0,1 0 0,1-3-17,1-2 0,2-1 0,-1-1 5,0 1 0,1-5 0,-1-2 0,1-3 0,2-2-305,1-2 1,0-3 524,0 0 0,-3-6 0,4-3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3T15:56:44.7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1 787 7973,'4'-10'0,"-3"3"0,3 2 0,0-1 486,-1 1 0,5 2 0,-1-3 0,4 2-240,2 2 0,4-1 1,-3 1-1,0-1-125,0 1 1,3 1 0,-3 1 0,0 0-161,0 0 0,0 0 1,-2 0-1,1 1-41,-1 2 0,3-2 0,-2 2 0,-1-2-337,-1-1 0,0 4 0,1-1-265,1-1 0,-1 0 0,-5 1 682,0 0 0,-5 4 0,2-1 0</inkml:trace>
  <inkml:trace contextRef="#ctx0" brushRef="#br0" timeOffset="325">50 1160 8766,'10'0'0,"-1"0"578,1 0 1,1-1-1,2-3-285,4-2 0,2 0 0,3 1 0,2 1-130,1 1 0,-2-1 0,2 1 0,-1 1-171,-2 0 1,-1-1-1,-3 0 1,-1 1-628,-4 1 1,-2 1-1929,-2 0 2563,1 0 0,-4 0 0,-2 0 0</inkml:trace>
  <inkml:trace contextRef="#ctx0" brushRef="#br0" timeOffset="1550">875 325 7770,'3'-7'-15,"0"1"1,5 0 0,-2-1 110,3 0 0,1 4 0,0-2 0,0 0-217,-1 3 1,2 1-1,1 1 1,1 0 275,-1 0 0,-1 0-35,-1 0 1,-1 1-57,-3 2 1,-6 3-1,-6 4 1,-3-1-9,-1 1 0,4 0 1,-1 0-1,0 0 2,-2-1 1,2-2 0,2 0 0,-1 0-124,1 2 0,3 1 1,-2 0 74,3-1 1,1 1 0,1 0-21,3 0 0,1-1 0,5-2 0,1 0-98,2 0 0,-1 2 1,3 1-1,-1 0 133,-2 0 1,3-1-1,-2 1 1,-1 0 61,-1 0 1,-5-4-1,0 1 1,-2 1 16,-2 0 0,-1 2 0,-1 0 0,-1-1 86,-2-3 0,1 3 0,-5-4 0,1 2-43,0 0 0,-3-5 1,3 2-1,-3-1-135,-1 1 0,1-1 1,-1-3-1,0 0-359,0 0 0,-3 0 0,0 0 182,1 0 0,1 0 1,1 0 164,0 0 0,1 4 0,-1 2 0</inkml:trace>
  <inkml:trace contextRef="#ctx0" brushRef="#br0" timeOffset="2216">826 1130 7993,'9'-3'0,"1"-1"0,0-2 0,0 1 0,0-3 0,1 3 398,2 0 1,1-1-1,3 2 1,-1 2-93,-2 1 1,0 1-375,-1 0 0,-2 1 0,1 3 122,-4 2 0,-4 3 1,-5 1-1,-1-1-51,-2 1 0,-3 0 0,0 0 0,0 1-91,0 2 1,-2-2 0,3 2 0,-3-2 43,-1-1 0,4-1 0,-1 1 1,1 0 19,0 0 0,-3 0 0,4 0 0,-2-1 3,1 1 0,4 0 1,-2 0 154,3 0 0,-2-1 116,0 1 0,1-4-59,5-3 1,2 1 0,5 0-96,0-2 1,0 0 0,1 0-1,1 1-18,1 0 0,0-2 0,-3-1 0,1 0-182,2 0 0,-2 0 0,2 0 0,-2 0-225,-2 0 0,1 0 0,0-1-190,0-3 1,-4 3-169,1-2 687,-1 2 0,4-3 0,0-2 0</inkml:trace>
  <inkml:trace contextRef="#ctx0" brushRef="#br0" timeOffset="2503">1228 1150 7970,'0'13'115,"0"0"1,0 3 0,0-2 0,0-1 0,1 0 170,3 0 0,-3 3 1,2-3-1,-2 0-40,-1 2 1,0-5-1,0 4 1,1-4-305,2 0 1,-2 0 0,3 0-905,-3 0 1,-1-4 961,0 1 0,0-5 0,0 2 0</inkml:trace>
  <inkml:trace contextRef="#ctx0" brushRef="#br0" timeOffset="3004">1454 178 7836,'0'-10'-313,"0"0"1,0 0 1170,0 0-505,0 5 0,1 1 0,1 5 0,3 3-237,0 6 1,-2 4 0,4 7 0,1 2 62,0 3 1,3 4-1,1 5 1,2 6 67,2 2 0,-3 4 0,3 5 0,0 1-107,0 2 1,1 0 0,-4 3 0,-2-1 16,-3-2 0,-3-3 0,-3 0 0,2-3-386,-2-3 1,-5 0-1,-4-6 1,-3-2-9,-3 1 1,1-6 0,-3 1 0,0-1-2,-1 0 0,1-1 1,-1-2-1,2-1 70,-1 1 1,3-1 0,-3 1-1,1-1-105,2 1 1,-2-5-1,1-2 1,1-3-122,1 0 1,1-5-1,0-2 1,0-3 393,0-3 0,-4 2 0,-1-4 0</inkml:trace>
  <inkml:trace contextRef="#ctx0" brushRef="#br0" timeOffset="3504">737 188 8011,'0'-10'0,"0"0"0,0 0 47,0 0 0,1 0 0,1 1 358,2-1-481,-1 0 1,-7 6 0,-3 4 168,-2 5 0,0 7 0,-2 2 0,-1 2-64,-1 1 0,-4 5 1,3 2-1,-1 1 83,-3 2 1,3 6 0,0 3 0,0 2 98,3 1 0,5 5 0,1 2 0,2 3-24,2 3 1,1 1-1,2 5 1,2 3-88,4 2 1,5 1-1,2 2 1,0-4-57,0-2 1,4-5 0,-3-3 0,0-4-102,-2-6 1,2-1-1,-2-11 1,-2-2-216,-4-3 0,2-3 1,-3-5-1,2-2 12,-1 0 0,0-2 0,-2-4 0,0 1 260,3 0 0,0-4 0,2-2 0</inkml:trace>
  <inkml:trace contextRef="#ctx0" brushRef="#br0" timeOffset="3983">1965 914 7881,'-6'-1'100,"3"-2"1,3 1-1,3-4 1,4 2 245,1 2 0,6 1-234,-1 1 1,4 0 0,-2 1-1,2 1-369,-1 1 1,0 1-1,3-1 1,-2 0-121,0-1 0,-2 2 0,1 0 377,-2-2 0,1 3 0,0 1 0</inkml:trace>
  <inkml:trace contextRef="#ctx0" brushRef="#br0" timeOffset="4579">2515 551 7900,'6'-3'-35,"1"-1"0,0 1 176,2-1 0,2 2 0,1-4 1,2 1 225,1-1-357,2 4 1,-1-3 0,-1 2 0,0 0-410,-3 1 0,2 1 0,-1 0-573,-1-3 972,-1 3 0,-1-7 0,-1 2 0</inkml:trace>
  <inkml:trace contextRef="#ctx0" brushRef="#br0" timeOffset="4917">2907 315 7762,'10'-1'0,"1"-2"48,2-4 0,-1 0 0,5-1 1,0 1 0,2 0 1,-1-1-1,0 2 1,-3 2 0,0 3-1,-1 1 8,0 0 1,0 0 12,-5 0 0,-3 5-17,-3 1 0,-2 3 0,-2 2 0,-1 1 37,-1 1 1,-5 3-1,1-2 1,-1 2-15,-2 1 0,0 2 0,0 0 0,2 0-88,1-3 0,-2 3 1,3-4-1,-2 2-38,2-1 0,-3-1 0,2 3 1,0-3-23,0-1 0,-2 0 1,4-2 71,-1 1 0,-2 5 0,2-3 0</inkml:trace>
  <inkml:trace contextRef="#ctx0" brushRef="#br0" timeOffset="5388">2888 1081 8431,'-10'7'167,"0"-1"1,0 1 0,2 3-1,0-1-9,1 1 0,1 3 1,-4 2-1,1 0-30,3 2 0,-2 2 0,4 0 0,-1 1-42,1 0 0,1-4 1,3-1-1,0 1-107,0-1 1,0-3 0,1 1 0,1-2-114,1-1 1,6 0-1,0-1 1,3 0-80,0-2 0,3-3 1,1-4-1,2 0 106,-2 0 0,3-4 0,-4-3 0,0-2 39,-2 0 0,-3-1 1,-2 0-1,-3 0 144,0 0 1,-2 0-1,-4 1 105,-2-1 1,-3-1 0,-4-1 0,-1-1 0,-1 0-28,-1-1 1,-3-1 0,2-1 0,0 2-419,-1 0 0,-1 3 1,3-2-1,1 2-74,1 1 1,1 1 0,1 2-1,2 1 338,0 2 0,1-4 0,-4 3 0</inkml:trace>
  <inkml:trace contextRef="#ctx0" brushRef="#br0" timeOffset="5871">3241 1 7651,'0'10'81,"1"3"0,3 2 0,2 3-28,3 2 1,4 11 0,1 2 0,1 5 58,3 4 0,0 5 0,2 8 0,1 4-29,2 1 1,-6 0 0,2-1 0,-5 0-15,-5 0 0,-4-1 0,-5 0 0,-2-2 59,-5-4 1,0-1-1,-9-3 1,1-3 0,0-2 1,2-2 0,-4 1 0,0-1-194,-2-3 1,0 1-1,-2-7 1,-1 0-191,-1-1 0,-3-5 1,3-1-1,1-1-258,2-2 1,1-5-1,2-2 1,1 0 511,2-3 0,-3-1 0,1-2 0</inkml:trace>
  <inkml:trace contextRef="#ctx0" brushRef="#br0" timeOffset="6446">2407 70 7515,'-9'-7'-368,"2"1"1,-1 3 434,1 0 0,-2 3 1,-1 3-16,1 4 0,2 5 0,2 3 0,-1 4 91,1 5 1,1 3 0,-1 5 0,0 4-1,-1 6 0,3 7 0,-3 6 0,2 5 77,2 3 0,-3-1 0,2 2 1,1-1-83,1 1 1,0-8 0,-1 5 0,-2-5-52,2-5 1,1-4 0,1-2 0,0-2-92,0-1 1,0-5 0,0-2 0,0 0-54,0 0 0,0-4 0,1 1 0,2-4-171,4-2 0,2-4 0,2 1 1,1-3-135,1-4 0,4 2 0,0-5 1,1-1-263,2-1 0,0-5 624,3 1 0,-2-5 0,3 2 0</inkml:trace>
  <inkml:trace contextRef="#ctx0" brushRef="#br0" timeOffset="6884">3811 875 7682,'10'-3'-287,"-1"-1"484,1 2 0,0-2 0,0 1 0,0 0-34,0 2 1,3 1 0,1 0 0,0 0-131,0 0 0,0-3 0,-2 0 0,1 1-154,-1 0 0,-1 2 0,-1 0 0,0-1-335,0-2 1,-4 2 0,1-2 455,1 2 0,0-4 0,2 0 0</inkml:trace>
  <inkml:trace contextRef="#ctx0" brushRef="#br0" timeOffset="7154">3791 1189 7934,'10'0'0,"1"0"0,1 0 187,1 0 0,3-1 1,-3-1-1,1-1-62,0 0 0,0 2 1,3 0-1,-1-1-297,-2-1 1,-1 0 0,-3 1-1,0 0-518,-1-1 1,1 0 689,0 3 0,0-5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1589-AF7B-3B4E-A03A-33607F669BF5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59CE-88D6-744B-A745-9320D0A1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359CE-88D6-744B-A745-9320D0A12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359CE-88D6-744B-A745-9320D0A127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5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884E46-A0B7-C14A-8020-1A634E5B8124}" type="datetimeFigureOut">
              <a:rPr lang="en-US" smtClean="0"/>
              <a:t>11/23/19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customXml" Target="../ink/ink73.xml"/><Relationship Id="rId18" Type="http://schemas.openxmlformats.org/officeDocument/2006/relationships/image" Target="../media/image97.png"/><Relationship Id="rId3" Type="http://schemas.openxmlformats.org/officeDocument/2006/relationships/customXml" Target="../ink/ink68.xml"/><Relationship Id="rId7" Type="http://schemas.openxmlformats.org/officeDocument/2006/relationships/customXml" Target="../ink/ink70.xml"/><Relationship Id="rId12" Type="http://schemas.openxmlformats.org/officeDocument/2006/relationships/image" Target="../media/image94.png"/><Relationship Id="rId17" Type="http://schemas.openxmlformats.org/officeDocument/2006/relationships/customXml" Target="../ink/ink75.xml"/><Relationship Id="rId2" Type="http://schemas.openxmlformats.org/officeDocument/2006/relationships/image" Target="../media/image260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customXml" Target="../ink/ink72.xml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10" Type="http://schemas.openxmlformats.org/officeDocument/2006/relationships/image" Target="../media/image93.png"/><Relationship Id="rId4" Type="http://schemas.openxmlformats.org/officeDocument/2006/relationships/image" Target="../media/image90.png"/><Relationship Id="rId9" Type="http://schemas.openxmlformats.org/officeDocument/2006/relationships/customXml" Target="../ink/ink71.xml"/><Relationship Id="rId1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9" Type="http://schemas.openxmlformats.org/officeDocument/2006/relationships/image" Target="../media/image117.png"/><Relationship Id="rId21" Type="http://schemas.openxmlformats.org/officeDocument/2006/relationships/image" Target="../media/image108.png"/><Relationship Id="rId34" Type="http://schemas.openxmlformats.org/officeDocument/2006/relationships/customXml" Target="../ink/ink91.xml"/><Relationship Id="rId7" Type="http://schemas.openxmlformats.org/officeDocument/2006/relationships/image" Target="../media/image101.png"/><Relationship Id="rId12" Type="http://schemas.openxmlformats.org/officeDocument/2006/relationships/customXml" Target="../ink/ink80.xml"/><Relationship Id="rId17" Type="http://schemas.openxmlformats.org/officeDocument/2006/relationships/image" Target="../media/image106.png"/><Relationship Id="rId25" Type="http://schemas.openxmlformats.org/officeDocument/2006/relationships/image" Target="../media/image110.png"/><Relationship Id="rId33" Type="http://schemas.openxmlformats.org/officeDocument/2006/relationships/image" Target="../media/image114.png"/><Relationship Id="rId38" Type="http://schemas.openxmlformats.org/officeDocument/2006/relationships/customXml" Target="../ink/ink93.xml"/><Relationship Id="rId2" Type="http://schemas.openxmlformats.org/officeDocument/2006/relationships/image" Target="../media/image98.png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103.png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37" Type="http://schemas.openxmlformats.org/officeDocument/2006/relationships/image" Target="../media/image116.png"/><Relationship Id="rId5" Type="http://schemas.openxmlformats.org/officeDocument/2006/relationships/image" Target="../media/image100.png"/><Relationship Id="rId15" Type="http://schemas.openxmlformats.org/officeDocument/2006/relationships/image" Target="../media/image105.png"/><Relationship Id="rId23" Type="http://schemas.openxmlformats.org/officeDocument/2006/relationships/image" Target="../media/image109.png"/><Relationship Id="rId28" Type="http://schemas.openxmlformats.org/officeDocument/2006/relationships/customXml" Target="../ink/ink88.xml"/><Relationship Id="rId36" Type="http://schemas.openxmlformats.org/officeDocument/2006/relationships/customXml" Target="../ink/ink92.xml"/><Relationship Id="rId10" Type="http://schemas.openxmlformats.org/officeDocument/2006/relationships/customXml" Target="../ink/ink79.xml"/><Relationship Id="rId19" Type="http://schemas.openxmlformats.org/officeDocument/2006/relationships/image" Target="../media/image107.png"/><Relationship Id="rId31" Type="http://schemas.openxmlformats.org/officeDocument/2006/relationships/image" Target="../media/image113.png"/><Relationship Id="rId4" Type="http://schemas.openxmlformats.org/officeDocument/2006/relationships/customXml" Target="../ink/ink76.xml"/><Relationship Id="rId9" Type="http://schemas.openxmlformats.org/officeDocument/2006/relationships/image" Target="../media/image102.png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111.png"/><Relationship Id="rId30" Type="http://schemas.openxmlformats.org/officeDocument/2006/relationships/customXml" Target="../ink/ink89.xml"/><Relationship Id="rId35" Type="http://schemas.openxmlformats.org/officeDocument/2006/relationships/image" Target="../media/image115.png"/><Relationship Id="rId8" Type="http://schemas.openxmlformats.org/officeDocument/2006/relationships/customXml" Target="../ink/ink78.xml"/><Relationship Id="rId3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customXml" Target="../ink/ink101.xml"/><Relationship Id="rId26" Type="http://schemas.openxmlformats.org/officeDocument/2006/relationships/customXml" Target="../ink/ink105.xml"/><Relationship Id="rId39" Type="http://schemas.openxmlformats.org/officeDocument/2006/relationships/image" Target="../media/image137.png"/><Relationship Id="rId21" Type="http://schemas.openxmlformats.org/officeDocument/2006/relationships/image" Target="../media/image128.png"/><Relationship Id="rId34" Type="http://schemas.openxmlformats.org/officeDocument/2006/relationships/customXml" Target="../ink/ink109.xml"/><Relationship Id="rId42" Type="http://schemas.openxmlformats.org/officeDocument/2006/relationships/customXml" Target="../ink/ink113.xml"/><Relationship Id="rId7" Type="http://schemas.openxmlformats.org/officeDocument/2006/relationships/image" Target="../media/image121.png"/><Relationship Id="rId2" Type="http://schemas.openxmlformats.org/officeDocument/2006/relationships/image" Target="../media/image118.png"/><Relationship Id="rId16" Type="http://schemas.openxmlformats.org/officeDocument/2006/relationships/customXml" Target="../ink/ink100.xml"/><Relationship Id="rId20" Type="http://schemas.openxmlformats.org/officeDocument/2006/relationships/customXml" Target="../ink/ink102.xml"/><Relationship Id="rId29" Type="http://schemas.openxmlformats.org/officeDocument/2006/relationships/image" Target="../media/image132.png"/><Relationship Id="rId41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5.xml"/><Relationship Id="rId11" Type="http://schemas.openxmlformats.org/officeDocument/2006/relationships/image" Target="../media/image123.png"/><Relationship Id="rId24" Type="http://schemas.openxmlformats.org/officeDocument/2006/relationships/customXml" Target="../ink/ink104.xml"/><Relationship Id="rId32" Type="http://schemas.openxmlformats.org/officeDocument/2006/relationships/customXml" Target="../ink/ink108.xml"/><Relationship Id="rId37" Type="http://schemas.openxmlformats.org/officeDocument/2006/relationships/image" Target="../media/image136.png"/><Relationship Id="rId40" Type="http://schemas.openxmlformats.org/officeDocument/2006/relationships/customXml" Target="../ink/ink112.xml"/><Relationship Id="rId5" Type="http://schemas.openxmlformats.org/officeDocument/2006/relationships/image" Target="../media/image120.png"/><Relationship Id="rId15" Type="http://schemas.openxmlformats.org/officeDocument/2006/relationships/image" Target="../media/image125.png"/><Relationship Id="rId23" Type="http://schemas.openxmlformats.org/officeDocument/2006/relationships/image" Target="../media/image129.png"/><Relationship Id="rId28" Type="http://schemas.openxmlformats.org/officeDocument/2006/relationships/customXml" Target="../ink/ink106.xml"/><Relationship Id="rId36" Type="http://schemas.openxmlformats.org/officeDocument/2006/relationships/customXml" Target="../ink/ink110.xml"/><Relationship Id="rId10" Type="http://schemas.openxmlformats.org/officeDocument/2006/relationships/customXml" Target="../ink/ink97.xml"/><Relationship Id="rId19" Type="http://schemas.openxmlformats.org/officeDocument/2006/relationships/image" Target="../media/image127.png"/><Relationship Id="rId31" Type="http://schemas.openxmlformats.org/officeDocument/2006/relationships/image" Target="../media/image133.png"/><Relationship Id="rId4" Type="http://schemas.openxmlformats.org/officeDocument/2006/relationships/customXml" Target="../ink/ink94.xml"/><Relationship Id="rId9" Type="http://schemas.openxmlformats.org/officeDocument/2006/relationships/image" Target="../media/image122.png"/><Relationship Id="rId14" Type="http://schemas.openxmlformats.org/officeDocument/2006/relationships/customXml" Target="../ink/ink99.xml"/><Relationship Id="rId22" Type="http://schemas.openxmlformats.org/officeDocument/2006/relationships/customXml" Target="../ink/ink103.xml"/><Relationship Id="rId27" Type="http://schemas.openxmlformats.org/officeDocument/2006/relationships/image" Target="../media/image131.png"/><Relationship Id="rId30" Type="http://schemas.openxmlformats.org/officeDocument/2006/relationships/customXml" Target="../ink/ink107.xml"/><Relationship Id="rId35" Type="http://schemas.openxmlformats.org/officeDocument/2006/relationships/image" Target="../media/image135.png"/><Relationship Id="rId43" Type="http://schemas.openxmlformats.org/officeDocument/2006/relationships/image" Target="../media/image139.png"/><Relationship Id="rId8" Type="http://schemas.openxmlformats.org/officeDocument/2006/relationships/customXml" Target="../ink/ink96.xml"/><Relationship Id="rId3" Type="http://schemas.openxmlformats.org/officeDocument/2006/relationships/image" Target="../media/image119.png"/><Relationship Id="rId12" Type="http://schemas.openxmlformats.org/officeDocument/2006/relationships/customXml" Target="../ink/ink98.xml"/><Relationship Id="rId17" Type="http://schemas.openxmlformats.org/officeDocument/2006/relationships/image" Target="../media/image126.png"/><Relationship Id="rId25" Type="http://schemas.openxmlformats.org/officeDocument/2006/relationships/image" Target="../media/image130.png"/><Relationship Id="rId33" Type="http://schemas.openxmlformats.org/officeDocument/2006/relationships/image" Target="../media/image134.png"/><Relationship Id="rId38" Type="http://schemas.openxmlformats.org/officeDocument/2006/relationships/customXml" Target="../ink/ink1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10.png"/><Relationship Id="rId10" Type="http://schemas.openxmlformats.org/officeDocument/2006/relationships/image" Target="../media/image14.png"/><Relationship Id="rId4" Type="http://schemas.openxmlformats.org/officeDocument/2006/relationships/image" Target="../media/image8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34" Type="http://schemas.openxmlformats.org/officeDocument/2006/relationships/image" Target="../media/image39.png"/><Relationship Id="rId7" Type="http://schemas.openxmlformats.org/officeDocument/2006/relationships/customXml" Target="../ink/ink6.xml"/><Relationship Id="rId12" Type="http://schemas.openxmlformats.org/officeDocument/2006/relationships/image" Target="../media/image28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customXml" Target="../ink/ink8.xml"/><Relationship Id="rId24" Type="http://schemas.openxmlformats.org/officeDocument/2006/relationships/image" Target="../media/image34.png"/><Relationship Id="rId32" Type="http://schemas.openxmlformats.org/officeDocument/2006/relationships/image" Target="../media/image38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36.png"/><Relationship Id="rId10" Type="http://schemas.openxmlformats.org/officeDocument/2006/relationships/image" Target="../media/image27.png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" Type="http://schemas.openxmlformats.org/officeDocument/2006/relationships/image" Target="../media/image24.png"/><Relationship Id="rId9" Type="http://schemas.openxmlformats.org/officeDocument/2006/relationships/customXml" Target="../ink/ink7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customXml" Target="../ink/ink16.xml"/><Relationship Id="rId30" Type="http://schemas.openxmlformats.org/officeDocument/2006/relationships/image" Target="../media/image37.png"/><Relationship Id="rId8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image" Target="../media/image59.png"/><Relationship Id="rId21" Type="http://schemas.openxmlformats.org/officeDocument/2006/relationships/image" Target="../media/image50.png"/><Relationship Id="rId34" Type="http://schemas.openxmlformats.org/officeDocument/2006/relationships/customXml" Target="../ink/ink35.xml"/><Relationship Id="rId42" Type="http://schemas.openxmlformats.org/officeDocument/2006/relationships/customXml" Target="../ink/ink39.xml"/><Relationship Id="rId47" Type="http://schemas.openxmlformats.org/officeDocument/2006/relationships/image" Target="../media/image63.png"/><Relationship Id="rId50" Type="http://schemas.openxmlformats.org/officeDocument/2006/relationships/customXml" Target="../ink/ink43.xml"/><Relationship Id="rId55" Type="http://schemas.openxmlformats.org/officeDocument/2006/relationships/image" Target="../media/image67.png"/><Relationship Id="rId7" Type="http://schemas.openxmlformats.org/officeDocument/2006/relationships/image" Target="../media/image43.png"/><Relationship Id="rId2" Type="http://schemas.openxmlformats.org/officeDocument/2006/relationships/image" Target="../media/image240.png"/><Relationship Id="rId16" Type="http://schemas.openxmlformats.org/officeDocument/2006/relationships/customXml" Target="../ink/ink26.xml"/><Relationship Id="rId29" Type="http://schemas.openxmlformats.org/officeDocument/2006/relationships/image" Target="../media/image54.png"/><Relationship Id="rId11" Type="http://schemas.openxmlformats.org/officeDocument/2006/relationships/image" Target="../media/image45.png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58.png"/><Relationship Id="rId40" Type="http://schemas.openxmlformats.org/officeDocument/2006/relationships/customXml" Target="../ink/ink38.xml"/><Relationship Id="rId45" Type="http://schemas.openxmlformats.org/officeDocument/2006/relationships/image" Target="../media/image62.png"/><Relationship Id="rId53" Type="http://schemas.openxmlformats.org/officeDocument/2006/relationships/image" Target="../media/image66.png"/><Relationship Id="rId58" Type="http://schemas.openxmlformats.org/officeDocument/2006/relationships/customXml" Target="../ink/ink47.xml"/><Relationship Id="rId5" Type="http://schemas.openxmlformats.org/officeDocument/2006/relationships/image" Target="../media/image42.png"/><Relationship Id="rId61" Type="http://schemas.openxmlformats.org/officeDocument/2006/relationships/image" Target="../media/image70.png"/><Relationship Id="rId19" Type="http://schemas.openxmlformats.org/officeDocument/2006/relationships/image" Target="../media/image49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53.png"/><Relationship Id="rId30" Type="http://schemas.openxmlformats.org/officeDocument/2006/relationships/customXml" Target="../ink/ink33.xml"/><Relationship Id="rId35" Type="http://schemas.openxmlformats.org/officeDocument/2006/relationships/image" Target="../media/image57.png"/><Relationship Id="rId43" Type="http://schemas.openxmlformats.org/officeDocument/2006/relationships/image" Target="../media/image61.png"/><Relationship Id="rId48" Type="http://schemas.openxmlformats.org/officeDocument/2006/relationships/customXml" Target="../ink/ink42.xml"/><Relationship Id="rId56" Type="http://schemas.openxmlformats.org/officeDocument/2006/relationships/customXml" Target="../ink/ink46.xml"/><Relationship Id="rId8" Type="http://schemas.openxmlformats.org/officeDocument/2006/relationships/customXml" Target="../ink/ink22.xml"/><Relationship Id="rId51" Type="http://schemas.openxmlformats.org/officeDocument/2006/relationships/image" Target="../media/image65.png"/><Relationship Id="rId3" Type="http://schemas.openxmlformats.org/officeDocument/2006/relationships/image" Target="../media/image41.png"/><Relationship Id="rId12" Type="http://schemas.openxmlformats.org/officeDocument/2006/relationships/customXml" Target="../ink/ink24.xml"/><Relationship Id="rId17" Type="http://schemas.openxmlformats.org/officeDocument/2006/relationships/image" Target="../media/image48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38" Type="http://schemas.openxmlformats.org/officeDocument/2006/relationships/customXml" Target="../ink/ink37.xml"/><Relationship Id="rId46" Type="http://schemas.openxmlformats.org/officeDocument/2006/relationships/customXml" Target="../ink/ink41.xml"/><Relationship Id="rId59" Type="http://schemas.openxmlformats.org/officeDocument/2006/relationships/image" Target="../media/image69.png"/><Relationship Id="rId20" Type="http://schemas.openxmlformats.org/officeDocument/2006/relationships/customXml" Target="../ink/ink28.xml"/><Relationship Id="rId41" Type="http://schemas.openxmlformats.org/officeDocument/2006/relationships/image" Target="../media/image60.png"/><Relationship Id="rId54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49" Type="http://schemas.openxmlformats.org/officeDocument/2006/relationships/image" Target="../media/image64.png"/><Relationship Id="rId57" Type="http://schemas.openxmlformats.org/officeDocument/2006/relationships/image" Target="../media/image68.png"/><Relationship Id="rId10" Type="http://schemas.openxmlformats.org/officeDocument/2006/relationships/customXml" Target="../ink/ink23.xml"/><Relationship Id="rId31" Type="http://schemas.openxmlformats.org/officeDocument/2006/relationships/image" Target="../media/image55.png"/><Relationship Id="rId44" Type="http://schemas.openxmlformats.org/officeDocument/2006/relationships/customXml" Target="../ink/ink40.xml"/><Relationship Id="rId52" Type="http://schemas.openxmlformats.org/officeDocument/2006/relationships/customXml" Target="../ink/ink44.xml"/><Relationship Id="rId60" Type="http://schemas.openxmlformats.org/officeDocument/2006/relationships/customXml" Target="../ink/ink48.xml"/><Relationship Id="rId4" Type="http://schemas.openxmlformats.org/officeDocument/2006/relationships/customXml" Target="../ink/ink20.xml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4.xml"/><Relationship Id="rId18" Type="http://schemas.openxmlformats.org/officeDocument/2006/relationships/image" Target="../media/image78.png"/><Relationship Id="rId26" Type="http://schemas.openxmlformats.org/officeDocument/2006/relationships/image" Target="../media/image82.png"/><Relationship Id="rId39" Type="http://schemas.openxmlformats.org/officeDocument/2006/relationships/customXml" Target="../ink/ink67.xml"/><Relationship Id="rId21" Type="http://schemas.openxmlformats.org/officeDocument/2006/relationships/customXml" Target="../ink/ink58.xml"/><Relationship Id="rId34" Type="http://schemas.openxmlformats.org/officeDocument/2006/relationships/image" Target="../media/image86.png"/><Relationship Id="rId7" Type="http://schemas.openxmlformats.org/officeDocument/2006/relationships/customXml" Target="../ink/ink51.xml"/><Relationship Id="rId12" Type="http://schemas.openxmlformats.org/officeDocument/2006/relationships/image" Target="../media/image75.png"/><Relationship Id="rId17" Type="http://schemas.openxmlformats.org/officeDocument/2006/relationships/customXml" Target="../ink/ink56.xml"/><Relationship Id="rId25" Type="http://schemas.openxmlformats.org/officeDocument/2006/relationships/customXml" Target="../ink/ink60.xml"/><Relationship Id="rId33" Type="http://schemas.openxmlformats.org/officeDocument/2006/relationships/customXml" Target="../ink/ink64.xml"/><Relationship Id="rId38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7.png"/><Relationship Id="rId20" Type="http://schemas.openxmlformats.org/officeDocument/2006/relationships/image" Target="../media/image79.png"/><Relationship Id="rId29" Type="http://schemas.openxmlformats.org/officeDocument/2006/relationships/customXml" Target="../ink/ink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customXml" Target="../ink/ink53.xml"/><Relationship Id="rId24" Type="http://schemas.openxmlformats.org/officeDocument/2006/relationships/image" Target="../media/image81.png"/><Relationship Id="rId32" Type="http://schemas.openxmlformats.org/officeDocument/2006/relationships/image" Target="../media/image85.png"/><Relationship Id="rId37" Type="http://schemas.openxmlformats.org/officeDocument/2006/relationships/customXml" Target="../ink/ink66.xml"/><Relationship Id="rId40" Type="http://schemas.openxmlformats.org/officeDocument/2006/relationships/image" Target="../media/image89.png"/><Relationship Id="rId5" Type="http://schemas.openxmlformats.org/officeDocument/2006/relationships/customXml" Target="../ink/ink50.xml"/><Relationship Id="rId15" Type="http://schemas.openxmlformats.org/officeDocument/2006/relationships/customXml" Target="../ink/ink55.xml"/><Relationship Id="rId23" Type="http://schemas.openxmlformats.org/officeDocument/2006/relationships/customXml" Target="../ink/ink59.xml"/><Relationship Id="rId28" Type="http://schemas.openxmlformats.org/officeDocument/2006/relationships/image" Target="../media/image83.png"/><Relationship Id="rId36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customXml" Target="../ink/ink57.xml"/><Relationship Id="rId31" Type="http://schemas.openxmlformats.org/officeDocument/2006/relationships/customXml" Target="../ink/ink63.xml"/><Relationship Id="rId4" Type="http://schemas.openxmlformats.org/officeDocument/2006/relationships/image" Target="../media/image71.png"/><Relationship Id="rId9" Type="http://schemas.openxmlformats.org/officeDocument/2006/relationships/customXml" Target="../ink/ink52.xml"/><Relationship Id="rId14" Type="http://schemas.openxmlformats.org/officeDocument/2006/relationships/image" Target="../media/image76.png"/><Relationship Id="rId22" Type="http://schemas.openxmlformats.org/officeDocument/2006/relationships/image" Target="../media/image80.png"/><Relationship Id="rId27" Type="http://schemas.openxmlformats.org/officeDocument/2006/relationships/customXml" Target="../ink/ink61.xml"/><Relationship Id="rId30" Type="http://schemas.openxmlformats.org/officeDocument/2006/relationships/image" Target="../media/image84.png"/><Relationship Id="rId35" Type="http://schemas.openxmlformats.org/officeDocument/2006/relationships/customXml" Target="../ink/ink65.xml"/><Relationship Id="rId8" Type="http://schemas.openxmlformats.org/officeDocument/2006/relationships/image" Target="../media/image73.png"/><Relationship Id="rId3" Type="http://schemas.openxmlformats.org/officeDocument/2006/relationships/customXml" Target="../ink/ink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Vectors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53896" y="0"/>
            <a:ext cx="2238103" cy="58477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6899F5F8-398B-7C47-BBB2-E7AB0351676B}" type="datetime1">
              <a:rPr lang="en-GB" sz="3200" smtClean="0">
                <a:solidFill>
                  <a:schemeClr val="bg1"/>
                </a:solidFill>
              </a:rPr>
              <a:t>23/11/2019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5256" y="584771"/>
            <a:ext cx="809469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LO: Can I understand basic vectors? </a:t>
            </a:r>
            <a:r>
              <a:rPr lang="en-US" sz="2400" dirty="0"/>
              <a:t>(Grade 5)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-3" y="1996967"/>
            <a:ext cx="3492712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Success Criteria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Understand notation, arithmetic calculations and scaler multiples.      (Grade 4)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Find resultant vectors. (Grade 5)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B4FC3-53A0-334E-A5BE-BF6276472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7" t="13331" r="9415" b="8527"/>
          <a:stretch/>
        </p:blipFill>
        <p:spPr>
          <a:xfrm>
            <a:off x="4182255" y="1169542"/>
            <a:ext cx="7674965" cy="5692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B3593A-7EAE-9B41-B74F-1A4E9F9D295C}"/>
              </a:ext>
            </a:extLst>
          </p:cNvPr>
          <p:cNvSpPr/>
          <p:nvPr/>
        </p:nvSpPr>
        <p:spPr>
          <a:xfrm>
            <a:off x="9953896" y="1692762"/>
            <a:ext cx="1363678" cy="4693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Length or magnitude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9009" y="853440"/>
                <a:ext cx="6758134" cy="276485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How could we find the length of a vector?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Hint: use a diagram.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09" y="853440"/>
                <a:ext cx="6758134" cy="2764859"/>
              </a:xfrm>
              <a:prstGeom prst="rect">
                <a:avLst/>
              </a:prstGeom>
              <a:blipFill>
                <a:blip r:embed="rId2"/>
                <a:stretch>
                  <a:fillRect l="-1689" t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88E9B1-802E-774A-9C91-29535B93B78A}"/>
                  </a:ext>
                </a:extLst>
              </p14:cNvPr>
              <p14:cNvContentPartPr/>
              <p14:nvPr/>
            </p14:nvContentPartPr>
            <p14:xfrm>
              <a:off x="938330" y="3512025"/>
              <a:ext cx="360" cy="2322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88E9B1-802E-774A-9C91-29535B93B7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330" y="3503025"/>
                <a:ext cx="18000" cy="23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B38ABA9F-0016-4A4B-AD3A-4563ADBFA12B}"/>
                  </a:ext>
                </a:extLst>
              </p14:cNvPr>
              <p14:cNvContentPartPr/>
              <p14:nvPr/>
            </p14:nvContentPartPr>
            <p14:xfrm>
              <a:off x="974690" y="5848065"/>
              <a:ext cx="287280" cy="36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B38ABA9F-0016-4A4B-AD3A-4563ADBFA1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050" y="5839065"/>
                <a:ext cx="304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706C71-50D6-3A47-9AAA-A11EECEA0B94}"/>
                  </a:ext>
                </a:extLst>
              </p14:cNvPr>
              <p14:cNvContentPartPr/>
              <p14:nvPr/>
            </p14:nvContentPartPr>
            <p14:xfrm>
              <a:off x="865610" y="5848065"/>
              <a:ext cx="24105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706C71-50D6-3A47-9AAA-A11EECEA0B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6610" y="5839065"/>
                <a:ext cx="2428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851CC9D-4452-4247-8164-2FAE8F88AC06}"/>
                  </a:ext>
                </a:extLst>
              </p14:cNvPr>
              <p14:cNvContentPartPr/>
              <p14:nvPr/>
            </p14:nvContentPartPr>
            <p14:xfrm>
              <a:off x="7413650" y="449518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851CC9D-4452-4247-8164-2FAE8F88AC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04650" y="44861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0A098E16-A73B-AD43-9CBE-7C27F01B4688}"/>
                  </a:ext>
                </a:extLst>
              </p14:cNvPr>
              <p14:cNvContentPartPr/>
              <p14:nvPr/>
            </p14:nvContentPartPr>
            <p14:xfrm>
              <a:off x="1343690" y="4597425"/>
              <a:ext cx="792360" cy="84708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0A098E16-A73B-AD43-9CBE-7C27F01B46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8210" y="4582305"/>
                <a:ext cx="82296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Ink 41">
                <a:extLst>
                  <a:ext uri="{FF2B5EF4-FFF2-40B4-BE49-F238E27FC236}">
                    <a16:creationId xmlns:a16="http://schemas.microsoft.com/office/drawing/2014/main" id="{558EEAB5-3AF2-A94C-A61B-7724E256222A}"/>
                  </a:ext>
                </a:extLst>
              </p14:cNvPr>
              <p14:cNvContentPartPr/>
              <p14:nvPr/>
            </p14:nvContentPartPr>
            <p14:xfrm>
              <a:off x="4519970" y="3737025"/>
              <a:ext cx="2395800" cy="1136880"/>
            </p14:xfrm>
          </p:contentPart>
        </mc:Choice>
        <mc:Fallback xmlns="">
          <p:pic>
            <p:nvPicPr>
              <p:cNvPr id="40" name="Ink 41">
                <a:extLst>
                  <a:ext uri="{FF2B5EF4-FFF2-40B4-BE49-F238E27FC236}">
                    <a16:creationId xmlns:a16="http://schemas.microsoft.com/office/drawing/2014/main" id="{558EEAB5-3AF2-A94C-A61B-7724E25622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4848" y="3721905"/>
                <a:ext cx="2426405" cy="11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2">
                <a:extLst>
                  <a:ext uri="{FF2B5EF4-FFF2-40B4-BE49-F238E27FC236}">
                    <a16:creationId xmlns:a16="http://schemas.microsoft.com/office/drawing/2014/main" id="{013409FF-0D42-9646-A8DD-C6E49C549B11}"/>
                  </a:ext>
                </a:extLst>
              </p14:cNvPr>
              <p14:cNvContentPartPr/>
              <p14:nvPr/>
            </p14:nvContentPartPr>
            <p14:xfrm>
              <a:off x="1678130" y="4871385"/>
              <a:ext cx="792360" cy="777960"/>
            </p14:xfrm>
          </p:contentPart>
        </mc:Choice>
        <mc:Fallback xmlns="">
          <p:pic>
            <p:nvPicPr>
              <p:cNvPr id="41" name="Ink 42">
                <a:extLst>
                  <a:ext uri="{FF2B5EF4-FFF2-40B4-BE49-F238E27FC236}">
                    <a16:creationId xmlns:a16="http://schemas.microsoft.com/office/drawing/2014/main" id="{013409FF-0D42-9646-A8DD-C6E49C549B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3010" y="4856265"/>
                <a:ext cx="82296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F465A37D-2B13-214C-AED8-198952311AC2}"/>
                  </a:ext>
                </a:extLst>
              </p14:cNvPr>
              <p14:cNvContentPartPr/>
              <p14:nvPr/>
            </p14:nvContentPartPr>
            <p14:xfrm>
              <a:off x="7345250" y="3935025"/>
              <a:ext cx="300960" cy="389520"/>
            </p14:xfrm>
          </p:contentPart>
        </mc:Choice>
        <mc:Fallback xmlns=""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F465A37D-2B13-214C-AED8-198952311AC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30130" y="3919905"/>
                <a:ext cx="331200" cy="4201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6872EF6-8630-4439-93EB-A405628FD836}"/>
              </a:ext>
            </a:extLst>
          </p:cNvPr>
          <p:cNvSpPr txBox="1"/>
          <p:nvPr/>
        </p:nvSpPr>
        <p:spPr>
          <a:xfrm>
            <a:off x="7350356" y="2708588"/>
            <a:ext cx="2350965" cy="5078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GB" sz="2700" dirty="0">
                <a:solidFill>
                  <a:schemeClr val="bg2"/>
                </a:solidFill>
              </a:rPr>
              <a:t>Use Pythagoras</a:t>
            </a:r>
          </a:p>
        </p:txBody>
      </p:sp>
    </p:spTree>
    <p:extLst>
      <p:ext uri="{BB962C8B-B14F-4D97-AF65-F5344CB8AC3E}">
        <p14:creationId xmlns:p14="http://schemas.microsoft.com/office/powerpoint/2010/main" val="9808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D3E95D-B983-D648-8A5C-DC343E63A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8" y="623207"/>
            <a:ext cx="4902200" cy="430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B6167-7289-4C4D-A551-9EF8943B4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0" y="1740989"/>
            <a:ext cx="6946900" cy="2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37BE8537-8B29-0044-9027-C807BAF4A230}"/>
                  </a:ext>
                </a:extLst>
              </p14:cNvPr>
              <p14:cNvContentPartPr/>
              <p14:nvPr/>
            </p14:nvContentPartPr>
            <p14:xfrm>
              <a:off x="845280" y="1359010"/>
              <a:ext cx="114120" cy="195480"/>
            </p14:xfrm>
          </p:contentPart>
        </mc:Choice>
        <mc:Fallback xmlns=""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37BE8537-8B29-0044-9027-C807BAF4A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160" y="1343890"/>
                <a:ext cx="144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7">
                <a:extLst>
                  <a:ext uri="{FF2B5EF4-FFF2-40B4-BE49-F238E27FC236}">
                    <a16:creationId xmlns:a16="http://schemas.microsoft.com/office/drawing/2014/main" id="{D98634E2-BD98-554E-8C5B-12EA53A24C9F}"/>
                  </a:ext>
                </a:extLst>
              </p14:cNvPr>
              <p14:cNvContentPartPr/>
              <p14:nvPr/>
            </p14:nvContentPartPr>
            <p14:xfrm>
              <a:off x="679320" y="1294210"/>
              <a:ext cx="443160" cy="575280"/>
            </p14:xfrm>
          </p:contentPart>
        </mc:Choice>
        <mc:Fallback xmlns="">
          <p:pic>
            <p:nvPicPr>
              <p:cNvPr id="17" name="Ink 17">
                <a:extLst>
                  <a:ext uri="{FF2B5EF4-FFF2-40B4-BE49-F238E27FC236}">
                    <a16:creationId xmlns:a16="http://schemas.microsoft.com/office/drawing/2014/main" id="{D98634E2-BD98-554E-8C5B-12EA53A24C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200" y="1279090"/>
                <a:ext cx="4737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07341D8D-295A-9C4C-A4A3-EF0B6ECD2137}"/>
                  </a:ext>
                </a:extLst>
              </p14:cNvPr>
              <p14:cNvContentPartPr/>
              <p14:nvPr/>
            </p14:nvContentPartPr>
            <p14:xfrm>
              <a:off x="749880" y="2413450"/>
              <a:ext cx="261720" cy="16020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07341D8D-295A-9C4C-A4A3-EF0B6ECD21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760" y="2397970"/>
                <a:ext cx="2923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7">
                <a:extLst>
                  <a:ext uri="{FF2B5EF4-FFF2-40B4-BE49-F238E27FC236}">
                    <a16:creationId xmlns:a16="http://schemas.microsoft.com/office/drawing/2014/main" id="{D8D42FD7-D7FA-744C-B360-9C026F697336}"/>
                  </a:ext>
                </a:extLst>
              </p14:cNvPr>
              <p14:cNvContentPartPr/>
              <p14:nvPr/>
            </p14:nvContentPartPr>
            <p14:xfrm>
              <a:off x="636120" y="2379610"/>
              <a:ext cx="480240" cy="473760"/>
            </p14:xfrm>
          </p:contentPart>
        </mc:Choice>
        <mc:Fallback xmlns="">
          <p:pic>
            <p:nvPicPr>
              <p:cNvPr id="27" name="Ink 27">
                <a:extLst>
                  <a:ext uri="{FF2B5EF4-FFF2-40B4-BE49-F238E27FC236}">
                    <a16:creationId xmlns:a16="http://schemas.microsoft.com/office/drawing/2014/main" id="{D8D42FD7-D7FA-744C-B360-9C026F6973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0989" y="2364130"/>
                <a:ext cx="510863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1">
                <a:extLst>
                  <a:ext uri="{FF2B5EF4-FFF2-40B4-BE49-F238E27FC236}">
                    <a16:creationId xmlns:a16="http://schemas.microsoft.com/office/drawing/2014/main" id="{0056AAFC-CAE0-BB4E-A9B3-1431D79610EB}"/>
                  </a:ext>
                </a:extLst>
              </p14:cNvPr>
              <p14:cNvContentPartPr/>
              <p14:nvPr/>
            </p14:nvContentPartPr>
            <p14:xfrm>
              <a:off x="820800" y="3452410"/>
              <a:ext cx="190800" cy="123480"/>
            </p14:xfrm>
          </p:contentPart>
        </mc:Choice>
        <mc:Fallback xmlns="">
          <p:pic>
            <p:nvPicPr>
              <p:cNvPr id="31" name="Ink 31">
                <a:extLst>
                  <a:ext uri="{FF2B5EF4-FFF2-40B4-BE49-F238E27FC236}">
                    <a16:creationId xmlns:a16="http://schemas.microsoft.com/office/drawing/2014/main" id="{0056AAFC-CAE0-BB4E-A9B3-1431D7961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5349" y="3437290"/>
                <a:ext cx="220983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6">
                <a:extLst>
                  <a:ext uri="{FF2B5EF4-FFF2-40B4-BE49-F238E27FC236}">
                    <a16:creationId xmlns:a16="http://schemas.microsoft.com/office/drawing/2014/main" id="{266E50F5-604E-D046-A572-B97720C7EC6F}"/>
                  </a:ext>
                </a:extLst>
              </p14:cNvPr>
              <p14:cNvContentPartPr/>
              <p14:nvPr/>
            </p14:nvContentPartPr>
            <p14:xfrm>
              <a:off x="719280" y="3381850"/>
              <a:ext cx="399960" cy="510840"/>
            </p14:xfrm>
          </p:contentPart>
        </mc:Choice>
        <mc:Fallback xmlns="">
          <p:pic>
            <p:nvPicPr>
              <p:cNvPr id="36" name="Ink 36">
                <a:extLst>
                  <a:ext uri="{FF2B5EF4-FFF2-40B4-BE49-F238E27FC236}">
                    <a16:creationId xmlns:a16="http://schemas.microsoft.com/office/drawing/2014/main" id="{266E50F5-604E-D046-A572-B97720C7EC6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160" y="3366370"/>
                <a:ext cx="4305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C98F4F-909C-D747-9883-F663188744FA}"/>
                  </a:ext>
                </a:extLst>
              </p14:cNvPr>
              <p14:cNvContentPartPr/>
              <p14:nvPr/>
            </p14:nvContentPartPr>
            <p14:xfrm>
              <a:off x="906840" y="4368758"/>
              <a:ext cx="110880" cy="141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C98F4F-909C-D747-9883-F663188744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1720" y="4353638"/>
                <a:ext cx="141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id="{C22509AB-FE39-F841-8EA0-C47E137DAC02}"/>
                  </a:ext>
                </a:extLst>
              </p14:cNvPr>
              <p14:cNvContentPartPr/>
              <p14:nvPr/>
            </p14:nvContentPartPr>
            <p14:xfrm>
              <a:off x="703800" y="4307198"/>
              <a:ext cx="437040" cy="53208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C22509AB-FE39-F841-8EA0-C47E137DAC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8680" y="4292078"/>
                <a:ext cx="46728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id="{4EBA081A-D470-F54B-901E-9B9ADFBE68D2}"/>
                  </a:ext>
                </a:extLst>
              </p14:cNvPr>
              <p14:cNvContentPartPr/>
              <p14:nvPr/>
            </p14:nvContentPartPr>
            <p14:xfrm>
              <a:off x="5457162" y="2647280"/>
              <a:ext cx="190800" cy="16920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4EBA081A-D470-F54B-901E-9B9ADFBE68D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1711" y="2632160"/>
                <a:ext cx="220983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57783417-6FF7-724F-BE65-C6C426D1BCB2}"/>
                  </a:ext>
                </a:extLst>
              </p14:cNvPr>
              <p14:cNvContentPartPr/>
              <p14:nvPr/>
            </p14:nvContentPartPr>
            <p14:xfrm>
              <a:off x="5325042" y="2539280"/>
              <a:ext cx="808920" cy="31392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57783417-6FF7-724F-BE65-C6C426D1BC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09562" y="2524160"/>
                <a:ext cx="8395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Ink 63">
                <a:extLst>
                  <a:ext uri="{FF2B5EF4-FFF2-40B4-BE49-F238E27FC236}">
                    <a16:creationId xmlns:a16="http://schemas.microsoft.com/office/drawing/2014/main" id="{7A9A1CB1-4288-3144-AE16-FD32F2948F4C}"/>
                  </a:ext>
                </a:extLst>
              </p14:cNvPr>
              <p14:cNvContentPartPr/>
              <p14:nvPr/>
            </p14:nvContentPartPr>
            <p14:xfrm>
              <a:off x="5703042" y="3022040"/>
              <a:ext cx="397080" cy="240120"/>
            </p14:xfrm>
          </p:contentPart>
        </mc:Choice>
        <mc:Fallback xmlns="">
          <p:pic>
            <p:nvPicPr>
              <p:cNvPr id="63" name="Ink 63">
                <a:extLst>
                  <a:ext uri="{FF2B5EF4-FFF2-40B4-BE49-F238E27FC236}">
                    <a16:creationId xmlns:a16="http://schemas.microsoft.com/office/drawing/2014/main" id="{7A9A1CB1-4288-3144-AE16-FD32F2948F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87922" y="3006920"/>
                <a:ext cx="4273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Ink 73">
                <a:extLst>
                  <a:ext uri="{FF2B5EF4-FFF2-40B4-BE49-F238E27FC236}">
                    <a16:creationId xmlns:a16="http://schemas.microsoft.com/office/drawing/2014/main" id="{C7F7EFD2-2B85-534F-BCA6-F53470660BD9}"/>
                  </a:ext>
                </a:extLst>
              </p14:cNvPr>
              <p14:cNvContentPartPr/>
              <p14:nvPr/>
            </p14:nvContentPartPr>
            <p14:xfrm>
              <a:off x="9041886" y="2573267"/>
              <a:ext cx="833400" cy="384840"/>
            </p14:xfrm>
          </p:contentPart>
        </mc:Choice>
        <mc:Fallback xmlns="">
          <p:pic>
            <p:nvPicPr>
              <p:cNvPr id="73" name="Ink 73">
                <a:extLst>
                  <a:ext uri="{FF2B5EF4-FFF2-40B4-BE49-F238E27FC236}">
                    <a16:creationId xmlns:a16="http://schemas.microsoft.com/office/drawing/2014/main" id="{C7F7EFD2-2B85-534F-BCA6-F53470660BD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26766" y="2557787"/>
                <a:ext cx="8640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7" name="Ink 77">
                <a:extLst>
                  <a:ext uri="{FF2B5EF4-FFF2-40B4-BE49-F238E27FC236}">
                    <a16:creationId xmlns:a16="http://schemas.microsoft.com/office/drawing/2014/main" id="{49800EC1-4114-5E4E-BB5F-49B99A4FA16A}"/>
                  </a:ext>
                </a:extLst>
              </p14:cNvPr>
              <p14:cNvContentPartPr/>
              <p14:nvPr/>
            </p14:nvContentPartPr>
            <p14:xfrm>
              <a:off x="9629406" y="2785307"/>
              <a:ext cx="24840" cy="9720"/>
            </p14:xfrm>
          </p:contentPart>
        </mc:Choice>
        <mc:Fallback xmlns="">
          <p:pic>
            <p:nvPicPr>
              <p:cNvPr id="77" name="Ink 77">
                <a:extLst>
                  <a:ext uri="{FF2B5EF4-FFF2-40B4-BE49-F238E27FC236}">
                    <a16:creationId xmlns:a16="http://schemas.microsoft.com/office/drawing/2014/main" id="{49800EC1-4114-5E4E-BB5F-49B99A4FA16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613926" y="2770187"/>
                <a:ext cx="55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9">
                <a:extLst>
                  <a:ext uri="{FF2B5EF4-FFF2-40B4-BE49-F238E27FC236}">
                    <a16:creationId xmlns:a16="http://schemas.microsoft.com/office/drawing/2014/main" id="{CB53E3FC-36F0-F445-AECE-B051D2D48524}"/>
                  </a:ext>
                </a:extLst>
              </p14:cNvPr>
              <p14:cNvContentPartPr/>
              <p14:nvPr/>
            </p14:nvContentPartPr>
            <p14:xfrm>
              <a:off x="9370926" y="3012827"/>
              <a:ext cx="491040" cy="266040"/>
            </p14:xfrm>
          </p:contentPart>
        </mc:Choice>
        <mc:Fallback xmlns="">
          <p:pic>
            <p:nvPicPr>
              <p:cNvPr id="89" name="Ink 89">
                <a:extLst>
                  <a:ext uri="{FF2B5EF4-FFF2-40B4-BE49-F238E27FC236}">
                    <a16:creationId xmlns:a16="http://schemas.microsoft.com/office/drawing/2014/main" id="{CB53E3FC-36F0-F445-AECE-B051D2D4852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55806" y="2997707"/>
                <a:ext cx="52128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id="{BEABC9B7-A891-DD4F-82CB-2EFE1CB9ED70}"/>
                  </a:ext>
                </a:extLst>
              </p14:cNvPr>
              <p14:cNvContentPartPr/>
              <p14:nvPr/>
            </p14:nvContentPartPr>
            <p14:xfrm>
              <a:off x="5395627" y="3772108"/>
              <a:ext cx="1662840" cy="37512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BEABC9B7-A891-DD4F-82CB-2EFE1CB9ED7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80507" y="3756988"/>
                <a:ext cx="169344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2" name="Ink 112">
                <a:extLst>
                  <a:ext uri="{FF2B5EF4-FFF2-40B4-BE49-F238E27FC236}">
                    <a16:creationId xmlns:a16="http://schemas.microsoft.com/office/drawing/2014/main" id="{90260AFB-C10F-524E-9EF1-7B33583DDA87}"/>
                  </a:ext>
                </a:extLst>
              </p14:cNvPr>
              <p14:cNvContentPartPr/>
              <p14:nvPr/>
            </p14:nvContentPartPr>
            <p14:xfrm>
              <a:off x="9223326" y="3916643"/>
              <a:ext cx="974880" cy="240120"/>
            </p14:xfrm>
          </p:contentPart>
        </mc:Choice>
        <mc:Fallback xmlns="">
          <p:pic>
            <p:nvPicPr>
              <p:cNvPr id="112" name="Ink 112">
                <a:extLst>
                  <a:ext uri="{FF2B5EF4-FFF2-40B4-BE49-F238E27FC236}">
                    <a16:creationId xmlns:a16="http://schemas.microsoft.com/office/drawing/2014/main" id="{90260AFB-C10F-524E-9EF1-7B33583DDA8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08206" y="3901523"/>
                <a:ext cx="1005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7" name="Ink 117">
                <a:extLst>
                  <a:ext uri="{FF2B5EF4-FFF2-40B4-BE49-F238E27FC236}">
                    <a16:creationId xmlns:a16="http://schemas.microsoft.com/office/drawing/2014/main" id="{7F6853D6-F872-C444-A5E6-B43EFF92607F}"/>
                  </a:ext>
                </a:extLst>
              </p14:cNvPr>
              <p14:cNvContentPartPr/>
              <p14:nvPr/>
            </p14:nvContentPartPr>
            <p14:xfrm>
              <a:off x="10287126" y="3864443"/>
              <a:ext cx="564480" cy="273960"/>
            </p14:xfrm>
          </p:contentPart>
        </mc:Choice>
        <mc:Fallback xmlns="">
          <p:pic>
            <p:nvPicPr>
              <p:cNvPr id="117" name="Ink 117">
                <a:extLst>
                  <a:ext uri="{FF2B5EF4-FFF2-40B4-BE49-F238E27FC236}">
                    <a16:creationId xmlns:a16="http://schemas.microsoft.com/office/drawing/2014/main" id="{7F6853D6-F872-C444-A5E6-B43EFF92607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272006" y="3849323"/>
                <a:ext cx="5947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7" name="Ink 127">
                <a:extLst>
                  <a:ext uri="{FF2B5EF4-FFF2-40B4-BE49-F238E27FC236}">
                    <a16:creationId xmlns:a16="http://schemas.microsoft.com/office/drawing/2014/main" id="{B6C57C48-E9DB-654B-9DA3-14F487B914B9}"/>
                  </a:ext>
                </a:extLst>
              </p14:cNvPr>
              <p14:cNvContentPartPr/>
              <p14:nvPr/>
            </p14:nvContentPartPr>
            <p14:xfrm>
              <a:off x="10545606" y="3959843"/>
              <a:ext cx="267840" cy="184680"/>
            </p14:xfrm>
          </p:contentPart>
        </mc:Choice>
        <mc:Fallback xmlns="">
          <p:pic>
            <p:nvPicPr>
              <p:cNvPr id="127" name="Ink 127">
                <a:extLst>
                  <a:ext uri="{FF2B5EF4-FFF2-40B4-BE49-F238E27FC236}">
                    <a16:creationId xmlns:a16="http://schemas.microsoft.com/office/drawing/2014/main" id="{B6C57C48-E9DB-654B-9DA3-14F487B914B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30126" y="3944723"/>
                <a:ext cx="298440" cy="2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81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F8E21-661E-D744-B50E-7E6BA39166E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Random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5EE02-79A1-0749-91F2-B1523A66B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43" t="36552" r="34454" b="17143"/>
          <a:stretch/>
        </p:blipFill>
        <p:spPr>
          <a:xfrm>
            <a:off x="0" y="1301750"/>
            <a:ext cx="5325837" cy="4438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01F30F-CB11-754F-85EF-2689F231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0" t="28334" r="39460" b="21666"/>
          <a:stretch/>
        </p:blipFill>
        <p:spPr>
          <a:xfrm>
            <a:off x="6799338" y="1301750"/>
            <a:ext cx="4138261" cy="446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1">
                <a:extLst>
                  <a:ext uri="{FF2B5EF4-FFF2-40B4-BE49-F238E27FC236}">
                    <a16:creationId xmlns:a16="http://schemas.microsoft.com/office/drawing/2014/main" id="{20078A7E-80DB-D648-AC12-0C5DF29A9486}"/>
                  </a:ext>
                </a:extLst>
              </p14:cNvPr>
              <p14:cNvContentPartPr/>
              <p14:nvPr/>
            </p14:nvContentPartPr>
            <p14:xfrm>
              <a:off x="109440" y="2831657"/>
              <a:ext cx="1856160" cy="484560"/>
            </p14:xfrm>
          </p:contentPart>
        </mc:Choice>
        <mc:Fallback xmlns="">
          <p:pic>
            <p:nvPicPr>
              <p:cNvPr id="31" name="Ink 31">
                <a:extLst>
                  <a:ext uri="{FF2B5EF4-FFF2-40B4-BE49-F238E27FC236}">
                    <a16:creationId xmlns:a16="http://schemas.microsoft.com/office/drawing/2014/main" id="{20078A7E-80DB-D648-AC12-0C5DF29A94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20" y="2816177"/>
                <a:ext cx="188676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id="{BACB4AF8-C11E-7149-ABCC-CECD4581A2C0}"/>
                  </a:ext>
                </a:extLst>
              </p14:cNvPr>
              <p14:cNvContentPartPr/>
              <p14:nvPr/>
            </p14:nvContentPartPr>
            <p14:xfrm>
              <a:off x="1675440" y="3107417"/>
              <a:ext cx="180720" cy="187560"/>
            </p14:xfrm>
          </p:contentPart>
        </mc:Choice>
        <mc:Fallback xmlns=""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id="{BACB4AF8-C11E-7149-ABCC-CECD4581A2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0320" y="3091937"/>
                <a:ext cx="2113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9">
                <a:extLst>
                  <a:ext uri="{FF2B5EF4-FFF2-40B4-BE49-F238E27FC236}">
                    <a16:creationId xmlns:a16="http://schemas.microsoft.com/office/drawing/2014/main" id="{D570BD2B-EBC2-EB4A-808F-C9018D9D563D}"/>
                  </a:ext>
                </a:extLst>
              </p14:cNvPr>
              <p14:cNvContentPartPr/>
              <p14:nvPr/>
            </p14:nvContentPartPr>
            <p14:xfrm>
              <a:off x="1813320" y="5836378"/>
              <a:ext cx="357480" cy="424440"/>
            </p14:xfrm>
          </p:contentPart>
        </mc:Choice>
        <mc:Fallback xmlns="">
          <p:pic>
            <p:nvPicPr>
              <p:cNvPr id="48" name="Ink 49">
                <a:extLst>
                  <a:ext uri="{FF2B5EF4-FFF2-40B4-BE49-F238E27FC236}">
                    <a16:creationId xmlns:a16="http://schemas.microsoft.com/office/drawing/2014/main" id="{D570BD2B-EBC2-EB4A-808F-C9018D9D56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8200" y="5821258"/>
                <a:ext cx="38808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50">
                <a:extLst>
                  <a:ext uri="{FF2B5EF4-FFF2-40B4-BE49-F238E27FC236}">
                    <a16:creationId xmlns:a16="http://schemas.microsoft.com/office/drawing/2014/main" id="{994E128D-1664-7046-B440-8A0F723C54DF}"/>
                  </a:ext>
                </a:extLst>
              </p14:cNvPr>
              <p14:cNvContentPartPr/>
              <p14:nvPr/>
            </p14:nvContentPartPr>
            <p14:xfrm>
              <a:off x="767520" y="5748538"/>
              <a:ext cx="865800" cy="600480"/>
            </p14:xfrm>
          </p:contentPart>
        </mc:Choice>
        <mc:Fallback xmlns="">
          <p:pic>
            <p:nvPicPr>
              <p:cNvPr id="49" name="Ink 50">
                <a:extLst>
                  <a:ext uri="{FF2B5EF4-FFF2-40B4-BE49-F238E27FC236}">
                    <a16:creationId xmlns:a16="http://schemas.microsoft.com/office/drawing/2014/main" id="{994E128D-1664-7046-B440-8A0F723C54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2046" y="5733058"/>
                <a:ext cx="896387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 55">
                <a:extLst>
                  <a:ext uri="{FF2B5EF4-FFF2-40B4-BE49-F238E27FC236}">
                    <a16:creationId xmlns:a16="http://schemas.microsoft.com/office/drawing/2014/main" id="{A4FF575A-16E6-3345-A3E6-E60E1D51326F}"/>
                  </a:ext>
                </a:extLst>
              </p14:cNvPr>
              <p14:cNvContentPartPr/>
              <p14:nvPr/>
            </p14:nvContentPartPr>
            <p14:xfrm>
              <a:off x="2216520" y="5769778"/>
              <a:ext cx="169920" cy="529920"/>
            </p14:xfrm>
          </p:contentPart>
        </mc:Choice>
        <mc:Fallback xmlns="">
          <p:pic>
            <p:nvPicPr>
              <p:cNvPr id="55" name="Ink 55">
                <a:extLst>
                  <a:ext uri="{FF2B5EF4-FFF2-40B4-BE49-F238E27FC236}">
                    <a16:creationId xmlns:a16="http://schemas.microsoft.com/office/drawing/2014/main" id="{A4FF575A-16E6-3345-A3E6-E60E1D5132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01040" y="5754298"/>
                <a:ext cx="20052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2" name="Ink 72">
                <a:extLst>
                  <a:ext uri="{FF2B5EF4-FFF2-40B4-BE49-F238E27FC236}">
                    <a16:creationId xmlns:a16="http://schemas.microsoft.com/office/drawing/2014/main" id="{79A13C31-695A-2748-A411-600DDD2D0076}"/>
                  </a:ext>
                </a:extLst>
              </p14:cNvPr>
              <p14:cNvContentPartPr/>
              <p14:nvPr/>
            </p14:nvContentPartPr>
            <p14:xfrm>
              <a:off x="2559240" y="5730178"/>
              <a:ext cx="1463760" cy="608400"/>
            </p14:xfrm>
          </p:contentPart>
        </mc:Choice>
        <mc:Fallback xmlns="">
          <p:pic>
            <p:nvPicPr>
              <p:cNvPr id="72" name="Ink 72">
                <a:extLst>
                  <a:ext uri="{FF2B5EF4-FFF2-40B4-BE49-F238E27FC236}">
                    <a16:creationId xmlns:a16="http://schemas.microsoft.com/office/drawing/2014/main" id="{79A13C31-695A-2748-A411-600DDD2D00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44120" y="5715058"/>
                <a:ext cx="149436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6" name="Ink 76">
                <a:extLst>
                  <a:ext uri="{FF2B5EF4-FFF2-40B4-BE49-F238E27FC236}">
                    <a16:creationId xmlns:a16="http://schemas.microsoft.com/office/drawing/2014/main" id="{B9242984-C59B-8547-A95E-7CC22FA5306B}"/>
                  </a:ext>
                </a:extLst>
              </p14:cNvPr>
              <p14:cNvContentPartPr/>
              <p14:nvPr/>
            </p14:nvContentPartPr>
            <p14:xfrm>
              <a:off x="4263120" y="5812618"/>
              <a:ext cx="244440" cy="144360"/>
            </p14:xfrm>
          </p:contentPart>
        </mc:Choice>
        <mc:Fallback xmlns="">
          <p:pic>
            <p:nvPicPr>
              <p:cNvPr id="76" name="Ink 76">
                <a:extLst>
                  <a:ext uri="{FF2B5EF4-FFF2-40B4-BE49-F238E27FC236}">
                    <a16:creationId xmlns:a16="http://schemas.microsoft.com/office/drawing/2014/main" id="{B9242984-C59B-8547-A95E-7CC22FA530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48000" y="5797138"/>
                <a:ext cx="2746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" name="Ink 82">
                <a:extLst>
                  <a:ext uri="{FF2B5EF4-FFF2-40B4-BE49-F238E27FC236}">
                    <a16:creationId xmlns:a16="http://schemas.microsoft.com/office/drawing/2014/main" id="{8EA696D0-F37E-1F49-A404-615554299A15}"/>
                  </a:ext>
                </a:extLst>
              </p14:cNvPr>
              <p14:cNvContentPartPr/>
              <p14:nvPr/>
            </p14:nvContentPartPr>
            <p14:xfrm>
              <a:off x="4089960" y="5720458"/>
              <a:ext cx="548280" cy="678240"/>
            </p14:xfrm>
          </p:contentPart>
        </mc:Choice>
        <mc:Fallback xmlns="">
          <p:pic>
            <p:nvPicPr>
              <p:cNvPr id="82" name="Ink 82">
                <a:extLst>
                  <a:ext uri="{FF2B5EF4-FFF2-40B4-BE49-F238E27FC236}">
                    <a16:creationId xmlns:a16="http://schemas.microsoft.com/office/drawing/2014/main" id="{8EA696D0-F37E-1F49-A404-615554299A1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74840" y="5705338"/>
                <a:ext cx="57888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6" name="Ink 86">
                <a:extLst>
                  <a:ext uri="{FF2B5EF4-FFF2-40B4-BE49-F238E27FC236}">
                    <a16:creationId xmlns:a16="http://schemas.microsoft.com/office/drawing/2014/main" id="{69C537CB-422A-6C44-BCEA-078613E1B6D3}"/>
                  </a:ext>
                </a:extLst>
              </p14:cNvPr>
              <p14:cNvContentPartPr/>
              <p14:nvPr/>
            </p14:nvContentPartPr>
            <p14:xfrm>
              <a:off x="9778067" y="3195778"/>
              <a:ext cx="134640" cy="201960"/>
            </p14:xfrm>
          </p:contentPart>
        </mc:Choice>
        <mc:Fallback xmlns="">
          <p:pic>
            <p:nvPicPr>
              <p:cNvPr id="86" name="Ink 86">
                <a:extLst>
                  <a:ext uri="{FF2B5EF4-FFF2-40B4-BE49-F238E27FC236}">
                    <a16:creationId xmlns:a16="http://schemas.microsoft.com/office/drawing/2014/main" id="{69C537CB-422A-6C44-BCEA-078613E1B6D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62947" y="3180298"/>
                <a:ext cx="1652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" name="Ink 104">
                <a:extLst>
                  <a:ext uri="{FF2B5EF4-FFF2-40B4-BE49-F238E27FC236}">
                    <a16:creationId xmlns:a16="http://schemas.microsoft.com/office/drawing/2014/main" id="{4B082982-B5C3-234D-ABB1-C1A26C78A765}"/>
                  </a:ext>
                </a:extLst>
              </p14:cNvPr>
              <p14:cNvContentPartPr/>
              <p14:nvPr/>
            </p14:nvContentPartPr>
            <p14:xfrm>
              <a:off x="7452107" y="3421858"/>
              <a:ext cx="233640" cy="368280"/>
            </p14:xfrm>
          </p:contentPart>
        </mc:Choice>
        <mc:Fallback xmlns="">
          <p:pic>
            <p:nvPicPr>
              <p:cNvPr id="102" name="Ink 104">
                <a:extLst>
                  <a:ext uri="{FF2B5EF4-FFF2-40B4-BE49-F238E27FC236}">
                    <a16:creationId xmlns:a16="http://schemas.microsoft.com/office/drawing/2014/main" id="{4B082982-B5C3-234D-ABB1-C1A26C78A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36627" y="3406723"/>
                <a:ext cx="264240" cy="398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3" name="Ink 105">
                <a:extLst>
                  <a:ext uri="{FF2B5EF4-FFF2-40B4-BE49-F238E27FC236}">
                    <a16:creationId xmlns:a16="http://schemas.microsoft.com/office/drawing/2014/main" id="{B680C96B-A4B6-5740-ABE1-5D21DB170105}"/>
                  </a:ext>
                </a:extLst>
              </p14:cNvPr>
              <p14:cNvContentPartPr/>
              <p14:nvPr/>
            </p14:nvContentPartPr>
            <p14:xfrm>
              <a:off x="7565147" y="3944938"/>
              <a:ext cx="265680" cy="195120"/>
            </p14:xfrm>
          </p:contentPart>
        </mc:Choice>
        <mc:Fallback xmlns="">
          <p:pic>
            <p:nvPicPr>
              <p:cNvPr id="103" name="Ink 105">
                <a:extLst>
                  <a:ext uri="{FF2B5EF4-FFF2-40B4-BE49-F238E27FC236}">
                    <a16:creationId xmlns:a16="http://schemas.microsoft.com/office/drawing/2014/main" id="{B680C96B-A4B6-5740-ABE1-5D21DB17010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50006" y="3929790"/>
                <a:ext cx="296322" cy="225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" name="Ink 106">
                <a:extLst>
                  <a:ext uri="{FF2B5EF4-FFF2-40B4-BE49-F238E27FC236}">
                    <a16:creationId xmlns:a16="http://schemas.microsoft.com/office/drawing/2014/main" id="{F0636639-3EF8-2643-9CA5-281B6E79B0FE}"/>
                  </a:ext>
                </a:extLst>
              </p14:cNvPr>
              <p14:cNvContentPartPr/>
              <p14:nvPr/>
            </p14:nvContentPartPr>
            <p14:xfrm>
              <a:off x="10011347" y="3142498"/>
              <a:ext cx="636840" cy="371520"/>
            </p14:xfrm>
          </p:contentPart>
        </mc:Choice>
        <mc:Fallback xmlns="">
          <p:pic>
            <p:nvPicPr>
              <p:cNvPr id="104" name="Ink 106">
                <a:extLst>
                  <a:ext uri="{FF2B5EF4-FFF2-40B4-BE49-F238E27FC236}">
                    <a16:creationId xmlns:a16="http://schemas.microsoft.com/office/drawing/2014/main" id="{F0636639-3EF8-2643-9CA5-281B6E79B0F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996227" y="3127378"/>
                <a:ext cx="66708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" name="Ink 112">
                <a:extLst>
                  <a:ext uri="{FF2B5EF4-FFF2-40B4-BE49-F238E27FC236}">
                    <a16:creationId xmlns:a16="http://schemas.microsoft.com/office/drawing/2014/main" id="{7F057231-4059-8D4D-929B-C5458563F79F}"/>
                  </a:ext>
                </a:extLst>
              </p14:cNvPr>
              <p14:cNvContentPartPr/>
              <p14:nvPr/>
            </p14:nvContentPartPr>
            <p14:xfrm>
              <a:off x="9774467" y="3679978"/>
              <a:ext cx="339840" cy="201960"/>
            </p14:xfrm>
          </p:contentPart>
        </mc:Choice>
        <mc:Fallback xmlns="">
          <p:pic>
            <p:nvPicPr>
              <p:cNvPr id="112" name="Ink 112">
                <a:extLst>
                  <a:ext uri="{FF2B5EF4-FFF2-40B4-BE49-F238E27FC236}">
                    <a16:creationId xmlns:a16="http://schemas.microsoft.com/office/drawing/2014/main" id="{7F057231-4059-8D4D-929B-C5458563F79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759347" y="3664858"/>
                <a:ext cx="370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9" name="Ink 139">
                <a:extLst>
                  <a:ext uri="{FF2B5EF4-FFF2-40B4-BE49-F238E27FC236}">
                    <a16:creationId xmlns:a16="http://schemas.microsoft.com/office/drawing/2014/main" id="{A65091CE-88B2-BA41-8845-75D3C33F1ACF}"/>
                  </a:ext>
                </a:extLst>
              </p14:cNvPr>
              <p14:cNvContentPartPr/>
              <p14:nvPr/>
            </p14:nvContentPartPr>
            <p14:xfrm>
              <a:off x="9968867" y="3612658"/>
              <a:ext cx="834840" cy="1036440"/>
            </p14:xfrm>
          </p:contentPart>
        </mc:Choice>
        <mc:Fallback xmlns="">
          <p:pic>
            <p:nvPicPr>
              <p:cNvPr id="139" name="Ink 139">
                <a:extLst>
                  <a:ext uri="{FF2B5EF4-FFF2-40B4-BE49-F238E27FC236}">
                    <a16:creationId xmlns:a16="http://schemas.microsoft.com/office/drawing/2014/main" id="{A65091CE-88B2-BA41-8845-75D3C33F1AC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953747" y="3597533"/>
                <a:ext cx="865080" cy="1067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4" name="Ink 156">
                <a:extLst>
                  <a:ext uri="{FF2B5EF4-FFF2-40B4-BE49-F238E27FC236}">
                    <a16:creationId xmlns:a16="http://schemas.microsoft.com/office/drawing/2014/main" id="{BF629AA1-D872-3647-BC84-931F4E18EDA9}"/>
                  </a:ext>
                </a:extLst>
              </p14:cNvPr>
              <p14:cNvContentPartPr/>
              <p14:nvPr/>
            </p14:nvContentPartPr>
            <p14:xfrm>
              <a:off x="8325107" y="2654698"/>
              <a:ext cx="611280" cy="368280"/>
            </p14:xfrm>
          </p:contentPart>
        </mc:Choice>
        <mc:Fallback xmlns="">
          <p:pic>
            <p:nvPicPr>
              <p:cNvPr id="154" name="Ink 156">
                <a:extLst>
                  <a:ext uri="{FF2B5EF4-FFF2-40B4-BE49-F238E27FC236}">
                    <a16:creationId xmlns:a16="http://schemas.microsoft.com/office/drawing/2014/main" id="{BF629AA1-D872-3647-BC84-931F4E18ED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09987" y="2634158"/>
                <a:ext cx="646920" cy="403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5" name="Ink 157">
                <a:extLst>
                  <a:ext uri="{FF2B5EF4-FFF2-40B4-BE49-F238E27FC236}">
                    <a16:creationId xmlns:a16="http://schemas.microsoft.com/office/drawing/2014/main" id="{20748C90-EEA2-4444-BC1C-ADC63C1101A7}"/>
                  </a:ext>
                </a:extLst>
              </p14:cNvPr>
              <p14:cNvContentPartPr/>
              <p14:nvPr/>
            </p14:nvContentPartPr>
            <p14:xfrm>
              <a:off x="7497827" y="3920458"/>
              <a:ext cx="332640" cy="286560"/>
            </p14:xfrm>
          </p:contentPart>
        </mc:Choice>
        <mc:Fallback xmlns="">
          <p:pic>
            <p:nvPicPr>
              <p:cNvPr id="155" name="Ink 157">
                <a:extLst>
                  <a:ext uri="{FF2B5EF4-FFF2-40B4-BE49-F238E27FC236}">
                    <a16:creationId xmlns:a16="http://schemas.microsoft.com/office/drawing/2014/main" id="{20748C90-EEA2-4444-BC1C-ADC63C1101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82707" y="3904978"/>
                <a:ext cx="3632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6" name="Ink 158">
                <a:extLst>
                  <a:ext uri="{FF2B5EF4-FFF2-40B4-BE49-F238E27FC236}">
                    <a16:creationId xmlns:a16="http://schemas.microsoft.com/office/drawing/2014/main" id="{1200EB2D-0633-CF42-9202-0EF1A12DB297}"/>
                  </a:ext>
                </a:extLst>
              </p14:cNvPr>
              <p14:cNvContentPartPr/>
              <p14:nvPr/>
            </p14:nvContentPartPr>
            <p14:xfrm>
              <a:off x="7699427" y="2983378"/>
              <a:ext cx="346680" cy="304560"/>
            </p14:xfrm>
          </p:contentPart>
        </mc:Choice>
        <mc:Fallback xmlns="">
          <p:pic>
            <p:nvPicPr>
              <p:cNvPr id="156" name="Ink 158">
                <a:extLst>
                  <a:ext uri="{FF2B5EF4-FFF2-40B4-BE49-F238E27FC236}">
                    <a16:creationId xmlns:a16="http://schemas.microsoft.com/office/drawing/2014/main" id="{1200EB2D-0633-CF42-9202-0EF1A12DB2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84307" y="2968258"/>
                <a:ext cx="3823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6" name="Ink 166">
                <a:extLst>
                  <a:ext uri="{FF2B5EF4-FFF2-40B4-BE49-F238E27FC236}">
                    <a16:creationId xmlns:a16="http://schemas.microsoft.com/office/drawing/2014/main" id="{62B90D7A-BB14-6D4F-B6B3-B4999C025E5D}"/>
                  </a:ext>
                </a:extLst>
              </p14:cNvPr>
              <p14:cNvContentPartPr/>
              <p14:nvPr/>
            </p14:nvContentPartPr>
            <p14:xfrm>
              <a:off x="9491867" y="4606618"/>
              <a:ext cx="279720" cy="480600"/>
            </p14:xfrm>
          </p:contentPart>
        </mc:Choice>
        <mc:Fallback xmlns="">
          <p:pic>
            <p:nvPicPr>
              <p:cNvPr id="166" name="Ink 166">
                <a:extLst>
                  <a:ext uri="{FF2B5EF4-FFF2-40B4-BE49-F238E27FC236}">
                    <a16:creationId xmlns:a16="http://schemas.microsoft.com/office/drawing/2014/main" id="{62B90D7A-BB14-6D4F-B6B3-B4999C025E5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76387" y="4591138"/>
                <a:ext cx="30996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9" name="Ink 189">
                <a:extLst>
                  <a:ext uri="{FF2B5EF4-FFF2-40B4-BE49-F238E27FC236}">
                    <a16:creationId xmlns:a16="http://schemas.microsoft.com/office/drawing/2014/main" id="{CDC83D05-77F9-5547-AD4A-DBE99D119E04}"/>
                  </a:ext>
                </a:extLst>
              </p14:cNvPr>
              <p14:cNvContentPartPr/>
              <p14:nvPr/>
            </p14:nvContentPartPr>
            <p14:xfrm>
              <a:off x="9816947" y="4599058"/>
              <a:ext cx="975240" cy="509400"/>
            </p14:xfrm>
          </p:contentPart>
        </mc:Choice>
        <mc:Fallback xmlns="">
          <p:pic>
            <p:nvPicPr>
              <p:cNvPr id="189" name="Ink 189">
                <a:extLst>
                  <a:ext uri="{FF2B5EF4-FFF2-40B4-BE49-F238E27FC236}">
                    <a16:creationId xmlns:a16="http://schemas.microsoft.com/office/drawing/2014/main" id="{CDC83D05-77F9-5547-AD4A-DBE99D119E0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01827" y="4583938"/>
                <a:ext cx="10058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4" name="Ink 194">
                <a:extLst>
                  <a:ext uri="{FF2B5EF4-FFF2-40B4-BE49-F238E27FC236}">
                    <a16:creationId xmlns:a16="http://schemas.microsoft.com/office/drawing/2014/main" id="{1DAAFBB2-925A-824E-8C1E-62A3584A41CD}"/>
                  </a:ext>
                </a:extLst>
              </p14:cNvPr>
              <p14:cNvContentPartPr/>
              <p14:nvPr/>
            </p14:nvContentPartPr>
            <p14:xfrm>
              <a:off x="9707507" y="2407738"/>
              <a:ext cx="120600" cy="261360"/>
            </p14:xfrm>
          </p:contentPart>
        </mc:Choice>
        <mc:Fallback xmlns="">
          <p:pic>
            <p:nvPicPr>
              <p:cNvPr id="194" name="Ink 194">
                <a:extLst>
                  <a:ext uri="{FF2B5EF4-FFF2-40B4-BE49-F238E27FC236}">
                    <a16:creationId xmlns:a16="http://schemas.microsoft.com/office/drawing/2014/main" id="{1DAAFBB2-925A-824E-8C1E-62A3584A41C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692027" y="2392279"/>
                <a:ext cx="151200" cy="2915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85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5">
            <a:extLst>
              <a:ext uri="{FF2B5EF4-FFF2-40B4-BE49-F238E27FC236}">
                <a16:creationId xmlns:a16="http://schemas.microsoft.com/office/drawing/2014/main" id="{91CFBEF6-96CB-BC4D-AFF5-290708EA6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0" y="2039939"/>
            <a:ext cx="1873250" cy="172878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6">
            <a:extLst>
              <a:ext uri="{FF2B5EF4-FFF2-40B4-BE49-F238E27FC236}">
                <a16:creationId xmlns:a16="http://schemas.microsoft.com/office/drawing/2014/main" id="{432CEC47-0213-1140-8BB1-C634EC6D35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1" y="2905126"/>
            <a:ext cx="936625" cy="8620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7">
            <a:extLst>
              <a:ext uri="{FF2B5EF4-FFF2-40B4-BE49-F238E27FC236}">
                <a16:creationId xmlns:a16="http://schemas.microsoft.com/office/drawing/2014/main" id="{2F36A38C-EAED-1A48-9A37-1DC497FF2B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1" y="3408363"/>
            <a:ext cx="2881313" cy="3603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8">
            <a:extLst>
              <a:ext uri="{FF2B5EF4-FFF2-40B4-BE49-F238E27FC236}">
                <a16:creationId xmlns:a16="http://schemas.microsoft.com/office/drawing/2014/main" id="{66A08005-2108-3341-97F2-146C311F74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8575" y="3552826"/>
            <a:ext cx="1511300" cy="2143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9">
            <a:extLst>
              <a:ext uri="{FF2B5EF4-FFF2-40B4-BE49-F238E27FC236}">
                <a16:creationId xmlns:a16="http://schemas.microsoft.com/office/drawing/2014/main" id="{F2D911C9-BE81-9847-881C-6336D3999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801" y="2039939"/>
            <a:ext cx="1008063" cy="13684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10">
            <a:extLst>
              <a:ext uri="{FF2B5EF4-FFF2-40B4-BE49-F238E27FC236}">
                <a16:creationId xmlns:a16="http://schemas.microsoft.com/office/drawing/2014/main" id="{65F6FF0D-DE12-DA46-AC0F-F4954A20B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1844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anose="030F0902030302020204" pitchFamily="66" charset="0"/>
              </a:rPr>
              <a:t>B</a:t>
            </a:r>
            <a:endParaRPr lang="en-US" altLang="en-US" sz="2400">
              <a:latin typeface="Comic Sans MS" panose="030F0902030302020204" pitchFamily="66" charset="0"/>
            </a:endParaRPr>
          </a:p>
        </p:txBody>
      </p:sp>
      <p:sp>
        <p:nvSpPr>
          <p:cNvPr id="15368" name="Line 11">
            <a:extLst>
              <a:ext uri="{FF2B5EF4-FFF2-40B4-BE49-F238E27FC236}">
                <a16:creationId xmlns:a16="http://schemas.microsoft.com/office/drawing/2014/main" id="{2A0924B3-AFDB-574D-9555-5721428EB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2760663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2">
            <a:extLst>
              <a:ext uri="{FF2B5EF4-FFF2-40B4-BE49-F238E27FC236}">
                <a16:creationId xmlns:a16="http://schemas.microsoft.com/office/drawing/2014/main" id="{1778AAE2-269F-A648-A9C3-7E01EEF33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9" y="3408363"/>
            <a:ext cx="71437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3">
            <a:extLst>
              <a:ext uri="{FF2B5EF4-FFF2-40B4-BE49-F238E27FC236}">
                <a16:creationId xmlns:a16="http://schemas.microsoft.com/office/drawing/2014/main" id="{DFDF81F5-41FD-4A44-B37D-66649DA63C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6" y="2544763"/>
            <a:ext cx="288925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4">
            <a:extLst>
              <a:ext uri="{FF2B5EF4-FFF2-40B4-BE49-F238E27FC236}">
                <a16:creationId xmlns:a16="http://schemas.microsoft.com/office/drawing/2014/main" id="{93163F72-BFC0-4446-B0AA-5D9047B6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22558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anose="030F0902030302020204" pitchFamily="66" charset="0"/>
              </a:rPr>
              <a:t>N</a:t>
            </a:r>
            <a:endParaRPr lang="en-US" altLang="en-US" sz="2400">
              <a:latin typeface="Comic Sans MS" panose="030F0902030302020204" pitchFamily="66" charset="0"/>
            </a:endParaRPr>
          </a:p>
        </p:txBody>
      </p:sp>
      <p:sp>
        <p:nvSpPr>
          <p:cNvPr id="15372" name="Text Box 15">
            <a:extLst>
              <a:ext uri="{FF2B5EF4-FFF2-40B4-BE49-F238E27FC236}">
                <a16:creationId xmlns:a16="http://schemas.microsoft.com/office/drawing/2014/main" id="{0EEF7284-7C50-A143-9528-C882BAD9C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384016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anose="030F0902030302020204" pitchFamily="66" charset="0"/>
              </a:rPr>
              <a:t>A</a:t>
            </a:r>
            <a:endParaRPr lang="en-US" altLang="en-US" sz="2400">
              <a:latin typeface="Comic Sans MS" panose="030F0902030302020204" pitchFamily="66" charset="0"/>
            </a:endParaRPr>
          </a:p>
        </p:txBody>
      </p:sp>
      <p:sp>
        <p:nvSpPr>
          <p:cNvPr id="15373" name="Text Box 16">
            <a:extLst>
              <a:ext uri="{FF2B5EF4-FFF2-40B4-BE49-F238E27FC236}">
                <a16:creationId xmlns:a16="http://schemas.microsoft.com/office/drawing/2014/main" id="{FB819576-C845-0040-A9AE-53F0C8D0E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362426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anose="030F0902030302020204" pitchFamily="66" charset="0"/>
              </a:rPr>
              <a:t>O</a:t>
            </a:r>
            <a:endParaRPr lang="en-US" altLang="en-US" sz="2400">
              <a:latin typeface="Comic Sans MS" panose="030F0902030302020204" pitchFamily="66" charset="0"/>
            </a:endParaRPr>
          </a:p>
        </p:txBody>
      </p:sp>
      <p:sp>
        <p:nvSpPr>
          <p:cNvPr id="15374" name="Text Box 17">
            <a:extLst>
              <a:ext uri="{FF2B5EF4-FFF2-40B4-BE49-F238E27FC236}">
                <a16:creationId xmlns:a16="http://schemas.microsoft.com/office/drawing/2014/main" id="{6C1BC154-5FFB-AA4C-B02A-FF0ADFD81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319246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anose="030F0902030302020204" pitchFamily="66" charset="0"/>
              </a:rPr>
              <a:t>P</a:t>
            </a:r>
            <a:endParaRPr lang="en-US" altLang="en-US" sz="2400">
              <a:latin typeface="Comic Sans MS" panose="030F0902030302020204" pitchFamily="66" charset="0"/>
            </a:endParaRPr>
          </a:p>
        </p:txBody>
      </p:sp>
      <p:sp>
        <p:nvSpPr>
          <p:cNvPr id="15375" name="Text Box 18">
            <a:extLst>
              <a:ext uri="{FF2B5EF4-FFF2-40B4-BE49-F238E27FC236}">
                <a16:creationId xmlns:a16="http://schemas.microsoft.com/office/drawing/2014/main" id="{5F62D71F-0691-A44F-9E1B-5698C215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15367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anose="030F0902030302020204" pitchFamily="66" charset="0"/>
              </a:rPr>
              <a:t>Q</a:t>
            </a:r>
            <a:endParaRPr lang="en-US" altLang="en-US" sz="2400">
              <a:latin typeface="Comic Sans MS" panose="030F0902030302020204" pitchFamily="66" charset="0"/>
            </a:endParaRPr>
          </a:p>
        </p:txBody>
      </p:sp>
      <p:sp>
        <p:nvSpPr>
          <p:cNvPr id="15376" name="Text Box 19">
            <a:extLst>
              <a:ext uri="{FF2B5EF4-FFF2-40B4-BE49-F238E27FC236}">
                <a16:creationId xmlns:a16="http://schemas.microsoft.com/office/drawing/2014/main" id="{0AD11122-E3E6-CA4E-A157-792B5C9A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66738"/>
            <a:ext cx="1727200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omic Sans MS" panose="030F0902030302020204" pitchFamily="66" charset="0"/>
              </a:rPr>
              <a:t>a. AP =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omic Sans MS" panose="030F0902030302020204" pitchFamily="66" charset="0"/>
              </a:rPr>
              <a:t>b. AB =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omic Sans MS" panose="030F0902030302020204" pitchFamily="66" charset="0"/>
              </a:rPr>
              <a:t>c. OQ =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omic Sans MS" panose="030F0902030302020204" pitchFamily="66" charset="0"/>
              </a:rPr>
              <a:t>d. PO =</a:t>
            </a:r>
            <a:endParaRPr lang="en-US" altLang="en-US" sz="2800">
              <a:latin typeface="Comic Sans MS" panose="030F09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omic Sans MS" panose="030F0902030302020204" pitchFamily="66" charset="0"/>
              </a:rPr>
              <a:t>e. PQ =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omic Sans MS" panose="030F0902030302020204" pitchFamily="66" charset="0"/>
              </a:rPr>
              <a:t>f. PN =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omic Sans MS" panose="030F0902030302020204" pitchFamily="66" charset="0"/>
              </a:rPr>
              <a:t>g. ON =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omic Sans MS" panose="030F0902030302020204" pitchFamily="66" charset="0"/>
              </a:rPr>
              <a:t>h. AN =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omic Sans MS" panose="030F0902030302020204" pitchFamily="66" charset="0"/>
              </a:rPr>
              <a:t>i. BP =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latin typeface="Comic Sans MS" panose="030F0902030302020204" pitchFamily="66" charset="0"/>
              </a:rPr>
              <a:t>j. QA =</a:t>
            </a:r>
            <a:endParaRPr lang="en-US" altLang="en-US" sz="2800">
              <a:latin typeface="Comic Sans MS" panose="030F0902030302020204" pitchFamily="66" charset="0"/>
            </a:endParaRPr>
          </a:p>
        </p:txBody>
      </p:sp>
      <p:sp>
        <p:nvSpPr>
          <p:cNvPr id="15377" name="Text Box 20">
            <a:extLst>
              <a:ext uri="{FF2B5EF4-FFF2-40B4-BE49-F238E27FC236}">
                <a16:creationId xmlns:a16="http://schemas.microsoft.com/office/drawing/2014/main" id="{4430ED78-BFF7-6944-8439-56BD11779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2757489"/>
            <a:ext cx="504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u="sng">
                <a:solidFill>
                  <a:srgbClr val="008000"/>
                </a:solidFill>
                <a:latin typeface="Comic Sans MS" panose="030F0902030302020204" pitchFamily="66" charset="0"/>
              </a:rPr>
              <a:t>b</a:t>
            </a:r>
            <a:endParaRPr lang="en-US" altLang="en-US" sz="3200" u="sng">
              <a:solidFill>
                <a:srgbClr val="008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5378" name="Text Box 21">
            <a:extLst>
              <a:ext uri="{FF2B5EF4-FFF2-40B4-BE49-F238E27FC236}">
                <a16:creationId xmlns:a16="http://schemas.microsoft.com/office/drawing/2014/main" id="{2373D5F0-C6A7-3143-8F46-9A33F919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624264"/>
            <a:ext cx="504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u="sng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  <a:endParaRPr lang="en-US" altLang="en-US" sz="3200" u="sng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53C1C8CB-7A76-454A-9D9E-FFC3C79F7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226" y="566738"/>
            <a:ext cx="1655763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b</a:t>
            </a: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 – </a:t>
            </a: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2</a:t>
            </a: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- 2</a:t>
            </a: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2</a:t>
            </a: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b</a:t>
            </a: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 – 2</a:t>
            </a: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b</a:t>
            </a: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 – </a:t>
            </a: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 + </a:t>
            </a: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2</a:t>
            </a: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 - </a:t>
            </a: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b</a:t>
            </a:r>
            <a:endParaRPr lang="en-US" altLang="en-US" sz="2800" u="sng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  <a:r>
              <a:rPr lang="en-GB" altLang="en-US" sz="2800">
                <a:solidFill>
                  <a:srgbClr val="FF0000"/>
                </a:solidFill>
                <a:latin typeface="Comic Sans MS" panose="030F0902030302020204" pitchFamily="66" charset="0"/>
              </a:rPr>
              <a:t> – 2</a:t>
            </a:r>
            <a:r>
              <a:rPr lang="en-GB" altLang="en-US" sz="2800" u="sng">
                <a:solidFill>
                  <a:srgbClr val="FF0000"/>
                </a:solidFill>
                <a:latin typeface="Comic Sans MS" panose="030F0902030302020204" pitchFamily="66" charset="0"/>
              </a:rPr>
              <a:t>b</a:t>
            </a:r>
            <a:endParaRPr lang="en-US" altLang="en-US" sz="2800" u="sng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2311" name="Line 23">
            <a:extLst>
              <a:ext uri="{FF2B5EF4-FFF2-40B4-BE49-F238E27FC236}">
                <a16:creationId xmlns:a16="http://schemas.microsoft.com/office/drawing/2014/main" id="{00EB424D-92C8-1449-8F1F-542D73D50A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9875" y="3408363"/>
            <a:ext cx="1296988" cy="144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4">
            <a:extLst>
              <a:ext uri="{FF2B5EF4-FFF2-40B4-BE49-F238E27FC236}">
                <a16:creationId xmlns:a16="http://schemas.microsoft.com/office/drawing/2014/main" id="{16BF3C50-3DD3-7947-B653-3B6967D91F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32175" y="2905125"/>
            <a:ext cx="6477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5">
            <a:extLst>
              <a:ext uri="{FF2B5EF4-FFF2-40B4-BE49-F238E27FC236}">
                <a16:creationId xmlns:a16="http://schemas.microsoft.com/office/drawing/2014/main" id="{7CF9DD6A-51F7-3545-A956-2918158A63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1" y="2039939"/>
            <a:ext cx="1871663" cy="17287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6">
            <a:extLst>
              <a:ext uri="{FF2B5EF4-FFF2-40B4-BE49-F238E27FC236}">
                <a16:creationId xmlns:a16="http://schemas.microsoft.com/office/drawing/2014/main" id="{4EB16B97-4773-B549-8ABC-86DB33ED9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68576" y="3408363"/>
            <a:ext cx="2735263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27">
            <a:extLst>
              <a:ext uri="{FF2B5EF4-FFF2-40B4-BE49-F238E27FC236}">
                <a16:creationId xmlns:a16="http://schemas.microsoft.com/office/drawing/2014/main" id="{D2138A36-8827-0B4E-8A69-736F7B4BF9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68801" y="2039939"/>
            <a:ext cx="1008063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28">
            <a:extLst>
              <a:ext uri="{FF2B5EF4-FFF2-40B4-BE49-F238E27FC236}">
                <a16:creationId xmlns:a16="http://schemas.microsoft.com/office/drawing/2014/main" id="{1F390D1D-6814-144A-89AA-BB3092599C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2039" y="2689225"/>
            <a:ext cx="504825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29">
            <a:extLst>
              <a:ext uri="{FF2B5EF4-FFF2-40B4-BE49-F238E27FC236}">
                <a16:creationId xmlns:a16="http://schemas.microsoft.com/office/drawing/2014/main" id="{2AAA731D-9DE2-F947-9DEE-1951BCCB6C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8576" y="2689226"/>
            <a:ext cx="2303463" cy="10080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>
            <a:extLst>
              <a:ext uri="{FF2B5EF4-FFF2-40B4-BE49-F238E27FC236}">
                <a16:creationId xmlns:a16="http://schemas.microsoft.com/office/drawing/2014/main" id="{2E2281DD-C746-EA42-BB9A-BA6E3ECCD2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9876" y="2760663"/>
            <a:ext cx="720725" cy="792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>
            <a:extLst>
              <a:ext uri="{FF2B5EF4-FFF2-40B4-BE49-F238E27FC236}">
                <a16:creationId xmlns:a16="http://schemas.microsoft.com/office/drawing/2014/main" id="{5ACCB2C4-7291-0F4A-B783-37B4089F8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6" y="2905125"/>
            <a:ext cx="1871663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>
            <a:extLst>
              <a:ext uri="{FF2B5EF4-FFF2-40B4-BE49-F238E27FC236}">
                <a16:creationId xmlns:a16="http://schemas.microsoft.com/office/drawing/2014/main" id="{46DEB2B6-00DD-5945-BCF4-7A4154A855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9876" y="2039939"/>
            <a:ext cx="288925" cy="15128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4C45F-5CAC-A240-8F14-FEA8017FFCDE}"/>
              </a:ext>
            </a:extLst>
          </p:cNvPr>
          <p:cNvSpPr txBox="1"/>
          <p:nvPr/>
        </p:nvSpPr>
        <p:spPr>
          <a:xfrm>
            <a:off x="2063751" y="4621876"/>
            <a:ext cx="352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A, B and N are midpoints</a:t>
            </a:r>
          </a:p>
        </p:txBody>
      </p:sp>
    </p:spTree>
    <p:extLst>
      <p:ext uri="{BB962C8B-B14F-4D97-AF65-F5344CB8AC3E}">
        <p14:creationId xmlns:p14="http://schemas.microsoft.com/office/powerpoint/2010/main" val="26485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2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23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23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Vectors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8320" y="856739"/>
            <a:ext cx="8595360" cy="44012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Vectors have magnitude and direction. If they have the same direction then they are the same vector.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 same vector can have a different magnitude. This is known as a scale.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8D34C3-6520-1A4E-A865-829B03581A0E}"/>
              </a:ext>
            </a:extLst>
          </p:cNvPr>
          <p:cNvCxnSpPr>
            <a:cxnSpLocks/>
          </p:cNvCxnSpPr>
          <p:nvPr/>
        </p:nvCxnSpPr>
        <p:spPr>
          <a:xfrm flipV="1">
            <a:off x="3881953" y="1842788"/>
            <a:ext cx="966865" cy="46569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F48C35-3B0A-4A4F-8AC8-A5B9CD1E14BA}"/>
              </a:ext>
            </a:extLst>
          </p:cNvPr>
          <p:cNvSpPr txBox="1"/>
          <p:nvPr/>
        </p:nvSpPr>
        <p:spPr>
          <a:xfrm>
            <a:off x="4185503" y="1985319"/>
            <a:ext cx="35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A9EBF4-5533-614A-8117-896964A267F2}"/>
              </a:ext>
            </a:extLst>
          </p:cNvPr>
          <p:cNvCxnSpPr>
            <a:cxnSpLocks/>
          </p:cNvCxnSpPr>
          <p:nvPr/>
        </p:nvCxnSpPr>
        <p:spPr>
          <a:xfrm flipV="1">
            <a:off x="3945660" y="3388783"/>
            <a:ext cx="1495270" cy="78886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7E12CF-261A-D74D-8543-4F3B24A3ED75}"/>
              </a:ext>
            </a:extLst>
          </p:cNvPr>
          <p:cNvSpPr txBox="1"/>
          <p:nvPr/>
        </p:nvSpPr>
        <p:spPr>
          <a:xfrm>
            <a:off x="4593986" y="3718318"/>
            <a:ext cx="77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A3C9BC-6FA2-A348-809D-ECABE64BB5F2}"/>
              </a:ext>
            </a:extLst>
          </p:cNvPr>
          <p:cNvCxnSpPr>
            <a:cxnSpLocks/>
          </p:cNvCxnSpPr>
          <p:nvPr/>
        </p:nvCxnSpPr>
        <p:spPr>
          <a:xfrm flipV="1">
            <a:off x="6459510" y="3783214"/>
            <a:ext cx="565381" cy="32953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699B1C-383A-6D47-91D0-9A87171854BE}"/>
                  </a:ext>
                </a:extLst>
              </p:cNvPr>
              <p:cNvSpPr txBox="1"/>
              <p:nvPr/>
            </p:nvSpPr>
            <p:spPr>
              <a:xfrm>
                <a:off x="6638894" y="3927023"/>
                <a:ext cx="949376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a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699B1C-383A-6D47-91D0-9A8717185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4" y="3927023"/>
                <a:ext cx="949376" cy="700705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0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Vectors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8320" y="856739"/>
            <a:ext cx="8595360" cy="48320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Vectors with opposite direction have a negative value.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Vectors are parallel if they have the same direction regardless of length. This means you can factor out a scaler to have identical vectors.</a:t>
            </a:r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8D34C3-6520-1A4E-A865-829B03581A0E}"/>
              </a:ext>
            </a:extLst>
          </p:cNvPr>
          <p:cNvCxnSpPr>
            <a:cxnSpLocks/>
          </p:cNvCxnSpPr>
          <p:nvPr/>
        </p:nvCxnSpPr>
        <p:spPr>
          <a:xfrm flipV="1">
            <a:off x="3881953" y="1842788"/>
            <a:ext cx="966865" cy="46569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F48C35-3B0A-4A4F-8AC8-A5B9CD1E14BA}"/>
              </a:ext>
            </a:extLst>
          </p:cNvPr>
          <p:cNvSpPr txBox="1"/>
          <p:nvPr/>
        </p:nvSpPr>
        <p:spPr>
          <a:xfrm>
            <a:off x="4185503" y="1985319"/>
            <a:ext cx="35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A9EBF4-5533-614A-8117-896964A267F2}"/>
              </a:ext>
            </a:extLst>
          </p:cNvPr>
          <p:cNvCxnSpPr>
            <a:cxnSpLocks/>
          </p:cNvCxnSpPr>
          <p:nvPr/>
        </p:nvCxnSpPr>
        <p:spPr>
          <a:xfrm flipH="1">
            <a:off x="5989321" y="1850921"/>
            <a:ext cx="1035570" cy="4690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7E12CF-261A-D74D-8543-4F3B24A3ED75}"/>
              </a:ext>
            </a:extLst>
          </p:cNvPr>
          <p:cNvSpPr txBox="1"/>
          <p:nvPr/>
        </p:nvSpPr>
        <p:spPr>
          <a:xfrm>
            <a:off x="6375188" y="2014110"/>
            <a:ext cx="77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A3C9BC-6FA2-A348-809D-ECABE64BB5F2}"/>
              </a:ext>
            </a:extLst>
          </p:cNvPr>
          <p:cNvCxnSpPr>
            <a:cxnSpLocks/>
          </p:cNvCxnSpPr>
          <p:nvPr/>
        </p:nvCxnSpPr>
        <p:spPr>
          <a:xfrm flipH="1">
            <a:off x="7836399" y="1779850"/>
            <a:ext cx="2035374" cy="93415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699B1C-383A-6D47-91D0-9A87171854BE}"/>
              </a:ext>
            </a:extLst>
          </p:cNvPr>
          <p:cNvSpPr txBox="1"/>
          <p:nvPr/>
        </p:nvSpPr>
        <p:spPr>
          <a:xfrm>
            <a:off x="8909340" y="2113308"/>
            <a:ext cx="949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-2a</a:t>
            </a:r>
          </a:p>
        </p:txBody>
      </p:sp>
    </p:spTree>
    <p:extLst>
      <p:ext uri="{BB962C8B-B14F-4D97-AF65-F5344CB8AC3E}">
        <p14:creationId xmlns:p14="http://schemas.microsoft.com/office/powerpoint/2010/main" val="19303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Column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8320" y="735163"/>
                <a:ext cx="8595360" cy="607999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Vectors are in two forms. </a:t>
                </a:r>
              </a:p>
              <a:p>
                <a:endParaRPr lang="en-GB" sz="2800" dirty="0"/>
              </a:p>
              <a:p>
                <a:r>
                  <a:rPr lang="en-GB" sz="2800" u="sng" dirty="0"/>
                  <a:t>Column Vector</a:t>
                </a:r>
                <a:r>
                  <a:rPr lang="en-GB" sz="2800" dirty="0"/>
                  <a:t>                               </a:t>
                </a:r>
                <a:r>
                  <a:rPr lang="en-GB" sz="2800" u="sng" dirty="0"/>
                  <a:t>Algebraically</a:t>
                </a:r>
                <a:r>
                  <a:rPr lang="en-GB" sz="2800" dirty="0"/>
                  <a:t> 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When you see AB this means the vector from point A to B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" y="735163"/>
                <a:ext cx="8595360" cy="6079998"/>
              </a:xfrm>
              <a:prstGeom prst="rect">
                <a:avLst/>
              </a:prstGeom>
              <a:blipFill>
                <a:blip r:embed="rId2"/>
                <a:stretch>
                  <a:fillRect l="-1477" t="-104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7060C18-0A26-C048-9850-EECA92E4391C}"/>
              </a:ext>
            </a:extLst>
          </p:cNvPr>
          <p:cNvSpPr txBox="1"/>
          <p:nvPr/>
        </p:nvSpPr>
        <p:spPr>
          <a:xfrm>
            <a:off x="6448927" y="2390167"/>
            <a:ext cx="3128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Bold letter    </a:t>
            </a:r>
            <a:r>
              <a:rPr lang="en-US" sz="2800" b="1" dirty="0"/>
              <a:t> a</a:t>
            </a:r>
          </a:p>
          <a:p>
            <a:r>
              <a:rPr lang="en-US" sz="2800" dirty="0"/>
              <a:t>Underlined</a:t>
            </a:r>
            <a:r>
              <a:rPr lang="en-US" sz="2800" b="1" dirty="0"/>
              <a:t>    </a:t>
            </a:r>
            <a:r>
              <a:rPr lang="en-US" sz="2800" u="sng" dirty="0"/>
              <a:t>a</a:t>
            </a:r>
            <a:endParaRPr lang="en-US" sz="2800" b="1" u="sng" dirty="0"/>
          </a:p>
          <a:p>
            <a:endParaRPr lang="en-US" sz="28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EAE8EF-ED2E-E541-AA11-D1CF357BF31E}"/>
              </a:ext>
            </a:extLst>
          </p:cNvPr>
          <p:cNvCxnSpPr>
            <a:cxnSpLocks/>
          </p:cNvCxnSpPr>
          <p:nvPr/>
        </p:nvCxnSpPr>
        <p:spPr>
          <a:xfrm>
            <a:off x="4051495" y="3721244"/>
            <a:ext cx="33762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xagon 9">
            <a:extLst>
              <a:ext uri="{FF2B5EF4-FFF2-40B4-BE49-F238E27FC236}">
                <a16:creationId xmlns:a16="http://schemas.microsoft.com/office/drawing/2014/main" id="{80466F79-ED36-7348-9B06-327DB28073EF}"/>
              </a:ext>
            </a:extLst>
          </p:cNvPr>
          <p:cNvSpPr/>
          <p:nvPr/>
        </p:nvSpPr>
        <p:spPr>
          <a:xfrm>
            <a:off x="4389120" y="4720281"/>
            <a:ext cx="2283529" cy="1902941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D19CF-1509-2A43-BF1B-C606568912A1}"/>
              </a:ext>
            </a:extLst>
          </p:cNvPr>
          <p:cNvSpPr txBox="1"/>
          <p:nvPr/>
        </p:nvSpPr>
        <p:spPr>
          <a:xfrm>
            <a:off x="4389120" y="4266732"/>
            <a:ext cx="88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793A0-E998-6E4B-9121-DB7C8D3DD3CC}"/>
              </a:ext>
            </a:extLst>
          </p:cNvPr>
          <p:cNvSpPr txBox="1"/>
          <p:nvPr/>
        </p:nvSpPr>
        <p:spPr>
          <a:xfrm>
            <a:off x="6184968" y="4266732"/>
            <a:ext cx="88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4FF19-BA34-EF44-AE53-C274ED7B0074}"/>
              </a:ext>
            </a:extLst>
          </p:cNvPr>
          <p:cNvSpPr txBox="1"/>
          <p:nvPr/>
        </p:nvSpPr>
        <p:spPr>
          <a:xfrm>
            <a:off x="4389120" y="6442329"/>
            <a:ext cx="88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EABB6-DE96-AC47-BBCD-5CA3DA80FD49}"/>
              </a:ext>
            </a:extLst>
          </p:cNvPr>
          <p:cNvSpPr txBox="1"/>
          <p:nvPr/>
        </p:nvSpPr>
        <p:spPr>
          <a:xfrm>
            <a:off x="6184968" y="6442329"/>
            <a:ext cx="88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1308F5-EB81-904D-A28F-4630C51CBCD3}"/>
              </a:ext>
            </a:extLst>
          </p:cNvPr>
          <p:cNvSpPr txBox="1"/>
          <p:nvPr/>
        </p:nvSpPr>
        <p:spPr>
          <a:xfrm>
            <a:off x="3878992" y="5410141"/>
            <a:ext cx="88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60F476-DC37-4248-BD58-830E855E7381}"/>
              </a:ext>
            </a:extLst>
          </p:cNvPr>
          <p:cNvSpPr txBox="1"/>
          <p:nvPr/>
        </p:nvSpPr>
        <p:spPr>
          <a:xfrm>
            <a:off x="6803220" y="5455439"/>
            <a:ext cx="88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8A679-9E68-E641-BF49-116E5D46B9EE}"/>
              </a:ext>
            </a:extLst>
          </p:cNvPr>
          <p:cNvSpPr txBox="1"/>
          <p:nvPr/>
        </p:nvSpPr>
        <p:spPr>
          <a:xfrm>
            <a:off x="5343536" y="4095772"/>
            <a:ext cx="88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CE18A-F725-F841-96AD-4070188C3E91}"/>
              </a:ext>
            </a:extLst>
          </p:cNvPr>
          <p:cNvSpPr txBox="1"/>
          <p:nvPr/>
        </p:nvSpPr>
        <p:spPr>
          <a:xfrm>
            <a:off x="6558316" y="4857025"/>
            <a:ext cx="88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C38EB4-0271-B14E-8908-AEB80A20F57F}"/>
              </a:ext>
            </a:extLst>
          </p:cNvPr>
          <p:cNvSpPr txBox="1"/>
          <p:nvPr/>
        </p:nvSpPr>
        <p:spPr>
          <a:xfrm>
            <a:off x="6480230" y="5978659"/>
            <a:ext cx="88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CCA46F-DE4B-E141-9710-FA663AD4502D}"/>
              </a:ext>
            </a:extLst>
          </p:cNvPr>
          <p:cNvGrpSpPr/>
          <p:nvPr/>
        </p:nvGrpSpPr>
        <p:grpSpPr>
          <a:xfrm rot="16200000">
            <a:off x="5434423" y="4644791"/>
            <a:ext cx="281193" cy="168402"/>
            <a:chOff x="8214360" y="5287037"/>
            <a:chExt cx="281193" cy="16840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626E0C-B8AD-4740-B4BC-42ED670FE28A}"/>
                </a:ext>
              </a:extLst>
            </p:cNvPr>
            <p:cNvCxnSpPr>
              <a:cxnSpLocks/>
            </p:cNvCxnSpPr>
            <p:nvPr/>
          </p:nvCxnSpPr>
          <p:spPr>
            <a:xfrm>
              <a:off x="8214360" y="5287037"/>
              <a:ext cx="152400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0ED66E6-8D57-8B42-AF47-F6A5072C2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6760" y="5287037"/>
              <a:ext cx="128793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367D27-6ECB-744B-B0DB-EA6ABDB58634}"/>
              </a:ext>
            </a:extLst>
          </p:cNvPr>
          <p:cNvGrpSpPr/>
          <p:nvPr/>
        </p:nvGrpSpPr>
        <p:grpSpPr>
          <a:xfrm rot="19813148">
            <a:off x="6299816" y="5127270"/>
            <a:ext cx="281193" cy="168402"/>
            <a:chOff x="8214360" y="5287037"/>
            <a:chExt cx="281193" cy="16840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8A1E802-24D7-A34E-BD27-A1BABBFB46EB}"/>
                </a:ext>
              </a:extLst>
            </p:cNvPr>
            <p:cNvCxnSpPr>
              <a:cxnSpLocks/>
            </p:cNvCxnSpPr>
            <p:nvPr/>
          </p:nvCxnSpPr>
          <p:spPr>
            <a:xfrm>
              <a:off x="8214360" y="5287037"/>
              <a:ext cx="152400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C37337-4513-A845-944B-A61916649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6760" y="5287037"/>
              <a:ext cx="128793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BB5536-0F4A-0E47-9E41-ABB4D060E22D}"/>
              </a:ext>
            </a:extLst>
          </p:cNvPr>
          <p:cNvGrpSpPr/>
          <p:nvPr/>
        </p:nvGrpSpPr>
        <p:grpSpPr>
          <a:xfrm rot="1952991">
            <a:off x="6335472" y="5983380"/>
            <a:ext cx="281193" cy="168402"/>
            <a:chOff x="8214360" y="5287037"/>
            <a:chExt cx="281193" cy="16840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E978BBE-2625-8247-91ED-3D08C6362D49}"/>
                </a:ext>
              </a:extLst>
            </p:cNvPr>
            <p:cNvCxnSpPr>
              <a:cxnSpLocks/>
            </p:cNvCxnSpPr>
            <p:nvPr/>
          </p:nvCxnSpPr>
          <p:spPr>
            <a:xfrm>
              <a:off x="8214360" y="5287037"/>
              <a:ext cx="152400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5F14A7-E8AB-3943-BF41-065E1C61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6760" y="5287037"/>
              <a:ext cx="128793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826CA89-CDEC-CA48-852A-BD9E0861EAD9}"/>
              </a:ext>
            </a:extLst>
          </p:cNvPr>
          <p:cNvGrpSpPr/>
          <p:nvPr/>
        </p:nvGrpSpPr>
        <p:grpSpPr>
          <a:xfrm rot="5242313">
            <a:off x="5447522" y="6535332"/>
            <a:ext cx="281193" cy="168402"/>
            <a:chOff x="8214360" y="5287037"/>
            <a:chExt cx="281193" cy="16840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210A48-670A-3C49-BDA8-78482E667677}"/>
                </a:ext>
              </a:extLst>
            </p:cNvPr>
            <p:cNvCxnSpPr>
              <a:cxnSpLocks/>
            </p:cNvCxnSpPr>
            <p:nvPr/>
          </p:nvCxnSpPr>
          <p:spPr>
            <a:xfrm>
              <a:off x="8214360" y="5287037"/>
              <a:ext cx="152400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4721419-F23D-3448-BDFA-09BE595C5B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6760" y="5287037"/>
              <a:ext cx="128793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39524C7-9C21-FC47-A153-D773075473EF}"/>
              </a:ext>
            </a:extLst>
          </p:cNvPr>
          <p:cNvGrpSpPr/>
          <p:nvPr/>
        </p:nvGrpSpPr>
        <p:grpSpPr>
          <a:xfrm rot="9420833">
            <a:off x="4491167" y="6062808"/>
            <a:ext cx="281193" cy="168402"/>
            <a:chOff x="8214360" y="5287037"/>
            <a:chExt cx="281193" cy="16840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70F47E-B465-FD40-BEF8-AC74F8D5EF71}"/>
                </a:ext>
              </a:extLst>
            </p:cNvPr>
            <p:cNvCxnSpPr>
              <a:cxnSpLocks/>
            </p:cNvCxnSpPr>
            <p:nvPr/>
          </p:nvCxnSpPr>
          <p:spPr>
            <a:xfrm>
              <a:off x="8214360" y="5287037"/>
              <a:ext cx="152400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4414CBD-4C49-BD41-92A2-FC29E4C9E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6760" y="5287037"/>
              <a:ext cx="128793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DEC38F7-2EF5-254B-8A32-D4B5A16152A8}"/>
              </a:ext>
            </a:extLst>
          </p:cNvPr>
          <p:cNvGrpSpPr/>
          <p:nvPr/>
        </p:nvGrpSpPr>
        <p:grpSpPr>
          <a:xfrm rot="12628064">
            <a:off x="4538949" y="5104166"/>
            <a:ext cx="281193" cy="168402"/>
            <a:chOff x="8214360" y="5287037"/>
            <a:chExt cx="281193" cy="16840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73ADA9D-731C-0544-A119-A3B6A2169041}"/>
                </a:ext>
              </a:extLst>
            </p:cNvPr>
            <p:cNvCxnSpPr>
              <a:cxnSpLocks/>
            </p:cNvCxnSpPr>
            <p:nvPr/>
          </p:nvCxnSpPr>
          <p:spPr>
            <a:xfrm>
              <a:off x="8214360" y="5287037"/>
              <a:ext cx="152400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CCDB04-876A-D64C-9D84-C2D46400EF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6760" y="5287037"/>
              <a:ext cx="128793" cy="16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FAF05C04-C97F-2243-854B-C471BD4DA493}"/>
                  </a:ext>
                </a:extLst>
              </p14:cNvPr>
              <p14:cNvContentPartPr/>
              <p14:nvPr/>
            </p14:nvContentPartPr>
            <p14:xfrm>
              <a:off x="5221970" y="6255512"/>
              <a:ext cx="512280" cy="17100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FAF05C04-C97F-2243-854B-C471BD4DA4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4410" y="6247952"/>
                <a:ext cx="5274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2">
                <a:extLst>
                  <a:ext uri="{FF2B5EF4-FFF2-40B4-BE49-F238E27FC236}">
                    <a16:creationId xmlns:a16="http://schemas.microsoft.com/office/drawing/2014/main" id="{7F55DBAA-3880-7C4B-9FDE-890DB963DB45}"/>
                  </a:ext>
                </a:extLst>
              </p14:cNvPr>
              <p14:cNvContentPartPr/>
              <p14:nvPr/>
            </p14:nvContentPartPr>
            <p14:xfrm>
              <a:off x="3924530" y="6045272"/>
              <a:ext cx="560160" cy="340200"/>
            </p14:xfrm>
          </p:contentPart>
        </mc:Choice>
        <mc:Fallback xmlns="">
          <p:pic>
            <p:nvPicPr>
              <p:cNvPr id="22" name="Ink 22">
                <a:extLst>
                  <a:ext uri="{FF2B5EF4-FFF2-40B4-BE49-F238E27FC236}">
                    <a16:creationId xmlns:a16="http://schemas.microsoft.com/office/drawing/2014/main" id="{7F55DBAA-3880-7C4B-9FDE-890DB963DB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6970" y="6037712"/>
                <a:ext cx="5752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8">
                <a:extLst>
                  <a:ext uri="{FF2B5EF4-FFF2-40B4-BE49-F238E27FC236}">
                    <a16:creationId xmlns:a16="http://schemas.microsoft.com/office/drawing/2014/main" id="{804C04E2-4491-FE41-B8AF-3040AA155016}"/>
                  </a:ext>
                </a:extLst>
              </p14:cNvPr>
              <p14:cNvContentPartPr/>
              <p14:nvPr/>
            </p14:nvContentPartPr>
            <p14:xfrm>
              <a:off x="3999770" y="4958072"/>
              <a:ext cx="560160" cy="225720"/>
            </p14:xfrm>
          </p:contentPart>
        </mc:Choice>
        <mc:Fallback xmlns="">
          <p:pic>
            <p:nvPicPr>
              <p:cNvPr id="26" name="Ink 28">
                <a:extLst>
                  <a:ext uri="{FF2B5EF4-FFF2-40B4-BE49-F238E27FC236}">
                    <a16:creationId xmlns:a16="http://schemas.microsoft.com/office/drawing/2014/main" id="{804C04E2-4491-FE41-B8AF-3040AA1550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2210" y="4950512"/>
                <a:ext cx="57528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71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081963-0268-624A-957F-B92881EEC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22" y="970654"/>
            <a:ext cx="4248472" cy="4246008"/>
          </a:xfrm>
          <a:prstGeom prst="rect">
            <a:avLst/>
          </a:prstGeom>
          <a:noFill/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113B0B8-0BB3-5441-9710-032A8CECB9B1}"/>
              </a:ext>
            </a:extLst>
          </p:cNvPr>
          <p:cNvCxnSpPr/>
          <p:nvPr/>
        </p:nvCxnSpPr>
        <p:spPr>
          <a:xfrm flipV="1">
            <a:off x="2438670" y="1402702"/>
            <a:ext cx="432048" cy="129614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59B860-BB54-E140-BCC1-6B836064A3A9}"/>
                  </a:ext>
                </a:extLst>
              </p:cNvPr>
              <p:cNvSpPr txBox="1"/>
              <p:nvPr/>
            </p:nvSpPr>
            <p:spPr>
              <a:xfrm>
                <a:off x="2265062" y="169073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59B860-BB54-E140-BCC1-6B836064A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062" y="1690734"/>
                <a:ext cx="43204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32B1C5-808A-4D44-B289-8CA6A220FFF2}"/>
              </a:ext>
            </a:extLst>
          </p:cNvPr>
          <p:cNvCxnSpPr/>
          <p:nvPr/>
        </p:nvCxnSpPr>
        <p:spPr>
          <a:xfrm flipV="1">
            <a:off x="3302766" y="1402702"/>
            <a:ext cx="2160240" cy="4320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A80B38-D706-CD4C-8E58-4299FC65A558}"/>
                  </a:ext>
                </a:extLst>
              </p:cNvPr>
              <p:cNvSpPr txBox="1"/>
              <p:nvPr/>
            </p:nvSpPr>
            <p:spPr>
              <a:xfrm>
                <a:off x="4125550" y="1218795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A80B38-D706-CD4C-8E58-4299FC65A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550" y="1218795"/>
                <a:ext cx="43204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093A2F-89E4-C14C-B342-1872DA8F7345}"/>
              </a:ext>
            </a:extLst>
          </p:cNvPr>
          <p:cNvCxnSpPr/>
          <p:nvPr/>
        </p:nvCxnSpPr>
        <p:spPr>
          <a:xfrm>
            <a:off x="2438670" y="3490934"/>
            <a:ext cx="864096" cy="129614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8964CD-96FC-E04E-908D-841D84C11BC0}"/>
                  </a:ext>
                </a:extLst>
              </p:cNvPr>
              <p:cNvSpPr txBox="1"/>
              <p:nvPr/>
            </p:nvSpPr>
            <p:spPr>
              <a:xfrm>
                <a:off x="2485278" y="4041598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8964CD-96FC-E04E-908D-841D84C11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278" y="4041598"/>
                <a:ext cx="43204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6173E4-7D38-8344-989C-2B986E92B20C}"/>
              </a:ext>
            </a:extLst>
          </p:cNvPr>
          <p:cNvCxnSpPr/>
          <p:nvPr/>
        </p:nvCxnSpPr>
        <p:spPr>
          <a:xfrm flipH="1" flipV="1">
            <a:off x="3296303" y="2252174"/>
            <a:ext cx="1681119" cy="85167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8F3CC8-6029-D84F-8497-C6E18DA9B5D7}"/>
                  </a:ext>
                </a:extLst>
              </p:cNvPr>
              <p:cNvSpPr txBox="1"/>
              <p:nvPr/>
            </p:nvSpPr>
            <p:spPr>
              <a:xfrm>
                <a:off x="3878830" y="2165198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GB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8F3CC8-6029-D84F-8497-C6E18DA9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30" y="2165198"/>
                <a:ext cx="43204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1A3284-87E0-EE4E-BEF3-35127A2BB65B}"/>
              </a:ext>
            </a:extLst>
          </p:cNvPr>
          <p:cNvCxnSpPr/>
          <p:nvPr/>
        </p:nvCxnSpPr>
        <p:spPr>
          <a:xfrm flipH="1">
            <a:off x="3703332" y="3088589"/>
            <a:ext cx="1685218" cy="17078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BF0C48-5A12-944D-A3CD-A4CE35F98751}"/>
                  </a:ext>
                </a:extLst>
              </p:cNvPr>
              <p:cNvSpPr txBox="1"/>
              <p:nvPr/>
            </p:nvSpPr>
            <p:spPr>
              <a:xfrm>
                <a:off x="4095102" y="364765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BF0C48-5A12-944D-A3CD-A4CE35F98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102" y="3647650"/>
                <a:ext cx="43204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EE12C0-CEAC-FE4C-A228-866E3BEDFF55}"/>
              </a:ext>
            </a:extLst>
          </p:cNvPr>
          <p:cNvCxnSpPr/>
          <p:nvPr/>
        </p:nvCxnSpPr>
        <p:spPr>
          <a:xfrm flipH="1" flipV="1">
            <a:off x="3288746" y="3098560"/>
            <a:ext cx="430750" cy="41563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1796C5-D3A6-2948-B939-C9CCC5489662}"/>
                  </a:ext>
                </a:extLst>
              </p:cNvPr>
              <p:cNvSpPr txBox="1"/>
              <p:nvPr/>
            </p:nvSpPr>
            <p:spPr>
              <a:xfrm>
                <a:off x="3446782" y="2986878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GB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1796C5-D3A6-2948-B939-C9CCC5489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782" y="2986878"/>
                <a:ext cx="432048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E1688B-4EF1-794B-94B6-B6669157E58F}"/>
                  </a:ext>
                </a:extLst>
              </p:cNvPr>
              <p:cNvSpPr txBox="1"/>
              <p:nvPr/>
            </p:nvSpPr>
            <p:spPr>
              <a:xfrm>
                <a:off x="6327102" y="1796724"/>
                <a:ext cx="3816424" cy="2558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E1688B-4EF1-794B-94B6-B6669157E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102" y="1796724"/>
                <a:ext cx="3816424" cy="2558329"/>
              </a:xfrm>
              <a:prstGeom prst="rect">
                <a:avLst/>
              </a:prstGeom>
              <a:blipFill>
                <a:blip r:embed="rId9"/>
                <a:stretch>
                  <a:fillRect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2CAD0E-F71F-A84E-AC91-E7D39478F9A6}"/>
              </a:ext>
            </a:extLst>
          </p:cNvPr>
          <p:cNvCxnSpPr/>
          <p:nvPr/>
        </p:nvCxnSpPr>
        <p:spPr>
          <a:xfrm>
            <a:off x="5827486" y="3096986"/>
            <a:ext cx="12700" cy="13081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8351E5-A5A7-1D46-993C-7F0433D0B6A6}"/>
                  </a:ext>
                </a:extLst>
              </p:cNvPr>
              <p:cNvSpPr txBox="1"/>
              <p:nvPr/>
            </p:nvSpPr>
            <p:spPr>
              <a:xfrm>
                <a:off x="5423052" y="3514197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GB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8351E5-A5A7-1D46-993C-7F0433D0B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52" y="3514197"/>
                <a:ext cx="432048" cy="400110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CDB0B1D-F507-8A44-9F70-FDF060E58198}"/>
              </a:ext>
            </a:extLst>
          </p:cNvPr>
          <p:cNvSpPr/>
          <p:nvPr/>
        </p:nvSpPr>
        <p:spPr>
          <a:xfrm>
            <a:off x="7351870" y="1746222"/>
            <a:ext cx="583816" cy="715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24D0C3-0F0B-8940-B3D5-CEC5AC2EECED}"/>
              </a:ext>
            </a:extLst>
          </p:cNvPr>
          <p:cNvSpPr/>
          <p:nvPr/>
        </p:nvSpPr>
        <p:spPr>
          <a:xfrm>
            <a:off x="8779578" y="1725386"/>
            <a:ext cx="769008" cy="7367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9628B4-64E7-AE4B-9480-757517257BF4}"/>
              </a:ext>
            </a:extLst>
          </p:cNvPr>
          <p:cNvSpPr/>
          <p:nvPr/>
        </p:nvSpPr>
        <p:spPr>
          <a:xfrm>
            <a:off x="7339170" y="2496266"/>
            <a:ext cx="660016" cy="588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20528F-045D-1640-8E59-41805D79FF8C}"/>
              </a:ext>
            </a:extLst>
          </p:cNvPr>
          <p:cNvSpPr/>
          <p:nvPr/>
        </p:nvSpPr>
        <p:spPr>
          <a:xfrm>
            <a:off x="9005868" y="2472021"/>
            <a:ext cx="667408" cy="626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19C49B-884D-B74D-826B-088DF57D541A}"/>
              </a:ext>
            </a:extLst>
          </p:cNvPr>
          <p:cNvSpPr/>
          <p:nvPr/>
        </p:nvSpPr>
        <p:spPr>
          <a:xfrm>
            <a:off x="7351870" y="3093910"/>
            <a:ext cx="723516" cy="5872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3381F2-5401-8846-8F32-385BFA62D966}"/>
              </a:ext>
            </a:extLst>
          </p:cNvPr>
          <p:cNvSpPr/>
          <p:nvPr/>
        </p:nvSpPr>
        <p:spPr>
          <a:xfrm>
            <a:off x="8982778" y="3110802"/>
            <a:ext cx="743608" cy="595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40ACE2-2C7D-8B43-9108-20D8BF2F141B}"/>
              </a:ext>
            </a:extLst>
          </p:cNvPr>
          <p:cNvSpPr/>
          <p:nvPr/>
        </p:nvSpPr>
        <p:spPr>
          <a:xfrm>
            <a:off x="7351870" y="3706586"/>
            <a:ext cx="743608" cy="595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C5E9C6-9172-3646-9DFD-A9E7BE3293C0}"/>
              </a:ext>
            </a:extLst>
          </p:cNvPr>
          <p:cNvGrpSpPr/>
          <p:nvPr/>
        </p:nvGrpSpPr>
        <p:grpSpPr>
          <a:xfrm rot="20985916">
            <a:off x="2541675" y="2007125"/>
            <a:ext cx="190500" cy="160020"/>
            <a:chOff x="2952750" y="4122420"/>
            <a:chExt cx="190500" cy="1600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8E21135-848A-E840-9650-987815DE9EF2}"/>
                </a:ext>
              </a:extLst>
            </p:cNvPr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2E3ECE-9289-2646-A4C5-1C511FF22B8E}"/>
                </a:ext>
              </a:extLst>
            </p:cNvPr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FC1E8E-AAEA-AF4D-89A3-0440374257B1}"/>
              </a:ext>
            </a:extLst>
          </p:cNvPr>
          <p:cNvGrpSpPr/>
          <p:nvPr/>
        </p:nvGrpSpPr>
        <p:grpSpPr>
          <a:xfrm rot="3027454">
            <a:off x="4163237" y="1556726"/>
            <a:ext cx="190500" cy="160020"/>
            <a:chOff x="2952750" y="4122420"/>
            <a:chExt cx="190500" cy="16002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8CCBA2-57EA-124D-B45D-DC60D00ADBE0}"/>
                </a:ext>
              </a:extLst>
            </p:cNvPr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5D20F5-66AA-B34B-AA6B-10BC065F34C3}"/>
                </a:ext>
              </a:extLst>
            </p:cNvPr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9D3370-0E34-1147-9648-293456417EA6}"/>
              </a:ext>
            </a:extLst>
          </p:cNvPr>
          <p:cNvGrpSpPr/>
          <p:nvPr/>
        </p:nvGrpSpPr>
        <p:grpSpPr>
          <a:xfrm rot="16200000">
            <a:off x="4075951" y="2623392"/>
            <a:ext cx="190500" cy="160020"/>
            <a:chOff x="2952750" y="4122420"/>
            <a:chExt cx="190500" cy="16002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55EAF31-143C-CC40-81DD-4C16F5D2CEA5}"/>
                </a:ext>
              </a:extLst>
            </p:cNvPr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8EF5F75-9EF3-D643-932A-09E1F1EC922D}"/>
                </a:ext>
              </a:extLst>
            </p:cNvPr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D19854-A3AA-DC41-9B64-4178A712BEB2}"/>
              </a:ext>
            </a:extLst>
          </p:cNvPr>
          <p:cNvGrpSpPr/>
          <p:nvPr/>
        </p:nvGrpSpPr>
        <p:grpSpPr>
          <a:xfrm rot="17343128">
            <a:off x="3476489" y="3308672"/>
            <a:ext cx="190500" cy="160020"/>
            <a:chOff x="2952750" y="4122420"/>
            <a:chExt cx="190500" cy="16002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A5B4474-56CF-EE42-ADF7-B338240758F9}"/>
                </a:ext>
              </a:extLst>
            </p:cNvPr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70454C2-631C-9E43-B7F4-6BB829E33DAC}"/>
                </a:ext>
              </a:extLst>
            </p:cNvPr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8916A3-F95F-064E-940D-C24E04D88836}"/>
              </a:ext>
            </a:extLst>
          </p:cNvPr>
          <p:cNvGrpSpPr/>
          <p:nvPr/>
        </p:nvGrpSpPr>
        <p:grpSpPr>
          <a:xfrm rot="7297837">
            <a:off x="2724882" y="3959623"/>
            <a:ext cx="190500" cy="160020"/>
            <a:chOff x="2952750" y="4122420"/>
            <a:chExt cx="190500" cy="16002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7AE178-BEE3-1F40-A599-4275CF65D649}"/>
                </a:ext>
              </a:extLst>
            </p:cNvPr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DE549E6-F223-1B41-9EEC-14D15907CFAC}"/>
                </a:ext>
              </a:extLst>
            </p:cNvPr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473205-B5D5-A04A-BD8B-13C2DF599DCB}"/>
              </a:ext>
            </a:extLst>
          </p:cNvPr>
          <p:cNvGrpSpPr/>
          <p:nvPr/>
        </p:nvGrpSpPr>
        <p:grpSpPr>
          <a:xfrm rot="11880114">
            <a:off x="4453702" y="3871631"/>
            <a:ext cx="190500" cy="160020"/>
            <a:chOff x="2952750" y="4122420"/>
            <a:chExt cx="190500" cy="16002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C7CDED0-418A-4C4E-AEF5-B77D88238933}"/>
                </a:ext>
              </a:extLst>
            </p:cNvPr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2607AE-5172-5143-A49F-6FE35DFBCF8B}"/>
                </a:ext>
              </a:extLst>
            </p:cNvPr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82A675-9E45-B442-9B1A-475709A57DDD}"/>
              </a:ext>
            </a:extLst>
          </p:cNvPr>
          <p:cNvGrpSpPr/>
          <p:nvPr/>
        </p:nvGrpSpPr>
        <p:grpSpPr>
          <a:xfrm rot="9236008">
            <a:off x="5750287" y="3617050"/>
            <a:ext cx="190500" cy="160020"/>
            <a:chOff x="2952750" y="4122420"/>
            <a:chExt cx="190500" cy="16002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C0C7ADF-C9D4-7443-A4FC-8EBFD9E21D49}"/>
                </a:ext>
              </a:extLst>
            </p:cNvPr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536C41B-EDC5-6C4A-B66C-07CE4F62DD39}"/>
                </a:ext>
              </a:extLst>
            </p:cNvPr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29AFD0C-EF4E-6244-A844-A91BEC8A7BC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Whiteboards</a:t>
            </a:r>
          </a:p>
        </p:txBody>
      </p:sp>
    </p:spTree>
    <p:extLst>
      <p:ext uri="{BB962C8B-B14F-4D97-AF65-F5344CB8AC3E}">
        <p14:creationId xmlns:p14="http://schemas.microsoft.com/office/powerpoint/2010/main" val="10922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48755-6A2C-2242-ACD2-F910F9AA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861" y="1433811"/>
            <a:ext cx="4248472" cy="4246008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004993-BD76-6340-A463-3F3520207838}"/>
              </a:ext>
            </a:extLst>
          </p:cNvPr>
          <p:cNvCxnSpPr/>
          <p:nvPr/>
        </p:nvCxnSpPr>
        <p:spPr>
          <a:xfrm flipV="1">
            <a:off x="833909" y="3137659"/>
            <a:ext cx="859999" cy="2112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049ACB9-7CCC-1742-8ECD-80F186E2F468}"/>
              </a:ext>
            </a:extLst>
          </p:cNvPr>
          <p:cNvGrpSpPr/>
          <p:nvPr/>
        </p:nvGrpSpPr>
        <p:grpSpPr>
          <a:xfrm>
            <a:off x="1230883" y="3927431"/>
            <a:ext cx="190500" cy="160020"/>
            <a:chOff x="2952750" y="4122420"/>
            <a:chExt cx="190500" cy="1600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13E06E-827C-674C-8FE8-009735A25B00}"/>
                </a:ext>
              </a:extLst>
            </p:cNvPr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F2114D-6FF4-0C44-AD76-4E0307C83AB5}"/>
                </a:ext>
              </a:extLst>
            </p:cNvPr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DA87C4-8447-274E-B48B-ABD964D9A1F6}"/>
              </a:ext>
            </a:extLst>
          </p:cNvPr>
          <p:cNvCxnSpPr/>
          <p:nvPr/>
        </p:nvCxnSpPr>
        <p:spPr>
          <a:xfrm flipV="1">
            <a:off x="1691893" y="1865859"/>
            <a:ext cx="2094344" cy="1273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4ADD42D-89D6-FF4F-9477-F865E1F071D1}"/>
              </a:ext>
            </a:extLst>
          </p:cNvPr>
          <p:cNvGrpSpPr/>
          <p:nvPr/>
        </p:nvGrpSpPr>
        <p:grpSpPr>
          <a:xfrm rot="1527105">
            <a:off x="2549141" y="2467472"/>
            <a:ext cx="190500" cy="160020"/>
            <a:chOff x="2952750" y="4122420"/>
            <a:chExt cx="190500" cy="1600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2C9565-2AB6-6242-9503-E80EC3AF25D8}"/>
                </a:ext>
              </a:extLst>
            </p:cNvPr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9C408C-56C9-EE44-879A-D03BD0E79C55}"/>
                </a:ext>
              </a:extLst>
            </p:cNvPr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6D5A05-93DE-4D48-90B2-A092143C3C00}"/>
                  </a:ext>
                </a:extLst>
              </p:cNvPr>
              <p:cNvSpPr txBox="1"/>
              <p:nvPr/>
            </p:nvSpPr>
            <p:spPr>
              <a:xfrm>
                <a:off x="977925" y="3594051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6D5A05-93DE-4D48-90B2-A092143C3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25" y="3594051"/>
                <a:ext cx="43204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C8A942-3142-204B-A4A5-EEE12C9CA22E}"/>
                  </a:ext>
                </a:extLst>
              </p:cNvPr>
              <p:cNvSpPr txBox="1"/>
              <p:nvPr/>
            </p:nvSpPr>
            <p:spPr>
              <a:xfrm>
                <a:off x="2370005" y="202700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C8A942-3142-204B-A4A5-EEE12C9CA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05" y="2027004"/>
                <a:ext cx="43204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0DD281-E742-EA46-A491-DAF76A63D68B}"/>
              </a:ext>
            </a:extLst>
          </p:cNvPr>
          <p:cNvCxnSpPr/>
          <p:nvPr/>
        </p:nvCxnSpPr>
        <p:spPr>
          <a:xfrm flipV="1">
            <a:off x="838453" y="1877651"/>
            <a:ext cx="2956560" cy="33832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1924BF-189C-284F-B341-1BF3E31DC701}"/>
                  </a:ext>
                </a:extLst>
              </p:cNvPr>
              <p:cNvSpPr txBox="1"/>
              <p:nvPr/>
            </p:nvSpPr>
            <p:spPr>
              <a:xfrm>
                <a:off x="545877" y="5250235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1924BF-189C-284F-B341-1BF3E31DC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7" y="5250235"/>
                <a:ext cx="360040" cy="523220"/>
              </a:xfrm>
              <a:prstGeom prst="rect">
                <a:avLst/>
              </a:prstGeom>
              <a:blipFill>
                <a:blip r:embed="rId5"/>
                <a:stretch>
                  <a:fillRect l="-6897" r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A8F428-5D0E-1848-960C-210DF324848B}"/>
                  </a:ext>
                </a:extLst>
              </p:cNvPr>
              <p:cNvSpPr txBox="1"/>
              <p:nvPr/>
            </p:nvSpPr>
            <p:spPr>
              <a:xfrm>
                <a:off x="3786237" y="1577827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GB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A8F428-5D0E-1848-960C-210DF3248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237" y="1577827"/>
                <a:ext cx="360040" cy="523220"/>
              </a:xfrm>
              <a:prstGeom prst="rect">
                <a:avLst/>
              </a:prstGeom>
              <a:blipFill>
                <a:blip r:embed="rId6"/>
                <a:stretch>
                  <a:fillRect l="-6897" r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4E9BE3-8FF9-AD46-81AE-489E132D7826}"/>
                  </a:ext>
                </a:extLst>
              </p:cNvPr>
              <p:cNvSpPr txBox="1"/>
              <p:nvPr/>
            </p:nvSpPr>
            <p:spPr>
              <a:xfrm>
                <a:off x="1409973" y="2585939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GB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4E9BE3-8FF9-AD46-81AE-489E132D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73" y="2585939"/>
                <a:ext cx="360040" cy="523220"/>
              </a:xfrm>
              <a:prstGeom prst="rect">
                <a:avLst/>
              </a:prstGeom>
              <a:blipFill>
                <a:blip r:embed="rId7"/>
                <a:stretch>
                  <a:fillRect l="-6897" r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83EF3A0-C673-FD49-8EFC-8E104E9858A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1C74C7-99C4-424B-8E70-3EF193915762}"/>
                  </a:ext>
                </a:extLst>
              </p:cNvPr>
              <p:cNvSpPr txBox="1"/>
              <p:nvPr/>
            </p:nvSpPr>
            <p:spPr>
              <a:xfrm>
                <a:off x="3917204" y="639582"/>
                <a:ext cx="3894544" cy="3977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𝑋𝑍</m:t>
                          </m:r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/>
                <a:br>
                  <a:rPr lang="en-GB" sz="28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𝑍𝑌</m:t>
                          </m:r>
                        </m:e>
                      </m:acc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/>
                <a:br>
                  <a:rPr lang="en-GB" sz="28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1C74C7-99C4-424B-8E70-3EF19391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204" y="639582"/>
                <a:ext cx="3894544" cy="3977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C2039C87-FD5E-FF46-BDA1-A517AF19F269}"/>
              </a:ext>
            </a:extLst>
          </p:cNvPr>
          <p:cNvSpPr/>
          <p:nvPr/>
        </p:nvSpPr>
        <p:spPr>
          <a:xfrm>
            <a:off x="5643526" y="639582"/>
            <a:ext cx="1501793" cy="9376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F9A5742-B0F2-234D-ADD1-3363263EF66F}"/>
                  </a:ext>
                </a:extLst>
              </p:cNvPr>
              <p:cNvSpPr/>
              <p:nvPr/>
            </p:nvSpPr>
            <p:spPr>
              <a:xfrm>
                <a:off x="7626258" y="896279"/>
                <a:ext cx="4565742" cy="2237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GB" sz="2400" dirty="0"/>
              </a:p>
              <a:p>
                <a:r>
                  <a:rPr lang="en-GB" sz="2400" dirty="0"/>
                  <a:t>i.e.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𝑋𝑍</m:t>
                          </m:r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𝑍𝑌</m:t>
                          </m:r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F9A5742-B0F2-234D-ADD1-3363263EF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258" y="896279"/>
                <a:ext cx="4565742" cy="2237728"/>
              </a:xfrm>
              <a:prstGeom prst="rect">
                <a:avLst/>
              </a:prstGeom>
              <a:blipFill>
                <a:blip r:embed="rId9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13BED73-E881-9D4E-AA7F-07BAD6E8898E}"/>
                  </a:ext>
                </a:extLst>
              </p:cNvPr>
              <p:cNvSpPr/>
              <p:nvPr/>
            </p:nvSpPr>
            <p:spPr>
              <a:xfrm>
                <a:off x="7460011" y="1136137"/>
                <a:ext cx="4330030" cy="23275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800" dirty="0"/>
                  <a:t>What do you notice about the numbers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/>
                  <a:t> when compared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/>
                  <a:t>?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13BED73-E881-9D4E-AA7F-07BAD6E88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011" y="1136137"/>
                <a:ext cx="4330030" cy="23275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66D52FF7-B45C-4A47-AB31-7E9C22D980CB}"/>
              </a:ext>
            </a:extLst>
          </p:cNvPr>
          <p:cNvSpPr/>
          <p:nvPr/>
        </p:nvSpPr>
        <p:spPr>
          <a:xfrm>
            <a:off x="5609729" y="1793822"/>
            <a:ext cx="1501793" cy="9376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8AFDC8-696E-9B47-B19C-06CA89C4F13E}"/>
              </a:ext>
            </a:extLst>
          </p:cNvPr>
          <p:cNvSpPr/>
          <p:nvPr/>
        </p:nvSpPr>
        <p:spPr>
          <a:xfrm>
            <a:off x="6008027" y="2903692"/>
            <a:ext cx="667268" cy="9376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EE7383-89F9-7A4F-AE32-79FF8EDA0894}"/>
              </a:ext>
            </a:extLst>
          </p:cNvPr>
          <p:cNvSpPr/>
          <p:nvPr/>
        </p:nvSpPr>
        <p:spPr>
          <a:xfrm>
            <a:off x="7460011" y="1141819"/>
            <a:ext cx="4314526" cy="23815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45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0" grpId="0" animBg="1"/>
      <p:bldP spid="30" grpId="1" animBg="1"/>
      <p:bldP spid="30" grpId="2" animBg="1"/>
      <p:bldP spid="32" grpId="0" animBg="1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Arithmetic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8320" y="752562"/>
                <a:ext cx="8595360" cy="535287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We can add, subtract and multiply vectors. </a:t>
                </a: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          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     c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</a:rPr>
                  <a:t>a + b</a:t>
                </a: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</a:rPr>
                  <a:t>2b</a:t>
                </a: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</a:rPr>
                  <a:t>3c +2a</a:t>
                </a: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</a:rPr>
                  <a:t>4a – c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" y="752562"/>
                <a:ext cx="8595360" cy="5352876"/>
              </a:xfrm>
              <a:prstGeom prst="rect">
                <a:avLst/>
              </a:prstGeom>
              <a:blipFill>
                <a:blip r:embed="rId2"/>
                <a:stretch>
                  <a:fillRect l="-1477" t="-946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7">
                <a:extLst>
                  <a:ext uri="{FF2B5EF4-FFF2-40B4-BE49-F238E27FC236}">
                    <a16:creationId xmlns:a16="http://schemas.microsoft.com/office/drawing/2014/main" id="{0BB69042-FE94-3941-9C42-FC73AA19FC20}"/>
                  </a:ext>
                </a:extLst>
              </p14:cNvPr>
              <p14:cNvContentPartPr/>
              <p14:nvPr/>
            </p14:nvContentPartPr>
            <p14:xfrm>
              <a:off x="3287358" y="2800521"/>
              <a:ext cx="218520" cy="203040"/>
            </p14:xfrm>
          </p:contentPart>
        </mc:Choice>
        <mc:Fallback xmlns="">
          <p:pic>
            <p:nvPicPr>
              <p:cNvPr id="7" name="Ink 7">
                <a:extLst>
                  <a:ext uri="{FF2B5EF4-FFF2-40B4-BE49-F238E27FC236}">
                    <a16:creationId xmlns:a16="http://schemas.microsoft.com/office/drawing/2014/main" id="{0BB69042-FE94-3941-9C42-FC73AA19FC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2238" y="2785401"/>
                <a:ext cx="2491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5">
                <a:extLst>
                  <a:ext uri="{FF2B5EF4-FFF2-40B4-BE49-F238E27FC236}">
                    <a16:creationId xmlns:a16="http://schemas.microsoft.com/office/drawing/2014/main" id="{17F9CF6D-B0B2-0D45-A184-BEE7A3F501FE}"/>
                  </a:ext>
                </a:extLst>
              </p14:cNvPr>
              <p14:cNvContentPartPr/>
              <p14:nvPr/>
            </p14:nvContentPartPr>
            <p14:xfrm>
              <a:off x="4851198" y="2555001"/>
              <a:ext cx="822240" cy="971640"/>
            </p14:xfrm>
          </p:contentPart>
        </mc:Choice>
        <mc:Fallback xmlns="">
          <p:pic>
            <p:nvPicPr>
              <p:cNvPr id="24" name="Ink 25">
                <a:extLst>
                  <a:ext uri="{FF2B5EF4-FFF2-40B4-BE49-F238E27FC236}">
                    <a16:creationId xmlns:a16="http://schemas.microsoft.com/office/drawing/2014/main" id="{17F9CF6D-B0B2-0D45-A184-BEE7A3F501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6078" y="2539881"/>
                <a:ext cx="85284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6">
                <a:extLst>
                  <a:ext uri="{FF2B5EF4-FFF2-40B4-BE49-F238E27FC236}">
                    <a16:creationId xmlns:a16="http://schemas.microsoft.com/office/drawing/2014/main" id="{3060BBBB-E950-9A4B-AC43-C13EA14834A2}"/>
                  </a:ext>
                </a:extLst>
              </p14:cNvPr>
              <p14:cNvContentPartPr/>
              <p14:nvPr/>
            </p14:nvContentPartPr>
            <p14:xfrm>
              <a:off x="3095478" y="2693961"/>
              <a:ext cx="1526400" cy="891720"/>
            </p14:xfrm>
          </p:contentPart>
        </mc:Choice>
        <mc:Fallback xmlns="">
          <p:pic>
            <p:nvPicPr>
              <p:cNvPr id="25" name="Ink 26">
                <a:extLst>
                  <a:ext uri="{FF2B5EF4-FFF2-40B4-BE49-F238E27FC236}">
                    <a16:creationId xmlns:a16="http://schemas.microsoft.com/office/drawing/2014/main" id="{3060BBBB-E950-9A4B-AC43-C13EA14834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0002" y="2678481"/>
                <a:ext cx="1556993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40">
                <a:extLst>
                  <a:ext uri="{FF2B5EF4-FFF2-40B4-BE49-F238E27FC236}">
                    <a16:creationId xmlns:a16="http://schemas.microsoft.com/office/drawing/2014/main" id="{942D7216-AB18-8747-A17E-FAD8911E04AC}"/>
                  </a:ext>
                </a:extLst>
              </p14:cNvPr>
              <p14:cNvContentPartPr/>
              <p14:nvPr/>
            </p14:nvContentPartPr>
            <p14:xfrm>
              <a:off x="2951118" y="3537081"/>
              <a:ext cx="1788480" cy="987840"/>
            </p14:xfrm>
          </p:contentPart>
        </mc:Choice>
        <mc:Fallback xmlns="">
          <p:pic>
            <p:nvPicPr>
              <p:cNvPr id="40" name="Ink 40">
                <a:extLst>
                  <a:ext uri="{FF2B5EF4-FFF2-40B4-BE49-F238E27FC236}">
                    <a16:creationId xmlns:a16="http://schemas.microsoft.com/office/drawing/2014/main" id="{942D7216-AB18-8747-A17E-FAD8911E04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5995" y="3521961"/>
                <a:ext cx="1819086" cy="10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Ink 61">
                <a:extLst>
                  <a:ext uri="{FF2B5EF4-FFF2-40B4-BE49-F238E27FC236}">
                    <a16:creationId xmlns:a16="http://schemas.microsoft.com/office/drawing/2014/main" id="{0E796533-6F27-824F-8209-DC5B0E83E5CB}"/>
                  </a:ext>
                </a:extLst>
              </p14:cNvPr>
              <p14:cNvContentPartPr/>
              <p14:nvPr/>
            </p14:nvContentPartPr>
            <p14:xfrm>
              <a:off x="5961438" y="4356081"/>
              <a:ext cx="411120" cy="312840"/>
            </p14:xfrm>
          </p:contentPart>
        </mc:Choice>
        <mc:Fallback xmlns="">
          <p:pic>
            <p:nvPicPr>
              <p:cNvPr id="60" name="Ink 61">
                <a:extLst>
                  <a:ext uri="{FF2B5EF4-FFF2-40B4-BE49-F238E27FC236}">
                    <a16:creationId xmlns:a16="http://schemas.microsoft.com/office/drawing/2014/main" id="{0E796533-6F27-824F-8209-DC5B0E83E5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45972" y="4340601"/>
                <a:ext cx="441334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" name="Ink 62">
                <a:extLst>
                  <a:ext uri="{FF2B5EF4-FFF2-40B4-BE49-F238E27FC236}">
                    <a16:creationId xmlns:a16="http://schemas.microsoft.com/office/drawing/2014/main" id="{50FA84B6-15DF-2B4A-8A8F-53189070A9B1}"/>
                  </a:ext>
                </a:extLst>
              </p14:cNvPr>
              <p14:cNvContentPartPr/>
              <p14:nvPr/>
            </p14:nvContentPartPr>
            <p14:xfrm>
              <a:off x="3169998" y="4493601"/>
              <a:ext cx="2225880" cy="799560"/>
            </p14:xfrm>
          </p:contentPart>
        </mc:Choice>
        <mc:Fallback xmlns="">
          <p:pic>
            <p:nvPicPr>
              <p:cNvPr id="61" name="Ink 62">
                <a:extLst>
                  <a:ext uri="{FF2B5EF4-FFF2-40B4-BE49-F238E27FC236}">
                    <a16:creationId xmlns:a16="http://schemas.microsoft.com/office/drawing/2014/main" id="{50FA84B6-15DF-2B4A-8A8F-53189070A9B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4878" y="4478481"/>
                <a:ext cx="225648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7" name="Ink 77">
                <a:extLst>
                  <a:ext uri="{FF2B5EF4-FFF2-40B4-BE49-F238E27FC236}">
                    <a16:creationId xmlns:a16="http://schemas.microsoft.com/office/drawing/2014/main" id="{DFCB36CA-CBD5-5945-92DD-C4954F11A295}"/>
                  </a:ext>
                </a:extLst>
              </p14:cNvPr>
              <p14:cNvContentPartPr/>
              <p14:nvPr/>
            </p14:nvContentPartPr>
            <p14:xfrm>
              <a:off x="5598558" y="4220721"/>
              <a:ext cx="2065680" cy="955080"/>
            </p14:xfrm>
          </p:contentPart>
        </mc:Choice>
        <mc:Fallback xmlns="">
          <p:pic>
            <p:nvPicPr>
              <p:cNvPr id="77" name="Ink 77">
                <a:extLst>
                  <a:ext uri="{FF2B5EF4-FFF2-40B4-BE49-F238E27FC236}">
                    <a16:creationId xmlns:a16="http://schemas.microsoft.com/office/drawing/2014/main" id="{DFCB36CA-CBD5-5945-92DD-C4954F11A2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83078" y="4205601"/>
                <a:ext cx="2096280" cy="9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1" name="Ink 81">
                <a:extLst>
                  <a:ext uri="{FF2B5EF4-FFF2-40B4-BE49-F238E27FC236}">
                    <a16:creationId xmlns:a16="http://schemas.microsoft.com/office/drawing/2014/main" id="{D11C7E36-6292-5A4E-9998-72460C619EA7}"/>
                  </a:ext>
                </a:extLst>
              </p14:cNvPr>
              <p14:cNvContentPartPr/>
              <p14:nvPr/>
            </p14:nvContentPartPr>
            <p14:xfrm>
              <a:off x="7898598" y="4300281"/>
              <a:ext cx="429840" cy="224640"/>
            </p14:xfrm>
          </p:contentPart>
        </mc:Choice>
        <mc:Fallback xmlns="">
          <p:pic>
            <p:nvPicPr>
              <p:cNvPr id="81" name="Ink 81">
                <a:extLst>
                  <a:ext uri="{FF2B5EF4-FFF2-40B4-BE49-F238E27FC236}">
                    <a16:creationId xmlns:a16="http://schemas.microsoft.com/office/drawing/2014/main" id="{D11C7E36-6292-5A4E-9998-72460C619EA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83478" y="4285161"/>
                <a:ext cx="4600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7" name="Ink 87">
                <a:extLst>
                  <a:ext uri="{FF2B5EF4-FFF2-40B4-BE49-F238E27FC236}">
                    <a16:creationId xmlns:a16="http://schemas.microsoft.com/office/drawing/2014/main" id="{F15625A2-3810-FA4D-A08C-03CE5C5F0755}"/>
                  </a:ext>
                </a:extLst>
              </p14:cNvPr>
              <p14:cNvContentPartPr/>
              <p14:nvPr/>
            </p14:nvContentPartPr>
            <p14:xfrm>
              <a:off x="7738758" y="4166721"/>
              <a:ext cx="854280" cy="1019880"/>
            </p14:xfrm>
          </p:contentPart>
        </mc:Choice>
        <mc:Fallback xmlns="">
          <p:pic>
            <p:nvPicPr>
              <p:cNvPr id="87" name="Ink 87">
                <a:extLst>
                  <a:ext uri="{FF2B5EF4-FFF2-40B4-BE49-F238E27FC236}">
                    <a16:creationId xmlns:a16="http://schemas.microsoft.com/office/drawing/2014/main" id="{F15625A2-3810-FA4D-A08C-03CE5C5F075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23278" y="4151601"/>
                <a:ext cx="88488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7" name="Ink 97">
                <a:extLst>
                  <a:ext uri="{FF2B5EF4-FFF2-40B4-BE49-F238E27FC236}">
                    <a16:creationId xmlns:a16="http://schemas.microsoft.com/office/drawing/2014/main" id="{488BB68F-8501-D446-B25D-D80C65F82955}"/>
                  </a:ext>
                </a:extLst>
              </p14:cNvPr>
              <p14:cNvContentPartPr/>
              <p14:nvPr/>
            </p14:nvContentPartPr>
            <p14:xfrm>
              <a:off x="3175398" y="5373441"/>
              <a:ext cx="1206720" cy="736200"/>
            </p14:xfrm>
          </p:contentPart>
        </mc:Choice>
        <mc:Fallback xmlns="">
          <p:pic>
            <p:nvPicPr>
              <p:cNvPr id="97" name="Ink 97">
                <a:extLst>
                  <a:ext uri="{FF2B5EF4-FFF2-40B4-BE49-F238E27FC236}">
                    <a16:creationId xmlns:a16="http://schemas.microsoft.com/office/drawing/2014/main" id="{488BB68F-8501-D446-B25D-D80C65F829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60278" y="5358321"/>
                <a:ext cx="123696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" name="Ink 108">
                <a:extLst>
                  <a:ext uri="{FF2B5EF4-FFF2-40B4-BE49-F238E27FC236}">
                    <a16:creationId xmlns:a16="http://schemas.microsoft.com/office/drawing/2014/main" id="{834E7024-FD0B-4C43-A285-DAA051134751}"/>
                  </a:ext>
                </a:extLst>
              </p14:cNvPr>
              <p14:cNvContentPartPr/>
              <p14:nvPr/>
            </p14:nvContentPartPr>
            <p14:xfrm>
              <a:off x="5401638" y="5645241"/>
              <a:ext cx="106560" cy="171360"/>
            </p14:xfrm>
          </p:contentPart>
        </mc:Choice>
        <mc:Fallback xmlns="">
          <p:pic>
            <p:nvPicPr>
              <p:cNvPr id="107" name="Ink 108">
                <a:extLst>
                  <a:ext uri="{FF2B5EF4-FFF2-40B4-BE49-F238E27FC236}">
                    <a16:creationId xmlns:a16="http://schemas.microsoft.com/office/drawing/2014/main" id="{834E7024-FD0B-4C43-A285-DAA05113475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86158" y="5630089"/>
                <a:ext cx="137160" cy="202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8" name="Ink 109">
                <a:extLst>
                  <a:ext uri="{FF2B5EF4-FFF2-40B4-BE49-F238E27FC236}">
                    <a16:creationId xmlns:a16="http://schemas.microsoft.com/office/drawing/2014/main" id="{F6BC684E-89F1-AA44-B26C-F084CDBB20B0}"/>
                  </a:ext>
                </a:extLst>
              </p14:cNvPr>
              <p14:cNvContentPartPr/>
              <p14:nvPr/>
            </p14:nvContentPartPr>
            <p14:xfrm>
              <a:off x="4552398" y="5298921"/>
              <a:ext cx="560880" cy="773640"/>
            </p14:xfrm>
          </p:contentPart>
        </mc:Choice>
        <mc:Fallback xmlns="">
          <p:pic>
            <p:nvPicPr>
              <p:cNvPr id="108" name="Ink 109">
                <a:extLst>
                  <a:ext uri="{FF2B5EF4-FFF2-40B4-BE49-F238E27FC236}">
                    <a16:creationId xmlns:a16="http://schemas.microsoft.com/office/drawing/2014/main" id="{F6BC684E-89F1-AA44-B26C-F084CDBB20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37278" y="5283801"/>
                <a:ext cx="59112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6" name="Ink 116">
                <a:extLst>
                  <a:ext uri="{FF2B5EF4-FFF2-40B4-BE49-F238E27FC236}">
                    <a16:creationId xmlns:a16="http://schemas.microsoft.com/office/drawing/2014/main" id="{44DC743A-9AA9-294E-8828-E5476CFC1B2F}"/>
                  </a:ext>
                </a:extLst>
              </p14:cNvPr>
              <p14:cNvContentPartPr/>
              <p14:nvPr/>
            </p14:nvContentPartPr>
            <p14:xfrm>
              <a:off x="5641038" y="5143401"/>
              <a:ext cx="656640" cy="806400"/>
            </p14:xfrm>
          </p:contentPart>
        </mc:Choice>
        <mc:Fallback xmlns="">
          <p:pic>
            <p:nvPicPr>
              <p:cNvPr id="116" name="Ink 116">
                <a:extLst>
                  <a:ext uri="{FF2B5EF4-FFF2-40B4-BE49-F238E27FC236}">
                    <a16:creationId xmlns:a16="http://schemas.microsoft.com/office/drawing/2014/main" id="{44DC743A-9AA9-294E-8828-E5476CFC1B2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25926" y="5128281"/>
                <a:ext cx="686863" cy="8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6" name="Ink 126">
                <a:extLst>
                  <a:ext uri="{FF2B5EF4-FFF2-40B4-BE49-F238E27FC236}">
                    <a16:creationId xmlns:a16="http://schemas.microsoft.com/office/drawing/2014/main" id="{B8ED6BD7-FF95-2F40-A0F8-5D0D32C83D02}"/>
                  </a:ext>
                </a:extLst>
              </p14:cNvPr>
              <p14:cNvContentPartPr/>
              <p14:nvPr/>
            </p14:nvContentPartPr>
            <p14:xfrm>
              <a:off x="6457878" y="5106321"/>
              <a:ext cx="805680" cy="950400"/>
            </p14:xfrm>
          </p:contentPart>
        </mc:Choice>
        <mc:Fallback xmlns="">
          <p:pic>
            <p:nvPicPr>
              <p:cNvPr id="126" name="Ink 126">
                <a:extLst>
                  <a:ext uri="{FF2B5EF4-FFF2-40B4-BE49-F238E27FC236}">
                    <a16:creationId xmlns:a16="http://schemas.microsoft.com/office/drawing/2014/main" id="{B8ED6BD7-FF95-2F40-A0F8-5D0D32C83D0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42398" y="5090841"/>
                <a:ext cx="83628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id="{2A5DF8A3-2942-CB4D-931B-B51ECBF44AD4}"/>
                  </a:ext>
                </a:extLst>
              </p14:cNvPr>
              <p14:cNvContentPartPr/>
              <p14:nvPr/>
            </p14:nvContentPartPr>
            <p14:xfrm>
              <a:off x="8000118" y="5229081"/>
              <a:ext cx="261720" cy="28332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2A5DF8A3-2942-CB4D-931B-B51ECBF44A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84998" y="5213601"/>
                <a:ext cx="2923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5" name="Ink 135">
                <a:extLst>
                  <a:ext uri="{FF2B5EF4-FFF2-40B4-BE49-F238E27FC236}">
                    <a16:creationId xmlns:a16="http://schemas.microsoft.com/office/drawing/2014/main" id="{4964A2D4-1D9E-6746-B2B4-5672BEA12CC7}"/>
                  </a:ext>
                </a:extLst>
              </p14:cNvPr>
              <p14:cNvContentPartPr/>
              <p14:nvPr/>
            </p14:nvContentPartPr>
            <p14:xfrm>
              <a:off x="7530318" y="5148801"/>
              <a:ext cx="849240" cy="795600"/>
            </p14:xfrm>
          </p:contentPart>
        </mc:Choice>
        <mc:Fallback xmlns="">
          <p:pic>
            <p:nvPicPr>
              <p:cNvPr id="135" name="Ink 135">
                <a:extLst>
                  <a:ext uri="{FF2B5EF4-FFF2-40B4-BE49-F238E27FC236}">
                    <a16:creationId xmlns:a16="http://schemas.microsoft.com/office/drawing/2014/main" id="{4964A2D4-1D9E-6746-B2B4-5672BEA12CC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15192" y="5133681"/>
                <a:ext cx="879853" cy="8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1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Arithmetic vector worksheet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0DA94B-0A8A-C243-BDA7-1D23D56CCD54}"/>
                  </a:ext>
                </a:extLst>
              </p:cNvPr>
              <p:cNvSpPr/>
              <p:nvPr/>
            </p:nvSpPr>
            <p:spPr>
              <a:xfrm>
                <a:off x="7548155" y="1303589"/>
                <a:ext cx="7709263" cy="276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i="1" dirty="0"/>
                  <a:t>Mock Set 2</a:t>
                </a:r>
              </a:p>
              <a:p>
                <a:r>
                  <a:rPr lang="en-GB" sz="2800" i="1" dirty="0"/>
                  <a:t> </a:t>
                </a:r>
                <a:r>
                  <a:rPr lang="en-GB" sz="2800" dirty="0"/>
                  <a:t>𝐚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800" dirty="0"/>
                  <a:t> and𝐛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800" dirty="0"/>
                  <a:t> </a:t>
                </a:r>
              </a:p>
              <a:p>
                <a:r>
                  <a:rPr lang="en-GB" sz="2800" dirty="0"/>
                  <a:t>Write down as a column vector </a:t>
                </a:r>
              </a:p>
              <a:p>
                <a:pPr marL="342900" indent="-342900">
                  <a:buAutoNum type="alphaLcParenBoth"/>
                </a:pPr>
                <a:r>
                  <a:rPr lang="en-GB" sz="2800" dirty="0"/>
                  <a:t> 𝐚 + 𝐛 </a:t>
                </a:r>
              </a:p>
              <a:p>
                <a:pPr marL="342900" indent="-342900">
                  <a:buAutoNum type="alphaLcParenBoth"/>
                </a:pPr>
                <a:r>
                  <a:rPr lang="en-GB" sz="2800" dirty="0">
                    <a:effectLst/>
                  </a:rPr>
                  <a:t>2</a:t>
                </a:r>
                <a:r>
                  <a:rPr lang="en-GB" sz="2800" b="1" dirty="0">
                    <a:effectLst/>
                  </a:rPr>
                  <a:t>a</a:t>
                </a:r>
                <a:r>
                  <a:rPr lang="en-GB" sz="2800" dirty="0">
                    <a:effectLst/>
                  </a:rPr>
                  <a:t> +3</a:t>
                </a:r>
                <a:r>
                  <a:rPr lang="en-GB" sz="2800" b="1" dirty="0">
                    <a:effectLst/>
                  </a:rPr>
                  <a:t>b</a:t>
                </a:r>
              </a:p>
              <a:p>
                <a:pPr marL="342900" indent="-342900">
                  <a:buAutoNum type="alphaLcParenBoth"/>
                </a:pPr>
                <a:r>
                  <a:rPr lang="en-GB" sz="2800" dirty="0"/>
                  <a:t>2</a:t>
                </a:r>
                <a:r>
                  <a:rPr lang="en-GB" sz="2800" b="1" dirty="0"/>
                  <a:t>b </a:t>
                </a:r>
                <a:r>
                  <a:rPr lang="en-GB" sz="2800" dirty="0"/>
                  <a:t>- </a:t>
                </a:r>
                <a:r>
                  <a:rPr lang="en-GB" sz="2800" b="1" dirty="0"/>
                  <a:t>a</a:t>
                </a:r>
                <a:endParaRPr lang="en-GB" sz="2800" b="1" dirty="0">
                  <a:effectLst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0DA94B-0A8A-C243-BDA7-1D23D56CC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155" y="1303589"/>
                <a:ext cx="7709263" cy="2767040"/>
              </a:xfrm>
              <a:prstGeom prst="rect">
                <a:avLst/>
              </a:prstGeom>
              <a:blipFill>
                <a:blip r:embed="rId2"/>
                <a:stretch>
                  <a:fillRect l="-1480" t="-2283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A5017BC-095E-F44B-BB7E-B41B1F79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6" y="584775"/>
            <a:ext cx="6972300" cy="469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10">
                <a:extLst>
                  <a:ext uri="{FF2B5EF4-FFF2-40B4-BE49-F238E27FC236}">
                    <a16:creationId xmlns:a16="http://schemas.microsoft.com/office/drawing/2014/main" id="{8DA9D451-AC5D-7E47-AD3F-F9CE980EA9FE}"/>
                  </a:ext>
                </a:extLst>
              </p14:cNvPr>
              <p14:cNvContentPartPr/>
              <p14:nvPr/>
            </p14:nvContentPartPr>
            <p14:xfrm>
              <a:off x="428105" y="1647134"/>
              <a:ext cx="437760" cy="479160"/>
            </p14:xfrm>
          </p:contentPart>
        </mc:Choice>
        <mc:Fallback xmlns="">
          <p:pic>
            <p:nvPicPr>
              <p:cNvPr id="10" name="Ink 10">
                <a:extLst>
                  <a:ext uri="{FF2B5EF4-FFF2-40B4-BE49-F238E27FC236}">
                    <a16:creationId xmlns:a16="http://schemas.microsoft.com/office/drawing/2014/main" id="{8DA9D451-AC5D-7E47-AD3F-F9CE980EA9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985" y="1631654"/>
                <a:ext cx="4680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id="{03D64841-CAFE-3249-A203-73FED5BBA0B5}"/>
                  </a:ext>
                </a:extLst>
              </p14:cNvPr>
              <p14:cNvContentPartPr/>
              <p14:nvPr/>
            </p14:nvContentPartPr>
            <p14:xfrm>
              <a:off x="518465" y="1864574"/>
              <a:ext cx="192240" cy="15984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03D64841-CAFE-3249-A203-73FED5BBA0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985" y="1849454"/>
                <a:ext cx="2228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0E4347D8-970C-3F42-83F9-352E0FF5F00E}"/>
                  </a:ext>
                </a:extLst>
              </p14:cNvPr>
              <p14:cNvContentPartPr/>
              <p14:nvPr/>
            </p14:nvContentPartPr>
            <p14:xfrm>
              <a:off x="2403785" y="1697894"/>
              <a:ext cx="287280" cy="11376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0E4347D8-970C-3F42-83F9-352E0FF5F0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8665" y="1682774"/>
                <a:ext cx="317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6867C0D1-20EE-7A4E-A348-7B3B48DA5CA9}"/>
                  </a:ext>
                </a:extLst>
              </p14:cNvPr>
              <p14:cNvContentPartPr/>
              <p14:nvPr/>
            </p14:nvContentPartPr>
            <p14:xfrm>
              <a:off x="2323145" y="1649654"/>
              <a:ext cx="511560" cy="41400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6867C0D1-20EE-7A4E-A348-7B3B48DA5C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7665" y="1634547"/>
                <a:ext cx="542160" cy="44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3">
                <a:extLst>
                  <a:ext uri="{FF2B5EF4-FFF2-40B4-BE49-F238E27FC236}">
                    <a16:creationId xmlns:a16="http://schemas.microsoft.com/office/drawing/2014/main" id="{1C40E723-779F-3847-AB02-35F4851918F7}"/>
                  </a:ext>
                </a:extLst>
              </p14:cNvPr>
              <p14:cNvContentPartPr/>
              <p14:nvPr/>
            </p14:nvContentPartPr>
            <p14:xfrm>
              <a:off x="4087169" y="1561840"/>
              <a:ext cx="426240" cy="487080"/>
            </p14:xfrm>
          </p:contentPart>
        </mc:Choice>
        <mc:Fallback xmlns="">
          <p:pic>
            <p:nvPicPr>
              <p:cNvPr id="33" name="Ink 33">
                <a:extLst>
                  <a:ext uri="{FF2B5EF4-FFF2-40B4-BE49-F238E27FC236}">
                    <a16:creationId xmlns:a16="http://schemas.microsoft.com/office/drawing/2014/main" id="{1C40E723-779F-3847-AB02-35F4851918F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71702" y="1546360"/>
                <a:ext cx="456454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9">
                <a:extLst>
                  <a:ext uri="{FF2B5EF4-FFF2-40B4-BE49-F238E27FC236}">
                    <a16:creationId xmlns:a16="http://schemas.microsoft.com/office/drawing/2014/main" id="{35673DBC-0E8B-CC46-B381-15E4365BC88F}"/>
                  </a:ext>
                </a:extLst>
              </p14:cNvPr>
              <p14:cNvContentPartPr/>
              <p14:nvPr/>
            </p14:nvContentPartPr>
            <p14:xfrm>
              <a:off x="5926769" y="1628440"/>
              <a:ext cx="392760" cy="164880"/>
            </p14:xfrm>
          </p:contentPart>
        </mc:Choice>
        <mc:Fallback xmlns="">
          <p:pic>
            <p:nvPicPr>
              <p:cNvPr id="39" name="Ink 39">
                <a:extLst>
                  <a:ext uri="{FF2B5EF4-FFF2-40B4-BE49-F238E27FC236}">
                    <a16:creationId xmlns:a16="http://schemas.microsoft.com/office/drawing/2014/main" id="{35673DBC-0E8B-CC46-B381-15E4365BC8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11649" y="1613320"/>
                <a:ext cx="4233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5">
                <a:extLst>
                  <a:ext uri="{FF2B5EF4-FFF2-40B4-BE49-F238E27FC236}">
                    <a16:creationId xmlns:a16="http://schemas.microsoft.com/office/drawing/2014/main" id="{D3C06064-F280-5248-A1CD-288F69B260DF}"/>
                  </a:ext>
                </a:extLst>
              </p14:cNvPr>
              <p14:cNvContentPartPr/>
              <p14:nvPr/>
            </p14:nvContentPartPr>
            <p14:xfrm>
              <a:off x="5826329" y="1541680"/>
              <a:ext cx="564480" cy="637920"/>
            </p14:xfrm>
          </p:contentPart>
        </mc:Choice>
        <mc:Fallback xmlns="">
          <p:pic>
            <p:nvPicPr>
              <p:cNvPr id="45" name="Ink 45">
                <a:extLst>
                  <a:ext uri="{FF2B5EF4-FFF2-40B4-BE49-F238E27FC236}">
                    <a16:creationId xmlns:a16="http://schemas.microsoft.com/office/drawing/2014/main" id="{D3C06064-F280-5248-A1CD-288F69B260D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0849" y="1526200"/>
                <a:ext cx="59508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k 51">
                <a:extLst>
                  <a:ext uri="{FF2B5EF4-FFF2-40B4-BE49-F238E27FC236}">
                    <a16:creationId xmlns:a16="http://schemas.microsoft.com/office/drawing/2014/main" id="{7DE6AC29-F890-8948-9074-24F9CEB91D4F}"/>
                  </a:ext>
                </a:extLst>
              </p14:cNvPr>
              <p14:cNvContentPartPr/>
              <p14:nvPr/>
            </p14:nvContentPartPr>
            <p14:xfrm>
              <a:off x="550607" y="3398280"/>
              <a:ext cx="356400" cy="504000"/>
            </p14:xfrm>
          </p:contentPart>
        </mc:Choice>
        <mc:Fallback xmlns="">
          <p:pic>
            <p:nvPicPr>
              <p:cNvPr id="51" name="Ink 51">
                <a:extLst>
                  <a:ext uri="{FF2B5EF4-FFF2-40B4-BE49-F238E27FC236}">
                    <a16:creationId xmlns:a16="http://schemas.microsoft.com/office/drawing/2014/main" id="{7DE6AC29-F890-8948-9074-24F9CEB91D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5487" y="3382800"/>
                <a:ext cx="38664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5">
                <a:extLst>
                  <a:ext uri="{FF2B5EF4-FFF2-40B4-BE49-F238E27FC236}">
                    <a16:creationId xmlns:a16="http://schemas.microsoft.com/office/drawing/2014/main" id="{A61BEC48-D5DC-9C47-9BE9-F3D18B784F41}"/>
                  </a:ext>
                </a:extLst>
              </p14:cNvPr>
              <p14:cNvContentPartPr/>
              <p14:nvPr/>
            </p14:nvContentPartPr>
            <p14:xfrm>
              <a:off x="2374007" y="3462000"/>
              <a:ext cx="295920" cy="114480"/>
            </p14:xfrm>
          </p:contentPart>
        </mc:Choice>
        <mc:Fallback xmlns="">
          <p:pic>
            <p:nvPicPr>
              <p:cNvPr id="55" name="Ink 55">
                <a:extLst>
                  <a:ext uri="{FF2B5EF4-FFF2-40B4-BE49-F238E27FC236}">
                    <a16:creationId xmlns:a16="http://schemas.microsoft.com/office/drawing/2014/main" id="{A61BEC48-D5DC-9C47-9BE9-F3D18B784F4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58887" y="3446880"/>
                <a:ext cx="326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D63997D1-1A7C-5943-B62C-66B5B87159B6}"/>
                  </a:ext>
                </a:extLst>
              </p14:cNvPr>
              <p14:cNvContentPartPr/>
              <p14:nvPr/>
            </p14:nvContentPartPr>
            <p14:xfrm>
              <a:off x="2323607" y="3378840"/>
              <a:ext cx="483480" cy="48312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D63997D1-1A7C-5943-B62C-66B5B87159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08487" y="3363720"/>
                <a:ext cx="514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id="{8A681C37-F630-C349-9570-F89657D96F35}"/>
                  </a:ext>
                </a:extLst>
              </p14:cNvPr>
              <p14:cNvContentPartPr/>
              <p14:nvPr/>
            </p14:nvContentPartPr>
            <p14:xfrm>
              <a:off x="4180858" y="3348004"/>
              <a:ext cx="356400" cy="56448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8A681C37-F630-C349-9570-F89657D96F3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65378" y="3332524"/>
                <a:ext cx="38664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5">
                <a:extLst>
                  <a:ext uri="{FF2B5EF4-FFF2-40B4-BE49-F238E27FC236}">
                    <a16:creationId xmlns:a16="http://schemas.microsoft.com/office/drawing/2014/main" id="{0AD38F5B-1D89-F047-80FD-C792A5D2E7F5}"/>
                  </a:ext>
                </a:extLst>
              </p14:cNvPr>
              <p14:cNvContentPartPr/>
              <p14:nvPr/>
            </p14:nvContentPartPr>
            <p14:xfrm>
              <a:off x="5909988" y="3472080"/>
              <a:ext cx="523800" cy="464040"/>
            </p14:xfrm>
          </p:contentPart>
        </mc:Choice>
        <mc:Fallback xmlns="">
          <p:pic>
            <p:nvPicPr>
              <p:cNvPr id="75" name="Ink 75">
                <a:extLst>
                  <a:ext uri="{FF2B5EF4-FFF2-40B4-BE49-F238E27FC236}">
                    <a16:creationId xmlns:a16="http://schemas.microsoft.com/office/drawing/2014/main" id="{0AD38F5B-1D89-F047-80FD-C792A5D2E7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94868" y="3456948"/>
                <a:ext cx="554400" cy="494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0" name="Ink 80">
                <a:extLst>
                  <a:ext uri="{FF2B5EF4-FFF2-40B4-BE49-F238E27FC236}">
                    <a16:creationId xmlns:a16="http://schemas.microsoft.com/office/drawing/2014/main" id="{280B5F50-9372-454D-B1D3-76B75FD82749}"/>
                  </a:ext>
                </a:extLst>
              </p14:cNvPr>
              <p14:cNvContentPartPr/>
              <p14:nvPr/>
            </p14:nvContentPartPr>
            <p14:xfrm>
              <a:off x="755631" y="4745400"/>
              <a:ext cx="319320" cy="204120"/>
            </p14:xfrm>
          </p:contentPart>
        </mc:Choice>
        <mc:Fallback xmlns="">
          <p:pic>
            <p:nvPicPr>
              <p:cNvPr id="80" name="Ink 80">
                <a:extLst>
                  <a:ext uri="{FF2B5EF4-FFF2-40B4-BE49-F238E27FC236}">
                    <a16:creationId xmlns:a16="http://schemas.microsoft.com/office/drawing/2014/main" id="{280B5F50-9372-454D-B1D3-76B75FD827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0151" y="4730280"/>
                <a:ext cx="3499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9">
                <a:extLst>
                  <a:ext uri="{FF2B5EF4-FFF2-40B4-BE49-F238E27FC236}">
                    <a16:creationId xmlns:a16="http://schemas.microsoft.com/office/drawing/2014/main" id="{CE7EA7E2-E638-9143-8F05-3C396D36FA2E}"/>
                  </a:ext>
                </a:extLst>
              </p14:cNvPr>
              <p14:cNvContentPartPr/>
              <p14:nvPr/>
            </p14:nvContentPartPr>
            <p14:xfrm>
              <a:off x="2672833" y="4540247"/>
              <a:ext cx="577800" cy="510840"/>
            </p14:xfrm>
          </p:contentPart>
        </mc:Choice>
        <mc:Fallback xmlns="">
          <p:pic>
            <p:nvPicPr>
              <p:cNvPr id="89" name="Ink 89">
                <a:extLst>
                  <a:ext uri="{FF2B5EF4-FFF2-40B4-BE49-F238E27FC236}">
                    <a16:creationId xmlns:a16="http://schemas.microsoft.com/office/drawing/2014/main" id="{CE7EA7E2-E638-9143-8F05-3C396D36FA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57713" y="4525116"/>
                <a:ext cx="608400" cy="541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9" name="Ink 99">
                <a:extLst>
                  <a:ext uri="{FF2B5EF4-FFF2-40B4-BE49-F238E27FC236}">
                    <a16:creationId xmlns:a16="http://schemas.microsoft.com/office/drawing/2014/main" id="{04CF1AE7-AE76-E549-B3AC-729192B7AFD7}"/>
                  </a:ext>
                </a:extLst>
              </p14:cNvPr>
              <p14:cNvContentPartPr/>
              <p14:nvPr/>
            </p14:nvContentPartPr>
            <p14:xfrm>
              <a:off x="4442767" y="4566959"/>
              <a:ext cx="507240" cy="541080"/>
            </p14:xfrm>
          </p:contentPart>
        </mc:Choice>
        <mc:Fallback xmlns="">
          <p:pic>
            <p:nvPicPr>
              <p:cNvPr id="99" name="Ink 99">
                <a:extLst>
                  <a:ext uri="{FF2B5EF4-FFF2-40B4-BE49-F238E27FC236}">
                    <a16:creationId xmlns:a16="http://schemas.microsoft.com/office/drawing/2014/main" id="{04CF1AE7-AE76-E549-B3AC-729192B7AFD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27298" y="4551479"/>
                <a:ext cx="537459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6" name="Ink 106">
                <a:extLst>
                  <a:ext uri="{FF2B5EF4-FFF2-40B4-BE49-F238E27FC236}">
                    <a16:creationId xmlns:a16="http://schemas.microsoft.com/office/drawing/2014/main" id="{C18F25F0-E8C7-8247-9170-CA10D088A3DA}"/>
                  </a:ext>
                </a:extLst>
              </p14:cNvPr>
              <p14:cNvContentPartPr/>
              <p14:nvPr/>
            </p14:nvContentPartPr>
            <p14:xfrm>
              <a:off x="6467478" y="4681039"/>
              <a:ext cx="279360" cy="124560"/>
            </p14:xfrm>
          </p:contentPart>
        </mc:Choice>
        <mc:Fallback xmlns="">
          <p:pic>
            <p:nvPicPr>
              <p:cNvPr id="106" name="Ink 106">
                <a:extLst>
                  <a:ext uri="{FF2B5EF4-FFF2-40B4-BE49-F238E27FC236}">
                    <a16:creationId xmlns:a16="http://schemas.microsoft.com/office/drawing/2014/main" id="{C18F25F0-E8C7-8247-9170-CA10D088A3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52338" y="4665919"/>
                <a:ext cx="309999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1" name="Ink 111">
                <a:extLst>
                  <a:ext uri="{FF2B5EF4-FFF2-40B4-BE49-F238E27FC236}">
                    <a16:creationId xmlns:a16="http://schemas.microsoft.com/office/drawing/2014/main" id="{23649EA9-6DC6-4B42-859D-68568958078F}"/>
                  </a:ext>
                </a:extLst>
              </p14:cNvPr>
              <p14:cNvContentPartPr/>
              <p14:nvPr/>
            </p14:nvContentPartPr>
            <p14:xfrm>
              <a:off x="6350118" y="4590319"/>
              <a:ext cx="477360" cy="483840"/>
            </p14:xfrm>
          </p:contentPart>
        </mc:Choice>
        <mc:Fallback xmlns="">
          <p:pic>
            <p:nvPicPr>
              <p:cNvPr id="111" name="Ink 111">
                <a:extLst>
                  <a:ext uri="{FF2B5EF4-FFF2-40B4-BE49-F238E27FC236}">
                    <a16:creationId xmlns:a16="http://schemas.microsoft.com/office/drawing/2014/main" id="{23649EA9-6DC6-4B42-859D-68568958078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34998" y="4575199"/>
                <a:ext cx="50760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9" name="Ink 129">
                <a:extLst>
                  <a:ext uri="{FF2B5EF4-FFF2-40B4-BE49-F238E27FC236}">
                    <a16:creationId xmlns:a16="http://schemas.microsoft.com/office/drawing/2014/main" id="{911D6CFE-FF1F-3844-808F-63F81F5898C8}"/>
                  </a:ext>
                </a:extLst>
              </p14:cNvPr>
              <p14:cNvContentPartPr/>
              <p14:nvPr/>
            </p14:nvContentPartPr>
            <p14:xfrm>
              <a:off x="9221144" y="2679692"/>
              <a:ext cx="991080" cy="463680"/>
            </p14:xfrm>
          </p:contentPart>
        </mc:Choice>
        <mc:Fallback xmlns="">
          <p:pic>
            <p:nvPicPr>
              <p:cNvPr id="129" name="Ink 129">
                <a:extLst>
                  <a:ext uri="{FF2B5EF4-FFF2-40B4-BE49-F238E27FC236}">
                    <a16:creationId xmlns:a16="http://schemas.microsoft.com/office/drawing/2014/main" id="{911D6CFE-FF1F-3844-808F-63F81F5898C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06024" y="2664212"/>
                <a:ext cx="10213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5" name="Ink 135">
                <a:extLst>
                  <a:ext uri="{FF2B5EF4-FFF2-40B4-BE49-F238E27FC236}">
                    <a16:creationId xmlns:a16="http://schemas.microsoft.com/office/drawing/2014/main" id="{3F15F6AF-6B80-3043-A29F-7F5A026DE51B}"/>
                  </a:ext>
                </a:extLst>
              </p14:cNvPr>
              <p14:cNvContentPartPr/>
              <p14:nvPr/>
            </p14:nvContentPartPr>
            <p14:xfrm>
              <a:off x="10315904" y="2622452"/>
              <a:ext cx="302400" cy="484200"/>
            </p14:xfrm>
          </p:contentPart>
        </mc:Choice>
        <mc:Fallback xmlns="">
          <p:pic>
            <p:nvPicPr>
              <p:cNvPr id="135" name="Ink 135">
                <a:extLst>
                  <a:ext uri="{FF2B5EF4-FFF2-40B4-BE49-F238E27FC236}">
                    <a16:creationId xmlns:a16="http://schemas.microsoft.com/office/drawing/2014/main" id="{3F15F6AF-6B80-3043-A29F-7F5A026DE51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300766" y="2607321"/>
                <a:ext cx="333036" cy="51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2" name="Ink 152">
                <a:extLst>
                  <a:ext uri="{FF2B5EF4-FFF2-40B4-BE49-F238E27FC236}">
                    <a16:creationId xmlns:a16="http://schemas.microsoft.com/office/drawing/2014/main" id="{FDAFE426-04E7-A34F-9368-A05FD7231F69}"/>
                  </a:ext>
                </a:extLst>
              </p14:cNvPr>
              <p14:cNvContentPartPr/>
              <p14:nvPr/>
            </p14:nvContentPartPr>
            <p14:xfrm>
              <a:off x="9200984" y="3116012"/>
              <a:ext cx="1437840" cy="450720"/>
            </p14:xfrm>
          </p:contentPart>
        </mc:Choice>
        <mc:Fallback xmlns="">
          <p:pic>
            <p:nvPicPr>
              <p:cNvPr id="152" name="Ink 152">
                <a:extLst>
                  <a:ext uri="{FF2B5EF4-FFF2-40B4-BE49-F238E27FC236}">
                    <a16:creationId xmlns:a16="http://schemas.microsoft.com/office/drawing/2014/main" id="{FDAFE426-04E7-A34F-9368-A05FD7231F6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85860" y="3100880"/>
                <a:ext cx="1468448" cy="481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0" name="Ink 160">
                <a:extLst>
                  <a:ext uri="{FF2B5EF4-FFF2-40B4-BE49-F238E27FC236}">
                    <a16:creationId xmlns:a16="http://schemas.microsoft.com/office/drawing/2014/main" id="{47A714F6-F2D3-224A-B9BE-8ECED35E3202}"/>
                  </a:ext>
                </a:extLst>
              </p14:cNvPr>
              <p14:cNvContentPartPr/>
              <p14:nvPr/>
            </p14:nvContentPartPr>
            <p14:xfrm>
              <a:off x="10739264" y="3032132"/>
              <a:ext cx="423360" cy="450360"/>
            </p14:xfrm>
          </p:contentPart>
        </mc:Choice>
        <mc:Fallback xmlns="">
          <p:pic>
            <p:nvPicPr>
              <p:cNvPr id="160" name="Ink 160">
                <a:extLst>
                  <a:ext uri="{FF2B5EF4-FFF2-40B4-BE49-F238E27FC236}">
                    <a16:creationId xmlns:a16="http://schemas.microsoft.com/office/drawing/2014/main" id="{47A714F6-F2D3-224A-B9BE-8ECED35E32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723784" y="3017012"/>
                <a:ext cx="45396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8" name="Ink 168">
                <a:extLst>
                  <a:ext uri="{FF2B5EF4-FFF2-40B4-BE49-F238E27FC236}">
                    <a16:creationId xmlns:a16="http://schemas.microsoft.com/office/drawing/2014/main" id="{ACA7BAB2-18F2-EE42-88CF-3C9B7F31CEA8}"/>
                  </a:ext>
                </a:extLst>
              </p14:cNvPr>
              <p14:cNvContentPartPr/>
              <p14:nvPr/>
            </p14:nvContentPartPr>
            <p14:xfrm>
              <a:off x="11222744" y="2945732"/>
              <a:ext cx="430200" cy="556920"/>
            </p14:xfrm>
          </p:contentPart>
        </mc:Choice>
        <mc:Fallback xmlns="">
          <p:pic>
            <p:nvPicPr>
              <p:cNvPr id="168" name="Ink 168">
                <a:extLst>
                  <a:ext uri="{FF2B5EF4-FFF2-40B4-BE49-F238E27FC236}">
                    <a16:creationId xmlns:a16="http://schemas.microsoft.com/office/drawing/2014/main" id="{ACA7BAB2-18F2-EE42-88CF-3C9B7F31CEA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207264" y="2930252"/>
                <a:ext cx="46080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5" name="Ink 175">
                <a:extLst>
                  <a:ext uri="{FF2B5EF4-FFF2-40B4-BE49-F238E27FC236}">
                    <a16:creationId xmlns:a16="http://schemas.microsoft.com/office/drawing/2014/main" id="{4AB55126-ADFF-B646-9C43-C8CE3ECF81BC}"/>
                  </a:ext>
                </a:extLst>
              </p14:cNvPr>
              <p14:cNvContentPartPr/>
              <p14:nvPr/>
            </p14:nvContentPartPr>
            <p14:xfrm>
              <a:off x="11699384" y="2897852"/>
              <a:ext cx="363240" cy="571320"/>
            </p14:xfrm>
          </p:contentPart>
        </mc:Choice>
        <mc:Fallback xmlns="">
          <p:pic>
            <p:nvPicPr>
              <p:cNvPr id="175" name="Ink 175">
                <a:extLst>
                  <a:ext uri="{FF2B5EF4-FFF2-40B4-BE49-F238E27FC236}">
                    <a16:creationId xmlns:a16="http://schemas.microsoft.com/office/drawing/2014/main" id="{4AB55126-ADFF-B646-9C43-C8CE3ECF81B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684249" y="2882732"/>
                <a:ext cx="39387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3" name="Ink 183">
                <a:extLst>
                  <a:ext uri="{FF2B5EF4-FFF2-40B4-BE49-F238E27FC236}">
                    <a16:creationId xmlns:a16="http://schemas.microsoft.com/office/drawing/2014/main" id="{1BF1C8AC-06F0-EE47-9F77-03079048259F}"/>
                  </a:ext>
                </a:extLst>
              </p14:cNvPr>
              <p14:cNvContentPartPr/>
              <p14:nvPr/>
            </p14:nvContentPartPr>
            <p14:xfrm>
              <a:off x="9076784" y="3683732"/>
              <a:ext cx="819720" cy="510840"/>
            </p14:xfrm>
          </p:contentPart>
        </mc:Choice>
        <mc:Fallback xmlns="">
          <p:pic>
            <p:nvPicPr>
              <p:cNvPr id="183" name="Ink 183">
                <a:extLst>
                  <a:ext uri="{FF2B5EF4-FFF2-40B4-BE49-F238E27FC236}">
                    <a16:creationId xmlns:a16="http://schemas.microsoft.com/office/drawing/2014/main" id="{1BF1C8AC-06F0-EE47-9F77-03079048259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061664" y="3668252"/>
                <a:ext cx="85032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06E27B3-46C1-964E-9EFF-7B63B40C1263}"/>
                  </a:ext>
                </a:extLst>
              </p14:cNvPr>
              <p14:cNvContentPartPr/>
              <p14:nvPr/>
            </p14:nvContentPartPr>
            <p14:xfrm>
              <a:off x="10100984" y="3676892"/>
              <a:ext cx="20520" cy="1346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06E27B3-46C1-964E-9EFF-7B63B40C126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085864" y="3661772"/>
                <a:ext cx="511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93" name="Ink 193">
                <a:extLst>
                  <a:ext uri="{FF2B5EF4-FFF2-40B4-BE49-F238E27FC236}">
                    <a16:creationId xmlns:a16="http://schemas.microsoft.com/office/drawing/2014/main" id="{60582385-47E4-8B4A-A2EB-9C19543900A2}"/>
                  </a:ext>
                </a:extLst>
              </p14:cNvPr>
              <p14:cNvContentPartPr/>
              <p14:nvPr/>
            </p14:nvContentPartPr>
            <p14:xfrm>
              <a:off x="9976784" y="3598052"/>
              <a:ext cx="547560" cy="582840"/>
            </p14:xfrm>
          </p:contentPart>
        </mc:Choice>
        <mc:Fallback xmlns="">
          <p:pic>
            <p:nvPicPr>
              <p:cNvPr id="193" name="Ink 193">
                <a:extLst>
                  <a:ext uri="{FF2B5EF4-FFF2-40B4-BE49-F238E27FC236}">
                    <a16:creationId xmlns:a16="http://schemas.microsoft.com/office/drawing/2014/main" id="{60582385-47E4-8B4A-A2EB-9C19543900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961664" y="3582932"/>
                <a:ext cx="5781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7" name="Ink 197">
                <a:extLst>
                  <a:ext uri="{FF2B5EF4-FFF2-40B4-BE49-F238E27FC236}">
                    <a16:creationId xmlns:a16="http://schemas.microsoft.com/office/drawing/2014/main" id="{EF528E3F-C9CE-9E43-B5FF-60CD5D5C4E0E}"/>
                  </a:ext>
                </a:extLst>
              </p14:cNvPr>
              <p14:cNvContentPartPr/>
              <p14:nvPr/>
            </p14:nvContentPartPr>
            <p14:xfrm>
              <a:off x="10732424" y="3650252"/>
              <a:ext cx="131400" cy="188280"/>
            </p14:xfrm>
          </p:contentPart>
        </mc:Choice>
        <mc:Fallback xmlns="">
          <p:pic>
            <p:nvPicPr>
              <p:cNvPr id="197" name="Ink 197">
                <a:extLst>
                  <a:ext uri="{FF2B5EF4-FFF2-40B4-BE49-F238E27FC236}">
                    <a16:creationId xmlns:a16="http://schemas.microsoft.com/office/drawing/2014/main" id="{EF528E3F-C9CE-9E43-B5FF-60CD5D5C4E0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17304" y="3634772"/>
                <a:ext cx="162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0" name="Ink 210">
                <a:extLst>
                  <a:ext uri="{FF2B5EF4-FFF2-40B4-BE49-F238E27FC236}">
                    <a16:creationId xmlns:a16="http://schemas.microsoft.com/office/drawing/2014/main" id="{A8875141-F0A5-3949-8402-D6DCF1AA327B}"/>
                  </a:ext>
                </a:extLst>
              </p14:cNvPr>
              <p14:cNvContentPartPr/>
              <p14:nvPr/>
            </p14:nvContentPartPr>
            <p14:xfrm>
              <a:off x="10628384" y="3613172"/>
              <a:ext cx="903600" cy="517680"/>
            </p14:xfrm>
          </p:contentPart>
        </mc:Choice>
        <mc:Fallback xmlns="">
          <p:pic>
            <p:nvPicPr>
              <p:cNvPr id="210" name="Ink 210">
                <a:extLst>
                  <a:ext uri="{FF2B5EF4-FFF2-40B4-BE49-F238E27FC236}">
                    <a16:creationId xmlns:a16="http://schemas.microsoft.com/office/drawing/2014/main" id="{A8875141-F0A5-3949-8402-D6DCF1AA32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612904" y="3598052"/>
                <a:ext cx="93420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6" name="Ink 216">
                <a:extLst>
                  <a:ext uri="{FF2B5EF4-FFF2-40B4-BE49-F238E27FC236}">
                    <a16:creationId xmlns:a16="http://schemas.microsoft.com/office/drawing/2014/main" id="{D2BEB742-2420-214F-858C-D5494530B4BE}"/>
                  </a:ext>
                </a:extLst>
              </p14:cNvPr>
              <p14:cNvContentPartPr/>
              <p14:nvPr/>
            </p14:nvContentPartPr>
            <p14:xfrm>
              <a:off x="11575184" y="3573212"/>
              <a:ext cx="299160" cy="524160"/>
            </p14:xfrm>
          </p:contentPart>
        </mc:Choice>
        <mc:Fallback xmlns="">
          <p:pic>
            <p:nvPicPr>
              <p:cNvPr id="216" name="Ink 216">
                <a:extLst>
                  <a:ext uri="{FF2B5EF4-FFF2-40B4-BE49-F238E27FC236}">
                    <a16:creationId xmlns:a16="http://schemas.microsoft.com/office/drawing/2014/main" id="{D2BEB742-2420-214F-858C-D5494530B4B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560064" y="3558082"/>
                <a:ext cx="329760" cy="5547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1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Finding a vector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04C76-CC38-154A-93CA-5AFB61E5FB02}"/>
              </a:ext>
            </a:extLst>
          </p:cNvPr>
          <p:cNvSpPr txBox="1"/>
          <p:nvPr/>
        </p:nvSpPr>
        <p:spPr>
          <a:xfrm>
            <a:off x="0" y="584775"/>
            <a:ext cx="8177349" cy="35394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When given two points and want to find the vector you subtract the second point from the first.</a:t>
            </a:r>
          </a:p>
          <a:p>
            <a:endParaRPr lang="en-GB" sz="2800" dirty="0"/>
          </a:p>
          <a:p>
            <a:r>
              <a:rPr lang="en-GB" sz="2800" dirty="0"/>
              <a:t>For example</a:t>
            </a:r>
            <a:endParaRPr lang="en-US" sz="2800" dirty="0"/>
          </a:p>
          <a:p>
            <a:r>
              <a:rPr lang="en-US" sz="2800" dirty="0"/>
              <a:t>A = (3,5)   and B = (6,10)</a:t>
            </a:r>
          </a:p>
          <a:p>
            <a:endParaRPr lang="en-US" sz="2800" dirty="0"/>
          </a:p>
          <a:p>
            <a:r>
              <a:rPr lang="en-US" sz="2800" dirty="0"/>
              <a:t>C = (-3,8)    D = (2, 3)</a:t>
            </a:r>
          </a:p>
          <a:p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7">
                <a:extLst>
                  <a:ext uri="{FF2B5EF4-FFF2-40B4-BE49-F238E27FC236}">
                    <a16:creationId xmlns:a16="http://schemas.microsoft.com/office/drawing/2014/main" id="{20BC500E-693F-9645-AC4F-54D7BC4162A6}"/>
                  </a:ext>
                </a:extLst>
              </p14:cNvPr>
              <p14:cNvContentPartPr/>
              <p14:nvPr/>
            </p14:nvContentPartPr>
            <p14:xfrm>
              <a:off x="4208570" y="1729665"/>
              <a:ext cx="2028240" cy="1065600"/>
            </p14:xfrm>
          </p:contentPart>
        </mc:Choice>
        <mc:Fallback xmlns="">
          <p:pic>
            <p:nvPicPr>
              <p:cNvPr id="17" name="Ink 17">
                <a:extLst>
                  <a:ext uri="{FF2B5EF4-FFF2-40B4-BE49-F238E27FC236}">
                    <a16:creationId xmlns:a16="http://schemas.microsoft.com/office/drawing/2014/main" id="{20BC500E-693F-9645-AC4F-54D7BC4162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3450" y="1714545"/>
                <a:ext cx="2058840" cy="10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4368942-2CEC-6E45-9164-34BA580819EF}"/>
                  </a:ext>
                </a:extLst>
              </p14:cNvPr>
              <p14:cNvContentPartPr/>
              <p14:nvPr/>
            </p14:nvContentPartPr>
            <p14:xfrm>
              <a:off x="6591410" y="1845945"/>
              <a:ext cx="198360" cy="280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4368942-2CEC-6E45-9164-34BA580819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6290" y="1830465"/>
                <a:ext cx="2289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2">
                <a:extLst>
                  <a:ext uri="{FF2B5EF4-FFF2-40B4-BE49-F238E27FC236}">
                    <a16:creationId xmlns:a16="http://schemas.microsoft.com/office/drawing/2014/main" id="{14349B6E-E7F0-D849-8074-8EFEDB0FB082}"/>
                  </a:ext>
                </a:extLst>
              </p14:cNvPr>
              <p14:cNvContentPartPr/>
              <p14:nvPr/>
            </p14:nvContentPartPr>
            <p14:xfrm>
              <a:off x="6673490" y="2344185"/>
              <a:ext cx="232560" cy="300960"/>
            </p14:xfrm>
          </p:contentPart>
        </mc:Choice>
        <mc:Fallback xmlns="">
          <p:pic>
            <p:nvPicPr>
              <p:cNvPr id="22" name="Ink 22">
                <a:extLst>
                  <a:ext uri="{FF2B5EF4-FFF2-40B4-BE49-F238E27FC236}">
                    <a16:creationId xmlns:a16="http://schemas.microsoft.com/office/drawing/2014/main" id="{14349B6E-E7F0-D849-8074-8EFEDB0FB0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58370" y="2329065"/>
                <a:ext cx="2631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4249351-A0F7-CE44-AA8A-617570797C59}"/>
                  </a:ext>
                </a:extLst>
              </p14:cNvPr>
              <p14:cNvContentPartPr/>
              <p14:nvPr/>
            </p14:nvContentPartPr>
            <p14:xfrm>
              <a:off x="4468130" y="3696345"/>
              <a:ext cx="225720" cy="205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4249351-A0F7-CE44-AA8A-617570797C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2650" y="3680865"/>
                <a:ext cx="2563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71622F6-2486-054F-B3C6-5AE15696A548}"/>
                  </a:ext>
                </a:extLst>
              </p14:cNvPr>
              <p14:cNvContentPartPr/>
              <p14:nvPr/>
            </p14:nvContentPartPr>
            <p14:xfrm>
              <a:off x="5096330" y="3532185"/>
              <a:ext cx="143640" cy="41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71622F6-2486-054F-B3C6-5AE15696A5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80850" y="3517065"/>
                <a:ext cx="174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3">
                <a:extLst>
                  <a:ext uri="{FF2B5EF4-FFF2-40B4-BE49-F238E27FC236}">
                    <a16:creationId xmlns:a16="http://schemas.microsoft.com/office/drawing/2014/main" id="{DFD3CBB2-F2F1-884F-889F-586F24919B02}"/>
                  </a:ext>
                </a:extLst>
              </p14:cNvPr>
              <p14:cNvContentPartPr/>
              <p14:nvPr/>
            </p14:nvContentPartPr>
            <p14:xfrm>
              <a:off x="4153850" y="3122505"/>
              <a:ext cx="649080" cy="867600"/>
            </p14:xfrm>
          </p:contentPart>
        </mc:Choice>
        <mc:Fallback xmlns="">
          <p:pic>
            <p:nvPicPr>
              <p:cNvPr id="33" name="Ink 33">
                <a:extLst>
                  <a:ext uri="{FF2B5EF4-FFF2-40B4-BE49-F238E27FC236}">
                    <a16:creationId xmlns:a16="http://schemas.microsoft.com/office/drawing/2014/main" id="{DFD3CBB2-F2F1-884F-889F-586F24919B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38730" y="3107385"/>
                <a:ext cx="67968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2" name="Ink 42">
                <a:extLst>
                  <a:ext uri="{FF2B5EF4-FFF2-40B4-BE49-F238E27FC236}">
                    <a16:creationId xmlns:a16="http://schemas.microsoft.com/office/drawing/2014/main" id="{36B1F210-A0DE-664D-B839-7946AF1DF59A}"/>
                  </a:ext>
                </a:extLst>
              </p14:cNvPr>
              <p14:cNvContentPartPr/>
              <p14:nvPr/>
            </p14:nvContentPartPr>
            <p14:xfrm>
              <a:off x="5355530" y="3097665"/>
              <a:ext cx="922320" cy="960840"/>
            </p14:xfrm>
          </p:contentPart>
        </mc:Choice>
        <mc:Fallback xmlns="">
          <p:pic>
            <p:nvPicPr>
              <p:cNvPr id="42" name="Ink 42">
                <a:extLst>
                  <a:ext uri="{FF2B5EF4-FFF2-40B4-BE49-F238E27FC236}">
                    <a16:creationId xmlns:a16="http://schemas.microsoft.com/office/drawing/2014/main" id="{36B1F210-A0DE-664D-B839-7946AF1DF59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0404" y="3082545"/>
                <a:ext cx="952932" cy="9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F850B542-3080-C241-BB3E-E99102369D85}"/>
                  </a:ext>
                </a:extLst>
              </p14:cNvPr>
              <p14:cNvContentPartPr/>
              <p14:nvPr/>
            </p14:nvContentPartPr>
            <p14:xfrm>
              <a:off x="6400250" y="3075705"/>
              <a:ext cx="485280" cy="327240"/>
            </p14:xfrm>
          </p:contentPart>
        </mc:Choice>
        <mc:Fallback xmlns=""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F850B542-3080-C241-BB3E-E99102369D8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85130" y="3060225"/>
                <a:ext cx="5155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4E33CB9-B5AE-4048-84DC-E3EA826A205C}"/>
                  </a:ext>
                </a:extLst>
              </p14:cNvPr>
              <p14:cNvContentPartPr/>
              <p14:nvPr/>
            </p14:nvContentPartPr>
            <p14:xfrm>
              <a:off x="6236450" y="3027825"/>
              <a:ext cx="225720" cy="928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4E33CB9-B5AE-4048-84DC-E3EA826A20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21330" y="3012705"/>
                <a:ext cx="25632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" name="Ink 53">
                <a:extLst>
                  <a:ext uri="{FF2B5EF4-FFF2-40B4-BE49-F238E27FC236}">
                    <a16:creationId xmlns:a16="http://schemas.microsoft.com/office/drawing/2014/main" id="{68F8214B-10CE-0049-8F0C-AFF1CE79875C}"/>
                  </a:ext>
                </a:extLst>
              </p14:cNvPr>
              <p14:cNvContentPartPr/>
              <p14:nvPr/>
            </p14:nvContentPartPr>
            <p14:xfrm>
              <a:off x="6694010" y="2972385"/>
              <a:ext cx="396360" cy="963000"/>
            </p14:xfrm>
          </p:contentPart>
        </mc:Choice>
        <mc:Fallback xmlns="">
          <p:pic>
            <p:nvPicPr>
              <p:cNvPr id="53" name="Ink 53">
                <a:extLst>
                  <a:ext uri="{FF2B5EF4-FFF2-40B4-BE49-F238E27FC236}">
                    <a16:creationId xmlns:a16="http://schemas.microsoft.com/office/drawing/2014/main" id="{68F8214B-10CE-0049-8F0C-AFF1CE7987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78530" y="2957265"/>
                <a:ext cx="42696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k 57">
                <a:extLst>
                  <a:ext uri="{FF2B5EF4-FFF2-40B4-BE49-F238E27FC236}">
                    <a16:creationId xmlns:a16="http://schemas.microsoft.com/office/drawing/2014/main" id="{8A11EBFF-0A8A-AB4D-ADB3-74461B665311}"/>
                  </a:ext>
                </a:extLst>
              </p14:cNvPr>
              <p14:cNvContentPartPr/>
              <p14:nvPr/>
            </p14:nvContentPartPr>
            <p14:xfrm>
              <a:off x="6427610" y="1757025"/>
              <a:ext cx="546480" cy="977040"/>
            </p14:xfrm>
          </p:contentPart>
        </mc:Choice>
        <mc:Fallback xmlns="">
          <p:pic>
            <p:nvPicPr>
              <p:cNvPr id="57" name="Ink 57">
                <a:extLst>
                  <a:ext uri="{FF2B5EF4-FFF2-40B4-BE49-F238E27FC236}">
                    <a16:creationId xmlns:a16="http://schemas.microsoft.com/office/drawing/2014/main" id="{8A11EBFF-0A8A-AB4D-ADB3-74461B66531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12490" y="1741899"/>
                <a:ext cx="577080" cy="1007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6949211-5271-A94E-A640-E62397A7B823}"/>
                  </a:ext>
                </a:extLst>
              </p14:cNvPr>
              <p14:cNvContentPartPr/>
              <p14:nvPr/>
            </p14:nvContentPartPr>
            <p14:xfrm>
              <a:off x="8892530" y="2824065"/>
              <a:ext cx="256752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6949211-5271-A94E-A640-E62397A7B82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83890" y="2815065"/>
                <a:ext cx="2585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7153563-0161-D340-B729-22D3A31696C9}"/>
                  </a:ext>
                </a:extLst>
              </p14:cNvPr>
              <p14:cNvContentPartPr/>
              <p14:nvPr/>
            </p14:nvContentPartPr>
            <p14:xfrm>
              <a:off x="8893250" y="855945"/>
              <a:ext cx="360" cy="1979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7153563-0161-D340-B729-22D3A31696C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84610" y="846945"/>
                <a:ext cx="18000" cy="19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Ink 72">
                <a:extLst>
                  <a:ext uri="{FF2B5EF4-FFF2-40B4-BE49-F238E27FC236}">
                    <a16:creationId xmlns:a16="http://schemas.microsoft.com/office/drawing/2014/main" id="{08558C59-48B5-C040-A315-E2E3BB178E99}"/>
                  </a:ext>
                </a:extLst>
              </p14:cNvPr>
              <p14:cNvContentPartPr/>
              <p14:nvPr/>
            </p14:nvContentPartPr>
            <p14:xfrm>
              <a:off x="9131570" y="2235105"/>
              <a:ext cx="553680" cy="464400"/>
            </p14:xfrm>
          </p:contentPart>
        </mc:Choice>
        <mc:Fallback xmlns="">
          <p:pic>
            <p:nvPicPr>
              <p:cNvPr id="72" name="Ink 72">
                <a:extLst>
                  <a:ext uri="{FF2B5EF4-FFF2-40B4-BE49-F238E27FC236}">
                    <a16:creationId xmlns:a16="http://schemas.microsoft.com/office/drawing/2014/main" id="{08558C59-48B5-C040-A315-E2E3BB178E9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22564" y="2226112"/>
                <a:ext cx="571331" cy="482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2" name="Ink 82">
                <a:extLst>
                  <a:ext uri="{FF2B5EF4-FFF2-40B4-BE49-F238E27FC236}">
                    <a16:creationId xmlns:a16="http://schemas.microsoft.com/office/drawing/2014/main" id="{B6E06A0A-D974-4745-8BD6-A0444A88B6AA}"/>
                  </a:ext>
                </a:extLst>
              </p14:cNvPr>
              <p14:cNvContentPartPr/>
              <p14:nvPr/>
            </p14:nvContentPartPr>
            <p14:xfrm>
              <a:off x="9815210" y="1019745"/>
              <a:ext cx="784800" cy="416880"/>
            </p14:xfrm>
          </p:contentPart>
        </mc:Choice>
        <mc:Fallback xmlns="">
          <p:pic>
            <p:nvPicPr>
              <p:cNvPr id="82" name="Ink 82">
                <a:extLst>
                  <a:ext uri="{FF2B5EF4-FFF2-40B4-BE49-F238E27FC236}">
                    <a16:creationId xmlns:a16="http://schemas.microsoft.com/office/drawing/2014/main" id="{B6E06A0A-D974-4745-8BD6-A0444A88B6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06210" y="1010745"/>
                <a:ext cx="8024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5D3D1CC-7F6D-F743-962B-38D28E118EA9}"/>
                  </a:ext>
                </a:extLst>
              </p14:cNvPr>
              <p14:cNvContentPartPr/>
              <p14:nvPr/>
            </p14:nvContentPartPr>
            <p14:xfrm>
              <a:off x="9349730" y="1346625"/>
              <a:ext cx="477360" cy="936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5D3D1CC-7F6D-F743-962B-38D28E118EA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341090" y="1337985"/>
                <a:ext cx="495000" cy="9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DECD303A-040D-5A44-BECE-E01C003C38E4}"/>
                  </a:ext>
                </a:extLst>
              </p14:cNvPr>
              <p14:cNvContentPartPr/>
              <p14:nvPr/>
            </p14:nvContentPartPr>
            <p14:xfrm>
              <a:off x="9404810" y="1340505"/>
              <a:ext cx="471240" cy="929160"/>
            </p14:xfrm>
          </p:contentPart>
        </mc:Choice>
        <mc:Fallback xmlns=""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DECD303A-040D-5A44-BECE-E01C003C38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389342" y="1325379"/>
                <a:ext cx="501457" cy="959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0" name="Ink 100">
                <a:extLst>
                  <a:ext uri="{FF2B5EF4-FFF2-40B4-BE49-F238E27FC236}">
                    <a16:creationId xmlns:a16="http://schemas.microsoft.com/office/drawing/2014/main" id="{F1B1C2AA-377E-B940-BAE7-874AA26E8D6B}"/>
                  </a:ext>
                </a:extLst>
              </p14:cNvPr>
              <p14:cNvContentPartPr/>
              <p14:nvPr/>
            </p14:nvContentPartPr>
            <p14:xfrm>
              <a:off x="9568610" y="2064465"/>
              <a:ext cx="68760" cy="129960"/>
            </p14:xfrm>
          </p:contentPart>
        </mc:Choice>
        <mc:Fallback xmlns="">
          <p:pic>
            <p:nvPicPr>
              <p:cNvPr id="100" name="Ink 100">
                <a:extLst>
                  <a:ext uri="{FF2B5EF4-FFF2-40B4-BE49-F238E27FC236}">
                    <a16:creationId xmlns:a16="http://schemas.microsoft.com/office/drawing/2014/main" id="{F1B1C2AA-377E-B940-BAE7-874AA26E8D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53130" y="2048985"/>
                <a:ext cx="99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" name="Ink 104">
                <a:extLst>
                  <a:ext uri="{FF2B5EF4-FFF2-40B4-BE49-F238E27FC236}">
                    <a16:creationId xmlns:a16="http://schemas.microsoft.com/office/drawing/2014/main" id="{2A91556E-5823-324A-97F2-2E30D98BD898}"/>
                  </a:ext>
                </a:extLst>
              </p14:cNvPr>
              <p14:cNvContentPartPr/>
              <p14:nvPr/>
            </p14:nvContentPartPr>
            <p14:xfrm>
              <a:off x="9909890" y="1722825"/>
              <a:ext cx="184680" cy="218880"/>
            </p14:xfrm>
          </p:contentPart>
        </mc:Choice>
        <mc:Fallback xmlns="">
          <p:pic>
            <p:nvPicPr>
              <p:cNvPr id="104" name="Ink 104">
                <a:extLst>
                  <a:ext uri="{FF2B5EF4-FFF2-40B4-BE49-F238E27FC236}">
                    <a16:creationId xmlns:a16="http://schemas.microsoft.com/office/drawing/2014/main" id="{2A91556E-5823-324A-97F2-2E30D98BD89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94770" y="1707705"/>
                <a:ext cx="215280" cy="2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7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3047</TotalTime>
  <Words>458</Words>
  <Application>Microsoft Macintosh PowerPoint</Application>
  <PresentationFormat>Widescreen</PresentationFormat>
  <Paragraphs>140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Comic Sans MS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David Lynton</cp:lastModifiedBy>
  <cp:revision>46</cp:revision>
  <dcterms:created xsi:type="dcterms:W3CDTF">2017-05-27T13:46:16Z</dcterms:created>
  <dcterms:modified xsi:type="dcterms:W3CDTF">2019-11-23T18:46:13Z</dcterms:modified>
</cp:coreProperties>
</file>